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1"/>
  </p:notesMasterIdLst>
  <p:sldIdLst>
    <p:sldId id="1864" r:id="rId5"/>
    <p:sldId id="1846" r:id="rId6"/>
    <p:sldId id="1866" r:id="rId7"/>
    <p:sldId id="1867" r:id="rId8"/>
    <p:sldId id="1869" r:id="rId9"/>
    <p:sldId id="1871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000"/>
    <a:srgbClr val="CC5308"/>
    <a:srgbClr val="D6D734"/>
    <a:srgbClr val="FF2625"/>
    <a:srgbClr val="01C2D1"/>
    <a:srgbClr val="007788"/>
    <a:srgbClr val="297C2A"/>
    <a:srgbClr val="FE4387"/>
    <a:srgbClr val="005C68"/>
    <a:srgbClr val="3B2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3"/>
  </p:normalViewPr>
  <p:slideViewPr>
    <p:cSldViewPr snapToGrid="0">
      <p:cViewPr>
        <p:scale>
          <a:sx n="75" d="100"/>
          <a:sy n="75" d="100"/>
        </p:scale>
        <p:origin x="974" y="30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1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3A341A-8A9A-4CB5-BBC8-660B45098D3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B84279F-1689-431D-99C6-202BE72265D6}">
      <dgm:prSet phldrT="[Text]" custT="1"/>
      <dgm:spPr/>
      <dgm:t>
        <a:bodyPr/>
        <a:lstStyle/>
        <a:p>
          <a:r>
            <a:rPr lang="en-US" sz="2500" b="1" dirty="0" err="1">
              <a:solidFill>
                <a:schemeClr val="bg1"/>
              </a:solidFill>
            </a:rPr>
            <a:t>Bán</a:t>
          </a:r>
          <a:r>
            <a:rPr lang="en-US" sz="2500" b="1" dirty="0">
              <a:solidFill>
                <a:schemeClr val="bg1"/>
              </a:solidFill>
            </a:rPr>
            <a:t> </a:t>
          </a:r>
          <a:r>
            <a:rPr lang="en-US" sz="2500" b="1" dirty="0" err="1">
              <a:solidFill>
                <a:schemeClr val="bg1"/>
              </a:solidFill>
            </a:rPr>
            <a:t>đảo</a:t>
          </a:r>
          <a:endParaRPr lang="en-US" sz="2500" b="1" dirty="0">
            <a:solidFill>
              <a:schemeClr val="bg1"/>
            </a:solidFill>
          </a:endParaRPr>
        </a:p>
      </dgm:t>
    </dgm:pt>
    <dgm:pt modelId="{096A0254-1719-4C94-8F78-374F8BC6D4BC}" type="parTrans" cxnId="{908FC0BA-E3C4-490D-B09F-E007A7D37BEE}">
      <dgm:prSet/>
      <dgm:spPr/>
      <dgm:t>
        <a:bodyPr/>
        <a:lstStyle/>
        <a:p>
          <a:endParaRPr lang="en-US"/>
        </a:p>
      </dgm:t>
    </dgm:pt>
    <dgm:pt modelId="{500D77E6-CC98-4820-8922-8989E97FCC55}" type="sibTrans" cxnId="{908FC0BA-E3C4-490D-B09F-E007A7D37BEE}">
      <dgm:prSet/>
      <dgm:spPr/>
      <dgm:t>
        <a:bodyPr/>
        <a:lstStyle/>
        <a:p>
          <a:endParaRPr lang="en-US"/>
        </a:p>
      </dgm:t>
    </dgm:pt>
    <dgm:pt modelId="{28B23BB8-F247-439C-BB97-53A44A3FF327}">
      <dgm:prSet phldrT="[Text]" custT="1"/>
      <dgm:spPr/>
      <dgm:t>
        <a:bodyPr/>
        <a:lstStyle/>
        <a:p>
          <a:r>
            <a:rPr lang="en-US" sz="2500" b="1" dirty="0" err="1">
              <a:solidFill>
                <a:schemeClr val="bg1"/>
              </a:solidFill>
            </a:rPr>
            <a:t>Đảo</a:t>
          </a:r>
          <a:endParaRPr lang="en-US" sz="2500" b="1" dirty="0">
            <a:solidFill>
              <a:schemeClr val="bg1"/>
            </a:solidFill>
          </a:endParaRPr>
        </a:p>
      </dgm:t>
    </dgm:pt>
    <dgm:pt modelId="{71774E57-171F-45CE-BC93-1BCF2CF85911}" type="parTrans" cxnId="{256A5C3A-286D-454D-84E2-48C6F0A18178}">
      <dgm:prSet/>
      <dgm:spPr/>
      <dgm:t>
        <a:bodyPr/>
        <a:lstStyle/>
        <a:p>
          <a:endParaRPr lang="en-US"/>
        </a:p>
      </dgm:t>
    </dgm:pt>
    <dgm:pt modelId="{E804E2DE-7875-4408-8CDA-3442D80A8525}" type="sibTrans" cxnId="{256A5C3A-286D-454D-84E2-48C6F0A18178}">
      <dgm:prSet/>
      <dgm:spPr/>
      <dgm:t>
        <a:bodyPr/>
        <a:lstStyle/>
        <a:p>
          <a:endParaRPr lang="en-US"/>
        </a:p>
      </dgm:t>
    </dgm:pt>
    <dgm:pt modelId="{E75D0F02-1997-40CD-9C58-C247AAB9EB71}">
      <dgm:prSet phldrT="[Text]" custT="1"/>
      <dgm:spPr/>
      <dgm:t>
        <a:bodyPr/>
        <a:lstStyle/>
        <a:p>
          <a:r>
            <a:rPr lang="en-US" sz="2500" b="1" dirty="0" err="1">
              <a:solidFill>
                <a:schemeClr val="bg1"/>
              </a:solidFill>
            </a:rPr>
            <a:t>Quần</a:t>
          </a:r>
          <a:r>
            <a:rPr lang="en-US" sz="2500" b="1" dirty="0">
              <a:solidFill>
                <a:schemeClr val="bg1"/>
              </a:solidFill>
            </a:rPr>
            <a:t> </a:t>
          </a:r>
          <a:r>
            <a:rPr lang="en-US" sz="2500" b="1" dirty="0" err="1">
              <a:solidFill>
                <a:schemeClr val="bg1"/>
              </a:solidFill>
            </a:rPr>
            <a:t>đảo</a:t>
          </a:r>
          <a:endParaRPr lang="en-US" sz="2500" b="1" dirty="0">
            <a:solidFill>
              <a:schemeClr val="bg1"/>
            </a:solidFill>
          </a:endParaRPr>
        </a:p>
      </dgm:t>
    </dgm:pt>
    <dgm:pt modelId="{A99E7964-59EC-489E-B018-05D8B81CDC3B}" type="parTrans" cxnId="{6F2A28EF-5835-4A5A-8444-04E71325F215}">
      <dgm:prSet/>
      <dgm:spPr/>
      <dgm:t>
        <a:bodyPr/>
        <a:lstStyle/>
        <a:p>
          <a:endParaRPr lang="en-US"/>
        </a:p>
      </dgm:t>
    </dgm:pt>
    <dgm:pt modelId="{D49E3F9C-F196-4D94-A293-45DB844CB4A5}" type="sibTrans" cxnId="{6F2A28EF-5835-4A5A-8444-04E71325F215}">
      <dgm:prSet/>
      <dgm:spPr/>
      <dgm:t>
        <a:bodyPr/>
        <a:lstStyle/>
        <a:p>
          <a:endParaRPr lang="en-US"/>
        </a:p>
      </dgm:t>
    </dgm:pt>
    <dgm:pt modelId="{4A191990-039A-4128-8CA6-BAAC7B5EC390}" type="pres">
      <dgm:prSet presAssocID="{AC3A341A-8A9A-4CB5-BBC8-660B45098D33}" presName="linearFlow" presStyleCnt="0">
        <dgm:presLayoutVars>
          <dgm:dir/>
          <dgm:resizeHandles val="exact"/>
        </dgm:presLayoutVars>
      </dgm:prSet>
      <dgm:spPr/>
    </dgm:pt>
    <dgm:pt modelId="{52817ABC-E1CB-49C4-A347-37F6496B6D69}" type="pres">
      <dgm:prSet presAssocID="{1B84279F-1689-431D-99C6-202BE72265D6}" presName="composite" presStyleCnt="0"/>
      <dgm:spPr/>
    </dgm:pt>
    <dgm:pt modelId="{6B3C5BF3-7388-494F-8D60-BEA64B9D8347}" type="pres">
      <dgm:prSet presAssocID="{1B84279F-1689-431D-99C6-202BE72265D6}" presName="imgShp" presStyleLbl="fgImgPlace1" presStyleIdx="0" presStyleCnt="3" custLinFactNeighborX="6423" custLinFactNeighborY="324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27C275A-712F-4489-8E78-4E6D3C86E398}" type="pres">
      <dgm:prSet presAssocID="{1B84279F-1689-431D-99C6-202BE72265D6}" presName="txShp" presStyleLbl="node1" presStyleIdx="0" presStyleCnt="3" custScaleX="72752">
        <dgm:presLayoutVars>
          <dgm:bulletEnabled val="1"/>
        </dgm:presLayoutVars>
      </dgm:prSet>
      <dgm:spPr/>
    </dgm:pt>
    <dgm:pt modelId="{C58FA1DE-85C5-4F60-BEA3-F580ADDBD5D9}" type="pres">
      <dgm:prSet presAssocID="{500D77E6-CC98-4820-8922-8989E97FCC55}" presName="spacing" presStyleCnt="0"/>
      <dgm:spPr/>
    </dgm:pt>
    <dgm:pt modelId="{FA6FA562-C4FD-4D67-ADA6-77004CFC1727}" type="pres">
      <dgm:prSet presAssocID="{28B23BB8-F247-439C-BB97-53A44A3FF327}" presName="composite" presStyleCnt="0"/>
      <dgm:spPr/>
    </dgm:pt>
    <dgm:pt modelId="{95E35EBA-65F3-405C-96B9-A1910E8AC3EC}" type="pres">
      <dgm:prSet presAssocID="{28B23BB8-F247-439C-BB97-53A44A3FF327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EE7211BA-1B02-430B-AA6C-6EB827EF8329}" type="pres">
      <dgm:prSet presAssocID="{28B23BB8-F247-439C-BB97-53A44A3FF327}" presName="txShp" presStyleLbl="node1" presStyleIdx="1" presStyleCnt="3" custScaleX="72561">
        <dgm:presLayoutVars>
          <dgm:bulletEnabled val="1"/>
        </dgm:presLayoutVars>
      </dgm:prSet>
      <dgm:spPr/>
    </dgm:pt>
    <dgm:pt modelId="{44748453-1815-4932-9D76-017E9BBB6E75}" type="pres">
      <dgm:prSet presAssocID="{E804E2DE-7875-4408-8CDA-3442D80A8525}" presName="spacing" presStyleCnt="0"/>
      <dgm:spPr/>
    </dgm:pt>
    <dgm:pt modelId="{09DBF052-3BD0-4ECC-AB3C-9093064C1664}" type="pres">
      <dgm:prSet presAssocID="{E75D0F02-1997-40CD-9C58-C247AAB9EB71}" presName="composite" presStyleCnt="0"/>
      <dgm:spPr/>
    </dgm:pt>
    <dgm:pt modelId="{DA6CC5F1-2B4C-474F-A187-7BB3B33CA1D1}" type="pres">
      <dgm:prSet presAssocID="{E75D0F02-1997-40CD-9C58-C247AAB9EB71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45009761-5132-4C98-A4A5-78A0EA3EE047}" type="pres">
      <dgm:prSet presAssocID="{E75D0F02-1997-40CD-9C58-C247AAB9EB71}" presName="txShp" presStyleLbl="node1" presStyleIdx="2" presStyleCnt="3" custScaleX="76200">
        <dgm:presLayoutVars>
          <dgm:bulletEnabled val="1"/>
        </dgm:presLayoutVars>
      </dgm:prSet>
      <dgm:spPr/>
    </dgm:pt>
  </dgm:ptLst>
  <dgm:cxnLst>
    <dgm:cxn modelId="{256A5C3A-286D-454D-84E2-48C6F0A18178}" srcId="{AC3A341A-8A9A-4CB5-BBC8-660B45098D33}" destId="{28B23BB8-F247-439C-BB97-53A44A3FF327}" srcOrd="1" destOrd="0" parTransId="{71774E57-171F-45CE-BC93-1BCF2CF85911}" sibTransId="{E804E2DE-7875-4408-8CDA-3442D80A8525}"/>
    <dgm:cxn modelId="{0033634D-916E-4919-A1EE-23E6D66659CB}" type="presOf" srcId="{AC3A341A-8A9A-4CB5-BBC8-660B45098D33}" destId="{4A191990-039A-4128-8CA6-BAAC7B5EC390}" srcOrd="0" destOrd="0" presId="urn:microsoft.com/office/officeart/2005/8/layout/vList3"/>
    <dgm:cxn modelId="{2717727F-6909-4839-9368-D504A6304FC8}" type="presOf" srcId="{1B84279F-1689-431D-99C6-202BE72265D6}" destId="{F27C275A-712F-4489-8E78-4E6D3C86E398}" srcOrd="0" destOrd="0" presId="urn:microsoft.com/office/officeart/2005/8/layout/vList3"/>
    <dgm:cxn modelId="{02691AA4-48E9-4069-AD15-2E077AD04166}" type="presOf" srcId="{28B23BB8-F247-439C-BB97-53A44A3FF327}" destId="{EE7211BA-1B02-430B-AA6C-6EB827EF8329}" srcOrd="0" destOrd="0" presId="urn:microsoft.com/office/officeart/2005/8/layout/vList3"/>
    <dgm:cxn modelId="{908FC0BA-E3C4-490D-B09F-E007A7D37BEE}" srcId="{AC3A341A-8A9A-4CB5-BBC8-660B45098D33}" destId="{1B84279F-1689-431D-99C6-202BE72265D6}" srcOrd="0" destOrd="0" parTransId="{096A0254-1719-4C94-8F78-374F8BC6D4BC}" sibTransId="{500D77E6-CC98-4820-8922-8989E97FCC55}"/>
    <dgm:cxn modelId="{104599C8-E749-483D-826D-F7365CA04F08}" type="presOf" srcId="{E75D0F02-1997-40CD-9C58-C247AAB9EB71}" destId="{45009761-5132-4C98-A4A5-78A0EA3EE047}" srcOrd="0" destOrd="0" presId="urn:microsoft.com/office/officeart/2005/8/layout/vList3"/>
    <dgm:cxn modelId="{6F2A28EF-5835-4A5A-8444-04E71325F215}" srcId="{AC3A341A-8A9A-4CB5-BBC8-660B45098D33}" destId="{E75D0F02-1997-40CD-9C58-C247AAB9EB71}" srcOrd="2" destOrd="0" parTransId="{A99E7964-59EC-489E-B018-05D8B81CDC3B}" sibTransId="{D49E3F9C-F196-4D94-A293-45DB844CB4A5}"/>
    <dgm:cxn modelId="{20A60ADC-46B8-43AE-984C-920043FCD58A}" type="presParOf" srcId="{4A191990-039A-4128-8CA6-BAAC7B5EC390}" destId="{52817ABC-E1CB-49C4-A347-37F6496B6D69}" srcOrd="0" destOrd="0" presId="urn:microsoft.com/office/officeart/2005/8/layout/vList3"/>
    <dgm:cxn modelId="{0DF250D1-0664-44AE-BA79-AB8DD0546F6E}" type="presParOf" srcId="{52817ABC-E1CB-49C4-A347-37F6496B6D69}" destId="{6B3C5BF3-7388-494F-8D60-BEA64B9D8347}" srcOrd="0" destOrd="0" presId="urn:microsoft.com/office/officeart/2005/8/layout/vList3"/>
    <dgm:cxn modelId="{CC336AA4-AA58-4A61-807B-86DC9A6F52EF}" type="presParOf" srcId="{52817ABC-E1CB-49C4-A347-37F6496B6D69}" destId="{F27C275A-712F-4489-8E78-4E6D3C86E398}" srcOrd="1" destOrd="0" presId="urn:microsoft.com/office/officeart/2005/8/layout/vList3"/>
    <dgm:cxn modelId="{FFD1A794-13D7-45A1-A335-375F86011054}" type="presParOf" srcId="{4A191990-039A-4128-8CA6-BAAC7B5EC390}" destId="{C58FA1DE-85C5-4F60-BEA3-F580ADDBD5D9}" srcOrd="1" destOrd="0" presId="urn:microsoft.com/office/officeart/2005/8/layout/vList3"/>
    <dgm:cxn modelId="{AB0B28AD-E049-43FE-8E2F-00E74E6E3B69}" type="presParOf" srcId="{4A191990-039A-4128-8CA6-BAAC7B5EC390}" destId="{FA6FA562-C4FD-4D67-ADA6-77004CFC1727}" srcOrd="2" destOrd="0" presId="urn:microsoft.com/office/officeart/2005/8/layout/vList3"/>
    <dgm:cxn modelId="{B9E87013-8AB8-48DF-B701-87AF4AFBE6EB}" type="presParOf" srcId="{FA6FA562-C4FD-4D67-ADA6-77004CFC1727}" destId="{95E35EBA-65F3-405C-96B9-A1910E8AC3EC}" srcOrd="0" destOrd="0" presId="urn:microsoft.com/office/officeart/2005/8/layout/vList3"/>
    <dgm:cxn modelId="{6A6F60DD-20CE-4990-A02D-7E19AE4872A8}" type="presParOf" srcId="{FA6FA562-C4FD-4D67-ADA6-77004CFC1727}" destId="{EE7211BA-1B02-430B-AA6C-6EB827EF8329}" srcOrd="1" destOrd="0" presId="urn:microsoft.com/office/officeart/2005/8/layout/vList3"/>
    <dgm:cxn modelId="{12CEE746-A715-4C2D-B2DC-C8740429BE15}" type="presParOf" srcId="{4A191990-039A-4128-8CA6-BAAC7B5EC390}" destId="{44748453-1815-4932-9D76-017E9BBB6E75}" srcOrd="3" destOrd="0" presId="urn:microsoft.com/office/officeart/2005/8/layout/vList3"/>
    <dgm:cxn modelId="{0879EDFE-9E17-408B-AA29-0B415FAC61C1}" type="presParOf" srcId="{4A191990-039A-4128-8CA6-BAAC7B5EC390}" destId="{09DBF052-3BD0-4ECC-AB3C-9093064C1664}" srcOrd="4" destOrd="0" presId="urn:microsoft.com/office/officeart/2005/8/layout/vList3"/>
    <dgm:cxn modelId="{BFEB6667-AC69-4A15-B14A-94296E906DF8}" type="presParOf" srcId="{09DBF052-3BD0-4ECC-AB3C-9093064C1664}" destId="{DA6CC5F1-2B4C-474F-A187-7BB3B33CA1D1}" srcOrd="0" destOrd="0" presId="urn:microsoft.com/office/officeart/2005/8/layout/vList3"/>
    <dgm:cxn modelId="{2383C2C5-0729-4B09-A1DA-45F3B55A02BA}" type="presParOf" srcId="{09DBF052-3BD0-4ECC-AB3C-9093064C1664}" destId="{45009761-5132-4C98-A4A5-78A0EA3EE04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C275A-712F-4489-8E78-4E6D3C86E398}">
      <dsp:nvSpPr>
        <dsp:cNvPr id="0" name=""/>
        <dsp:cNvSpPr/>
      </dsp:nvSpPr>
      <dsp:spPr>
        <a:xfrm rot="10800000">
          <a:off x="1662535" y="1960"/>
          <a:ext cx="2270922" cy="9536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517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>
              <a:solidFill>
                <a:schemeClr val="bg1"/>
              </a:solidFill>
            </a:rPr>
            <a:t>Bán</a:t>
          </a:r>
          <a:r>
            <a:rPr lang="en-US" sz="2500" b="1" kern="1200" dirty="0">
              <a:solidFill>
                <a:schemeClr val="bg1"/>
              </a:solidFill>
            </a:rPr>
            <a:t> </a:t>
          </a:r>
          <a:r>
            <a:rPr lang="en-US" sz="2500" b="1" kern="1200" dirty="0" err="1">
              <a:solidFill>
                <a:schemeClr val="bg1"/>
              </a:solidFill>
            </a:rPr>
            <a:t>đảo</a:t>
          </a:r>
          <a:endParaRPr lang="en-US" sz="2500" b="1" kern="1200" dirty="0">
            <a:solidFill>
              <a:schemeClr val="bg1"/>
            </a:solidFill>
          </a:endParaRPr>
        </a:p>
      </dsp:txBody>
      <dsp:txXfrm rot="10800000">
        <a:off x="1900938" y="1960"/>
        <a:ext cx="2032519" cy="953612"/>
      </dsp:txXfrm>
    </dsp:sp>
    <dsp:sp modelId="{6B3C5BF3-7388-494F-8D60-BEA64B9D8347}">
      <dsp:nvSpPr>
        <dsp:cNvPr id="0" name=""/>
        <dsp:cNvSpPr/>
      </dsp:nvSpPr>
      <dsp:spPr>
        <a:xfrm>
          <a:off x="821712" y="32895"/>
          <a:ext cx="953612" cy="9536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211BA-1B02-430B-AA6C-6EB827EF8329}">
      <dsp:nvSpPr>
        <dsp:cNvPr id="0" name=""/>
        <dsp:cNvSpPr/>
      </dsp:nvSpPr>
      <dsp:spPr>
        <a:xfrm rot="10800000">
          <a:off x="1667007" y="1240234"/>
          <a:ext cx="2264960" cy="9536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517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>
              <a:solidFill>
                <a:schemeClr val="bg1"/>
              </a:solidFill>
            </a:rPr>
            <a:t>Đảo</a:t>
          </a:r>
          <a:endParaRPr lang="en-US" sz="2500" b="1" kern="1200" dirty="0">
            <a:solidFill>
              <a:schemeClr val="bg1"/>
            </a:solidFill>
          </a:endParaRPr>
        </a:p>
      </dsp:txBody>
      <dsp:txXfrm rot="10800000">
        <a:off x="1905410" y="1240234"/>
        <a:ext cx="2026557" cy="953612"/>
      </dsp:txXfrm>
    </dsp:sp>
    <dsp:sp modelId="{95E35EBA-65F3-405C-96B9-A1910E8AC3EC}">
      <dsp:nvSpPr>
        <dsp:cNvPr id="0" name=""/>
        <dsp:cNvSpPr/>
      </dsp:nvSpPr>
      <dsp:spPr>
        <a:xfrm>
          <a:off x="761952" y="1240234"/>
          <a:ext cx="953612" cy="95361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09761-5132-4C98-A4A5-78A0EA3EE047}">
      <dsp:nvSpPr>
        <dsp:cNvPr id="0" name=""/>
        <dsp:cNvSpPr/>
      </dsp:nvSpPr>
      <dsp:spPr>
        <a:xfrm rot="10800000">
          <a:off x="1581814" y="2478507"/>
          <a:ext cx="2378550" cy="9536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517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>
              <a:solidFill>
                <a:schemeClr val="bg1"/>
              </a:solidFill>
            </a:rPr>
            <a:t>Quần</a:t>
          </a:r>
          <a:r>
            <a:rPr lang="en-US" sz="2500" b="1" kern="1200" dirty="0">
              <a:solidFill>
                <a:schemeClr val="bg1"/>
              </a:solidFill>
            </a:rPr>
            <a:t> </a:t>
          </a:r>
          <a:r>
            <a:rPr lang="en-US" sz="2500" b="1" kern="1200" dirty="0" err="1">
              <a:solidFill>
                <a:schemeClr val="bg1"/>
              </a:solidFill>
            </a:rPr>
            <a:t>đảo</a:t>
          </a:r>
          <a:endParaRPr lang="en-US" sz="2500" b="1" kern="1200" dirty="0">
            <a:solidFill>
              <a:schemeClr val="bg1"/>
            </a:solidFill>
          </a:endParaRPr>
        </a:p>
      </dsp:txBody>
      <dsp:txXfrm rot="10800000">
        <a:off x="1820217" y="2478507"/>
        <a:ext cx="2140147" cy="953612"/>
      </dsp:txXfrm>
    </dsp:sp>
    <dsp:sp modelId="{DA6CC5F1-2B4C-474F-A187-7BB3B33CA1D1}">
      <dsp:nvSpPr>
        <dsp:cNvPr id="0" name=""/>
        <dsp:cNvSpPr/>
      </dsp:nvSpPr>
      <dsp:spPr>
        <a:xfrm>
          <a:off x="733555" y="2478507"/>
          <a:ext cx="953612" cy="95361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9BE3FD0-1382-4F0E-A01F-F6C205E7D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2641" y="3554917"/>
            <a:ext cx="6438912" cy="763083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12640" y="2311400"/>
            <a:ext cx="5156200" cy="1117600"/>
          </a:xfrm>
        </p:spPr>
        <p:txBody>
          <a:bodyPr anchor="ctr">
            <a:normAutofit fontScale="90000"/>
          </a:bodyPr>
          <a:lstStyle>
            <a:lvl1pPr>
              <a:defRPr>
                <a:latin typeface="+mj-lt"/>
              </a:defRPr>
            </a:lvl1pPr>
          </a:lstStyle>
          <a:p>
            <a:pPr algn="l" eaLnBrk="1" hangingPunct="1"/>
            <a:r>
              <a:rPr lang="en-US" altLang="en-US" sz="6600" b="1">
                <a:latin typeface="+mn-lt"/>
              </a:rPr>
              <a:t>Click to edit Master title style</a:t>
            </a:r>
            <a:endParaRPr lang="en-US" altLang="en-US" sz="66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5578F-CE23-4B1E-8B29-2B29EC47F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527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 indent="-228600">
              <a:spcBef>
                <a:spcPts val="1000"/>
              </a:spcBef>
              <a:tabLst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19AE8D-05DC-434E-8BAB-DB7EE74623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3CCC0B9-F174-4BEA-B4A2-17F39F97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2"/>
            <a:ext cx="5334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BEAC93-2E5F-4D18-864F-810515C36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490D68-B82F-49A4-A08B-9A8AF3A6F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7187F-739A-422C-9E4F-F94E6DE092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 indent="-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83DB48-CF57-4729-916D-E4E70143AC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-1200150" y="1200150"/>
            <a:ext cx="6858000" cy="44577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83D44B3A-DC81-4CDB-80B8-F943DED435E9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51569B0-9C86-438F-A1AE-05ED60D0F265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CCD311FE-1421-46A5-92B9-3C8A6A7F5E8C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2B789E47-10B7-479F-B3E4-97A211C54085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E771A75F-B91F-4601-B829-BEEA9E2B5912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12BE88AE-786D-4978-8E31-4015DBC2A4C3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315D8FE8-C69A-44FB-BD09-7F0E768518E0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50F99163-4524-4752-96D9-AA617FC04D6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C777E46D-D756-4BDA-A3B4-2DB1DE6E61D7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25B709C5-D087-49F1-A8A6-2D75DE33C76B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519D68D8-74F8-44F1-B73F-42156F9FDC23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543E355E-5790-4E21-8382-3C55A04CB9DC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C6494B8B-41CF-4993-B667-E00F064C385F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C4265E16-2BDF-4C97-8374-E88DBA6F3A72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066F27C5-C1F6-4034-8DFE-3FD5C1AC0452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831DC9A-E543-4101-A138-7EFCEC705713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48394A84-CE37-4002-93F8-44426484CDA8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B961E482-D999-4A66-AD86-3542D3D18CF4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B3AB249E-9AC7-4283-9819-84552EE8DA60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143194C4-B8D5-40E8-AA29-09CCFCCB1AAD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7D46313C-EB02-4047-89F6-D334E1D6555E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9D574720-4432-414F-A755-2165DB6A12B1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60DBF99C-FDEF-4EB8-BEB3-6016CF556C4E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F9BECBFC-E4BA-40A6-9C5C-2A5A5DF6702C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083D96D8-F927-4368-82B6-DF0B012BEAB0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C2459E27-74A6-4C11-B416-60F8ACAF5632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8740CA-03F5-4DE6-A689-9CF8CD6403FD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5EB10864-3F2A-490B-9AD9-34D31A12605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CA75FFEE-499C-4285-A7E5-05E7568C3C07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8932D4FB-D460-4F89-84DC-C0E9B85A0925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D74F4718-2831-43DD-B0C3-FFFAF19748B8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520F6E80-8A84-4DB2-A47F-74399197A10E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6741FEE2-217E-4F02-A93D-3EC0B83DDFDF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5AAF5A42-C6C0-4FAC-BE66-8AEB7C834AA4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4A6B066C-DCAA-422A-9702-95152A0B04C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Freeform 5">
            <a:extLst>
              <a:ext uri="{FF2B5EF4-FFF2-40B4-BE49-F238E27FC236}">
                <a16:creationId xmlns:a16="http://schemas.microsoft.com/office/drawing/2014/main" id="{C1DD997A-6B6A-49DA-83B4-A6974F09A420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1" name="Freeform 5">
            <a:extLst>
              <a:ext uri="{FF2B5EF4-FFF2-40B4-BE49-F238E27FC236}">
                <a16:creationId xmlns:a16="http://schemas.microsoft.com/office/drawing/2014/main" id="{17A31390-9BB8-4FE9-8FAB-88549A24175C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3" name="Freeform 5">
            <a:extLst>
              <a:ext uri="{FF2B5EF4-FFF2-40B4-BE49-F238E27FC236}">
                <a16:creationId xmlns:a16="http://schemas.microsoft.com/office/drawing/2014/main" id="{20FAE2A1-8F27-49B8-8541-3C13B47AD6AC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2F19ADC6-9832-4580-9A14-D1B481D11E29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7" name="Freeform 5">
            <a:extLst>
              <a:ext uri="{FF2B5EF4-FFF2-40B4-BE49-F238E27FC236}">
                <a16:creationId xmlns:a16="http://schemas.microsoft.com/office/drawing/2014/main" id="{C1561070-E604-473F-8E55-B4502DA7BD6D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9" name="Freeform 5">
            <a:extLst>
              <a:ext uri="{FF2B5EF4-FFF2-40B4-BE49-F238E27FC236}">
                <a16:creationId xmlns:a16="http://schemas.microsoft.com/office/drawing/2014/main" id="{4669F3F3-7F13-41B1-98EA-A04A88CE469C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1" name="Freeform 5">
            <a:extLst>
              <a:ext uri="{FF2B5EF4-FFF2-40B4-BE49-F238E27FC236}">
                <a16:creationId xmlns:a16="http://schemas.microsoft.com/office/drawing/2014/main" id="{42BD7F25-AB3C-4D00-977B-E773BA10807B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3" name="Freeform 5">
            <a:extLst>
              <a:ext uri="{FF2B5EF4-FFF2-40B4-BE49-F238E27FC236}">
                <a16:creationId xmlns:a16="http://schemas.microsoft.com/office/drawing/2014/main" id="{7B466185-3DA7-4D33-85BF-EAAB4125456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" name="Freeform 5">
            <a:extLst>
              <a:ext uri="{FF2B5EF4-FFF2-40B4-BE49-F238E27FC236}">
                <a16:creationId xmlns:a16="http://schemas.microsoft.com/office/drawing/2014/main" id="{067FBB6E-9FD4-4A30-8C7C-B36C4AA32A09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7" name="Freeform 5">
            <a:extLst>
              <a:ext uri="{FF2B5EF4-FFF2-40B4-BE49-F238E27FC236}">
                <a16:creationId xmlns:a16="http://schemas.microsoft.com/office/drawing/2014/main" id="{0D0C4E3C-A37B-4027-B20D-46357FB3665E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9" name="Freeform 5">
            <a:extLst>
              <a:ext uri="{FF2B5EF4-FFF2-40B4-BE49-F238E27FC236}">
                <a16:creationId xmlns:a16="http://schemas.microsoft.com/office/drawing/2014/main" id="{0FD2391E-D304-4294-8A05-6EC9E58FC417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1" name="Freeform 5">
            <a:extLst>
              <a:ext uri="{FF2B5EF4-FFF2-40B4-BE49-F238E27FC236}">
                <a16:creationId xmlns:a16="http://schemas.microsoft.com/office/drawing/2014/main" id="{079D2452-BC77-4742-AB7B-30508A68E3C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3" name="Freeform 5">
            <a:extLst>
              <a:ext uri="{FF2B5EF4-FFF2-40B4-BE49-F238E27FC236}">
                <a16:creationId xmlns:a16="http://schemas.microsoft.com/office/drawing/2014/main" id="{7BCEC5E2-D648-46C8-8C64-94FDDCE7685B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Freeform 5">
            <a:extLst>
              <a:ext uri="{FF2B5EF4-FFF2-40B4-BE49-F238E27FC236}">
                <a16:creationId xmlns:a16="http://schemas.microsoft.com/office/drawing/2014/main" id="{6E6770F7-8B3D-46A2-BB80-73A1D63F34D1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7" name="Freeform 5">
            <a:extLst>
              <a:ext uri="{FF2B5EF4-FFF2-40B4-BE49-F238E27FC236}">
                <a16:creationId xmlns:a16="http://schemas.microsoft.com/office/drawing/2014/main" id="{DA305386-2CA9-4CB1-B6C1-3B6D7F722A4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9" name="Freeform 5">
            <a:extLst>
              <a:ext uri="{FF2B5EF4-FFF2-40B4-BE49-F238E27FC236}">
                <a16:creationId xmlns:a16="http://schemas.microsoft.com/office/drawing/2014/main" id="{7F1BBA34-10D4-44F3-AE4C-203CE5E635E3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1" name="Freeform 5">
            <a:extLst>
              <a:ext uri="{FF2B5EF4-FFF2-40B4-BE49-F238E27FC236}">
                <a16:creationId xmlns:a16="http://schemas.microsoft.com/office/drawing/2014/main" id="{3E3BBB0A-F44B-4418-9AB5-90C76F47B65C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3" name="Freeform 5">
            <a:extLst>
              <a:ext uri="{FF2B5EF4-FFF2-40B4-BE49-F238E27FC236}">
                <a16:creationId xmlns:a16="http://schemas.microsoft.com/office/drawing/2014/main" id="{786EAD10-8FDE-4463-AB44-FA22D4E08EB6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" name="Freeform 5">
            <a:extLst>
              <a:ext uri="{FF2B5EF4-FFF2-40B4-BE49-F238E27FC236}">
                <a16:creationId xmlns:a16="http://schemas.microsoft.com/office/drawing/2014/main" id="{F7762CAA-ACEF-45F9-9F8B-D4F10B020BC3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7" name="Freeform 5">
            <a:extLst>
              <a:ext uri="{FF2B5EF4-FFF2-40B4-BE49-F238E27FC236}">
                <a16:creationId xmlns:a16="http://schemas.microsoft.com/office/drawing/2014/main" id="{386FE2DA-52B1-4946-89A1-7E807D6B8820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9" name="Freeform 5">
            <a:extLst>
              <a:ext uri="{FF2B5EF4-FFF2-40B4-BE49-F238E27FC236}">
                <a16:creationId xmlns:a16="http://schemas.microsoft.com/office/drawing/2014/main" id="{630CDC40-690A-4572-8E6C-F852F589C734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1" name="Freeform 5">
            <a:extLst>
              <a:ext uri="{FF2B5EF4-FFF2-40B4-BE49-F238E27FC236}">
                <a16:creationId xmlns:a16="http://schemas.microsoft.com/office/drawing/2014/main" id="{0CBE04A5-557D-4ED8-9367-4965DF872CB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3" name="Freeform 5">
            <a:extLst>
              <a:ext uri="{FF2B5EF4-FFF2-40B4-BE49-F238E27FC236}">
                <a16:creationId xmlns:a16="http://schemas.microsoft.com/office/drawing/2014/main" id="{18C1D1A8-8F8A-49D6-AD02-B410DE26F0BE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5" name="Freeform 5">
            <a:extLst>
              <a:ext uri="{FF2B5EF4-FFF2-40B4-BE49-F238E27FC236}">
                <a16:creationId xmlns:a16="http://schemas.microsoft.com/office/drawing/2014/main" id="{0919F9FD-AAF0-47C3-BF09-F46DC2147B65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7" name="Freeform 5">
            <a:extLst>
              <a:ext uri="{FF2B5EF4-FFF2-40B4-BE49-F238E27FC236}">
                <a16:creationId xmlns:a16="http://schemas.microsoft.com/office/drawing/2014/main" id="{37375F0B-BC73-4249-8F6A-670E30ED9D64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9" name="Freeform 5">
            <a:extLst>
              <a:ext uri="{FF2B5EF4-FFF2-40B4-BE49-F238E27FC236}">
                <a16:creationId xmlns:a16="http://schemas.microsoft.com/office/drawing/2014/main" id="{21E5C0A4-FAA3-4924-9412-BBA867E80D39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1" name="Freeform 5">
            <a:extLst>
              <a:ext uri="{FF2B5EF4-FFF2-40B4-BE49-F238E27FC236}">
                <a16:creationId xmlns:a16="http://schemas.microsoft.com/office/drawing/2014/main" id="{DA9355A1-AFF3-49B5-8161-79FD9B4B2D1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2DC4114B-0609-4C4D-B543-47A78CCD924E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F4991A45-6BE7-41F5-A26B-FEDE1476FA01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1E524AC6-1148-4420-9876-811DD3A6CFA3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FB0D408-43F7-461D-BFDF-08A3F869B01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3BFEC4BA-AD08-41E5-B485-5D76779BD22C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DCADCEEA-F24D-44AB-922F-8772E0343F65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787DE99-F548-4F27-BD73-008223ADC626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7684DD24-7DDA-4D86-9D3A-4AF92794D2AB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B9B85DC-2B9F-4D61-8259-DFBAE7153C86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A3C2DDF8-77DE-44E7-82EB-BD2B109B8FDF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FA74D4D0-7595-4C86-991E-ACC5FA41CC6C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23157884-97DA-4B49-BAA8-4F244EF8688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07CDB3B0-5CB6-43DA-A0C1-5990C23AB10D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A932886D-EB20-4026-9D6E-687F61B1AA23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3E812D95-DE21-4AE5-8F40-2DB182F3DEB9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210B2D4F-6E86-4287-8EA1-EA3A728A112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1E976474-73A7-4C5B-9BBB-2F877FE899E6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465A6564-AC40-4493-A583-1FFB6C3E9DD9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6954C064-7CB0-4288-BE96-E91AC7F876F2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90BB86D8-7370-4CF9-8DCC-597757CFC2FB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D8B61089-5F8D-4533-AFA2-5E4CFABC7955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C3DAA582-A4E2-4D0D-9142-F0A4E91DF0FF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0330153D-7AC7-4FEE-B014-E16DDA9F990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9FE05360-0BAD-4CD0-912B-2EFB0A93B25F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2BB69768-4BF4-4369-941D-7F83EA731EC1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51F585F2-FB0F-4846-9CD2-11F7FF96FD9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7" name="Freeform 5">
            <a:extLst>
              <a:ext uri="{FF2B5EF4-FFF2-40B4-BE49-F238E27FC236}">
                <a16:creationId xmlns:a16="http://schemas.microsoft.com/office/drawing/2014/main" id="{CBE3430D-F606-4308-B49E-D9AAD7125090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DBCBDCF3-6847-4191-A872-E8389FEBE08D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F7B483D-EB1A-45B5-B1AD-0EAE7F64763C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B3466B6D-9C19-4F9A-8173-BC98E52B1023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9C4E25A9-A7F7-4238-B98D-A72344849620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582162BB-6F36-41B5-B5AD-B7FD4177E530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652516D9-F1FA-4063-ADA2-9B081A2D5A2E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1C6A6B49-4641-48E9-8819-769AAE00B198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B1530B27-CB32-4FD6-ADCD-696B9A77D606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BAFEEEB6-FF84-414F-A371-D3F809A1C86D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0F8F801F-06E9-4E1C-A137-226729983354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3062C679-537B-4565-B111-60C31A15ACF4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887EEB3A-4213-464A-87A3-D2DAF47421F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ADC86261-F90C-45E0-A168-7581A8C02C38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504DD272-AA18-4EE6-AA29-9F6F74F23909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8BCD198C-85D1-4065-9D67-82D3B38E1C37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900C489-4586-4F04-BD13-FF483556032E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FFF75EF5-F4A4-47DF-B2E8-27AF735DAE67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0C8AD0A5-DBDC-4519-871E-FE913951AE59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5417658F-66B2-4FE7-A854-CC3AE0F7EB74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A81C42B8-9501-457C-9DBC-BA397001DE6B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1E20BB75-9E81-42DF-B4BF-5B6987919CEC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D01EE500-D7A1-4352-BAD2-B850ACC4BC6A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1587723F-EB9C-433F-ACA5-343CDE53B4C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3B89FD7D-E9C3-4C00-9808-59AAFB03163F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6E04DD36-8E16-472A-941F-022D2E9A88A8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12E1B3B0-875B-4233-B21E-CFCC3D054FB2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FA6ADA-AE04-43D9-AEBA-6D4B6101D19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EF5B0E26-2791-4B14-B592-172C2FAC6FE5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7CDA8C23-F3D0-475C-8B0B-D2483AECFAB8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A6895141-163A-4201-B333-6467D533F440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96857859-9A05-4D31-8334-CDC677051A05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EBBC59FD-BB44-465C-9882-47450B890D9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B55E93B0-6435-4CBB-9B59-5C2C61984C86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CB08B145-8F37-4A8A-A4CE-4438007E168A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3B0D020A-90FC-400F-B7B5-63FC994068E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B4846-4E60-4E5B-9695-28F923D1D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91440" tIns="0" rIns="9144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AAE41-A985-425A-934D-615BBE3602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4/7/2021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2" r:id="rId3"/>
    <p:sldLayoutId id="2147483699" r:id="rId4"/>
    <p:sldLayoutId id="2147483701" r:id="rId5"/>
    <p:sldLayoutId id="2147483700" r:id="rId6"/>
    <p:sldLayoutId id="2147483703" r:id="rId7"/>
    <p:sldLayoutId id="2147483690" r:id="rId8"/>
    <p:sldLayoutId id="2147483704" r:id="rId9"/>
    <p:sldLayoutId id="2147483691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657600" y="674703"/>
            <a:ext cx="8534400" cy="4474346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en-US" b="1" u="sng" dirty="0" err="1">
                <a:latin typeface="+mn-lt"/>
              </a:rPr>
              <a:t>Bài</a:t>
            </a:r>
            <a:r>
              <a:rPr lang="en-US" altLang="en-US" b="1" u="sng" dirty="0">
                <a:latin typeface="+mn-lt"/>
              </a:rPr>
              <a:t> 11:</a:t>
            </a:r>
            <a:br>
              <a:rPr lang="en-US" altLang="en-US" b="1" u="sng" dirty="0">
                <a:latin typeface="+mn-lt"/>
              </a:rPr>
            </a:br>
            <a:r>
              <a:rPr lang="en-US" altLang="en-US" b="1" dirty="0">
                <a:solidFill>
                  <a:srgbClr val="01C2D1"/>
                </a:solidFill>
                <a:latin typeface="+mn-lt"/>
              </a:rPr>
              <a:t>K</a:t>
            </a:r>
            <a:r>
              <a:rPr lang="en-US" altLang="en-US" b="1" dirty="0">
                <a:latin typeface="+mn-lt"/>
              </a:rPr>
              <a:t>HU </a:t>
            </a:r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V</a:t>
            </a:r>
            <a:r>
              <a:rPr lang="en-US" altLang="en-US" b="1" dirty="0">
                <a:latin typeface="+mn-lt"/>
              </a:rPr>
              <a:t>ỰC </a:t>
            </a:r>
            <a:r>
              <a:rPr lang="en-US" altLang="en-US" b="1" dirty="0">
                <a:solidFill>
                  <a:srgbClr val="FFFF00"/>
                </a:solidFill>
                <a:latin typeface="+mn-lt"/>
              </a:rPr>
              <a:t>Đ</a:t>
            </a:r>
            <a:r>
              <a:rPr lang="en-US" altLang="en-US" b="1" dirty="0">
                <a:latin typeface="+mn-lt"/>
              </a:rPr>
              <a:t>ÔNG </a:t>
            </a:r>
            <a:r>
              <a:rPr lang="en-US" altLang="en-US" b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en-US" altLang="en-US" b="1" dirty="0">
                <a:latin typeface="+mn-lt"/>
              </a:rPr>
              <a:t>AM </a:t>
            </a:r>
            <a:r>
              <a:rPr lang="en-US" altLang="en-US" b="1" dirty="0">
                <a:solidFill>
                  <a:srgbClr val="7030A0"/>
                </a:solidFill>
                <a:latin typeface="+mn-lt"/>
              </a:rPr>
              <a:t>Á</a:t>
            </a:r>
            <a:br>
              <a:rPr lang="en-US" altLang="en-US" b="1" dirty="0">
                <a:latin typeface="+mn-lt"/>
              </a:rPr>
            </a:br>
            <a:br>
              <a:rPr lang="en-US" altLang="en-US" b="1" dirty="0">
                <a:latin typeface="+mn-lt"/>
              </a:rPr>
            </a:br>
            <a:r>
              <a:rPr lang="en-US" altLang="en-US" sz="3600" b="1" u="sng" dirty="0" err="1">
                <a:latin typeface="+mn-lt"/>
              </a:rPr>
              <a:t>Tiết</a:t>
            </a:r>
            <a:r>
              <a:rPr lang="en-US" altLang="en-US" sz="3600" b="1" u="sng" dirty="0">
                <a:latin typeface="+mn-lt"/>
              </a:rPr>
              <a:t> 1.</a:t>
            </a:r>
            <a:r>
              <a:rPr lang="en-US" altLang="en-US" sz="3600" b="1" dirty="0">
                <a:latin typeface="+mn-lt"/>
              </a:rPr>
              <a:t>Tự </a:t>
            </a:r>
            <a:r>
              <a:rPr lang="en-US" altLang="en-US" sz="3600" b="1" dirty="0" err="1">
                <a:latin typeface="+mn-lt"/>
              </a:rPr>
              <a:t>Nhiên</a:t>
            </a:r>
            <a:r>
              <a:rPr lang="en-US" altLang="en-US" sz="3600" b="1" dirty="0">
                <a:latin typeface="+mn-lt"/>
              </a:rPr>
              <a:t>, </a:t>
            </a:r>
            <a:r>
              <a:rPr lang="en-US" altLang="en-US" sz="3600" b="1" dirty="0" err="1">
                <a:latin typeface="+mn-lt"/>
              </a:rPr>
              <a:t>Dân</a:t>
            </a:r>
            <a:r>
              <a:rPr lang="en-US" altLang="en-US" sz="3600" b="1" dirty="0">
                <a:latin typeface="+mn-lt"/>
              </a:rPr>
              <a:t> </a:t>
            </a:r>
            <a:r>
              <a:rPr lang="en-US" altLang="en-US" sz="3600" b="1" dirty="0" err="1">
                <a:latin typeface="+mn-lt"/>
              </a:rPr>
              <a:t>Cư</a:t>
            </a:r>
            <a:r>
              <a:rPr lang="en-US" altLang="en-US" sz="3600" b="1" dirty="0">
                <a:latin typeface="+mn-lt"/>
              </a:rPr>
              <a:t> </a:t>
            </a:r>
            <a:r>
              <a:rPr lang="en-US" altLang="en-US" sz="3600" b="1" dirty="0" err="1">
                <a:latin typeface="+mn-lt"/>
              </a:rPr>
              <a:t>và</a:t>
            </a:r>
            <a:r>
              <a:rPr lang="en-US" altLang="en-US" sz="3600" b="1" dirty="0">
                <a:latin typeface="+mn-lt"/>
              </a:rPr>
              <a:t> </a:t>
            </a:r>
            <a:r>
              <a:rPr lang="en-US" altLang="en-US" sz="3600" b="1" dirty="0" err="1">
                <a:latin typeface="+mn-lt"/>
              </a:rPr>
              <a:t>Xã</a:t>
            </a:r>
            <a:r>
              <a:rPr lang="en-US" altLang="en-US" sz="3600" b="1" dirty="0">
                <a:latin typeface="+mn-lt"/>
              </a:rPr>
              <a:t> </a:t>
            </a:r>
            <a:r>
              <a:rPr lang="en-US" altLang="en-US" sz="3600" b="1" dirty="0" err="1">
                <a:latin typeface="+mn-lt"/>
              </a:rPr>
              <a:t>Hội</a:t>
            </a:r>
            <a:br>
              <a:rPr lang="en-US" altLang="en-US" b="1" dirty="0">
                <a:latin typeface="+mn-lt"/>
              </a:rPr>
            </a:br>
            <a:br>
              <a:rPr lang="en-US" altLang="en-US" b="1" dirty="0">
                <a:latin typeface="+mn-lt"/>
              </a:rPr>
            </a:br>
            <a:endParaRPr lang="en-US" altLang="en-US" b="1" u="sng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6A49EA-6E99-4DA6-A81B-B62250A30983}"/>
              </a:ext>
            </a:extLst>
          </p:cNvPr>
          <p:cNvSpPr/>
          <p:nvPr/>
        </p:nvSpPr>
        <p:spPr>
          <a:xfrm>
            <a:off x="8312207" y="6422380"/>
            <a:ext cx="36995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Tổ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1- B11- THPT Lê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Trọng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Tấn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Đông</a:t>
            </a:r>
            <a:r>
              <a:rPr lang="en-US" dirty="0"/>
              <a:t> Nam Á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0718" y="1904999"/>
            <a:ext cx="6928282" cy="44247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: 4,5 </a:t>
            </a:r>
            <a:r>
              <a:rPr lang="en-US" sz="2800" dirty="0" err="1"/>
              <a:t>triệu</a:t>
            </a:r>
            <a:r>
              <a:rPr lang="en-US" sz="2800" dirty="0"/>
              <a:t> km²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Dân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: 646,9 </a:t>
            </a:r>
            <a:r>
              <a:rPr lang="en-US" sz="2800" dirty="0" err="1"/>
              <a:t>triệu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(2018 )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Gồm</a:t>
            </a:r>
            <a:r>
              <a:rPr lang="en-US" sz="2800" dirty="0"/>
              <a:t> 11 </a:t>
            </a:r>
            <a:r>
              <a:rPr lang="en-US" sz="2800" dirty="0" err="1"/>
              <a:t>quốc</a:t>
            </a:r>
            <a:r>
              <a:rPr lang="en-US" sz="2800" dirty="0"/>
              <a:t> </a:t>
            </a:r>
            <a:r>
              <a:rPr lang="en-US" sz="2800" dirty="0" err="1"/>
              <a:t>gia</a:t>
            </a:r>
            <a:r>
              <a:rPr lang="en-US" sz="2800" dirty="0"/>
              <a:t>: </a:t>
            </a:r>
            <a:r>
              <a:rPr lang="en-US" sz="2800" dirty="0" err="1"/>
              <a:t>Thái</a:t>
            </a:r>
            <a:r>
              <a:rPr lang="en-US" sz="2800" dirty="0"/>
              <a:t> Lan, Myanmar, </a:t>
            </a:r>
            <a:r>
              <a:rPr lang="en-US" sz="2800" dirty="0" err="1"/>
              <a:t>Lào</a:t>
            </a:r>
            <a:r>
              <a:rPr lang="en-US" sz="2800" dirty="0"/>
              <a:t>, </a:t>
            </a:r>
            <a:r>
              <a:rPr lang="en-US" sz="2800" dirty="0" err="1"/>
              <a:t>Campchia</a:t>
            </a:r>
            <a:r>
              <a:rPr lang="en-US" sz="2800" dirty="0"/>
              <a:t>, </a:t>
            </a:r>
            <a:r>
              <a:rPr lang="en-US" sz="2800" dirty="0" err="1"/>
              <a:t>Việt</a:t>
            </a:r>
            <a:r>
              <a:rPr lang="en-US" sz="2800" dirty="0"/>
              <a:t> Nam, </a:t>
            </a:r>
            <a:r>
              <a:rPr lang="en-US" sz="2800" dirty="0" err="1"/>
              <a:t>Đông</a:t>
            </a:r>
            <a:r>
              <a:rPr lang="en-US" sz="2800" dirty="0"/>
              <a:t> Timor, Singapore, Malaysia, </a:t>
            </a:r>
            <a:r>
              <a:rPr lang="en-US" sz="2800" dirty="0" err="1"/>
              <a:t>Bruney</a:t>
            </a:r>
            <a:r>
              <a:rPr lang="en-US" sz="2800" dirty="0"/>
              <a:t>, Philippines, Indonesia </a:t>
            </a:r>
          </a:p>
          <a:p>
            <a:r>
              <a:rPr lang="en-US" sz="2800" dirty="0"/>
              <a:t>=))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coi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khu</a:t>
            </a:r>
            <a:r>
              <a:rPr lang="en-US" sz="2800" dirty="0"/>
              <a:t> </a:t>
            </a:r>
            <a:r>
              <a:rPr lang="en-US" sz="2800" dirty="0" err="1"/>
              <a:t>vực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kinh</a:t>
            </a:r>
            <a:r>
              <a:rPr lang="en-US" sz="2800" dirty="0"/>
              <a:t> </a:t>
            </a:r>
            <a:r>
              <a:rPr lang="en-US" sz="2800" dirty="0" err="1"/>
              <a:t>tê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nay.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14852-5352-4248-83B6-F075EAB4C7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6198" y="1371600"/>
            <a:ext cx="2413802" cy="528320"/>
          </a:xfrm>
        </p:spPr>
        <p:txBody>
          <a:bodyPr/>
          <a:lstStyle/>
          <a:p>
            <a:pPr algn="l"/>
            <a:r>
              <a:rPr lang="en-US" sz="3000" b="1" dirty="0">
                <a:solidFill>
                  <a:schemeClr val="bg1"/>
                </a:solidFill>
              </a:rPr>
              <a:t>a. </a:t>
            </a:r>
            <a:r>
              <a:rPr lang="en-US" sz="3000" b="1" dirty="0" err="1">
                <a:solidFill>
                  <a:schemeClr val="bg1"/>
                </a:solidFill>
              </a:rPr>
              <a:t>Lãnh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thổ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7" name="Ribbon: Curved and Tilted Up 6">
            <a:extLst>
              <a:ext uri="{FF2B5EF4-FFF2-40B4-BE49-F238E27FC236}">
                <a16:creationId xmlns:a16="http://schemas.microsoft.com/office/drawing/2014/main" id="{D4B20F2F-0186-48EF-886B-6DD95D07FB4B}"/>
              </a:ext>
            </a:extLst>
          </p:cNvPr>
          <p:cNvSpPr/>
          <p:nvPr/>
        </p:nvSpPr>
        <p:spPr>
          <a:xfrm>
            <a:off x="1625600" y="0"/>
            <a:ext cx="10566400" cy="1137920"/>
          </a:xfrm>
          <a:prstGeom prst="ellipseRibbon2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Vị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trí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địa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lí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và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lãnh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thổ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2D1DC3-CC50-4C6A-A5CD-1636F07D8A3A}"/>
              </a:ext>
            </a:extLst>
          </p:cNvPr>
          <p:cNvSpPr/>
          <p:nvPr/>
        </p:nvSpPr>
        <p:spPr>
          <a:xfrm>
            <a:off x="0" y="0"/>
            <a:ext cx="3058160" cy="1137920"/>
          </a:xfrm>
          <a:prstGeom prst="roundRect">
            <a:avLst/>
          </a:prstGeom>
          <a:solidFill>
            <a:srgbClr val="F6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Tự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Nhiên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C479E7-14F4-4F74-B123-889D5909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036" y="1371600"/>
            <a:ext cx="5741964" cy="4450022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6F4BAC7-2D73-4826-A9CB-A0D6E712C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010971"/>
              </p:ext>
            </p:extLst>
          </p:nvPr>
        </p:nvGraphicFramePr>
        <p:xfrm>
          <a:off x="-762000" y="2052320"/>
          <a:ext cx="4693920" cy="3434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845B4B76-0929-46B5-887D-8BB4FB526945}"/>
              </a:ext>
            </a:extLst>
          </p:cNvPr>
          <p:cNvSpPr/>
          <p:nvPr/>
        </p:nvSpPr>
        <p:spPr>
          <a:xfrm>
            <a:off x="3323996" y="2208953"/>
            <a:ext cx="863600" cy="3169920"/>
          </a:xfrm>
          <a:prstGeom prst="rightBrac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F9C7C-74E1-4EA2-ABFE-6D44ADA79496}"/>
              </a:ext>
            </a:extLst>
          </p:cNvPr>
          <p:cNvSpPr/>
          <p:nvPr/>
        </p:nvSpPr>
        <p:spPr>
          <a:xfrm>
            <a:off x="3836827" y="2977495"/>
            <a:ext cx="270138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0"/>
                <a:solidFill>
                  <a:schemeClr val="bg1"/>
                </a:solidFill>
              </a:rPr>
              <a:t>Đan</a:t>
            </a:r>
            <a:r>
              <a:rPr lang="en-US" sz="2800" b="1" dirty="0">
                <a:ln w="0"/>
                <a:solidFill>
                  <a:schemeClr val="bg1"/>
                </a:solidFill>
              </a:rPr>
              <a:t> xen</a:t>
            </a:r>
          </a:p>
          <a:p>
            <a:pPr algn="ctr"/>
            <a:r>
              <a:rPr lang="en-US" sz="2800" b="1" dirty="0">
                <a:ln w="0"/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ln w="0"/>
                <a:solidFill>
                  <a:schemeClr val="bg1"/>
                </a:solidFill>
              </a:rPr>
              <a:t>giữa</a:t>
            </a:r>
            <a:r>
              <a:rPr lang="en-US" sz="2800" b="1" dirty="0">
                <a:ln w="0"/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ln w="0"/>
                <a:solidFill>
                  <a:schemeClr val="bg1"/>
                </a:solidFill>
              </a:rPr>
              <a:t>các</a:t>
            </a:r>
            <a:r>
              <a:rPr lang="en-US" sz="2800" b="1" dirty="0">
                <a:ln w="0"/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ln w="0"/>
                <a:solidFill>
                  <a:schemeClr val="bg1"/>
                </a:solidFill>
              </a:rPr>
              <a:t>biển</a:t>
            </a:r>
            <a:r>
              <a:rPr lang="en-US" sz="2800" b="1" dirty="0">
                <a:ln w="0"/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800" b="1" dirty="0" err="1">
                <a:ln w="0"/>
                <a:solidFill>
                  <a:schemeClr val="bg1"/>
                </a:solidFill>
              </a:rPr>
              <a:t>và</a:t>
            </a:r>
            <a:r>
              <a:rPr lang="en-US" sz="2800" b="1" dirty="0">
                <a:ln w="0"/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ln w="0"/>
                <a:solidFill>
                  <a:schemeClr val="bg1"/>
                </a:solidFill>
              </a:rPr>
              <a:t>vịnh</a:t>
            </a:r>
            <a:r>
              <a:rPr lang="en-US" sz="2800" b="1" dirty="0">
                <a:ln w="0"/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ln w="0"/>
                <a:solidFill>
                  <a:schemeClr val="bg1"/>
                </a:solidFill>
              </a:rPr>
              <a:t>biển</a:t>
            </a:r>
            <a:endParaRPr lang="en-US" sz="2800" b="1" cap="none" spc="0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8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5" grpId="0">
        <p:bldAsOne/>
      </p:bldGraphic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F000-A928-4A7D-A1BE-78BC1031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0395"/>
            <a:ext cx="2651760" cy="461665"/>
          </a:xfrm>
        </p:spPr>
        <p:txBody>
          <a:bodyPr/>
          <a:lstStyle/>
          <a:p>
            <a:pPr algn="l"/>
            <a:r>
              <a:rPr lang="en-US" sz="3000" dirty="0">
                <a:solidFill>
                  <a:schemeClr val="bg1"/>
                </a:solidFill>
              </a:rPr>
              <a:t>b. </a:t>
            </a:r>
            <a:r>
              <a:rPr lang="en-US" sz="3000" dirty="0" err="1">
                <a:solidFill>
                  <a:schemeClr val="bg1"/>
                </a:solidFill>
              </a:rPr>
              <a:t>Vị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địa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lí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Ribbon: Curved and Tilted Up 3">
            <a:extLst>
              <a:ext uri="{FF2B5EF4-FFF2-40B4-BE49-F238E27FC236}">
                <a16:creationId xmlns:a16="http://schemas.microsoft.com/office/drawing/2014/main" id="{16D366A7-947C-4F75-BBD5-E4AF0CE96D24}"/>
              </a:ext>
            </a:extLst>
          </p:cNvPr>
          <p:cNvSpPr/>
          <p:nvPr/>
        </p:nvSpPr>
        <p:spPr>
          <a:xfrm>
            <a:off x="1864360" y="-874"/>
            <a:ext cx="10327640" cy="1345781"/>
          </a:xfrm>
          <a:prstGeom prst="ellipseRibbon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Vị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trí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địa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lí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và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lãnh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thổ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07AA0C-E0C8-41DF-B91D-453E078BC787}"/>
              </a:ext>
            </a:extLst>
          </p:cNvPr>
          <p:cNvSpPr/>
          <p:nvPr/>
        </p:nvSpPr>
        <p:spPr>
          <a:xfrm>
            <a:off x="0" y="0"/>
            <a:ext cx="3027680" cy="134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Tự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Nhiên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FD0565F-762B-4538-A1E6-F0D9C05AD78C}"/>
              </a:ext>
            </a:extLst>
          </p:cNvPr>
          <p:cNvSpPr/>
          <p:nvPr/>
        </p:nvSpPr>
        <p:spPr>
          <a:xfrm>
            <a:off x="375920" y="2276673"/>
            <a:ext cx="2570480" cy="3769360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Khu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vực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Đông</a:t>
            </a:r>
            <a:r>
              <a:rPr lang="en-US" sz="2800" b="1" dirty="0">
                <a:solidFill>
                  <a:schemeClr val="bg1"/>
                </a:solidFill>
              </a:rPr>
              <a:t> Nam Á </a:t>
            </a:r>
            <a:r>
              <a:rPr lang="en-US" sz="2800" b="1" dirty="0" err="1">
                <a:solidFill>
                  <a:schemeClr val="bg1"/>
                </a:solidFill>
              </a:rPr>
              <a:t>nằm</a:t>
            </a:r>
            <a:r>
              <a:rPr lang="en-US" sz="2800" b="1" dirty="0">
                <a:solidFill>
                  <a:schemeClr val="bg1"/>
                </a:solidFill>
              </a:rPr>
              <a:t> ở </a:t>
            </a:r>
            <a:r>
              <a:rPr lang="en-US" sz="2800" b="1" dirty="0" err="1">
                <a:solidFill>
                  <a:schemeClr val="bg1"/>
                </a:solidFill>
              </a:rPr>
              <a:t>phía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Đông</a:t>
            </a:r>
            <a:r>
              <a:rPr lang="en-US" sz="2800" b="1" dirty="0">
                <a:solidFill>
                  <a:schemeClr val="bg1"/>
                </a:solidFill>
              </a:rPr>
              <a:t> Nam </a:t>
            </a:r>
            <a:r>
              <a:rPr lang="en-US" sz="2800" b="1" dirty="0" err="1">
                <a:solidFill>
                  <a:schemeClr val="bg1"/>
                </a:solidFill>
              </a:rPr>
              <a:t>châu</a:t>
            </a:r>
            <a:r>
              <a:rPr lang="en-US" sz="2800" b="1" dirty="0">
                <a:solidFill>
                  <a:schemeClr val="bg1"/>
                </a:solidFill>
              </a:rPr>
              <a:t> Á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8DC649-C4A1-456B-BE8D-C63742D8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0" y="1490487"/>
            <a:ext cx="8666480" cy="517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32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FD50C7-A548-4E59-8FFB-A77755457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941" y="904240"/>
            <a:ext cx="7819179" cy="5499490"/>
          </a:xfrm>
          <a:prstGeom prst="rect">
            <a:avLst/>
          </a:prstGeom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D72DF721-A714-42E7-98E1-1CB90D05C881}"/>
              </a:ext>
            </a:extLst>
          </p:cNvPr>
          <p:cNvSpPr/>
          <p:nvPr/>
        </p:nvSpPr>
        <p:spPr>
          <a:xfrm>
            <a:off x="182880" y="904240"/>
            <a:ext cx="3495040" cy="1219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Đại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bộ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phận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lãnh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thổ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nằm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trong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vùng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nội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chí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tuyến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D1A61356-1D23-446F-8898-450353075887}"/>
              </a:ext>
            </a:extLst>
          </p:cNvPr>
          <p:cNvSpPr/>
          <p:nvPr/>
        </p:nvSpPr>
        <p:spPr>
          <a:xfrm>
            <a:off x="182880" y="2326640"/>
            <a:ext cx="3495040" cy="1219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Tiếp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giáp</a:t>
            </a:r>
            <a:r>
              <a:rPr lang="en-US" sz="2400" b="1" dirty="0">
                <a:solidFill>
                  <a:schemeClr val="bg1"/>
                </a:solidFill>
              </a:rPr>
              <a:t> 2 </a:t>
            </a:r>
            <a:r>
              <a:rPr lang="en-US" sz="2400" b="1" dirty="0" err="1">
                <a:solidFill>
                  <a:schemeClr val="bg1"/>
                </a:solidFill>
              </a:rPr>
              <a:t>đại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dương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lớn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AF80F67-4FF5-42A8-A4CA-E73B9D9724DE}"/>
              </a:ext>
            </a:extLst>
          </p:cNvPr>
          <p:cNvSpPr/>
          <p:nvPr/>
        </p:nvSpPr>
        <p:spPr>
          <a:xfrm>
            <a:off x="182880" y="3749040"/>
            <a:ext cx="3495040" cy="1219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Cầu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nối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giữa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lục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địa</a:t>
            </a:r>
            <a:r>
              <a:rPr lang="en-US" sz="2400" b="1" dirty="0">
                <a:solidFill>
                  <a:schemeClr val="bg1"/>
                </a:solidFill>
              </a:rPr>
              <a:t> Á-</a:t>
            </a:r>
            <a:r>
              <a:rPr lang="en-US" sz="2400" b="1" dirty="0" err="1">
                <a:solidFill>
                  <a:schemeClr val="bg1"/>
                </a:solidFill>
              </a:rPr>
              <a:t>Âu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và</a:t>
            </a:r>
            <a:r>
              <a:rPr lang="en-US" sz="2400" b="1" dirty="0">
                <a:solidFill>
                  <a:schemeClr val="bg1"/>
                </a:solidFill>
              </a:rPr>
              <a:t> Ô-</a:t>
            </a:r>
            <a:r>
              <a:rPr lang="en-US" sz="2400" b="1" dirty="0" err="1">
                <a:solidFill>
                  <a:schemeClr val="bg1"/>
                </a:solidFill>
              </a:rPr>
              <a:t>xtray</a:t>
            </a:r>
            <a:r>
              <a:rPr lang="en-US" sz="2400" b="1" dirty="0">
                <a:solidFill>
                  <a:schemeClr val="bg1"/>
                </a:solidFill>
              </a:rPr>
              <a:t>-li-a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DC7A7445-9F33-49EC-8380-F84B726252D7}"/>
              </a:ext>
            </a:extLst>
          </p:cNvPr>
          <p:cNvSpPr/>
          <p:nvPr/>
        </p:nvSpPr>
        <p:spPr>
          <a:xfrm>
            <a:off x="182880" y="5211064"/>
            <a:ext cx="3495040" cy="1219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Giao </a:t>
            </a:r>
            <a:r>
              <a:rPr lang="en-US" sz="2400" b="1" dirty="0" err="1">
                <a:solidFill>
                  <a:schemeClr val="bg1"/>
                </a:solidFill>
              </a:rPr>
              <a:t>thoa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giữa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các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nền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văn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hóa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lớn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59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A06765-0D6A-4F9A-8352-88B285EBC62D}"/>
              </a:ext>
            </a:extLst>
          </p:cNvPr>
          <p:cNvSpPr/>
          <p:nvPr/>
        </p:nvSpPr>
        <p:spPr>
          <a:xfrm>
            <a:off x="5100320" y="3261360"/>
            <a:ext cx="696976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*</a:t>
            </a:r>
            <a:r>
              <a:rPr lang="en-US" sz="24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Khó</a:t>
            </a:r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khăn</a:t>
            </a:r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Là</a:t>
            </a:r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khu</a:t>
            </a:r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vực</a:t>
            </a:r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các</a:t>
            </a:r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cường</a:t>
            </a:r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quốc</a:t>
            </a:r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cạnh</a:t>
            </a:r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tranh</a:t>
            </a:r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nhiều</a:t>
            </a:r>
            <a:endParaRPr lang="en-US" sz="24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Nằm</a:t>
            </a:r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trong</a:t>
            </a:r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khu</a:t>
            </a:r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vực</a:t>
            </a:r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có</a:t>
            </a:r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nhiều</a:t>
            </a:r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thiên</a:t>
            </a:r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n-lt"/>
              </a:rPr>
              <a:t> tai</a:t>
            </a:r>
          </a:p>
          <a:p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74DCDA-72DB-4FB8-9E78-A8171052D2E9}"/>
              </a:ext>
            </a:extLst>
          </p:cNvPr>
          <p:cNvSpPr/>
          <p:nvPr/>
        </p:nvSpPr>
        <p:spPr>
          <a:xfrm>
            <a:off x="5303521" y="426720"/>
            <a:ext cx="5457462" cy="19354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n-lt"/>
              </a:rPr>
              <a:t>*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Thuận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lợi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Có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vị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trí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địa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lí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chính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trị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quan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trọng</a:t>
            </a:r>
            <a:endParaRPr lang="en-US" sz="24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Giao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lưu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phát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triển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kinh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tế</a:t>
            </a:r>
            <a:endParaRPr lang="en-US" sz="24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Tx/>
              <a:buChar char="-"/>
            </a:pP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Phát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triển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kinh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tế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biển</a:t>
            </a:r>
            <a:endParaRPr lang="en-US" sz="24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Tx/>
              <a:buChar char="-"/>
            </a:pP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Văn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hóa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đa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dạng</a:t>
            </a:r>
            <a:endParaRPr lang="en-US" sz="2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19344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0078D4"/>
      </a:accent1>
      <a:accent2>
        <a:srgbClr val="007788"/>
      </a:accent2>
      <a:accent3>
        <a:srgbClr val="297C2A"/>
      </a:accent3>
      <a:accent4>
        <a:srgbClr val="FF2625"/>
      </a:accent4>
      <a:accent5>
        <a:srgbClr val="FE4387"/>
      </a:accent5>
      <a:accent6>
        <a:srgbClr val="D7D7D7"/>
      </a:accent6>
      <a:hlink>
        <a:srgbClr val="51E5FF"/>
      </a:hlink>
      <a:folHlink>
        <a:srgbClr val="0078D4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panic Heritage Template_LW_v2" id="{305F3CB5-DAFC-47B1-A1A2-5F7FD2458A84}" vid="{65144770-9016-4FAC-934C-5E9A942998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D318041-50D7-4E47-9BD9-FE885E42AC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DE35A0-28ED-4D42-9357-DCB6A1C51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4119F0-3CE7-4464-96A2-DC738A807A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Hispanic Heritage Month presentation</Template>
  <TotalTime>117</TotalTime>
  <Words>236</Words>
  <Application>Microsoft Office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Segoe UI</vt:lpstr>
      <vt:lpstr>Office Theme</vt:lpstr>
      <vt:lpstr>Bài 11: KHU VỰC ĐÔNG NAM Á  Tiết 1.Tự Nhiên, Dân Cư và Xã Hội  </vt:lpstr>
      <vt:lpstr>Đông Nam Á</vt:lpstr>
      <vt:lpstr>PowerPoint Presentation</vt:lpstr>
      <vt:lpstr>b. Vị trí địa lí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11: KHU VỰC ĐÔNG NAM Á  Tiết 1.Tự Nhiên, Dân Cư và Xã Hội  </dc:title>
  <dc:subject/>
  <dc:creator>anh huynh</dc:creator>
  <cp:keywords/>
  <dc:description/>
  <cp:lastModifiedBy>anh huynh</cp:lastModifiedBy>
  <cp:revision>13</cp:revision>
  <dcterms:created xsi:type="dcterms:W3CDTF">2021-04-07T13:45:26Z</dcterms:created>
  <dcterms:modified xsi:type="dcterms:W3CDTF">2021-04-07T15:42:35Z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