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282" r:id="rId7"/>
    <p:sldId id="281" r:id="rId8"/>
    <p:sldId id="323" r:id="rId9"/>
    <p:sldId id="325" r:id="rId10"/>
    <p:sldId id="324" r:id="rId11"/>
    <p:sldId id="314" r:id="rId12"/>
    <p:sldId id="327" r:id="rId13"/>
    <p:sldId id="319" r:id="rId14"/>
    <p:sldId id="328" r:id="rId15"/>
    <p:sldId id="322"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59CCCF-7C59-9442-6E4A-B1F570E8B088}" v="59" dt="2024-12-25T06:38:46.486"/>
    <p1510:client id="{EB065E54-09C7-485C-854D-1C345AF75D42}" v="4" dt="2024-12-25T07:18:12.010"/>
    <p1510:client id="{FBFF2FCA-D402-4940-9C46-E45500834022}" v="7" dt="2024-12-25T06:52:27.128"/>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374"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24"/>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ô Phương Nam" userId="S::21522361@ms.uit.edu.vn::476c32d6-b051-4986-a594-7ed56b47551f" providerId="AD" clId="Web-{C159CCCF-7C59-9442-6E4A-B1F570E8B088}"/>
    <pc:docChg chg="modSld">
      <pc:chgData name="Ngô Phương Nam" userId="S::21522361@ms.uit.edu.vn::476c32d6-b051-4986-a594-7ed56b47551f" providerId="AD" clId="Web-{C159CCCF-7C59-9442-6E4A-B1F570E8B088}" dt="2024-12-25T06:38:45.861" v="32" actId="20577"/>
      <pc:docMkLst>
        <pc:docMk/>
      </pc:docMkLst>
      <pc:sldChg chg="addSp modSp">
        <pc:chgData name="Ngô Phương Nam" userId="S::21522361@ms.uit.edu.vn::476c32d6-b051-4986-a594-7ed56b47551f" providerId="AD" clId="Web-{C159CCCF-7C59-9442-6E4A-B1F570E8B088}" dt="2024-12-25T06:38:45.861" v="32" actId="20577"/>
        <pc:sldMkLst>
          <pc:docMk/>
          <pc:sldMk cId="2202437675" sldId="312"/>
        </pc:sldMkLst>
        <pc:spChg chg="add mod">
          <ac:chgData name="Ngô Phương Nam" userId="S::21522361@ms.uit.edu.vn::476c32d6-b051-4986-a594-7ed56b47551f" providerId="AD" clId="Web-{C159CCCF-7C59-9442-6E4A-B1F570E8B088}" dt="2024-12-25T06:38:45.861" v="32" actId="20577"/>
          <ac:spMkLst>
            <pc:docMk/>
            <pc:sldMk cId="2202437675" sldId="312"/>
            <ac:spMk id="4" creationId="{02FC2719-76C4-8C9D-B615-B27B36BFE551}"/>
          </ac:spMkLst>
        </pc:spChg>
      </pc:sldChg>
    </pc:docChg>
  </pc:docChgLst>
  <pc:docChgLst>
    <pc:chgData name="Ngô Phương Nam" userId="476c32d6-b051-4986-a594-7ed56b47551f" providerId="ADAL" clId="{FBFF2FCA-D402-4940-9C46-E45500834022}"/>
    <pc:docChg chg="undo custSel addSld modSld">
      <pc:chgData name="Ngô Phương Nam" userId="476c32d6-b051-4986-a594-7ed56b47551f" providerId="ADAL" clId="{FBFF2FCA-D402-4940-9C46-E45500834022}" dt="2024-12-25T06:53:20.332" v="115" actId="2711"/>
      <pc:docMkLst>
        <pc:docMk/>
      </pc:docMkLst>
      <pc:sldChg chg="addSp delSp modSp mod">
        <pc:chgData name="Ngô Phương Nam" userId="476c32d6-b051-4986-a594-7ed56b47551f" providerId="ADAL" clId="{FBFF2FCA-D402-4940-9C46-E45500834022}" dt="2024-12-25T06:49:32.784" v="74" actId="207"/>
        <pc:sldMkLst>
          <pc:docMk/>
          <pc:sldMk cId="2952923800" sldId="281"/>
        </pc:sldMkLst>
        <pc:spChg chg="del mod">
          <ac:chgData name="Ngô Phương Nam" userId="476c32d6-b051-4986-a594-7ed56b47551f" providerId="ADAL" clId="{FBFF2FCA-D402-4940-9C46-E45500834022}" dt="2024-12-25T06:47:50.574" v="39" actId="478"/>
          <ac:spMkLst>
            <pc:docMk/>
            <pc:sldMk cId="2952923800" sldId="281"/>
            <ac:spMk id="2" creationId="{D53B219B-7E3A-7E84-6386-37313F0CFB09}"/>
          </ac:spMkLst>
        </pc:spChg>
        <pc:spChg chg="add del mod">
          <ac:chgData name="Ngô Phương Nam" userId="476c32d6-b051-4986-a594-7ed56b47551f" providerId="ADAL" clId="{FBFF2FCA-D402-4940-9C46-E45500834022}" dt="2024-12-25T06:47:51.488" v="41"/>
          <ac:spMkLst>
            <pc:docMk/>
            <pc:sldMk cId="2952923800" sldId="281"/>
            <ac:spMk id="3" creationId="{BF79351C-7400-6ADC-3373-305823305AD1}"/>
          </ac:spMkLst>
        </pc:spChg>
        <pc:spChg chg="add del mod">
          <ac:chgData name="Ngô Phương Nam" userId="476c32d6-b051-4986-a594-7ed56b47551f" providerId="ADAL" clId="{FBFF2FCA-D402-4940-9C46-E45500834022}" dt="2024-12-25T06:46:28.300" v="24" actId="478"/>
          <ac:spMkLst>
            <pc:docMk/>
            <pc:sldMk cId="2952923800" sldId="281"/>
            <ac:spMk id="4" creationId="{4EEC2501-5691-8D7E-1564-F4BD6DCE1BBA}"/>
          </ac:spMkLst>
        </pc:spChg>
        <pc:spChg chg="add mod">
          <ac:chgData name="Ngô Phương Nam" userId="476c32d6-b051-4986-a594-7ed56b47551f" providerId="ADAL" clId="{FBFF2FCA-D402-4940-9C46-E45500834022}" dt="2024-12-25T06:49:32.784" v="74" actId="207"/>
          <ac:spMkLst>
            <pc:docMk/>
            <pc:sldMk cId="2952923800" sldId="281"/>
            <ac:spMk id="5" creationId="{CABB7015-0B64-1B0D-9A65-E132439CC555}"/>
          </ac:spMkLst>
        </pc:spChg>
      </pc:sldChg>
      <pc:sldChg chg="modSp mod">
        <pc:chgData name="Ngô Phương Nam" userId="476c32d6-b051-4986-a594-7ed56b47551f" providerId="ADAL" clId="{FBFF2FCA-D402-4940-9C46-E45500834022}" dt="2024-12-25T06:50:00.971" v="79" actId="20578"/>
        <pc:sldMkLst>
          <pc:docMk/>
          <pc:sldMk cId="685681062" sldId="282"/>
        </pc:sldMkLst>
        <pc:spChg chg="mod">
          <ac:chgData name="Ngô Phương Nam" userId="476c32d6-b051-4986-a594-7ed56b47551f" providerId="ADAL" clId="{FBFF2FCA-D402-4940-9C46-E45500834022}" dt="2024-12-25T06:48:58.938" v="69" actId="2711"/>
          <ac:spMkLst>
            <pc:docMk/>
            <pc:sldMk cId="685681062" sldId="282"/>
            <ac:spMk id="2" creationId="{FD5E8954-9BCB-7FD9-A210-38DC54382D45}"/>
          </ac:spMkLst>
        </pc:spChg>
        <pc:spChg chg="mod">
          <ac:chgData name="Ngô Phương Nam" userId="476c32d6-b051-4986-a594-7ed56b47551f" providerId="ADAL" clId="{FBFF2FCA-D402-4940-9C46-E45500834022}" dt="2024-12-25T06:50:00.971" v="79" actId="20578"/>
          <ac:spMkLst>
            <pc:docMk/>
            <pc:sldMk cId="685681062" sldId="282"/>
            <ac:spMk id="3" creationId="{75111C33-898C-4414-4665-5136EB6FC126}"/>
          </ac:spMkLst>
        </pc:spChg>
      </pc:sldChg>
      <pc:sldChg chg="delSp mod">
        <pc:chgData name="Ngô Phương Nam" userId="476c32d6-b051-4986-a594-7ed56b47551f" providerId="ADAL" clId="{FBFF2FCA-D402-4940-9C46-E45500834022}" dt="2024-12-25T06:53:09.279" v="114" actId="478"/>
        <pc:sldMkLst>
          <pc:docMk/>
          <pc:sldMk cId="1973173046" sldId="297"/>
        </pc:sldMkLst>
        <pc:spChg chg="del">
          <ac:chgData name="Ngô Phương Nam" userId="476c32d6-b051-4986-a594-7ed56b47551f" providerId="ADAL" clId="{FBFF2FCA-D402-4940-9C46-E45500834022}" dt="2024-12-25T06:53:09.279" v="114" actId="478"/>
          <ac:spMkLst>
            <pc:docMk/>
            <pc:sldMk cId="1973173046" sldId="297"/>
            <ac:spMk id="3" creationId="{D8B5CEF2-E667-BBB5-2EA6-C06F93B6DE12}"/>
          </ac:spMkLst>
        </pc:spChg>
      </pc:sldChg>
      <pc:sldChg chg="modSp mod">
        <pc:chgData name="Ngô Phương Nam" userId="476c32d6-b051-4986-a594-7ed56b47551f" providerId="ADAL" clId="{FBFF2FCA-D402-4940-9C46-E45500834022}" dt="2024-12-25T06:50:08.195" v="80" actId="2711"/>
        <pc:sldMkLst>
          <pc:docMk/>
          <pc:sldMk cId="3913219759" sldId="304"/>
        </pc:sldMkLst>
        <pc:spChg chg="mod">
          <ac:chgData name="Ngô Phương Nam" userId="476c32d6-b051-4986-a594-7ed56b47551f" providerId="ADAL" clId="{FBFF2FCA-D402-4940-9C46-E45500834022}" dt="2024-12-25T06:50:08.195" v="80" actId="2711"/>
          <ac:spMkLst>
            <pc:docMk/>
            <pc:sldMk cId="3913219759" sldId="304"/>
            <ac:spMk id="3" creationId="{D4D22962-3C7F-E480-5C35-7F4860A098E1}"/>
          </ac:spMkLst>
        </pc:spChg>
      </pc:sldChg>
      <pc:sldChg chg="modSp mod">
        <pc:chgData name="Ngô Phương Nam" userId="476c32d6-b051-4986-a594-7ed56b47551f" providerId="ADAL" clId="{FBFF2FCA-D402-4940-9C46-E45500834022}" dt="2024-12-25T06:50:45.685" v="84" actId="2711"/>
        <pc:sldMkLst>
          <pc:docMk/>
          <pc:sldMk cId="1131718056" sldId="314"/>
        </pc:sldMkLst>
        <pc:spChg chg="mod">
          <ac:chgData name="Ngô Phương Nam" userId="476c32d6-b051-4986-a594-7ed56b47551f" providerId="ADAL" clId="{FBFF2FCA-D402-4940-9C46-E45500834022}" dt="2024-12-25T06:50:40.406" v="83" actId="2711"/>
          <ac:spMkLst>
            <pc:docMk/>
            <pc:sldMk cId="1131718056" sldId="314"/>
            <ac:spMk id="2" creationId="{B6210199-C129-11F0-56F2-2D1AED21CB4C}"/>
          </ac:spMkLst>
        </pc:spChg>
        <pc:spChg chg="mod">
          <ac:chgData name="Ngô Phương Nam" userId="476c32d6-b051-4986-a594-7ed56b47551f" providerId="ADAL" clId="{FBFF2FCA-D402-4940-9C46-E45500834022}" dt="2024-12-25T06:50:45.685" v="84" actId="2711"/>
          <ac:spMkLst>
            <pc:docMk/>
            <pc:sldMk cId="1131718056" sldId="314"/>
            <ac:spMk id="4" creationId="{BDDD6BDC-E008-6AB7-55A1-46ED9BCF054F}"/>
          </ac:spMkLst>
        </pc:spChg>
      </pc:sldChg>
      <pc:sldChg chg="modSp mod">
        <pc:chgData name="Ngô Phương Nam" userId="476c32d6-b051-4986-a594-7ed56b47551f" providerId="ADAL" clId="{FBFF2FCA-D402-4940-9C46-E45500834022}" dt="2024-12-25T06:53:02.608" v="113" actId="123"/>
        <pc:sldMkLst>
          <pc:docMk/>
          <pc:sldMk cId="3969996159" sldId="319"/>
        </pc:sldMkLst>
        <pc:spChg chg="mod">
          <ac:chgData name="Ngô Phương Nam" userId="476c32d6-b051-4986-a594-7ed56b47551f" providerId="ADAL" clId="{FBFF2FCA-D402-4940-9C46-E45500834022}" dt="2024-12-25T06:52:08.459" v="100" actId="2711"/>
          <ac:spMkLst>
            <pc:docMk/>
            <pc:sldMk cId="3969996159" sldId="319"/>
            <ac:spMk id="5" creationId="{2136FCF6-982C-CC37-9625-3EBFC7E7DD13}"/>
          </ac:spMkLst>
        </pc:spChg>
        <pc:spChg chg="mod">
          <ac:chgData name="Ngô Phương Nam" userId="476c32d6-b051-4986-a594-7ed56b47551f" providerId="ADAL" clId="{FBFF2FCA-D402-4940-9C46-E45500834022}" dt="2024-12-25T06:53:02.608" v="113" actId="123"/>
          <ac:spMkLst>
            <pc:docMk/>
            <pc:sldMk cId="3969996159" sldId="319"/>
            <ac:spMk id="7" creationId="{E5C096CC-E322-DAC6-49DF-021E008BACA6}"/>
          </ac:spMkLst>
        </pc:spChg>
      </pc:sldChg>
      <pc:sldChg chg="modSp mod">
        <pc:chgData name="Ngô Phương Nam" userId="476c32d6-b051-4986-a594-7ed56b47551f" providerId="ADAL" clId="{FBFF2FCA-D402-4940-9C46-E45500834022}" dt="2024-12-25T06:53:20.332" v="115" actId="2711"/>
        <pc:sldMkLst>
          <pc:docMk/>
          <pc:sldMk cId="1686213229" sldId="322"/>
        </pc:sldMkLst>
        <pc:spChg chg="mod">
          <ac:chgData name="Ngô Phương Nam" userId="476c32d6-b051-4986-a594-7ed56b47551f" providerId="ADAL" clId="{FBFF2FCA-D402-4940-9C46-E45500834022}" dt="2024-12-25T06:53:20.332" v="115" actId="2711"/>
          <ac:spMkLst>
            <pc:docMk/>
            <pc:sldMk cId="1686213229" sldId="322"/>
            <ac:spMk id="6" creationId="{EC89D11C-6EB5-2F2B-AA19-40533E2F5B6C}"/>
          </ac:spMkLst>
        </pc:spChg>
      </pc:sldChg>
      <pc:sldChg chg="modSp mod">
        <pc:chgData name="Ngô Phương Nam" userId="476c32d6-b051-4986-a594-7ed56b47551f" providerId="ADAL" clId="{FBFF2FCA-D402-4940-9C46-E45500834022}" dt="2024-12-25T06:50:17.995" v="81" actId="2711"/>
        <pc:sldMkLst>
          <pc:docMk/>
          <pc:sldMk cId="3737084286" sldId="323"/>
        </pc:sldMkLst>
        <pc:spChg chg="mod">
          <ac:chgData name="Ngô Phương Nam" userId="476c32d6-b051-4986-a594-7ed56b47551f" providerId="ADAL" clId="{FBFF2FCA-D402-4940-9C46-E45500834022}" dt="2024-12-25T06:50:17.995" v="81" actId="2711"/>
          <ac:spMkLst>
            <pc:docMk/>
            <pc:sldMk cId="3737084286" sldId="323"/>
            <ac:spMk id="2" creationId="{502B8B10-6513-C08A-B2CE-31A19CCCD288}"/>
          </ac:spMkLst>
        </pc:spChg>
      </pc:sldChg>
      <pc:sldChg chg="modSp mod">
        <pc:chgData name="Ngô Phương Nam" userId="476c32d6-b051-4986-a594-7ed56b47551f" providerId="ADAL" clId="{FBFF2FCA-D402-4940-9C46-E45500834022}" dt="2024-12-25T06:50:28.695" v="82" actId="2711"/>
        <pc:sldMkLst>
          <pc:docMk/>
          <pc:sldMk cId="3295936766" sldId="324"/>
        </pc:sldMkLst>
        <pc:spChg chg="mod">
          <ac:chgData name="Ngô Phương Nam" userId="476c32d6-b051-4986-a594-7ed56b47551f" providerId="ADAL" clId="{FBFF2FCA-D402-4940-9C46-E45500834022}" dt="2024-12-25T06:50:28.695" v="82" actId="2711"/>
          <ac:spMkLst>
            <pc:docMk/>
            <pc:sldMk cId="3295936766" sldId="324"/>
            <ac:spMk id="2" creationId="{BA634E44-75D0-45B8-2F72-117E2B5CCECC}"/>
          </ac:spMkLst>
        </pc:spChg>
      </pc:sldChg>
      <pc:sldChg chg="modSp mod">
        <pc:chgData name="Ngô Phương Nam" userId="476c32d6-b051-4986-a594-7ed56b47551f" providerId="ADAL" clId="{FBFF2FCA-D402-4940-9C46-E45500834022}" dt="2024-12-25T06:50:56.995" v="85" actId="2711"/>
        <pc:sldMkLst>
          <pc:docMk/>
          <pc:sldMk cId="1853481379" sldId="327"/>
        </pc:sldMkLst>
        <pc:spChg chg="mod">
          <ac:chgData name="Ngô Phương Nam" userId="476c32d6-b051-4986-a594-7ed56b47551f" providerId="ADAL" clId="{FBFF2FCA-D402-4940-9C46-E45500834022}" dt="2024-12-25T06:50:56.995" v="85" actId="2711"/>
          <ac:spMkLst>
            <pc:docMk/>
            <pc:sldMk cId="1853481379" sldId="327"/>
            <ac:spMk id="5" creationId="{20E6B507-B4F6-0670-66EC-1DD3AD6750DB}"/>
          </ac:spMkLst>
        </pc:spChg>
      </pc:sldChg>
      <pc:sldChg chg="modSp add mod">
        <pc:chgData name="Ngô Phương Nam" userId="476c32d6-b051-4986-a594-7ed56b47551f" providerId="ADAL" clId="{FBFF2FCA-D402-4940-9C46-E45500834022}" dt="2024-12-25T06:52:58.360" v="112" actId="20577"/>
        <pc:sldMkLst>
          <pc:docMk/>
          <pc:sldMk cId="2339584473" sldId="328"/>
        </pc:sldMkLst>
        <pc:spChg chg="mod">
          <ac:chgData name="Ngô Phương Nam" userId="476c32d6-b051-4986-a594-7ed56b47551f" providerId="ADAL" clId="{FBFF2FCA-D402-4940-9C46-E45500834022}" dt="2024-12-25T06:52:58.360" v="112" actId="20577"/>
          <ac:spMkLst>
            <pc:docMk/>
            <pc:sldMk cId="2339584473" sldId="328"/>
            <ac:spMk id="7" creationId="{0EFB4E8E-71CC-A2C2-C0E8-76FDE6180EF6}"/>
          </ac:spMkLst>
        </pc:spChg>
      </pc:sldChg>
    </pc:docChg>
  </pc:docChgLst>
  <pc:docChgLst>
    <pc:chgData name="Huỳnh Mai Cao Nhân" userId="670098ee-af9c-41bb-81e3-c4a900c448ab" providerId="ADAL" clId="{EB065E54-09C7-485C-854D-1C345AF75D42}"/>
    <pc:docChg chg="undo custSel modSld">
      <pc:chgData name="Huỳnh Mai Cao Nhân" userId="670098ee-af9c-41bb-81e3-c4a900c448ab" providerId="ADAL" clId="{EB065E54-09C7-485C-854D-1C345AF75D42}" dt="2024-12-25T13:40:47.090" v="192" actId="20577"/>
      <pc:docMkLst>
        <pc:docMk/>
      </pc:docMkLst>
      <pc:sldChg chg="modSp mod modNotesTx">
        <pc:chgData name="Huỳnh Mai Cao Nhân" userId="670098ee-af9c-41bb-81e3-c4a900c448ab" providerId="ADAL" clId="{EB065E54-09C7-485C-854D-1C345AF75D42}" dt="2024-12-25T13:40:47.090" v="192" actId="20577"/>
        <pc:sldMkLst>
          <pc:docMk/>
          <pc:sldMk cId="2952923800" sldId="281"/>
        </pc:sldMkLst>
        <pc:spChg chg="mod">
          <ac:chgData name="Huỳnh Mai Cao Nhân" userId="670098ee-af9c-41bb-81e3-c4a900c448ab" providerId="ADAL" clId="{EB065E54-09C7-485C-854D-1C345AF75D42}" dt="2024-12-25T07:17:43.599" v="46" actId="20577"/>
          <ac:spMkLst>
            <pc:docMk/>
            <pc:sldMk cId="2952923800" sldId="281"/>
            <ac:spMk id="5" creationId="{CABB7015-0B64-1B0D-9A65-E132439CC555}"/>
          </ac:spMkLst>
        </pc:spChg>
      </pc:sldChg>
      <pc:sldChg chg="modSp mod">
        <pc:chgData name="Huỳnh Mai Cao Nhân" userId="670098ee-af9c-41bb-81e3-c4a900c448ab" providerId="ADAL" clId="{EB065E54-09C7-485C-854D-1C345AF75D42}" dt="2024-12-25T07:17:38.168" v="43" actId="14100"/>
        <pc:sldMkLst>
          <pc:docMk/>
          <pc:sldMk cId="685681062" sldId="282"/>
        </pc:sldMkLst>
        <pc:spChg chg="mod">
          <ac:chgData name="Huỳnh Mai Cao Nhân" userId="670098ee-af9c-41bb-81e3-c4a900c448ab" providerId="ADAL" clId="{EB065E54-09C7-485C-854D-1C345AF75D42}" dt="2024-12-25T07:17:27.875" v="41" actId="20577"/>
          <ac:spMkLst>
            <pc:docMk/>
            <pc:sldMk cId="685681062" sldId="282"/>
            <ac:spMk id="2" creationId="{FD5E8954-9BCB-7FD9-A210-38DC54382D45}"/>
          </ac:spMkLst>
        </pc:spChg>
        <pc:spChg chg="mod">
          <ac:chgData name="Huỳnh Mai Cao Nhân" userId="670098ee-af9c-41bb-81e3-c4a900c448ab" providerId="ADAL" clId="{EB065E54-09C7-485C-854D-1C345AF75D42}" dt="2024-12-25T07:17:38.168" v="43" actId="14100"/>
          <ac:spMkLst>
            <pc:docMk/>
            <pc:sldMk cId="685681062" sldId="282"/>
            <ac:spMk id="3" creationId="{75111C33-898C-4414-4665-5136EB6FC126}"/>
          </ac:spMkLst>
        </pc:spChg>
      </pc:sldChg>
      <pc:sldChg chg="modSp mod">
        <pc:chgData name="Huỳnh Mai Cao Nhân" userId="670098ee-af9c-41bb-81e3-c4a900c448ab" providerId="ADAL" clId="{EB065E54-09C7-485C-854D-1C345AF75D42}" dt="2024-12-25T07:17:24.679" v="38" actId="11"/>
        <pc:sldMkLst>
          <pc:docMk/>
          <pc:sldMk cId="3913219759" sldId="304"/>
        </pc:sldMkLst>
        <pc:spChg chg="mod">
          <ac:chgData name="Huỳnh Mai Cao Nhân" userId="670098ee-af9c-41bb-81e3-c4a900c448ab" providerId="ADAL" clId="{EB065E54-09C7-485C-854D-1C345AF75D42}" dt="2024-12-25T07:17:24.679" v="38" actId="11"/>
          <ac:spMkLst>
            <pc:docMk/>
            <pc:sldMk cId="3913219759" sldId="304"/>
            <ac:spMk id="3" creationId="{D4D22962-3C7F-E480-5C35-7F4860A098E1}"/>
          </ac:spMkLst>
        </pc:spChg>
      </pc:sldChg>
      <pc:sldChg chg="addSp modSp mod">
        <pc:chgData name="Huỳnh Mai Cao Nhân" userId="670098ee-af9c-41bb-81e3-c4a900c448ab" providerId="ADAL" clId="{EB065E54-09C7-485C-854D-1C345AF75D42}" dt="2024-12-25T07:17:10.641" v="37" actId="255"/>
        <pc:sldMkLst>
          <pc:docMk/>
          <pc:sldMk cId="2202437675" sldId="312"/>
        </pc:sldMkLst>
        <pc:spChg chg="mod">
          <ac:chgData name="Huỳnh Mai Cao Nhân" userId="670098ee-af9c-41bb-81e3-c4a900c448ab" providerId="ADAL" clId="{EB065E54-09C7-485C-854D-1C345AF75D42}" dt="2024-12-25T07:17:03.732" v="34" actId="1076"/>
          <ac:spMkLst>
            <pc:docMk/>
            <pc:sldMk cId="2202437675" sldId="312"/>
            <ac:spMk id="2" creationId="{4207FF65-A536-F639-8591-ED024C223308}"/>
          </ac:spMkLst>
        </pc:spChg>
        <pc:spChg chg="mod">
          <ac:chgData name="Huỳnh Mai Cao Nhân" userId="670098ee-af9c-41bb-81e3-c4a900c448ab" providerId="ADAL" clId="{EB065E54-09C7-485C-854D-1C345AF75D42}" dt="2024-12-25T07:16:51.625" v="32" actId="1076"/>
          <ac:spMkLst>
            <pc:docMk/>
            <pc:sldMk cId="2202437675" sldId="312"/>
            <ac:spMk id="3" creationId="{F0777837-C603-40E0-3521-85AAC5D5B8A0}"/>
          </ac:spMkLst>
        </pc:spChg>
        <pc:spChg chg="mod">
          <ac:chgData name="Huỳnh Mai Cao Nhân" userId="670098ee-af9c-41bb-81e3-c4a900c448ab" providerId="ADAL" clId="{EB065E54-09C7-485C-854D-1C345AF75D42}" dt="2024-12-25T07:15:41.933" v="11" actId="1076"/>
          <ac:spMkLst>
            <pc:docMk/>
            <pc:sldMk cId="2202437675" sldId="312"/>
            <ac:spMk id="4" creationId="{02FC2719-76C4-8C9D-B615-B27B36BFE551}"/>
          </ac:spMkLst>
        </pc:spChg>
        <pc:spChg chg="add mod">
          <ac:chgData name="Huỳnh Mai Cao Nhân" userId="670098ee-af9c-41bb-81e3-c4a900c448ab" providerId="ADAL" clId="{EB065E54-09C7-485C-854D-1C345AF75D42}" dt="2024-12-25T07:17:10.641" v="37" actId="255"/>
          <ac:spMkLst>
            <pc:docMk/>
            <pc:sldMk cId="2202437675" sldId="312"/>
            <ac:spMk id="5" creationId="{A681CB64-4FE9-2066-7FD1-3C1D7DB38E72}"/>
          </ac:spMkLst>
        </pc:spChg>
      </pc:sldChg>
      <pc:sldChg chg="modSp mod">
        <pc:chgData name="Huỳnh Mai Cao Nhân" userId="670098ee-af9c-41bb-81e3-c4a900c448ab" providerId="ADAL" clId="{EB065E54-09C7-485C-854D-1C345AF75D42}" dt="2024-12-25T07:18:16.507" v="55" actId="20577"/>
        <pc:sldMkLst>
          <pc:docMk/>
          <pc:sldMk cId="1131718056" sldId="314"/>
        </pc:sldMkLst>
        <pc:spChg chg="mod">
          <ac:chgData name="Huỳnh Mai Cao Nhân" userId="670098ee-af9c-41bb-81e3-c4a900c448ab" providerId="ADAL" clId="{EB065E54-09C7-485C-854D-1C345AF75D42}" dt="2024-12-25T07:18:16.507" v="55" actId="20577"/>
          <ac:spMkLst>
            <pc:docMk/>
            <pc:sldMk cId="1131718056" sldId="314"/>
            <ac:spMk id="2" creationId="{B6210199-C129-11F0-56F2-2D1AED21CB4C}"/>
          </ac:spMkLst>
        </pc:spChg>
      </pc:sldChg>
      <pc:sldChg chg="modSp mod">
        <pc:chgData name="Huỳnh Mai Cao Nhân" userId="670098ee-af9c-41bb-81e3-c4a900c448ab" providerId="ADAL" clId="{EB065E54-09C7-485C-854D-1C345AF75D42}" dt="2024-12-25T07:18:23.161" v="58" actId="20577"/>
        <pc:sldMkLst>
          <pc:docMk/>
          <pc:sldMk cId="3969996159" sldId="319"/>
        </pc:sldMkLst>
        <pc:spChg chg="mod">
          <ac:chgData name="Huỳnh Mai Cao Nhân" userId="670098ee-af9c-41bb-81e3-c4a900c448ab" providerId="ADAL" clId="{EB065E54-09C7-485C-854D-1C345AF75D42}" dt="2024-12-25T07:18:23.161" v="58" actId="20577"/>
          <ac:spMkLst>
            <pc:docMk/>
            <pc:sldMk cId="3969996159" sldId="319"/>
            <ac:spMk id="5" creationId="{2136FCF6-982C-CC37-9625-3EBFC7E7DD13}"/>
          </ac:spMkLst>
        </pc:spChg>
      </pc:sldChg>
      <pc:sldChg chg="modSp mod">
        <pc:chgData name="Huỳnh Mai Cao Nhân" userId="670098ee-af9c-41bb-81e3-c4a900c448ab" providerId="ADAL" clId="{EB065E54-09C7-485C-854D-1C345AF75D42}" dt="2024-12-25T07:18:40.290" v="70" actId="20577"/>
        <pc:sldMkLst>
          <pc:docMk/>
          <pc:sldMk cId="1686213229" sldId="322"/>
        </pc:sldMkLst>
        <pc:spChg chg="mod">
          <ac:chgData name="Huỳnh Mai Cao Nhân" userId="670098ee-af9c-41bb-81e3-c4a900c448ab" providerId="ADAL" clId="{EB065E54-09C7-485C-854D-1C345AF75D42}" dt="2024-12-25T07:18:40.290" v="70" actId="20577"/>
          <ac:spMkLst>
            <pc:docMk/>
            <pc:sldMk cId="1686213229" sldId="322"/>
            <ac:spMk id="2" creationId="{4730A324-0737-F0DA-1F7D-10CBE06D7C3F}"/>
          </ac:spMkLst>
        </pc:spChg>
      </pc:sldChg>
      <pc:sldChg chg="modSp mod">
        <pc:chgData name="Huỳnh Mai Cao Nhân" userId="670098ee-af9c-41bb-81e3-c4a900c448ab" providerId="ADAL" clId="{EB065E54-09C7-485C-854D-1C345AF75D42}" dt="2024-12-25T07:17:49.229" v="48" actId="1076"/>
        <pc:sldMkLst>
          <pc:docMk/>
          <pc:sldMk cId="3737084286" sldId="323"/>
        </pc:sldMkLst>
        <pc:spChg chg="mod">
          <ac:chgData name="Huỳnh Mai Cao Nhân" userId="670098ee-af9c-41bb-81e3-c4a900c448ab" providerId="ADAL" clId="{EB065E54-09C7-485C-854D-1C345AF75D42}" dt="2024-12-25T07:17:49.229" v="48" actId="1076"/>
          <ac:spMkLst>
            <pc:docMk/>
            <pc:sldMk cId="3737084286" sldId="323"/>
            <ac:spMk id="2" creationId="{502B8B10-6513-C08A-B2CE-31A19CCCD288}"/>
          </ac:spMkLst>
        </pc:spChg>
        <pc:picChg chg="mod">
          <ac:chgData name="Huỳnh Mai Cao Nhân" userId="670098ee-af9c-41bb-81e3-c4a900c448ab" providerId="ADAL" clId="{EB065E54-09C7-485C-854D-1C345AF75D42}" dt="2024-12-25T07:17:47.277" v="47" actId="1076"/>
          <ac:picMkLst>
            <pc:docMk/>
            <pc:sldMk cId="3737084286" sldId="323"/>
            <ac:picMk id="4" creationId="{E2642B7C-3452-65C4-CEBD-34F38DC7850A}"/>
          </ac:picMkLst>
        </pc:picChg>
      </pc:sldChg>
      <pc:sldChg chg="modSp mod">
        <pc:chgData name="Huỳnh Mai Cao Nhân" userId="670098ee-af9c-41bb-81e3-c4a900c448ab" providerId="ADAL" clId="{EB065E54-09C7-485C-854D-1C345AF75D42}" dt="2024-12-25T07:18:12.009" v="52" actId="1076"/>
        <pc:sldMkLst>
          <pc:docMk/>
          <pc:sldMk cId="3295936766" sldId="324"/>
        </pc:sldMkLst>
        <pc:spChg chg="mod">
          <ac:chgData name="Huỳnh Mai Cao Nhân" userId="670098ee-af9c-41bb-81e3-c4a900c448ab" providerId="ADAL" clId="{EB065E54-09C7-485C-854D-1C345AF75D42}" dt="2024-12-25T07:18:07.982" v="51" actId="1076"/>
          <ac:spMkLst>
            <pc:docMk/>
            <pc:sldMk cId="3295936766" sldId="324"/>
            <ac:spMk id="2" creationId="{BA634E44-75D0-45B8-2F72-117E2B5CCECC}"/>
          </ac:spMkLst>
        </pc:spChg>
        <pc:picChg chg="mod">
          <ac:chgData name="Huỳnh Mai Cao Nhân" userId="670098ee-af9c-41bb-81e3-c4a900c448ab" providerId="ADAL" clId="{EB065E54-09C7-485C-854D-1C345AF75D42}" dt="2024-12-25T07:18:12.009" v="52" actId="1076"/>
          <ac:picMkLst>
            <pc:docMk/>
            <pc:sldMk cId="3295936766" sldId="324"/>
            <ac:picMk id="3" creationId="{15857406-80D8-9F06-CEE6-20F556F0059E}"/>
          </ac:picMkLst>
        </pc:picChg>
      </pc:sldChg>
      <pc:sldChg chg="modSp mod modShow modNotesTx">
        <pc:chgData name="Huỳnh Mai Cao Nhân" userId="670098ee-af9c-41bb-81e3-c4a900c448ab" providerId="ADAL" clId="{EB065E54-09C7-485C-854D-1C345AF75D42}" dt="2024-12-25T13:37:59.789" v="82" actId="729"/>
        <pc:sldMkLst>
          <pc:docMk/>
          <pc:sldMk cId="1868933617" sldId="325"/>
        </pc:sldMkLst>
        <pc:spChg chg="mod">
          <ac:chgData name="Huỳnh Mai Cao Nhân" userId="670098ee-af9c-41bb-81e3-c4a900c448ab" providerId="ADAL" clId="{EB065E54-09C7-485C-854D-1C345AF75D42}" dt="2024-12-25T07:17:59.818" v="49" actId="1076"/>
          <ac:spMkLst>
            <pc:docMk/>
            <pc:sldMk cId="1868933617" sldId="325"/>
            <ac:spMk id="2" creationId="{4C5E6AC0-9AA8-60C4-C354-BD1D58CE585C}"/>
          </ac:spMkLst>
        </pc:spChg>
      </pc:sldChg>
      <pc:sldChg chg="modSp mod modNotesTx">
        <pc:chgData name="Huỳnh Mai Cao Nhân" userId="670098ee-af9c-41bb-81e3-c4a900c448ab" providerId="ADAL" clId="{EB065E54-09C7-485C-854D-1C345AF75D42}" dt="2024-12-25T13:39:34.598" v="94" actId="20577"/>
        <pc:sldMkLst>
          <pc:docMk/>
          <pc:sldMk cId="1853481379" sldId="327"/>
        </pc:sldMkLst>
        <pc:spChg chg="mod">
          <ac:chgData name="Huỳnh Mai Cao Nhân" userId="670098ee-af9c-41bb-81e3-c4a900c448ab" providerId="ADAL" clId="{EB065E54-09C7-485C-854D-1C345AF75D42}" dt="2024-12-25T08:35:38.386" v="73" actId="20577"/>
          <ac:spMkLst>
            <pc:docMk/>
            <pc:sldMk cId="1853481379" sldId="327"/>
            <ac:spMk id="5" creationId="{20E6B507-B4F6-0670-66EC-1DD3AD6750DB}"/>
          </ac:spMkLst>
        </pc:spChg>
      </pc:sldChg>
      <pc:sldChg chg="modSp mod">
        <pc:chgData name="Huỳnh Mai Cao Nhân" userId="670098ee-af9c-41bb-81e3-c4a900c448ab" providerId="ADAL" clId="{EB065E54-09C7-485C-854D-1C345AF75D42}" dt="2024-12-25T07:18:32.650" v="67" actId="20577"/>
        <pc:sldMkLst>
          <pc:docMk/>
          <pc:sldMk cId="2339584473" sldId="328"/>
        </pc:sldMkLst>
        <pc:spChg chg="mod">
          <ac:chgData name="Huỳnh Mai Cao Nhân" userId="670098ee-af9c-41bb-81e3-c4a900c448ab" providerId="ADAL" clId="{EB065E54-09C7-485C-854D-1C345AF75D42}" dt="2024-12-25T07:18:32.650" v="67" actId="20577"/>
          <ac:spMkLst>
            <pc:docMk/>
            <pc:sldMk cId="2339584473" sldId="328"/>
            <ac:spMk id="5" creationId="{FACDD828-3340-9DC4-BD3E-F40B081A2E1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52FE4-78CE-42EF-7527-42D8CB2145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536E25-0DFD-00E6-74C7-0CDDE17B20E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81E8401-1E5A-699C-88AE-F76FB640C46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45599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err="1"/>
              <a:t>Nói</a:t>
            </a:r>
            <a:r>
              <a:rPr lang="en-US" dirty="0"/>
              <a:t> </a:t>
            </a:r>
            <a:r>
              <a:rPr lang="en-US" dirty="0" err="1"/>
              <a:t>các</a:t>
            </a:r>
            <a:r>
              <a:rPr lang="en-US" dirty="0"/>
              <a:t> </a:t>
            </a:r>
            <a:r>
              <a:rPr lang="en-US" dirty="0" err="1"/>
              <a:t>nghiên</a:t>
            </a:r>
            <a:r>
              <a:rPr lang="en-US" dirty="0"/>
              <a:t> </a:t>
            </a:r>
            <a:r>
              <a:rPr lang="en-US" dirty="0" err="1"/>
              <a:t>cứu</a:t>
            </a:r>
            <a:r>
              <a:rPr lang="en-US" dirty="0"/>
              <a:t> </a:t>
            </a:r>
            <a:r>
              <a:rPr lang="en-US" dirty="0" err="1"/>
              <a:t>về</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khác</a:t>
            </a:r>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AB119-30F2-4998-480D-498D139717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240297-3103-8038-1259-058BC857B95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7E5B187-E2D4-5E10-202A-56B5ECB2CF1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9676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10E36-FC34-7777-EBD3-F0ADD49AB1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A9C2C1-0C05-72E9-8837-CBFB103E438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92233CB-81DD-6EC0-A581-E678CB26FA5E}"/>
              </a:ext>
            </a:extLst>
          </p:cNvPr>
          <p:cNvSpPr>
            <a:spLocks noGrp="1"/>
          </p:cNvSpPr>
          <p:nvPr>
            <p:ph type="body" idx="1"/>
          </p:nvPr>
        </p:nvSpPr>
        <p:spPr>
          <a:xfrm>
            <a:off x="1371600" y="11734800"/>
            <a:ext cx="10972800" cy="9601200"/>
          </a:xfrm>
          <a:prstGeom prst="rect">
            <a:avLst/>
          </a:prstGeom>
        </p:spPr>
        <p:txBody>
          <a:bodyPr/>
          <a:lstStyle/>
          <a:p>
            <a:pPr>
              <a:buFont typeface="+mj-lt"/>
              <a:buAutoNum type="arabicPeriod"/>
            </a:pPr>
            <a:r>
              <a:rPr lang="vi-VN" dirty="0" err="1"/>
              <a:t>one_hot_encoder.fit_transform</a:t>
            </a:r>
            <a:r>
              <a:rPr lang="vi-VN" dirty="0"/>
              <a:t>: Một ma trận kích thước n x k, trong đó mỗi hàng đại diện cho một loại sản phẩm (dạng </a:t>
            </a:r>
            <a:r>
              <a:rPr lang="vi-VN" dirty="0" err="1"/>
              <a:t>vector</a:t>
            </a:r>
            <a:r>
              <a:rPr lang="vi-VN" dirty="0"/>
              <a:t>) với giá trị đã được điều chỉnh bởi trọng số.</a:t>
            </a:r>
          </a:p>
          <a:p>
            <a:pPr>
              <a:buFont typeface="+mj-lt"/>
              <a:buAutoNum type="arabicPeriod"/>
            </a:pPr>
            <a:r>
              <a:rPr lang="vi-VN" dirty="0" err="1"/>
              <a:t>tfidf.fit_transform</a:t>
            </a:r>
            <a:r>
              <a:rPr lang="vi-VN" dirty="0"/>
              <a:t>: Một ma trận kích thước n x m, trong đó mỗi hàng là </a:t>
            </a:r>
            <a:r>
              <a:rPr lang="vi-VN" dirty="0" err="1"/>
              <a:t>vector</a:t>
            </a:r>
            <a:r>
              <a:rPr lang="vi-VN" dirty="0"/>
              <a:t> TF-IDF đại diện cho công thức của sản phẩm.</a:t>
            </a:r>
          </a:p>
          <a:p>
            <a:pPr>
              <a:buFont typeface="+mj-lt"/>
              <a:buAutoNum type="arabicPeriod"/>
            </a:pPr>
            <a:r>
              <a:rPr lang="vi-VN" dirty="0" err="1"/>
              <a:t>self.combined_features</a:t>
            </a:r>
            <a:r>
              <a:rPr lang="vi-VN" dirty="0"/>
              <a:t> = </a:t>
            </a:r>
            <a:r>
              <a:rPr lang="vi-VN" dirty="0" err="1"/>
              <a:t>normalize</a:t>
            </a:r>
            <a:r>
              <a:rPr lang="vi-VN" dirty="0"/>
              <a:t>( </a:t>
            </a:r>
            <a:r>
              <a:rPr lang="vi-VN" dirty="0" err="1"/>
              <a:t>np.hstack</a:t>
            </a:r>
            <a:r>
              <a:rPr lang="vi-VN" dirty="0"/>
              <a:t>([</a:t>
            </a:r>
            <a:r>
              <a:rPr lang="vi-VN" dirty="0" err="1"/>
              <a:t>type_features</a:t>
            </a:r>
            <a:r>
              <a:rPr lang="vi-VN" dirty="0"/>
              <a:t>, </a:t>
            </a:r>
            <a:r>
              <a:rPr lang="vi-VN" dirty="0" err="1"/>
              <a:t>recipe_features</a:t>
            </a:r>
            <a:r>
              <a:rPr lang="vi-VN" dirty="0"/>
              <a:t>]) ): Kết hợp: </a:t>
            </a:r>
            <a:r>
              <a:rPr lang="vi-VN" dirty="0" err="1"/>
              <a:t>np.hstack</a:t>
            </a:r>
            <a:r>
              <a:rPr lang="vi-VN" dirty="0"/>
              <a:t>([</a:t>
            </a:r>
            <a:r>
              <a:rPr lang="vi-VN" dirty="0" err="1"/>
              <a:t>type_features</a:t>
            </a:r>
            <a:r>
              <a:rPr lang="vi-VN" dirty="0"/>
              <a:t>, </a:t>
            </a:r>
            <a:r>
              <a:rPr lang="vi-VN" dirty="0" err="1"/>
              <a:t>recipe_features</a:t>
            </a:r>
            <a:r>
              <a:rPr lang="vi-VN" dirty="0"/>
              <a:t>]) nối hai ma trận M1​ và M2​ theo chiều ngang, tạo thành một ma trận M3​ kích thước n x (k + m)</a:t>
            </a:r>
          </a:p>
          <a:p>
            <a:pPr>
              <a:buFont typeface="+mj-lt"/>
              <a:buAutoNum type="arabicPeriod" startAt="4"/>
            </a:pPr>
            <a:r>
              <a:rPr lang="vi-VN" dirty="0" err="1"/>
              <a:t>base_similarity</a:t>
            </a:r>
            <a:r>
              <a:rPr lang="vi-VN" dirty="0"/>
              <a:t>: Một ma trận S kích thước </a:t>
            </a:r>
            <a:r>
              <a:rPr lang="vi-VN" dirty="0" err="1"/>
              <a:t>n×n</a:t>
            </a:r>
            <a:r>
              <a:rPr lang="vi-VN" dirty="0"/>
              <a:t>, biểu diễn độ tương đồng </a:t>
            </a:r>
            <a:r>
              <a:rPr lang="vi-VN" dirty="0" err="1"/>
              <a:t>cosine</a:t>
            </a:r>
            <a:r>
              <a:rPr lang="vi-VN" dirty="0"/>
              <a:t> giữa các sản phẩm.</a:t>
            </a:r>
          </a:p>
          <a:p>
            <a:pPr>
              <a:buFont typeface="+mj-lt"/>
              <a:buAutoNum type="arabicPeriod" startAt="4"/>
            </a:pPr>
            <a:r>
              <a:rPr lang="vi-VN" dirty="0"/>
              <a:t>​</a:t>
            </a:r>
            <a:r>
              <a:rPr lang="vi-VN" dirty="0" err="1"/>
              <a:t>Bias</a:t>
            </a:r>
            <a:endParaRPr lang="vi-VN" dirty="0"/>
          </a:p>
          <a:p>
            <a:endParaRPr lang="en-US" dirty="0"/>
          </a:p>
        </p:txBody>
      </p:sp>
    </p:spTree>
    <p:extLst>
      <p:ext uri="{BB962C8B-B14F-4D97-AF65-F5344CB8AC3E}">
        <p14:creationId xmlns:p14="http://schemas.microsoft.com/office/powerpoint/2010/main" val="282552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1D2AF-6C24-6028-BAA0-14F4D6F0A4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7933E9-FFC2-20CD-A93D-720FB9B0958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EDE23709-D53B-5329-CA39-88D5044F46C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30873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8534C-9F2B-A14F-0392-C442A4E014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4408E7-B694-F4ED-7CB0-7389AB3E80A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76FA379-96CB-B78E-8233-6588B837175A}"/>
              </a:ext>
            </a:extLst>
          </p:cNvPr>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B5CEA8"/>
                </a:solidFill>
                <a:effectLst/>
                <a:latin typeface="Courier New" panose="02070309020205020404" pitchFamily="49" charset="0"/>
              </a:rPr>
              <a:t>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CE9178"/>
                </a:solidFill>
                <a:effectLst/>
                <a:latin typeface="Courier New" panose="02070309020205020404" pitchFamily="49" charset="0"/>
              </a:rPr>
              <a:t>'</a:t>
            </a:r>
            <a:r>
              <a:rPr lang="en-US" b="0" dirty="0" err="1">
                <a:solidFill>
                  <a:srgbClr val="CE9178"/>
                </a:solidFill>
                <a:effectLst/>
                <a:latin typeface="Courier New" panose="02070309020205020404" pitchFamily="49" charset="0"/>
              </a:rPr>
              <a:t>infomation</a:t>
            </a:r>
            <a:r>
              <a:rPr lang="en-US" b="0" dirty="0">
                <a:solidFill>
                  <a:srgbClr val="CE9178"/>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B5CEA8"/>
                </a:solidFill>
                <a:effectLst/>
                <a:latin typeface="Courier New" panose="02070309020205020404" pitchFamily="49" charset="0"/>
              </a:rPr>
              <a:t>1</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CE9178"/>
                </a:solidFill>
                <a:effectLst/>
                <a:latin typeface="Courier New" panose="02070309020205020404" pitchFamily="49" charset="0"/>
              </a:rPr>
              <a:t>'</a:t>
            </a:r>
            <a:r>
              <a:rPr lang="en-US" b="0" dirty="0" err="1">
                <a:solidFill>
                  <a:srgbClr val="CE9178"/>
                </a:solidFill>
                <a:effectLst/>
                <a:latin typeface="Courier New" panose="02070309020205020404" pitchFamily="49" charset="0"/>
              </a:rPr>
              <a:t>productTopSell</a:t>
            </a:r>
            <a:r>
              <a:rPr lang="en-US" b="0" dirty="0">
                <a:solidFill>
                  <a:srgbClr val="CE9178"/>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B5CEA8"/>
                </a:solidFill>
                <a:effectLst/>
                <a:latin typeface="Courier New" panose="02070309020205020404" pitchFamily="49" charset="0"/>
              </a:rPr>
              <a:t>2</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CE9178"/>
                </a:solidFill>
                <a:effectLst/>
                <a:latin typeface="Courier New" panose="02070309020205020404" pitchFamily="49" charset="0"/>
              </a:rPr>
              <a:t>'</a:t>
            </a:r>
            <a:r>
              <a:rPr lang="en-US" b="0" dirty="0" err="1">
                <a:solidFill>
                  <a:srgbClr val="CE9178"/>
                </a:solidFill>
                <a:effectLst/>
                <a:latin typeface="Courier New" panose="02070309020205020404" pitchFamily="49" charset="0"/>
              </a:rPr>
              <a:t>recommendedProduct</a:t>
            </a:r>
            <a:r>
              <a:rPr lang="en-US" b="0" dirty="0">
                <a:solidFill>
                  <a:srgbClr val="CE9178"/>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B5CEA8"/>
                </a:solidFill>
                <a:effectLst/>
                <a:latin typeface="Courier New" panose="02070309020205020404" pitchFamily="49" charset="0"/>
              </a:rPr>
              <a:t>3</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CE9178"/>
                </a:solidFill>
                <a:effectLst/>
                <a:latin typeface="Courier New" panose="02070309020205020404" pitchFamily="49" charset="0"/>
              </a:rPr>
              <a:t>'ingredient’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B5CEA8"/>
                </a:solidFill>
                <a:effectLst/>
                <a:latin typeface="Courier New" panose="02070309020205020404" pitchFamily="49" charset="0"/>
              </a:rPr>
              <a:t>4</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CE9178"/>
                </a:solidFill>
                <a:effectLst/>
                <a:latin typeface="Courier New" panose="02070309020205020404" pitchFamily="49" charset="0"/>
              </a:rPr>
              <a:t>'quality’</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B5CEA8"/>
                </a:solidFill>
                <a:effectLst/>
                <a:latin typeface="Courier New" panose="02070309020205020404" pitchFamily="49" charset="0"/>
              </a:rPr>
              <a:t>5</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CE9178"/>
                </a:solidFill>
                <a:effectLst/>
                <a:latin typeface="Courier New" panose="02070309020205020404" pitchFamily="49" charset="0"/>
              </a:rPr>
              <a:t>'greeting'</a:t>
            </a:r>
            <a:endParaRPr lang="en-US"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37174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ề Bản chiếu">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Đầu trang của Phần">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vi-VN"/>
              <a:t>Bấm để sửa kiểu tiêu đề Bản cái</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vi-VN"/>
              <a:t>Bấm biểu tượng để thêm hình ảnh</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vi-VN"/>
              <a:t>Bấm để sửa kiểu tiêu đề Bản cái</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50628" y="1481654"/>
            <a:ext cx="6392421" cy="1333205"/>
          </a:xfrm>
        </p:spPr>
        <p:txBody>
          <a:bodyPr anchor="ctr"/>
          <a:lstStyle/>
          <a:p>
            <a:r>
              <a:rPr lang="en-US" sz="3500" dirty="0"/>
              <a:t>CHATBOT CHĂM SÓC KHÁCH HÀNG</a:t>
            </a:r>
          </a:p>
        </p:txBody>
      </p:sp>
      <p:sp>
        <p:nvSpPr>
          <p:cNvPr id="3" name="Title 1">
            <a:extLst>
              <a:ext uri="{FF2B5EF4-FFF2-40B4-BE49-F238E27FC236}">
                <a16:creationId xmlns:a16="http://schemas.microsoft.com/office/drawing/2014/main" id="{F0777837-C603-40E0-3521-85AAC5D5B8A0}"/>
              </a:ext>
            </a:extLst>
          </p:cNvPr>
          <p:cNvSpPr txBox="1">
            <a:spLocks/>
          </p:cNvSpPr>
          <p:nvPr/>
        </p:nvSpPr>
        <p:spPr>
          <a:xfrm>
            <a:off x="3141043" y="195800"/>
            <a:ext cx="5811592" cy="1333205"/>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3500" dirty="0">
                <a:latin typeface="Arial" panose="020B0604020202020204" pitchFamily="34" charset="0"/>
                <a:cs typeface="Arial" panose="020B0604020202020204" pitchFamily="34" charset="0"/>
              </a:rPr>
              <a:t>Seminar </a:t>
            </a:r>
            <a:r>
              <a:rPr lang="en-US" sz="3500" dirty="0" err="1">
                <a:latin typeface="Arial" panose="020B0604020202020204" pitchFamily="34" charset="0"/>
                <a:cs typeface="Arial" panose="020B0604020202020204" pitchFamily="34" charset="0"/>
              </a:rPr>
              <a:t>các</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vấn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đề</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hiện</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đại</a:t>
            </a:r>
            <a:r>
              <a:rPr lang="en-US" sz="3500" dirty="0">
                <a:latin typeface="Arial" panose="020B0604020202020204" pitchFamily="34" charset="0"/>
                <a:cs typeface="Arial" panose="020B0604020202020204" pitchFamily="34" charset="0"/>
              </a:rPr>
              <a:t> </a:t>
            </a:r>
            <a:r>
              <a:rPr lang="en-US" sz="3500" dirty="0" err="1">
                <a:latin typeface="Arial" panose="020B0604020202020204" pitchFamily="34" charset="0"/>
                <a:cs typeface="Arial" panose="020B0604020202020204" pitchFamily="34" charset="0"/>
              </a:rPr>
              <a:t>của</a:t>
            </a:r>
            <a:r>
              <a:rPr lang="en-US" sz="3500" dirty="0">
                <a:latin typeface="Arial" panose="020B0604020202020204" pitchFamily="34" charset="0"/>
                <a:cs typeface="Arial" panose="020B0604020202020204" pitchFamily="34" charset="0"/>
              </a:rPr>
              <a:t> CNPM</a:t>
            </a:r>
          </a:p>
        </p:txBody>
      </p:sp>
      <p:sp>
        <p:nvSpPr>
          <p:cNvPr id="4" name="Hộp Văn bản 3">
            <a:extLst>
              <a:ext uri="{FF2B5EF4-FFF2-40B4-BE49-F238E27FC236}">
                <a16:creationId xmlns:a16="http://schemas.microsoft.com/office/drawing/2014/main" id="{02FC2719-76C4-8C9D-B615-B27B36BFE551}"/>
              </a:ext>
            </a:extLst>
          </p:cNvPr>
          <p:cNvSpPr txBox="1"/>
          <p:nvPr/>
        </p:nvSpPr>
        <p:spPr>
          <a:xfrm>
            <a:off x="2899790" y="5415705"/>
            <a:ext cx="6392422"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500" dirty="0">
                <a:solidFill>
                  <a:schemeClr val="bg1"/>
                </a:solidFill>
                <a:latin typeface="Arial" panose="020B0604020202020204" pitchFamily="34" charset="0"/>
                <a:cs typeface="Arial" panose="020B0604020202020204" pitchFamily="34" charset="0"/>
              </a:rPr>
              <a:t>Thành viên thực hiện:</a:t>
            </a:r>
            <a:endParaRPr lang="vi-VN" sz="2500" dirty="0">
              <a:latin typeface="Arial" panose="020B0604020202020204" pitchFamily="34" charset="0"/>
              <a:cs typeface="Arial" panose="020B0604020202020204" pitchFamily="34" charset="0"/>
            </a:endParaRPr>
          </a:p>
          <a:p>
            <a:r>
              <a:rPr lang="en-US" sz="2500" dirty="0">
                <a:solidFill>
                  <a:schemeClr val="bg1"/>
                </a:solidFill>
                <a:latin typeface="Arial" panose="020B0604020202020204" pitchFamily="34" charset="0"/>
                <a:cs typeface="Arial" panose="020B0604020202020204" pitchFamily="34" charset="0"/>
              </a:rPr>
              <a:t>	</a:t>
            </a:r>
            <a:r>
              <a:rPr lang="vi-VN" sz="2500" dirty="0">
                <a:solidFill>
                  <a:schemeClr val="bg1"/>
                </a:solidFill>
                <a:latin typeface="Arial" panose="020B0604020202020204" pitchFamily="34" charset="0"/>
                <a:cs typeface="Arial" panose="020B0604020202020204" pitchFamily="34" charset="0"/>
              </a:rPr>
              <a:t>Huỳnh Mai Cao Nhân - 21522401</a:t>
            </a:r>
          </a:p>
          <a:p>
            <a:r>
              <a:rPr lang="en-US" sz="2500" dirty="0">
                <a:solidFill>
                  <a:schemeClr val="bg1"/>
                </a:solidFill>
                <a:latin typeface="Arial" panose="020B0604020202020204" pitchFamily="34" charset="0"/>
                <a:cs typeface="Arial" panose="020B0604020202020204" pitchFamily="34" charset="0"/>
              </a:rPr>
              <a:t>	</a:t>
            </a:r>
            <a:r>
              <a:rPr lang="vi-VN" sz="2500" dirty="0">
                <a:solidFill>
                  <a:schemeClr val="bg1"/>
                </a:solidFill>
                <a:latin typeface="Arial" panose="020B0604020202020204" pitchFamily="34" charset="0"/>
                <a:cs typeface="Arial" panose="020B0604020202020204" pitchFamily="34" charset="0"/>
              </a:rPr>
              <a:t>Ngô Phương Nam - 21522361</a:t>
            </a:r>
          </a:p>
        </p:txBody>
      </p:sp>
      <p:sp>
        <p:nvSpPr>
          <p:cNvPr id="5" name="Title 1">
            <a:extLst>
              <a:ext uri="{FF2B5EF4-FFF2-40B4-BE49-F238E27FC236}">
                <a16:creationId xmlns:a16="http://schemas.microsoft.com/office/drawing/2014/main" id="{A681CB64-4FE9-2066-7FD1-3C1D7DB38E72}"/>
              </a:ext>
            </a:extLst>
          </p:cNvPr>
          <p:cNvSpPr txBox="1">
            <a:spLocks/>
          </p:cNvSpPr>
          <p:nvPr/>
        </p:nvSpPr>
        <p:spPr>
          <a:xfrm>
            <a:off x="3048000" y="2789647"/>
            <a:ext cx="5997678" cy="1333205"/>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3300" dirty="0">
                <a:latin typeface="Arial" panose="020B0604020202020204" pitchFamily="34" charset="0"/>
                <a:cs typeface="Arial" panose="020B0604020202020204" pitchFamily="34" charset="0"/>
              </a:rPr>
              <a:t>Se400.p11.pmcl</a:t>
            </a:r>
          </a:p>
          <a:p>
            <a:r>
              <a:rPr lang="en-US" sz="3300" dirty="0" err="1">
                <a:latin typeface="Arial" panose="020B0604020202020204" pitchFamily="34" charset="0"/>
                <a:cs typeface="Arial" panose="020B0604020202020204" pitchFamily="34" charset="0"/>
              </a:rPr>
              <a:t>Đinh</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nguyễn</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anh</a:t>
            </a:r>
            <a:r>
              <a:rPr lang="en-US" sz="3300" dirty="0">
                <a:latin typeface="Arial" panose="020B0604020202020204" pitchFamily="34" charset="0"/>
                <a:cs typeface="Arial" panose="020B0604020202020204" pitchFamily="34" charset="0"/>
              </a:rPr>
              <a:t> </a:t>
            </a:r>
            <a:r>
              <a:rPr lang="en-US" sz="3300" dirty="0" err="1">
                <a:latin typeface="Arial" panose="020B0604020202020204" pitchFamily="34" charset="0"/>
                <a:cs typeface="Arial" panose="020B0604020202020204" pitchFamily="34" charset="0"/>
              </a:rPr>
              <a:t>dũng</a:t>
            </a:r>
            <a:endParaRPr lang="en-US" sz="3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3737" y="494360"/>
            <a:ext cx="9879437" cy="980844"/>
          </a:xfrm>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endParaRPr lang="en-US"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7" name="Chỗ dành sẵn cho Nội dung 6">
            <a:extLst>
              <a:ext uri="{FF2B5EF4-FFF2-40B4-BE49-F238E27FC236}">
                <a16:creationId xmlns:a16="http://schemas.microsoft.com/office/drawing/2014/main" id="{E5C096CC-E322-DAC6-49DF-021E008BACA6}"/>
              </a:ext>
            </a:extLst>
          </p:cNvPr>
          <p:cNvSpPr>
            <a:spLocks noGrp="1"/>
          </p:cNvSpPr>
          <p:nvPr>
            <p:ph sz="half" idx="1"/>
          </p:nvPr>
        </p:nvSpPr>
        <p:spPr>
          <a:xfrm>
            <a:off x="1553737" y="1830346"/>
            <a:ext cx="9872289" cy="3728585"/>
          </a:xfrm>
          <a:noFill/>
        </p:spPr>
        <p:txBody>
          <a:bodyPr>
            <a:spAutoFit/>
          </a:bodyPr>
          <a:lstStyle/>
          <a:p>
            <a:pPr algn="just">
              <a:lnSpc>
                <a:spcPct val="150000"/>
              </a:lnSpc>
            </a:pPr>
            <a:r>
              <a:rPr lang="en-US" sz="2000" b="1" i="1" u="sng" dirty="0" err="1"/>
              <a:t>Kết</a:t>
            </a:r>
            <a:r>
              <a:rPr lang="en-US" sz="2000" b="1" i="1" u="sng" dirty="0"/>
              <a:t> </a:t>
            </a:r>
            <a:r>
              <a:rPr lang="en-US" sz="2000" b="1" i="1" u="sng" dirty="0" err="1"/>
              <a:t>quả</a:t>
            </a:r>
            <a:r>
              <a:rPr lang="en-US" sz="2000" b="1" i="1" u="sng" dirty="0"/>
              <a:t> </a:t>
            </a:r>
            <a:r>
              <a:rPr lang="en-US" sz="2000" b="1" i="1" u="sng" dirty="0" err="1"/>
              <a:t>đạt</a:t>
            </a:r>
            <a:r>
              <a:rPr lang="en-US" sz="2000" b="1" i="1" u="sng" dirty="0"/>
              <a:t> </a:t>
            </a:r>
            <a:r>
              <a:rPr lang="en-US" sz="2000" b="1" i="1" u="sng" dirty="0" err="1"/>
              <a:t>được</a:t>
            </a:r>
            <a:r>
              <a:rPr lang="en-US" sz="2000" b="1" i="1" u="sng" dirty="0"/>
              <a:t>:</a:t>
            </a:r>
            <a:r>
              <a:rPr lang="en-US" sz="2000" dirty="0"/>
              <a:t> </a:t>
            </a:r>
            <a:r>
              <a:rPr lang="vi-VN" sz="2000" dirty="0">
                <a:latin typeface="Arial" panose="020B0604020202020204" pitchFamily="34" charset="0"/>
                <a:cs typeface="Arial" panose="020B0604020202020204" pitchFamily="34" charset="0"/>
              </a:rPr>
              <a:t>Xây dựng được một hệ thống </a:t>
            </a:r>
            <a:r>
              <a:rPr lang="vi-VN" sz="2000" dirty="0" err="1">
                <a:latin typeface="Arial" panose="020B0604020202020204" pitchFamily="34" charset="0"/>
                <a:cs typeface="Arial" panose="020B0604020202020204" pitchFamily="34" charset="0"/>
              </a:rPr>
              <a:t>chatbot</a:t>
            </a:r>
            <a:r>
              <a:rPr lang="vi-VN" sz="2000" dirty="0">
                <a:latin typeface="Arial" panose="020B0604020202020204" pitchFamily="34" charset="0"/>
                <a:cs typeface="Arial" panose="020B0604020202020204" pitchFamily="34" charset="0"/>
              </a:rPr>
              <a:t> chăm sóc khách hàng với khả năng tự động trả lời các câu hỏi thường gặp, hỗ trợ 24/7 và tích hợp trên các nền tảng phổ biến như </a:t>
            </a:r>
            <a:r>
              <a:rPr lang="vi-VN" sz="2000" dirty="0" err="1">
                <a:latin typeface="Arial" panose="020B0604020202020204" pitchFamily="34" charset="0"/>
                <a:cs typeface="Arial" panose="020B0604020202020204" pitchFamily="34" charset="0"/>
              </a:rPr>
              <a:t>website</a:t>
            </a:r>
            <a:r>
              <a:rPr lang="vi-VN" sz="2000" dirty="0">
                <a:latin typeface="Arial" panose="020B0604020202020204" pitchFamily="34" charset="0"/>
                <a:cs typeface="Arial" panose="020B0604020202020204" pitchFamily="34" charset="0"/>
              </a:rPr>
              <a:t>, ứng dụng di động. </a:t>
            </a:r>
            <a:r>
              <a:rPr lang="vi-VN" sz="2000" dirty="0" err="1">
                <a:latin typeface="Arial" panose="020B0604020202020204" pitchFamily="34" charset="0"/>
                <a:cs typeface="Arial" panose="020B0604020202020204" pitchFamily="34" charset="0"/>
              </a:rPr>
              <a:t>Chatbot</a:t>
            </a:r>
            <a:r>
              <a:rPr lang="vi-VN" sz="2000" dirty="0">
                <a:latin typeface="Arial" panose="020B0604020202020204" pitchFamily="34" charset="0"/>
                <a:cs typeface="Arial" panose="020B0604020202020204" pitchFamily="34" charset="0"/>
              </a:rPr>
              <a:t> sử dụng công nghệ xử lý ngôn ngữ tự nhiên (NLP) để hiểu và phản hồi câu hỏi của người dùng, giúp cải thiện trải nghiệm khách hàng. Hệ thống có khả năng gợi ý sản phẩm và cung cấp thông tin nhanh chóng, góp phần giảm tải cho nhân viên hỗ trợ. Ngoài ra, </a:t>
            </a:r>
            <a:r>
              <a:rPr lang="vi-VN" sz="2000" dirty="0" err="1">
                <a:latin typeface="Arial" panose="020B0604020202020204" pitchFamily="34" charset="0"/>
                <a:cs typeface="Arial" panose="020B0604020202020204" pitchFamily="34" charset="0"/>
              </a:rPr>
              <a:t>chatbot</a:t>
            </a:r>
            <a:r>
              <a:rPr lang="vi-VN" sz="2000" dirty="0">
                <a:latin typeface="Arial" panose="020B0604020202020204" pitchFamily="34" charset="0"/>
                <a:cs typeface="Arial" panose="020B0604020202020204" pitchFamily="34" charset="0"/>
              </a:rPr>
              <a:t> cũng thu thập dữ liệu từ các cuộc trò chuyện để phân tích và đưa ra các báo cáo hữu ích cho doanh nghiệp.</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40DF2-A87B-247C-B49C-61755DF34F3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ACDD828-3340-9DC4-BD3E-F40B081A2E19}"/>
              </a:ext>
            </a:extLst>
          </p:cNvPr>
          <p:cNvSpPr>
            <a:spLocks noGrp="1"/>
          </p:cNvSpPr>
          <p:nvPr>
            <p:ph type="title"/>
          </p:nvPr>
        </p:nvSpPr>
        <p:spPr>
          <a:xfrm>
            <a:off x="1553737" y="494360"/>
            <a:ext cx="9879437" cy="980844"/>
          </a:xfrm>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endParaRPr lang="en-US"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4035A71-AC75-DE75-B838-62BEF9CE786D}"/>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
        <p:nvSpPr>
          <p:cNvPr id="7" name="Chỗ dành sẵn cho Nội dung 6">
            <a:extLst>
              <a:ext uri="{FF2B5EF4-FFF2-40B4-BE49-F238E27FC236}">
                <a16:creationId xmlns:a16="http://schemas.microsoft.com/office/drawing/2014/main" id="{0EFB4E8E-71CC-A2C2-C0E8-76FDE6180EF6}"/>
              </a:ext>
            </a:extLst>
          </p:cNvPr>
          <p:cNvSpPr>
            <a:spLocks noGrp="1"/>
          </p:cNvSpPr>
          <p:nvPr>
            <p:ph sz="half" idx="1"/>
          </p:nvPr>
        </p:nvSpPr>
        <p:spPr>
          <a:xfrm>
            <a:off x="1553737" y="1830346"/>
            <a:ext cx="9872289" cy="3266920"/>
          </a:xfrm>
          <a:noFill/>
        </p:spPr>
        <p:txBody>
          <a:bodyPr>
            <a:spAutoFit/>
          </a:bodyPr>
          <a:lstStyle/>
          <a:p>
            <a:pPr algn="just">
              <a:lnSpc>
                <a:spcPct val="150000"/>
              </a:lnSpc>
            </a:pPr>
            <a:r>
              <a:rPr lang="en-US" sz="2000" b="1" i="1" u="sng" dirty="0" err="1"/>
              <a:t>Hạn</a:t>
            </a:r>
            <a:r>
              <a:rPr lang="en-US" sz="2000" b="1" i="1" u="sng" dirty="0"/>
              <a:t> </a:t>
            </a:r>
            <a:r>
              <a:rPr lang="en-US" sz="2000" b="1" i="1" u="sng" dirty="0" err="1"/>
              <a:t>chế</a:t>
            </a:r>
            <a:r>
              <a:rPr lang="en-US" sz="2000" b="1" i="1" u="sng" dirty="0"/>
              <a:t>:</a:t>
            </a:r>
            <a:r>
              <a:rPr lang="en-US" sz="2000" dirty="0"/>
              <a:t> </a:t>
            </a:r>
            <a:r>
              <a:rPr lang="vi-VN" sz="2000" dirty="0">
                <a:latin typeface="Arial" panose="020B0604020202020204" pitchFamily="34" charset="0"/>
                <a:cs typeface="Arial" panose="020B0604020202020204" pitchFamily="34" charset="0"/>
              </a:rPr>
              <a:t>Với lượng dữ liệu câu hỏi hiện tại chưa thực sự đa dạng, mô hình phân loại câu hỏi vẫn chưa đạt được độ chính xác tối ưu. Điều này khiến </a:t>
            </a:r>
            <a:r>
              <a:rPr lang="vi-VN" sz="2000" dirty="0" err="1">
                <a:latin typeface="Arial" panose="020B0604020202020204" pitchFamily="34" charset="0"/>
                <a:cs typeface="Arial" panose="020B0604020202020204" pitchFamily="34" charset="0"/>
              </a:rPr>
              <a:t>chatbot</a:t>
            </a:r>
            <a:r>
              <a:rPr lang="vi-VN" sz="2000" dirty="0">
                <a:latin typeface="Arial" panose="020B0604020202020204" pitchFamily="34" charset="0"/>
                <a:cs typeface="Arial" panose="020B0604020202020204" pitchFamily="34" charset="0"/>
              </a:rPr>
              <a:t> khó phân biệt các dạng câu hỏi tinh vi và phức tạp, từ đó có thể ảnh hưởng đến trải nghiệm của người dùng.</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Về mặt phản hồi câu hỏi, các câu trả lời của </a:t>
            </a:r>
            <a:r>
              <a:rPr lang="vi-VN" sz="2000" dirty="0" err="1">
                <a:latin typeface="Arial" panose="020B0604020202020204" pitchFamily="34" charset="0"/>
                <a:cs typeface="Arial" panose="020B0604020202020204" pitchFamily="34" charset="0"/>
              </a:rPr>
              <a:t>chatbot</a:t>
            </a:r>
            <a:r>
              <a:rPr lang="vi-VN" sz="2000" dirty="0">
                <a:latin typeface="Arial" panose="020B0604020202020204" pitchFamily="34" charset="0"/>
                <a:cs typeface="Arial" panose="020B0604020202020204" pitchFamily="34" charset="0"/>
              </a:rPr>
              <a:t> hiện chưa đạt mức đa dạng mong muốn, vì đang được trả lời theo các mẫu định nghĩa sẵn. Điều này khiến cho </a:t>
            </a:r>
            <a:r>
              <a:rPr lang="vi-VN" sz="2000" dirty="0" err="1">
                <a:latin typeface="Arial" panose="020B0604020202020204" pitchFamily="34" charset="0"/>
                <a:cs typeface="Arial" panose="020B0604020202020204" pitchFamily="34" charset="0"/>
              </a:rPr>
              <a:t>chatbot</a:t>
            </a:r>
            <a:r>
              <a:rPr lang="vi-VN" sz="2000" dirty="0">
                <a:latin typeface="Arial" panose="020B0604020202020204" pitchFamily="34" charset="0"/>
                <a:cs typeface="Arial" panose="020B0604020202020204" pitchFamily="34" charset="0"/>
              </a:rPr>
              <a:t> thiếu tính linh hoạt và không đáp ứng được nhu cầu về các câu trả lời phong phú trong nhiều ngữ cảnh khác nhau.</a:t>
            </a:r>
          </a:p>
        </p:txBody>
      </p:sp>
    </p:spTree>
    <p:extLst>
      <p:ext uri="{BB962C8B-B14F-4D97-AF65-F5344CB8AC3E}">
        <p14:creationId xmlns:p14="http://schemas.microsoft.com/office/powerpoint/2010/main" val="233958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latin typeface="Arial" panose="020B0604020202020204" pitchFamily="34" charset="0"/>
                <a:cs typeface="Arial" panose="020B0604020202020204" pitchFamily="34" charset="0"/>
              </a:rPr>
              <a:t>5.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khảo</a:t>
            </a: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
        <p:nvSpPr>
          <p:cNvPr id="6" name="Chỗ dành sẵn cho Nội dung 5">
            <a:extLst>
              <a:ext uri="{FF2B5EF4-FFF2-40B4-BE49-F238E27FC236}">
                <a16:creationId xmlns:a16="http://schemas.microsoft.com/office/drawing/2014/main" id="{EC89D11C-6EB5-2F2B-AA19-40533E2F5B6C}"/>
              </a:ext>
            </a:extLst>
          </p:cNvPr>
          <p:cNvSpPr>
            <a:spLocks noGrp="1"/>
          </p:cNvSpPr>
          <p:nvPr>
            <p:ph sz="quarter" idx="4"/>
          </p:nvPr>
        </p:nvSpPr>
        <p:spPr>
          <a:xfrm>
            <a:off x="914400" y="2817512"/>
            <a:ext cx="10511627" cy="3406307"/>
          </a:xfrm>
        </p:spPr>
        <p:txBody>
          <a:bodyPr>
            <a:normAutofit/>
          </a:bodyPr>
          <a:lstStyle/>
          <a:p>
            <a:r>
              <a:rPr lang="vi-VN" sz="2400" dirty="0">
                <a:latin typeface="Arial" panose="020B0604020202020204" pitchFamily="34" charset="0"/>
                <a:cs typeface="Arial" panose="020B0604020202020204" pitchFamily="34" charset="0"/>
              </a:rPr>
              <a:t>[1] “Tổng quan về </a:t>
            </a:r>
            <a:r>
              <a:rPr lang="vi-VN" sz="2400" dirty="0" err="1">
                <a:latin typeface="Arial" panose="020B0604020202020204" pitchFamily="34" charset="0"/>
                <a:cs typeface="Arial" panose="020B0604020202020204" pitchFamily="34" charset="0"/>
              </a:rPr>
              <a:t>Recommender</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System</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Recommender</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System</a:t>
            </a:r>
            <a:r>
              <a:rPr lang="vi-VN" sz="2400" dirty="0">
                <a:latin typeface="Arial" panose="020B0604020202020204" pitchFamily="34" charset="0"/>
                <a:cs typeface="Arial" panose="020B0604020202020204" pitchFamily="34" charset="0"/>
              </a:rPr>
              <a:t> cơ bản, cả 3 phần), Hoàng Đinh, </a:t>
            </a:r>
            <a:r>
              <a:rPr lang="vi-VN" sz="2400" dirty="0" err="1">
                <a:latin typeface="Arial" panose="020B0604020202020204" pitchFamily="34" charset="0"/>
                <a:cs typeface="Arial" panose="020B0604020202020204" pitchFamily="34" charset="0"/>
              </a:rPr>
              <a:t>viblo</a:t>
            </a:r>
            <a:r>
              <a:rPr lang="vi-VN" sz="2400" dirty="0">
                <a:latin typeface="Arial" panose="020B0604020202020204" pitchFamily="34" charset="0"/>
                <a:cs typeface="Arial" panose="020B0604020202020204" pitchFamily="34" charset="0"/>
              </a:rPr>
              <a:t>, 2021. [</a:t>
            </a:r>
            <a:r>
              <a:rPr lang="vi-VN" sz="2400" dirty="0" err="1">
                <a:latin typeface="Arial" panose="020B0604020202020204" pitchFamily="34" charset="0"/>
                <a:cs typeface="Arial" panose="020B0604020202020204" pitchFamily="34" charset="0"/>
              </a:rPr>
              <a:t>Online</a:t>
            </a:r>
            <a:r>
              <a:rPr lang="vi-VN" sz="2400" dirty="0">
                <a:latin typeface="Arial" panose="020B0604020202020204" pitchFamily="34" charset="0"/>
                <a:cs typeface="Arial" panose="020B0604020202020204" pitchFamily="34" charset="0"/>
              </a:rPr>
              <a:t>]. [Truy cập lần cuối: 20-12-2024].</a:t>
            </a:r>
          </a:p>
          <a:p>
            <a:r>
              <a:rPr lang="vi-VN" sz="2400" dirty="0">
                <a:latin typeface="Arial" panose="020B0604020202020204" pitchFamily="34" charset="0"/>
                <a:cs typeface="Arial" panose="020B0604020202020204" pitchFamily="34" charset="0"/>
              </a:rPr>
              <a:t>[2] “Áp dụng </a:t>
            </a:r>
            <a:r>
              <a:rPr lang="vi-VN" sz="2400" dirty="0" err="1">
                <a:latin typeface="Arial" panose="020B0604020202020204" pitchFamily="34" charset="0"/>
                <a:cs typeface="Arial" panose="020B0604020202020204" pitchFamily="34" charset="0"/>
              </a:rPr>
              <a:t>Machine</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learning</a:t>
            </a:r>
            <a:r>
              <a:rPr lang="vi-VN" sz="2400" dirty="0">
                <a:latin typeface="Arial" panose="020B0604020202020204" pitchFamily="34" charset="0"/>
                <a:cs typeface="Arial" panose="020B0604020202020204" pitchFamily="34" charset="0"/>
              </a:rPr>
              <a:t>, xây dựng ứng dụng </a:t>
            </a:r>
            <a:r>
              <a:rPr lang="vi-VN" sz="2400" dirty="0" err="1">
                <a:latin typeface="Arial" panose="020B0604020202020204" pitchFamily="34" charset="0"/>
                <a:cs typeface="Arial" panose="020B0604020202020204" pitchFamily="34" charset="0"/>
              </a:rPr>
              <a:t>chatbot</a:t>
            </a:r>
            <a:r>
              <a:rPr lang="vi-VN" sz="2400" dirty="0">
                <a:latin typeface="Arial" panose="020B0604020202020204" pitchFamily="34" charset="0"/>
                <a:cs typeface="Arial" panose="020B0604020202020204" pitchFamily="34" charset="0"/>
              </a:rPr>
              <a:t> của riêng bạn.”, </a:t>
            </a:r>
            <a:r>
              <a:rPr lang="vi-VN" sz="2400" dirty="0" err="1">
                <a:latin typeface="Arial" panose="020B0604020202020204" pitchFamily="34" charset="0"/>
                <a:cs typeface="Arial" panose="020B0604020202020204" pitchFamily="34" charset="0"/>
              </a:rPr>
              <a:t>Lavender</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viblo</a:t>
            </a:r>
            <a:r>
              <a:rPr lang="vi-VN" sz="2400" dirty="0">
                <a:latin typeface="Arial" panose="020B0604020202020204" pitchFamily="34" charset="0"/>
                <a:cs typeface="Arial" panose="020B0604020202020204" pitchFamily="34" charset="0"/>
              </a:rPr>
              <a:t>, 2018. [</a:t>
            </a:r>
            <a:r>
              <a:rPr lang="vi-VN" sz="2400" dirty="0" err="1">
                <a:latin typeface="Arial" panose="020B0604020202020204" pitchFamily="34" charset="0"/>
                <a:cs typeface="Arial" panose="020B0604020202020204" pitchFamily="34" charset="0"/>
              </a:rPr>
              <a:t>Online</a:t>
            </a:r>
            <a:r>
              <a:rPr lang="vi-VN" sz="2400" dirty="0">
                <a:latin typeface="Arial" panose="020B0604020202020204" pitchFamily="34" charset="0"/>
                <a:cs typeface="Arial" panose="020B0604020202020204" pitchFamily="34" charset="0"/>
              </a:rPr>
              <a:t>]. [Truy cập lần cuối: 20-12-2024].</a:t>
            </a:r>
          </a:p>
          <a:p>
            <a:r>
              <a:rPr lang="vi-VN" sz="2400" dirty="0">
                <a:latin typeface="Arial" panose="020B0604020202020204" pitchFamily="34" charset="0"/>
                <a:cs typeface="Arial" panose="020B0604020202020204" pitchFamily="34" charset="0"/>
              </a:rPr>
              <a:t>[3] “</a:t>
            </a:r>
            <a:r>
              <a:rPr lang="vi-VN" sz="2400" dirty="0" err="1">
                <a:latin typeface="Arial" panose="020B0604020202020204" pitchFamily="34" charset="0"/>
                <a:cs typeface="Arial" panose="020B0604020202020204" pitchFamily="34" charset="0"/>
              </a:rPr>
              <a:t>Linear</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Regression</a:t>
            </a:r>
            <a:r>
              <a:rPr lang="vi-VN" sz="2400" dirty="0">
                <a:latin typeface="Arial" panose="020B0604020202020204" pitchFamily="34" charset="0"/>
                <a:cs typeface="Arial" panose="020B0604020202020204" pitchFamily="34" charset="0"/>
              </a:rPr>
              <a:t> in </a:t>
            </a:r>
            <a:r>
              <a:rPr lang="vi-VN" sz="2400" dirty="0" err="1">
                <a:latin typeface="Arial" panose="020B0604020202020204" pitchFamily="34" charset="0"/>
                <a:cs typeface="Arial" panose="020B0604020202020204" pitchFamily="34" charset="0"/>
              </a:rPr>
              <a:t>Machine</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learning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geeksforgeeks</a:t>
            </a:r>
            <a:r>
              <a:rPr lang="vi-VN" sz="2400" dirty="0">
                <a:latin typeface="Arial" panose="020B0604020202020204" pitchFamily="34" charset="0"/>
                <a:cs typeface="Arial" panose="020B0604020202020204" pitchFamily="34" charset="0"/>
              </a:rPr>
              <a:t>, 2014. [</a:t>
            </a:r>
            <a:r>
              <a:rPr lang="vi-VN" sz="2400" dirty="0" err="1">
                <a:latin typeface="Arial" panose="020B0604020202020204" pitchFamily="34" charset="0"/>
                <a:cs typeface="Arial" panose="020B0604020202020204" pitchFamily="34" charset="0"/>
              </a:rPr>
              <a:t>Online</a:t>
            </a:r>
            <a:r>
              <a:rPr lang="vi-VN" sz="2400" dirty="0">
                <a:latin typeface="Arial" panose="020B0604020202020204" pitchFamily="34" charset="0"/>
                <a:cs typeface="Arial" panose="020B0604020202020204" pitchFamily="34" charset="0"/>
              </a:rPr>
              <a:t>]. [Truy cập lần cuối: 20-12-2024].</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lục</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pPr marL="457200" indent="-457200">
              <a:buFont typeface="+mj-lt"/>
              <a:buAutoNum type="arabicPeriod"/>
            </a:pP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chung</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gợi</a:t>
            </a:r>
            <a:r>
              <a:rPr lang="en-US" dirty="0">
                <a:latin typeface="Arial" panose="020B0604020202020204" pitchFamily="34" charset="0"/>
                <a:cs typeface="Arial" panose="020B0604020202020204" pitchFamily="34" charset="0"/>
              </a:rPr>
              <a:t> ý</a:t>
            </a:r>
          </a:p>
          <a:p>
            <a:pPr marL="457200" indent="-457200">
              <a:buFont typeface="+mj-lt"/>
              <a:buAutoNum type="arabicPeriod"/>
            </a:pPr>
            <a:r>
              <a:rPr lang="en-US" dirty="0">
                <a:latin typeface="Arial" panose="020B0604020202020204" pitchFamily="34" charset="0"/>
                <a:cs typeface="Arial" panose="020B0604020202020204" pitchFamily="34" charset="0"/>
              </a:rPr>
              <a:t>Chatbot</a:t>
            </a:r>
          </a:p>
          <a:p>
            <a:pPr marL="457200" indent="-457200">
              <a:buFont typeface="+mj-lt"/>
              <a:buAutoNum type="arabicPeriod"/>
            </a:pP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luận</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khảo</a:t>
            </a: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latin typeface="Arial" panose="020B0604020202020204" pitchFamily="34" charset="0"/>
              </a:rPr>
              <a:t>1. </a:t>
            </a:r>
            <a:r>
              <a:rPr lang="en-US" dirty="0" err="1">
                <a:latin typeface="Arial" panose="020B0604020202020204" pitchFamily="34" charset="0"/>
              </a:rPr>
              <a:t>Giới</a:t>
            </a:r>
            <a:r>
              <a:rPr lang="en-US" dirty="0">
                <a:latin typeface="Arial" panose="020B0604020202020204" pitchFamily="34" charset="0"/>
              </a:rPr>
              <a:t> </a:t>
            </a:r>
            <a:r>
              <a:rPr lang="en-US" dirty="0" err="1">
                <a:latin typeface="Arial" panose="020B0604020202020204" pitchFamily="34" charset="0"/>
              </a:rPr>
              <a:t>thiệu</a:t>
            </a:r>
            <a:r>
              <a:rPr lang="en-US" dirty="0">
                <a:latin typeface="Arial" panose="020B0604020202020204" pitchFamily="34" charset="0"/>
              </a:rPr>
              <a:t> </a:t>
            </a:r>
            <a:r>
              <a:rPr lang="en-US" dirty="0" err="1">
                <a:latin typeface="Arial" panose="020B0604020202020204" pitchFamily="34" charset="0"/>
              </a:rPr>
              <a:t>chung</a:t>
            </a:r>
            <a:endParaRPr lang="en-US" dirty="0">
              <a:latin typeface="Arial" panose="020B0604020202020204" pitchFamily="34" charset="0"/>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4294416"/>
          </a:xfrm>
        </p:spPr>
        <p:txBody>
          <a:bodyPr>
            <a:noAutofit/>
          </a:bodyPr>
          <a:lstStyle/>
          <a:p>
            <a:pPr algn="just">
              <a:lnSpc>
                <a:spcPct val="160000"/>
              </a:lnSpc>
            </a:pPr>
            <a:r>
              <a:rPr lang="vi-VN" sz="1600" dirty="0">
                <a:latin typeface="Arial" panose="020B0604020202020204" pitchFamily="34" charset="0"/>
                <a:cs typeface="Arial" panose="020B0604020202020204" pitchFamily="34" charset="0"/>
              </a:rPr>
              <a:t>Bối cảnh: Ngành F&amp;B, đặc biệt là các quán cà phê, đang cạnh tranh mạnh mẽ, đòi hỏi cải tiến và ứng dụng công nghệ số hóa, trong đó chức năng </a:t>
            </a:r>
            <a:r>
              <a:rPr lang="vi-VN" sz="1600" dirty="0" err="1">
                <a:latin typeface="Arial" panose="020B0604020202020204" pitchFamily="34" charset="0"/>
                <a:cs typeface="Arial" panose="020B0604020202020204" pitchFamily="34" charset="0"/>
              </a:rPr>
              <a:t>chatbot</a:t>
            </a:r>
            <a:r>
              <a:rPr lang="vi-VN" sz="1600" dirty="0">
                <a:latin typeface="Arial" panose="020B0604020202020204" pitchFamily="34" charset="0"/>
                <a:cs typeface="Arial" panose="020B0604020202020204" pitchFamily="34" charset="0"/>
              </a:rPr>
              <a:t> chăm sóc khách hàng trở thành xu hướng cần thiết.</a:t>
            </a:r>
            <a:endParaRPr lang="en-US" sz="1600" dirty="0">
              <a:latin typeface="Arial" panose="020B0604020202020204" pitchFamily="34" charset="0"/>
              <a:cs typeface="Arial" panose="020B0604020202020204" pitchFamily="34" charset="0"/>
            </a:endParaRPr>
          </a:p>
          <a:p>
            <a:pPr algn="just">
              <a:lnSpc>
                <a:spcPct val="160000"/>
              </a:lnSpc>
            </a:pPr>
            <a:r>
              <a:rPr lang="vi-VN" sz="1600" dirty="0">
                <a:latin typeface="Arial" panose="020B0604020202020204" pitchFamily="34" charset="0"/>
                <a:cs typeface="Arial" panose="020B0604020202020204" pitchFamily="34" charset="0"/>
              </a:rPr>
              <a:t>Mục tiêu: Xây dựng </a:t>
            </a:r>
            <a:r>
              <a:rPr lang="vi-VN" sz="1600" dirty="0" err="1">
                <a:latin typeface="Arial" panose="020B0604020202020204" pitchFamily="34" charset="0"/>
                <a:cs typeface="Arial" panose="020B0604020202020204" pitchFamily="34" charset="0"/>
              </a:rPr>
              <a:t>chatbot</a:t>
            </a:r>
            <a:r>
              <a:rPr lang="vi-VN" sz="1600" dirty="0">
                <a:latin typeface="Arial" panose="020B0604020202020204" pitchFamily="34" charset="0"/>
                <a:cs typeface="Arial" panose="020B0604020202020204" pitchFamily="34" charset="0"/>
              </a:rPr>
              <a:t> thông minh, phản hồi nhanh, chính xác, hoạt động 24/7, tự động hóa trả lời câu hỏi thường gặp, giảm tải nhân viên, nâng cao hỗ trợ. </a:t>
            </a:r>
            <a:r>
              <a:rPr lang="vi-VN" sz="1600" dirty="0" err="1">
                <a:latin typeface="Arial" panose="020B0604020202020204" pitchFamily="34" charset="0"/>
                <a:cs typeface="Arial" panose="020B0604020202020204" pitchFamily="34" charset="0"/>
              </a:rPr>
              <a:t>Chatbot</a:t>
            </a:r>
            <a:r>
              <a:rPr lang="vi-VN" sz="1600" dirty="0">
                <a:latin typeface="Arial" panose="020B0604020202020204" pitchFamily="34" charset="0"/>
                <a:cs typeface="Arial" panose="020B0604020202020204" pitchFamily="34" charset="0"/>
              </a:rPr>
              <a:t> sử dụng AI và NLP để cá nhân hóa phản hồi, gợi ý sản phẩm, tích hợp đa nền tảng, hỗ trợ thu thập và phân tích dữ liệu để cải hồi người dùng. thiện dịch vụ.</a:t>
            </a:r>
            <a:endParaRPr lang="en-US" sz="1600" dirty="0">
              <a:latin typeface="Arial" panose="020B0604020202020204" pitchFamily="34" charset="0"/>
              <a:cs typeface="Arial" panose="020B0604020202020204" pitchFamily="34" charset="0"/>
            </a:endParaRPr>
          </a:p>
          <a:p>
            <a:pPr algn="just">
              <a:lnSpc>
                <a:spcPct val="160000"/>
              </a:lnSpc>
            </a:pPr>
            <a:r>
              <a:rPr lang="vi-VN" sz="1600" dirty="0">
                <a:latin typeface="Arial" panose="020B0604020202020204" pitchFamily="34" charset="0"/>
                <a:cs typeface="Arial" panose="020B0604020202020204" pitchFamily="34" charset="0"/>
              </a:rPr>
              <a:t>Phương pháp nghiên cứu: Tìm hiểu NLP và các mô hình như BERT, </a:t>
            </a:r>
            <a:r>
              <a:rPr lang="vi-VN" sz="1600" dirty="0" err="1">
                <a:latin typeface="Arial" panose="020B0604020202020204" pitchFamily="34" charset="0"/>
                <a:cs typeface="Arial" panose="020B0604020202020204" pitchFamily="34" charset="0"/>
              </a:rPr>
              <a:t>PhoBERT</a:t>
            </a:r>
            <a:r>
              <a:rPr lang="vi-VN" sz="1600" dirty="0">
                <a:latin typeface="Arial" panose="020B0604020202020204" pitchFamily="34" charset="0"/>
                <a:cs typeface="Arial" panose="020B0604020202020204" pitchFamily="34" charset="0"/>
              </a:rPr>
              <a:t>, phân tích yêu cầu thực tế, thu thập và xử lý dữ liệu. Thiết kế, huấn luyện, kiểm thử </a:t>
            </a:r>
            <a:r>
              <a:rPr lang="vi-VN" sz="1600" dirty="0" err="1">
                <a:latin typeface="Arial" panose="020B0604020202020204" pitchFamily="34" charset="0"/>
                <a:cs typeface="Arial" panose="020B0604020202020204" pitchFamily="34" charset="0"/>
              </a:rPr>
              <a:t>chatbot</a:t>
            </a:r>
            <a:r>
              <a:rPr lang="vi-VN" sz="1600" dirty="0">
                <a:latin typeface="Arial" panose="020B0604020202020204" pitchFamily="34" charset="0"/>
                <a:cs typeface="Arial" panose="020B0604020202020204" pitchFamily="34" charset="0"/>
              </a:rPr>
              <a:t>, triển khai trên các nền tảng và tối ưu hóa dựa trên phản </a:t>
            </a:r>
            <a:endParaRPr lang="en-US" sz="1600" dirty="0">
              <a:latin typeface="Arial" panose="020B06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
        <p:nvSpPr>
          <p:cNvPr id="5" name="TextBox 4">
            <a:extLst>
              <a:ext uri="{FF2B5EF4-FFF2-40B4-BE49-F238E27FC236}">
                <a16:creationId xmlns:a16="http://schemas.microsoft.com/office/drawing/2014/main" id="{CABB7015-0B64-1B0D-9A65-E132439CC555}"/>
              </a:ext>
            </a:extLst>
          </p:cNvPr>
          <p:cNvSpPr txBox="1"/>
          <p:nvPr/>
        </p:nvSpPr>
        <p:spPr>
          <a:xfrm>
            <a:off x="1308588" y="2926504"/>
            <a:ext cx="3950120" cy="646331"/>
          </a:xfrm>
          <a:prstGeom prst="rect">
            <a:avLst/>
          </a:prstGeom>
          <a:noFill/>
        </p:spPr>
        <p:txBody>
          <a:bodyPr wrap="none" rtlCol="0">
            <a:spAutoFit/>
          </a:bodyPr>
          <a:lstStyle/>
          <a:p>
            <a:r>
              <a:rPr lang="en-US" sz="3600" b="1" dirty="0">
                <a:solidFill>
                  <a:schemeClr val="accent6"/>
                </a:solidFill>
                <a:latin typeface="Arial" panose="020B0604020202020204" pitchFamily="34" charset="0"/>
                <a:cs typeface="Arial" panose="020B0604020202020204" pitchFamily="34" charset="0"/>
              </a:rPr>
              <a:t>2. </a:t>
            </a:r>
            <a:r>
              <a:rPr lang="en-VN" sz="3600" b="1" dirty="0">
                <a:solidFill>
                  <a:schemeClr val="accent6"/>
                </a:solidFill>
                <a:latin typeface="Arial" panose="020B0604020202020204" pitchFamily="34" charset="0"/>
                <a:cs typeface="Arial" panose="020B0604020202020204" pitchFamily="34" charset="0"/>
              </a:rPr>
              <a:t>Hệ thống gợi ý</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CF9E-A708-3D7A-634B-85CC236C9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2B8B10-6513-C08A-B2CE-31A19CCCD288}"/>
              </a:ext>
            </a:extLst>
          </p:cNvPr>
          <p:cNvSpPr>
            <a:spLocks noGrp="1"/>
          </p:cNvSpPr>
          <p:nvPr>
            <p:ph type="title"/>
          </p:nvPr>
        </p:nvSpPr>
        <p:spPr>
          <a:xfrm>
            <a:off x="3460565" y="928688"/>
            <a:ext cx="8436467" cy="994164"/>
          </a:xfrm>
        </p:spPr>
        <p:txBody>
          <a:bodyPr/>
          <a:lstStyle/>
          <a:p>
            <a:r>
              <a:rPr lang="en-US" sz="3600" b="1" dirty="0">
                <a:latin typeface="Arial" panose="020B0604020202020204" pitchFamily="34" charset="0"/>
              </a:rPr>
              <a:t>Content-based Filtering</a:t>
            </a:r>
            <a:endParaRPr lang="en-US" dirty="0">
              <a:latin typeface="Arial" panose="020B0604020202020204" pitchFamily="34" charset="0"/>
            </a:endParaRPr>
          </a:p>
        </p:txBody>
      </p:sp>
      <p:sp>
        <p:nvSpPr>
          <p:cNvPr id="23" name="Slide Number Placeholder 22">
            <a:extLst>
              <a:ext uri="{FF2B5EF4-FFF2-40B4-BE49-F238E27FC236}">
                <a16:creationId xmlns:a16="http://schemas.microsoft.com/office/drawing/2014/main" id="{73D13EC4-A3E0-005B-D43B-5AD5A0F0B560}"/>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4" name="Picture 4">
            <a:extLst>
              <a:ext uri="{FF2B5EF4-FFF2-40B4-BE49-F238E27FC236}">
                <a16:creationId xmlns:a16="http://schemas.microsoft.com/office/drawing/2014/main" id="{E2642B7C-3452-65C4-CEBD-34F38DC78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971" y="2421173"/>
            <a:ext cx="5203655" cy="369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08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4255F-D98B-3787-2C88-3867482AB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5E6AC0-9AA8-60C4-C354-BD1D58CE585C}"/>
              </a:ext>
            </a:extLst>
          </p:cNvPr>
          <p:cNvSpPr>
            <a:spLocks noGrp="1"/>
          </p:cNvSpPr>
          <p:nvPr>
            <p:ph type="title"/>
          </p:nvPr>
        </p:nvSpPr>
        <p:spPr>
          <a:xfrm>
            <a:off x="3460565" y="963407"/>
            <a:ext cx="8436467" cy="994164"/>
          </a:xfrm>
        </p:spPr>
        <p:txBody>
          <a:bodyPr/>
          <a:lstStyle/>
          <a:p>
            <a:r>
              <a:rPr lang="en-US" dirty="0" err="1">
                <a:latin typeface="Arial" panose="020B0604020202020204" pitchFamily="34" charset="0"/>
              </a:rPr>
              <a:t>Công</a:t>
            </a:r>
            <a:r>
              <a:rPr lang="en-US" dirty="0">
                <a:latin typeface="Arial" panose="020B0604020202020204" pitchFamily="34" charset="0"/>
              </a:rPr>
              <a:t> </a:t>
            </a:r>
            <a:r>
              <a:rPr lang="en-US" dirty="0" err="1">
                <a:latin typeface="Arial" panose="020B0604020202020204" pitchFamily="34" charset="0"/>
              </a:rPr>
              <a:t>thức</a:t>
            </a:r>
            <a:r>
              <a:rPr lang="en-US" dirty="0">
                <a:latin typeface="Arial" panose="020B0604020202020204" pitchFamily="34" charset="0"/>
              </a:rPr>
              <a:t> </a:t>
            </a:r>
            <a:r>
              <a:rPr lang="en-US" dirty="0" err="1">
                <a:latin typeface="Arial" panose="020B0604020202020204" pitchFamily="34" charset="0"/>
              </a:rPr>
              <a:t>tính</a:t>
            </a:r>
            <a:r>
              <a:rPr lang="en-US" dirty="0">
                <a:latin typeface="Arial" panose="020B0604020202020204" pitchFamily="34" charset="0"/>
              </a:rPr>
              <a:t> </a:t>
            </a:r>
            <a:r>
              <a:rPr lang="en-US" dirty="0" err="1">
                <a:latin typeface="Arial" panose="020B0604020202020204" pitchFamily="34" charset="0"/>
              </a:rPr>
              <a:t>toán</a:t>
            </a:r>
            <a:endParaRPr lang="en-US" dirty="0">
              <a:latin typeface="Arial" panose="020B0604020202020204" pitchFamily="34" charset="0"/>
            </a:endParaRPr>
          </a:p>
        </p:txBody>
      </p:sp>
      <p:sp>
        <p:nvSpPr>
          <p:cNvPr id="23" name="Slide Number Placeholder 22">
            <a:extLst>
              <a:ext uri="{FF2B5EF4-FFF2-40B4-BE49-F238E27FC236}">
                <a16:creationId xmlns:a16="http://schemas.microsoft.com/office/drawing/2014/main" id="{08CEB174-5815-D2B1-AA10-63DAD92957D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7" name="Hình ảnh 6" descr="Ảnh có chứa văn bản, ảnh chụp màn hình, biểu đồ, Phông chữ&#10;&#10;Mô tả được tạo tự động">
            <a:extLst>
              <a:ext uri="{FF2B5EF4-FFF2-40B4-BE49-F238E27FC236}">
                <a16:creationId xmlns:a16="http://schemas.microsoft.com/office/drawing/2014/main" id="{2B327907-08E8-3867-6A39-8BE21D12D1A4}"/>
              </a:ext>
            </a:extLst>
          </p:cNvPr>
          <p:cNvPicPr>
            <a:picLocks noChangeAspect="1"/>
          </p:cNvPicPr>
          <p:nvPr/>
        </p:nvPicPr>
        <p:blipFill>
          <a:blip r:embed="rId3"/>
          <a:stretch>
            <a:fillRect/>
          </a:stretch>
        </p:blipFill>
        <p:spPr>
          <a:xfrm>
            <a:off x="4672473" y="2376669"/>
            <a:ext cx="5298215" cy="2066156"/>
          </a:xfrm>
          <a:prstGeom prst="rect">
            <a:avLst/>
          </a:prstGeom>
        </p:spPr>
      </p:pic>
      <p:pic>
        <p:nvPicPr>
          <p:cNvPr id="10" name="Hình ảnh 9" descr="Ảnh có chứa văn bản, Phông chữ, ảnh chụp màn hình, hàng&#10;&#10;Mô tả được tạo tự động">
            <a:extLst>
              <a:ext uri="{FF2B5EF4-FFF2-40B4-BE49-F238E27FC236}">
                <a16:creationId xmlns:a16="http://schemas.microsoft.com/office/drawing/2014/main" id="{5108D46D-C321-49C9-A222-DB9068C56EC2}"/>
              </a:ext>
            </a:extLst>
          </p:cNvPr>
          <p:cNvPicPr>
            <a:picLocks noChangeAspect="1"/>
          </p:cNvPicPr>
          <p:nvPr/>
        </p:nvPicPr>
        <p:blipFill>
          <a:blip r:embed="rId4"/>
          <a:stretch>
            <a:fillRect/>
          </a:stretch>
        </p:blipFill>
        <p:spPr>
          <a:xfrm>
            <a:off x="4540201" y="4768056"/>
            <a:ext cx="5562757" cy="1839989"/>
          </a:xfrm>
          <a:prstGeom prst="rect">
            <a:avLst/>
          </a:prstGeom>
        </p:spPr>
      </p:pic>
    </p:spTree>
    <p:extLst>
      <p:ext uri="{BB962C8B-B14F-4D97-AF65-F5344CB8AC3E}">
        <p14:creationId xmlns:p14="http://schemas.microsoft.com/office/powerpoint/2010/main" val="186893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F8446-ED9F-01C8-605D-60331B8E88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34E44-75D0-45B8-2F72-117E2B5CCECC}"/>
              </a:ext>
            </a:extLst>
          </p:cNvPr>
          <p:cNvSpPr>
            <a:spLocks noGrp="1"/>
          </p:cNvSpPr>
          <p:nvPr>
            <p:ph type="title"/>
          </p:nvPr>
        </p:nvSpPr>
        <p:spPr>
          <a:xfrm>
            <a:off x="3981674" y="565806"/>
            <a:ext cx="8436467" cy="994164"/>
          </a:xfrm>
        </p:spPr>
        <p:txBody>
          <a:bodyPr/>
          <a:lstStyle/>
          <a:p>
            <a:r>
              <a:rPr lang="en-US" sz="3600" b="1" dirty="0">
                <a:latin typeface="Arial" panose="020B0604020202020204" pitchFamily="34" charset="0"/>
              </a:rPr>
              <a:t>Collaborative Filtering</a:t>
            </a:r>
            <a:endParaRPr lang="en-US" dirty="0">
              <a:latin typeface="Arial" panose="020B0604020202020204" pitchFamily="34" charset="0"/>
            </a:endParaRPr>
          </a:p>
        </p:txBody>
      </p:sp>
      <p:sp>
        <p:nvSpPr>
          <p:cNvPr id="23" name="Slide Number Placeholder 22">
            <a:extLst>
              <a:ext uri="{FF2B5EF4-FFF2-40B4-BE49-F238E27FC236}">
                <a16:creationId xmlns:a16="http://schemas.microsoft.com/office/drawing/2014/main" id="{5427377A-EF1F-F310-22AB-C41C63938ED9}"/>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3" name="Picture 10">
            <a:extLst>
              <a:ext uri="{FF2B5EF4-FFF2-40B4-BE49-F238E27FC236}">
                <a16:creationId xmlns:a16="http://schemas.microsoft.com/office/drawing/2014/main" id="{15857406-80D8-9F06-CEE6-20F556F00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028" y="2004439"/>
            <a:ext cx="5930396" cy="420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93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latin typeface="Arial" panose="020B0604020202020204" pitchFamily="34" charset="0"/>
                <a:cs typeface="Arial" panose="020B0604020202020204" pitchFamily="34" charset="0"/>
              </a:rPr>
              <a:t>3. Chatbot</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err="1">
                <a:latin typeface="Arial" panose="020B0604020202020204" pitchFamily="34" charset="0"/>
                <a:cs typeface="Arial" panose="020B0604020202020204" pitchFamily="34" charset="0"/>
              </a:rPr>
              <a:t>Chăm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sóc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17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C1A88-43F8-8B55-9936-2480BBA065C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0E6B507-B4F6-0670-66EC-1DD3AD6750DB}"/>
              </a:ext>
            </a:extLst>
          </p:cNvPr>
          <p:cNvSpPr>
            <a:spLocks noGrp="1"/>
          </p:cNvSpPr>
          <p:nvPr>
            <p:ph type="title"/>
          </p:nvPr>
        </p:nvSpPr>
        <p:spPr>
          <a:xfrm>
            <a:off x="1550563" y="1089213"/>
            <a:ext cx="9879437" cy="980844"/>
          </a:xfrm>
        </p:spPr>
        <p:txBody>
          <a:bodyPr/>
          <a:lstStyle/>
          <a:p>
            <a:r>
              <a:rPr lang="en-US" dirty="0">
                <a:latin typeface="Arial" panose="020B0604020202020204" pitchFamily="34" charset="0"/>
                <a:cs typeface="Arial" panose="020B0604020202020204" pitchFamily="34" charset="0"/>
              </a:rPr>
              <a:t>3. Chatbot</a:t>
            </a:r>
          </a:p>
        </p:txBody>
      </p:sp>
      <p:sp>
        <p:nvSpPr>
          <p:cNvPr id="2" name="Slide Number Placeholder 1">
            <a:extLst>
              <a:ext uri="{FF2B5EF4-FFF2-40B4-BE49-F238E27FC236}">
                <a16:creationId xmlns:a16="http://schemas.microsoft.com/office/drawing/2014/main" id="{87CD0013-055F-9BDF-3563-591E9AAC21FE}"/>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11" name="Hình chữ nhật: Góc Tròn 10">
            <a:extLst>
              <a:ext uri="{FF2B5EF4-FFF2-40B4-BE49-F238E27FC236}">
                <a16:creationId xmlns:a16="http://schemas.microsoft.com/office/drawing/2014/main" id="{6181200B-43BB-212D-363B-E79A9ADA5876}"/>
              </a:ext>
            </a:extLst>
          </p:cNvPr>
          <p:cNvSpPr/>
          <p:nvPr/>
        </p:nvSpPr>
        <p:spPr>
          <a:xfrm>
            <a:off x="1550563" y="3323303"/>
            <a:ext cx="1371600" cy="13716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Data</a:t>
            </a:r>
          </a:p>
        </p:txBody>
      </p:sp>
      <p:sp>
        <p:nvSpPr>
          <p:cNvPr id="12" name="Hình chữ nhật: Góc Tròn 11">
            <a:extLst>
              <a:ext uri="{FF2B5EF4-FFF2-40B4-BE49-F238E27FC236}">
                <a16:creationId xmlns:a16="http://schemas.microsoft.com/office/drawing/2014/main" id="{73BED681-60B4-65AA-8FB1-87A727D4AEA6}"/>
              </a:ext>
            </a:extLst>
          </p:cNvPr>
          <p:cNvSpPr/>
          <p:nvPr/>
        </p:nvSpPr>
        <p:spPr>
          <a:xfrm>
            <a:off x="4211349" y="3323303"/>
            <a:ext cx="1371600" cy="13716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err="1"/>
              <a:t>phoBert</a:t>
            </a:r>
            <a:endParaRPr lang="en-US" dirty="0"/>
          </a:p>
        </p:txBody>
      </p:sp>
      <p:sp>
        <p:nvSpPr>
          <p:cNvPr id="13" name="Hình chữ nhật: Góc Tròn 12">
            <a:extLst>
              <a:ext uri="{FF2B5EF4-FFF2-40B4-BE49-F238E27FC236}">
                <a16:creationId xmlns:a16="http://schemas.microsoft.com/office/drawing/2014/main" id="{8A4ECF21-E196-172A-1325-41EAE8BE295B}"/>
              </a:ext>
            </a:extLst>
          </p:cNvPr>
          <p:cNvSpPr/>
          <p:nvPr/>
        </p:nvSpPr>
        <p:spPr>
          <a:xfrm>
            <a:off x="6872135" y="3323303"/>
            <a:ext cx="2045110" cy="13716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CNN + LSTM</a:t>
            </a:r>
          </a:p>
        </p:txBody>
      </p:sp>
      <p:sp>
        <p:nvSpPr>
          <p:cNvPr id="14" name="Hình chữ nhật: Góc Tròn 13">
            <a:extLst>
              <a:ext uri="{FF2B5EF4-FFF2-40B4-BE49-F238E27FC236}">
                <a16:creationId xmlns:a16="http://schemas.microsoft.com/office/drawing/2014/main" id="{EEE0B24F-CE8C-A116-ACF5-DD48AF1CA29B}"/>
              </a:ext>
            </a:extLst>
          </p:cNvPr>
          <p:cNvSpPr/>
          <p:nvPr/>
        </p:nvSpPr>
        <p:spPr>
          <a:xfrm>
            <a:off x="10206431" y="3323303"/>
            <a:ext cx="1371600" cy="13716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Result</a:t>
            </a:r>
          </a:p>
        </p:txBody>
      </p:sp>
      <p:sp>
        <p:nvSpPr>
          <p:cNvPr id="17" name="Mũi tên: Phải 16">
            <a:extLst>
              <a:ext uri="{FF2B5EF4-FFF2-40B4-BE49-F238E27FC236}">
                <a16:creationId xmlns:a16="http://schemas.microsoft.com/office/drawing/2014/main" id="{1C554F0A-05DF-6251-ADF7-E6CA8E30475F}"/>
              </a:ext>
            </a:extLst>
          </p:cNvPr>
          <p:cNvSpPr/>
          <p:nvPr/>
        </p:nvSpPr>
        <p:spPr>
          <a:xfrm>
            <a:off x="3124304" y="3862289"/>
            <a:ext cx="884904" cy="29362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Mũi tên: Phải 17">
            <a:extLst>
              <a:ext uri="{FF2B5EF4-FFF2-40B4-BE49-F238E27FC236}">
                <a16:creationId xmlns:a16="http://schemas.microsoft.com/office/drawing/2014/main" id="{BDA281D9-7D04-6813-4D68-3D0071542D2D}"/>
              </a:ext>
            </a:extLst>
          </p:cNvPr>
          <p:cNvSpPr/>
          <p:nvPr/>
        </p:nvSpPr>
        <p:spPr>
          <a:xfrm>
            <a:off x="5785090" y="3862288"/>
            <a:ext cx="884904" cy="29362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Mũi tên: Phải 18">
            <a:extLst>
              <a:ext uri="{FF2B5EF4-FFF2-40B4-BE49-F238E27FC236}">
                <a16:creationId xmlns:a16="http://schemas.microsoft.com/office/drawing/2014/main" id="{95D6F792-0129-1A84-1D4D-AC06D0B3D6C5}"/>
              </a:ext>
            </a:extLst>
          </p:cNvPr>
          <p:cNvSpPr/>
          <p:nvPr/>
        </p:nvSpPr>
        <p:spPr>
          <a:xfrm>
            <a:off x="9119386" y="3867875"/>
            <a:ext cx="884904" cy="29362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48137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16c05727-aa75-4e4a-9b5f-8a80a1165891"/>
    <ds:schemaRef ds:uri="http://schemas.microsoft.com/office/2006/documentManagement/types"/>
    <ds:schemaRef ds:uri="http://purl.org/dc/dcmitype/"/>
    <ds:schemaRef ds:uri="http://schemas.microsoft.com/sharepoint/v3"/>
    <ds:schemaRef ds:uri="http://schemas.microsoft.com/office/infopath/2007/PartnerControls"/>
    <ds:schemaRef ds:uri="http://schemas.openxmlformats.org/package/2006/metadata/core-properties"/>
    <ds:schemaRef ds:uri="http://purl.org/dc/terms/"/>
    <ds:schemaRef ds:uri="http://schemas.microsoft.com/office/2006/metadata/properties"/>
    <ds:schemaRef ds:uri="71af3243-3dd4-4a8d-8c0d-dd76da1f02a5"/>
    <ds:schemaRef ds:uri="230e9df3-be65-4c73-a93b-d1236ebd677e"/>
    <ds:schemaRef ds:uri="http://www.w3.org/XML/1998/namespace"/>
    <ds:schemaRef ds:uri="http://purl.org/dc/elements/1.1/"/>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{2C1958B0-CBF0-47F6-BCE5-7468B1F70FD9}tf78438558_win32</Template>
  <TotalTime>85</TotalTime>
  <Words>868</Words>
  <Application>Microsoft Office PowerPoint</Application>
  <PresentationFormat>Màn hình rộng</PresentationFormat>
  <Paragraphs>59</Paragraphs>
  <Slides>13</Slides>
  <Notes>13</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13</vt:i4>
      </vt:variant>
    </vt:vector>
  </HeadingPairs>
  <TitlesOfParts>
    <vt:vector size="19" baseType="lpstr">
      <vt:lpstr>Arial</vt:lpstr>
      <vt:lpstr>Arial Black</vt:lpstr>
      <vt:lpstr>Calibri</vt:lpstr>
      <vt:lpstr>Courier New</vt:lpstr>
      <vt:lpstr>Sabon Next LT</vt:lpstr>
      <vt:lpstr>Custom</vt:lpstr>
      <vt:lpstr>CHATBOT CHĂM SÓC KHÁCH HÀNG</vt:lpstr>
      <vt:lpstr>Mục lục</vt:lpstr>
      <vt:lpstr>1. Giới thiệu chung</vt:lpstr>
      <vt:lpstr>Bản trình bày PowerPoint</vt:lpstr>
      <vt:lpstr>Content-based Filtering</vt:lpstr>
      <vt:lpstr>Công thức tính toán</vt:lpstr>
      <vt:lpstr>Collaborative Filtering</vt:lpstr>
      <vt:lpstr>3. Chatbot</vt:lpstr>
      <vt:lpstr>3. Chatbot</vt:lpstr>
      <vt:lpstr>4. Tổng kết</vt:lpstr>
      <vt:lpstr>4. Tổng kết</vt:lpstr>
      <vt:lpstr>5. Tài liệu tham khảo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Huỳnh Mai Cao Nhân</dc:creator>
  <cp:lastModifiedBy>Huỳnh Mai Cao Nhân</cp:lastModifiedBy>
  <cp:revision>11</cp:revision>
  <dcterms:created xsi:type="dcterms:W3CDTF">2024-12-19T14:05:45Z</dcterms:created>
  <dcterms:modified xsi:type="dcterms:W3CDTF">2024-12-25T13:40:54Z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