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8" r:id="rId3"/>
    <p:sldId id="259" r:id="rId4"/>
    <p:sldId id="261" r:id="rId5"/>
    <p:sldId id="262" r:id="rId6"/>
    <p:sldId id="263" r:id="rId7"/>
    <p:sldId id="264" r:id="rId8"/>
    <p:sldId id="265" r:id="rId9"/>
    <p:sldId id="266" r:id="rId10"/>
    <p:sldId id="267" r:id="rId11"/>
    <p:sldId id="268" r:id="rId12"/>
    <p:sldId id="269" r:id="rId13"/>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150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3DC9DD-12B6-47F3-86D8-8DD92EE643FF}" type="datetimeFigureOut">
              <a:rPr lang="en-US" smtClean="0"/>
              <a:t>9/3/2019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C1ADE1-6341-4F81-9C5D-32B522B04AA5}" type="slidenum">
              <a:rPr lang="en-US" smtClean="0"/>
              <a:t>‹#›</a:t>
            </a:fld>
            <a:endParaRPr lang="en-US"/>
          </a:p>
        </p:txBody>
      </p:sp>
    </p:spTree>
    <p:extLst>
      <p:ext uri="{BB962C8B-B14F-4D97-AF65-F5344CB8AC3E}">
        <p14:creationId xmlns:p14="http://schemas.microsoft.com/office/powerpoint/2010/main" val="779404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1.jpeg"/><Relationship Id="rId4" Type="http://schemas.openxmlformats.org/officeDocument/2006/relationships/image" Target="../media/image7.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grpSp>
        <p:nvGrpSpPr>
          <p:cNvPr id="2" name="Group 19"/>
          <p:cNvGrpSpPr>
            <a:grpSpLocks/>
          </p:cNvGrpSpPr>
          <p:nvPr/>
        </p:nvGrpSpPr>
        <p:grpSpPr bwMode="auto">
          <a:xfrm>
            <a:off x="161927" y="2386851"/>
            <a:ext cx="8785225" cy="1079500"/>
            <a:chOff x="68" y="210"/>
            <a:chExt cx="5534" cy="680"/>
          </a:xfrm>
        </p:grpSpPr>
        <p:sp>
          <p:nvSpPr>
            <p:cNvPr id="6" name="AutoShape 20"/>
            <p:cNvSpPr>
              <a:spLocks noChangeArrowheads="1"/>
            </p:cNvSpPr>
            <p:nvPr/>
          </p:nvSpPr>
          <p:spPr bwMode="auto">
            <a:xfrm>
              <a:off x="301" y="565"/>
              <a:ext cx="424" cy="291"/>
            </a:xfrm>
            <a:prstGeom prst="roundRect">
              <a:avLst>
                <a:gd name="adj" fmla="val 14009"/>
              </a:avLst>
            </a:prstGeom>
            <a:gradFill rotWithShape="1">
              <a:gsLst>
                <a:gs pos="0">
                  <a:srgbClr val="CC99FF"/>
                </a:gs>
                <a:gs pos="100000">
                  <a:srgbClr val="9900CC"/>
                </a:gs>
              </a:gsLst>
              <a:lin ang="5400000" scaled="1"/>
            </a:gradFill>
            <a:ln w="9525" algn="ctr">
              <a:solidFill>
                <a:schemeClr val="folHlink"/>
              </a:solidFill>
              <a:round/>
              <a:headEnd/>
              <a:tailEnd/>
            </a:ln>
            <a:effectLst/>
          </p:spPr>
          <p:txBody>
            <a:bodyPr wrap="none" lIns="342000" tIns="190800" anchor="ctr"/>
            <a:lstStyle/>
            <a:p>
              <a:pPr>
                <a:defRPr/>
              </a:pPr>
              <a:endParaRPr lang="ko-KR" altLang="en-US" sz="1800"/>
            </a:p>
          </p:txBody>
        </p:sp>
        <p:sp>
          <p:nvSpPr>
            <p:cNvPr id="7" name="AutoShape 21"/>
            <p:cNvSpPr>
              <a:spLocks noChangeArrowheads="1"/>
            </p:cNvSpPr>
            <p:nvPr/>
          </p:nvSpPr>
          <p:spPr bwMode="auto">
            <a:xfrm>
              <a:off x="215" y="281"/>
              <a:ext cx="424" cy="291"/>
            </a:xfrm>
            <a:prstGeom prst="roundRect">
              <a:avLst>
                <a:gd name="adj" fmla="val 14009"/>
              </a:avLst>
            </a:prstGeom>
            <a:gradFill rotWithShape="1">
              <a:gsLst>
                <a:gs pos="0">
                  <a:srgbClr val="0D92C7"/>
                </a:gs>
                <a:gs pos="100000">
                  <a:srgbClr val="2E489F"/>
                </a:gs>
              </a:gsLst>
              <a:lin ang="5400000" scaled="1"/>
            </a:gradFill>
            <a:ln w="9525" algn="ctr">
              <a:solidFill>
                <a:srgbClr val="006699"/>
              </a:solidFill>
              <a:round/>
              <a:headEnd/>
              <a:tailEnd/>
            </a:ln>
            <a:effectLst/>
          </p:spPr>
          <p:txBody>
            <a:bodyPr wrap="none" lIns="342000" tIns="190800" anchor="ctr"/>
            <a:lstStyle/>
            <a:p>
              <a:pPr latinLnBrk="1">
                <a:lnSpc>
                  <a:spcPct val="100000"/>
                </a:lnSpc>
                <a:spcBef>
                  <a:spcPct val="0"/>
                </a:spcBef>
                <a:buClrTx/>
                <a:buSzTx/>
                <a:buFontTx/>
                <a:buNone/>
                <a:defRPr/>
              </a:pPr>
              <a:endParaRPr lang="ko-KR" altLang="ko-KR" sz="1200" i="1">
                <a:solidFill>
                  <a:schemeClr val="tx1"/>
                </a:solidFill>
                <a:effectLst>
                  <a:outerShdw blurRad="38100" dist="38100" dir="2700000" algn="tl">
                    <a:srgbClr val="FFFFFF"/>
                  </a:outerShdw>
                </a:effectLst>
                <a:latin typeface="IB_K820Medium" pitchFamily="18" charset="-127"/>
                <a:ea typeface="IB_K820Medium" pitchFamily="18" charset="-127"/>
              </a:endParaRPr>
            </a:p>
          </p:txBody>
        </p:sp>
        <p:sp>
          <p:nvSpPr>
            <p:cNvPr id="8" name="AutoShape 22"/>
            <p:cNvSpPr>
              <a:spLocks noChangeArrowheads="1"/>
            </p:cNvSpPr>
            <p:nvPr/>
          </p:nvSpPr>
          <p:spPr bwMode="auto">
            <a:xfrm>
              <a:off x="68" y="482"/>
              <a:ext cx="424" cy="291"/>
            </a:xfrm>
            <a:prstGeom prst="roundRect">
              <a:avLst>
                <a:gd name="adj" fmla="val 14009"/>
              </a:avLst>
            </a:prstGeom>
            <a:gradFill rotWithShape="1">
              <a:gsLst>
                <a:gs pos="0">
                  <a:srgbClr val="33CC33"/>
                </a:gs>
                <a:gs pos="100000">
                  <a:srgbClr val="006600"/>
                </a:gs>
              </a:gsLst>
              <a:lin ang="5400000" scaled="1"/>
            </a:gradFill>
            <a:ln w="9525" algn="ctr">
              <a:solidFill>
                <a:srgbClr val="99FF33"/>
              </a:solidFill>
              <a:round/>
              <a:headEnd/>
              <a:tailEnd/>
            </a:ln>
            <a:effectLst/>
          </p:spPr>
          <p:txBody>
            <a:bodyPr wrap="none" lIns="342000" tIns="190800" anchor="ctr"/>
            <a:lstStyle/>
            <a:p>
              <a:pPr>
                <a:defRPr/>
              </a:pPr>
              <a:endParaRPr lang="ko-KR" altLang="en-US" sz="1800"/>
            </a:p>
          </p:txBody>
        </p:sp>
        <p:sp>
          <p:nvSpPr>
            <p:cNvPr id="9" name="AutoShape 23"/>
            <p:cNvSpPr>
              <a:spLocks noChangeArrowheads="1"/>
            </p:cNvSpPr>
            <p:nvPr/>
          </p:nvSpPr>
          <p:spPr bwMode="auto">
            <a:xfrm rot="16200000">
              <a:off x="159" y="527"/>
              <a:ext cx="680" cy="45"/>
            </a:xfrm>
            <a:prstGeom prst="roundRect">
              <a:avLst>
                <a:gd name="adj" fmla="val 16667"/>
              </a:avLst>
            </a:prstGeom>
            <a:blipFill dpi="0" rotWithShape="1">
              <a:blip r:embed="rId2" cstate="print"/>
              <a:srcRect/>
              <a:stretch>
                <a:fillRect/>
              </a:stretch>
            </a:blipFill>
            <a:ln w="9525" algn="ctr">
              <a:solidFill>
                <a:srgbClr val="CC9900"/>
              </a:solidFill>
              <a:round/>
              <a:headEnd/>
              <a:tailEnd/>
            </a:ln>
            <a:effectLst>
              <a:outerShdw dist="35921" dir="2700000" algn="ctr" rotWithShape="0">
                <a:srgbClr val="B2B2B2">
                  <a:alpha val="50000"/>
                </a:srgbClr>
              </a:outerShdw>
            </a:effectLst>
          </p:spPr>
          <p:txBody>
            <a:bodyPr vert="eaVert" wrap="none" lIns="0" tIns="54000" rIns="0" bIns="0"/>
            <a:lstStyle/>
            <a:p>
              <a:pPr latinLnBrk="1">
                <a:lnSpc>
                  <a:spcPct val="100000"/>
                </a:lnSpc>
                <a:spcBef>
                  <a:spcPct val="0"/>
                </a:spcBef>
                <a:buClrTx/>
                <a:buSzTx/>
                <a:buFontTx/>
                <a:buNone/>
                <a:defRPr/>
              </a:pPr>
              <a:endParaRPr lang="ko-KR" altLang="ko-KR" sz="2000" b="0">
                <a:solidFill>
                  <a:srgbClr val="990000"/>
                </a:solidFill>
                <a:latin typeface="IB_K820Medium" pitchFamily="18" charset="-127"/>
                <a:ea typeface="IB_K820Medium" pitchFamily="18" charset="-127"/>
              </a:endParaRPr>
            </a:p>
          </p:txBody>
        </p:sp>
        <p:sp>
          <p:nvSpPr>
            <p:cNvPr id="10" name="AutoShape 24"/>
            <p:cNvSpPr>
              <a:spLocks noChangeArrowheads="1"/>
            </p:cNvSpPr>
            <p:nvPr/>
          </p:nvSpPr>
          <p:spPr bwMode="auto">
            <a:xfrm>
              <a:off x="283" y="709"/>
              <a:ext cx="5319" cy="45"/>
            </a:xfrm>
            <a:prstGeom prst="roundRect">
              <a:avLst>
                <a:gd name="adj" fmla="val 16667"/>
              </a:avLst>
            </a:prstGeom>
            <a:blipFill dpi="0" rotWithShape="1">
              <a:blip r:embed="rId3" cstate="print"/>
              <a:srcRect/>
              <a:stretch>
                <a:fillRect/>
              </a:stretch>
            </a:blipFill>
            <a:ln w="9525" algn="ctr">
              <a:solidFill>
                <a:srgbClr val="CC9900"/>
              </a:solidFill>
              <a:round/>
              <a:headEnd/>
              <a:tailEnd/>
            </a:ln>
            <a:effectLst>
              <a:outerShdw dist="35921" dir="2700000" algn="ctr" rotWithShape="0">
                <a:srgbClr val="B2B2B2">
                  <a:alpha val="50000"/>
                </a:srgbClr>
              </a:outerShdw>
            </a:effectLst>
          </p:spPr>
          <p:txBody>
            <a:bodyPr wrap="none" lIns="0" tIns="54000" rIns="0" bIns="0"/>
            <a:lstStyle/>
            <a:p>
              <a:pPr latinLnBrk="1">
                <a:lnSpc>
                  <a:spcPct val="100000"/>
                </a:lnSpc>
                <a:spcBef>
                  <a:spcPct val="0"/>
                </a:spcBef>
                <a:buClrTx/>
                <a:buSzTx/>
                <a:buFontTx/>
                <a:buNone/>
                <a:defRPr/>
              </a:pPr>
              <a:endParaRPr lang="ko-KR" altLang="ko-KR" sz="2000" b="0">
                <a:solidFill>
                  <a:srgbClr val="990000"/>
                </a:solidFill>
                <a:latin typeface="IB_K820Medium" pitchFamily="18" charset="-127"/>
                <a:ea typeface="IB_K820Medium" pitchFamily="18" charset="-127"/>
              </a:endParaRPr>
            </a:p>
          </p:txBody>
        </p:sp>
      </p:grpSp>
      <p:sp>
        <p:nvSpPr>
          <p:cNvPr id="5132" name="Rectangle 12"/>
          <p:cNvSpPr>
            <a:spLocks noGrp="1" noChangeArrowheads="1"/>
          </p:cNvSpPr>
          <p:nvPr>
            <p:ph type="ctrTitle"/>
          </p:nvPr>
        </p:nvSpPr>
        <p:spPr>
          <a:xfrm>
            <a:off x="1241427" y="1686763"/>
            <a:ext cx="7521575" cy="1384300"/>
          </a:xfrm>
        </p:spPr>
        <p:txBody>
          <a:bodyPr/>
          <a:lstStyle>
            <a:lvl1pPr>
              <a:defRPr/>
            </a:lvl1pPr>
          </a:lstStyle>
          <a:p>
            <a:r>
              <a:rPr lang="en-US" altLang="ko-KR"/>
              <a:t>Click to edit Master title style</a:t>
            </a:r>
            <a:endParaRPr lang="en-US" altLang="ko-KR" dirty="0"/>
          </a:p>
        </p:txBody>
      </p:sp>
      <p:sp>
        <p:nvSpPr>
          <p:cNvPr id="5133" name="Rectangle 13"/>
          <p:cNvSpPr>
            <a:spLocks noGrp="1" noChangeArrowheads="1"/>
          </p:cNvSpPr>
          <p:nvPr>
            <p:ph type="subTitle" idx="1"/>
          </p:nvPr>
        </p:nvSpPr>
        <p:spPr>
          <a:xfrm>
            <a:off x="1513643" y="3622099"/>
            <a:ext cx="6400800" cy="2389573"/>
          </a:xfrm>
        </p:spPr>
        <p:txBody>
          <a:bodyPr/>
          <a:lstStyle>
            <a:lvl1pPr marL="0" indent="0" algn="ctr">
              <a:buFont typeface="Wingdings" pitchFamily="2" charset="2"/>
              <a:buNone/>
              <a:defRPr/>
            </a:lvl1pPr>
          </a:lstStyle>
          <a:p>
            <a:r>
              <a:rPr lang="en-US" altLang="ko-KR"/>
              <a:t>Click to edit Master subtitle style</a:t>
            </a:r>
          </a:p>
        </p:txBody>
      </p:sp>
      <p:sp>
        <p:nvSpPr>
          <p:cNvPr id="13" name="Rectangle 27"/>
          <p:cNvSpPr>
            <a:spLocks noGrp="1" noChangeArrowheads="1"/>
          </p:cNvSpPr>
          <p:nvPr>
            <p:ph type="sldNum" sz="quarter" idx="10"/>
          </p:nvPr>
        </p:nvSpPr>
        <p:spPr/>
        <p:txBody>
          <a:bodyPr/>
          <a:lstStyle>
            <a:lvl1pPr>
              <a:defRPr>
                <a:solidFill>
                  <a:schemeClr val="bg2"/>
                </a:solidFill>
              </a:defRPr>
            </a:lvl1pPr>
          </a:lstStyle>
          <a:p>
            <a:fld id="{4343900A-59A4-4D14-94AE-342E53929C97}" type="slidenum">
              <a:rPr lang="en-US" smtClean="0"/>
              <a:t>‹#›</a:t>
            </a:fld>
            <a:endParaRPr lang="en-US"/>
          </a:p>
        </p:txBody>
      </p:sp>
      <p:sp>
        <p:nvSpPr>
          <p:cNvPr id="11" name="AutoShape 28"/>
          <p:cNvSpPr>
            <a:spLocks noChangeArrowheads="1"/>
          </p:cNvSpPr>
          <p:nvPr/>
        </p:nvSpPr>
        <p:spPr bwMode="auto">
          <a:xfrm flipV="1">
            <a:off x="881859" y="6399215"/>
            <a:ext cx="8011318" cy="71437"/>
          </a:xfrm>
          <a:prstGeom prst="roundRect">
            <a:avLst>
              <a:gd name="adj" fmla="val 16667"/>
            </a:avLst>
          </a:prstGeom>
          <a:blipFill dpi="0" rotWithShape="0">
            <a:blip r:embed="rId4" cstate="print"/>
            <a:srcRect/>
            <a:stretch>
              <a:fillRect/>
            </a:stretch>
          </a:blipFill>
          <a:ln w="9525" algn="ctr">
            <a:solidFill>
              <a:srgbClr val="B2B2B2"/>
            </a:solidFill>
            <a:round/>
            <a:headEnd/>
            <a:tailEnd/>
          </a:ln>
          <a:effectLst>
            <a:outerShdw dist="35921" dir="2700000" algn="ctr" rotWithShape="0">
              <a:srgbClr val="B2B2B2"/>
            </a:outerShdw>
          </a:effectLst>
        </p:spPr>
        <p:txBody>
          <a:bodyPr rot="10800000" wrap="none" tIns="54000"/>
          <a:lstStyle/>
          <a:p>
            <a:pPr latinLnBrk="1">
              <a:lnSpc>
                <a:spcPct val="100000"/>
              </a:lnSpc>
              <a:spcBef>
                <a:spcPct val="0"/>
              </a:spcBef>
              <a:buClrTx/>
              <a:buSzTx/>
              <a:buFontTx/>
              <a:buNone/>
              <a:defRPr/>
            </a:pPr>
            <a:endParaRPr lang="ko-KR" altLang="ko-KR" sz="1800" b="0">
              <a:solidFill>
                <a:srgbClr val="004400"/>
              </a:solidFill>
              <a:latin typeface="IB_K820Medium" pitchFamily="18" charset="-127"/>
              <a:ea typeface="IB_K820Medium" pitchFamily="18" charset="-127"/>
            </a:endParaRPr>
          </a:p>
        </p:txBody>
      </p:sp>
      <p:pic>
        <p:nvPicPr>
          <p:cNvPr id="1028" name="Picture 4" descr="Related image">
            <a:extLst>
              <a:ext uri="{FF2B5EF4-FFF2-40B4-BE49-F238E27FC236}">
                <a16:creationId xmlns:a16="http://schemas.microsoft.com/office/drawing/2014/main" id="{413952F6-57D9-4045-B1A2-52FD5C5E4A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6064595"/>
            <a:ext cx="931391" cy="793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416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Click to edit Master title style</a:t>
            </a:r>
            <a:endParaRPr lang="ko-KR" altLang="en-US"/>
          </a:p>
        </p:txBody>
      </p:sp>
      <p:sp>
        <p:nvSpPr>
          <p:cNvPr id="3" name="세로 텍스트 개체 틀 2"/>
          <p:cNvSpPr>
            <a:spLocks noGrp="1"/>
          </p:cNvSpPr>
          <p:nvPr>
            <p:ph type="body" orient="vert" idx="1"/>
          </p:nvPr>
        </p:nvSpPr>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Rectangle 34"/>
          <p:cNvSpPr>
            <a:spLocks noGrp="1" noChangeArrowheads="1"/>
          </p:cNvSpPr>
          <p:nvPr>
            <p:ph type="sldNum" sz="quarter" idx="10"/>
          </p:nvPr>
        </p:nvSpPr>
        <p:spPr>
          <a:ln/>
        </p:spPr>
        <p:txBody>
          <a:bodyPr/>
          <a:lstStyle>
            <a:lvl1pPr>
              <a:defRPr/>
            </a:lvl1pPr>
          </a:lstStyle>
          <a:p>
            <a:fld id="{4343900A-59A4-4D14-94AE-342E53929C97}" type="slidenum">
              <a:rPr lang="en-US" smtClean="0"/>
              <a:t>‹#›</a:t>
            </a:fld>
            <a:endParaRPr lang="en-US"/>
          </a:p>
        </p:txBody>
      </p:sp>
      <p:sp>
        <p:nvSpPr>
          <p:cNvPr id="5" name="Rectangle 3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406894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732590" y="188917"/>
            <a:ext cx="2160587" cy="6192837"/>
          </a:xfrm>
        </p:spPr>
        <p:txBody>
          <a:bodyPr vert="eaVert"/>
          <a:lstStyle/>
          <a:p>
            <a:r>
              <a:rPr lang="en-US" altLang="ko-KR"/>
              <a:t>Click to edit Master title style</a:t>
            </a:r>
            <a:endParaRPr lang="ko-KR" altLang="en-US"/>
          </a:p>
        </p:txBody>
      </p:sp>
      <p:sp>
        <p:nvSpPr>
          <p:cNvPr id="3" name="세로 텍스트 개체 틀 2"/>
          <p:cNvSpPr>
            <a:spLocks noGrp="1"/>
          </p:cNvSpPr>
          <p:nvPr>
            <p:ph type="body" orient="vert" idx="1"/>
          </p:nvPr>
        </p:nvSpPr>
        <p:spPr>
          <a:xfrm>
            <a:off x="250827" y="188917"/>
            <a:ext cx="6329363" cy="6192837"/>
          </a:xfrm>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Rectangle 34"/>
          <p:cNvSpPr>
            <a:spLocks noGrp="1" noChangeArrowheads="1"/>
          </p:cNvSpPr>
          <p:nvPr>
            <p:ph type="sldNum" sz="quarter" idx="10"/>
          </p:nvPr>
        </p:nvSpPr>
        <p:spPr>
          <a:ln/>
        </p:spPr>
        <p:txBody>
          <a:bodyPr/>
          <a:lstStyle>
            <a:lvl1pPr>
              <a:defRPr/>
            </a:lvl1pPr>
          </a:lstStyle>
          <a:p>
            <a:fld id="{4343900A-59A4-4D14-94AE-342E53929C97}" type="slidenum">
              <a:rPr lang="en-US" smtClean="0"/>
              <a:t>‹#›</a:t>
            </a:fld>
            <a:endParaRPr lang="en-US"/>
          </a:p>
        </p:txBody>
      </p:sp>
      <p:sp>
        <p:nvSpPr>
          <p:cNvPr id="5" name="Rectangle 3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3994739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250827" y="188917"/>
            <a:ext cx="8642350" cy="672221"/>
          </a:xfrm>
        </p:spPr>
        <p:txBody>
          <a:bodyPr/>
          <a:lstStyle/>
          <a:p>
            <a:r>
              <a:rPr lang="en-US" altLang="ko-KR"/>
              <a:t>Click to edit Master title style</a:t>
            </a:r>
            <a:endParaRPr lang="ko-KR" altLang="en-US"/>
          </a:p>
        </p:txBody>
      </p:sp>
      <p:sp>
        <p:nvSpPr>
          <p:cNvPr id="3" name="내용 개체 틀 2"/>
          <p:cNvSpPr>
            <a:spLocks noGrp="1"/>
          </p:cNvSpPr>
          <p:nvPr>
            <p:ph idx="1"/>
          </p:nvPr>
        </p:nvSpPr>
        <p:spPr>
          <a:xfrm>
            <a:off x="374075" y="958789"/>
            <a:ext cx="8519103" cy="5422962"/>
          </a:xfrm>
        </p:spPr>
        <p:txBody>
          <a:bodyPr/>
          <a:lstStyle>
            <a:lvl1pPr>
              <a:defRPr sz="2200">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4" name="Rectangle 34"/>
          <p:cNvSpPr>
            <a:spLocks noGrp="1" noChangeArrowheads="1"/>
          </p:cNvSpPr>
          <p:nvPr>
            <p:ph type="sldNum" sz="quarter" idx="10"/>
          </p:nvPr>
        </p:nvSpPr>
        <p:spPr>
          <a:ln/>
        </p:spPr>
        <p:txBody>
          <a:bodyPr/>
          <a:lstStyle>
            <a:lvl1pPr>
              <a:defRPr/>
            </a:lvl1pPr>
          </a:lstStyle>
          <a:p>
            <a:fld id="{4343900A-59A4-4D14-94AE-342E53929C97}" type="slidenum">
              <a:rPr lang="en-US" smtClean="0"/>
              <a:t>‹#›</a:t>
            </a:fld>
            <a:endParaRPr lang="en-US"/>
          </a:p>
        </p:txBody>
      </p:sp>
      <p:sp>
        <p:nvSpPr>
          <p:cNvPr id="5" name="Rectangle 3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107039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3217296"/>
            <a:ext cx="7772400" cy="1362075"/>
          </a:xfrm>
        </p:spPr>
        <p:txBody>
          <a:bodyPr anchor="t"/>
          <a:lstStyle>
            <a:lvl1pPr algn="l">
              <a:defRPr sz="4000" b="1" cap="all"/>
            </a:lvl1pPr>
          </a:lstStyle>
          <a:p>
            <a:r>
              <a:rPr lang="en-US" altLang="ko-KR"/>
              <a:t>Click to edit Master title style</a:t>
            </a:r>
            <a:endParaRPr lang="ko-KR" altLang="en-US"/>
          </a:p>
        </p:txBody>
      </p:sp>
      <p:sp>
        <p:nvSpPr>
          <p:cNvPr id="3" name="텍스트 개체 틀 2"/>
          <p:cNvSpPr>
            <a:spLocks noGrp="1"/>
          </p:cNvSpPr>
          <p:nvPr>
            <p:ph type="body" idx="1"/>
          </p:nvPr>
        </p:nvSpPr>
        <p:spPr>
          <a:xfrm>
            <a:off x="722313" y="1717109"/>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ko-KR"/>
              <a:t>Click to edit Master text styles</a:t>
            </a:r>
          </a:p>
        </p:txBody>
      </p:sp>
      <p:sp>
        <p:nvSpPr>
          <p:cNvPr id="4" name="Rectangle 34"/>
          <p:cNvSpPr>
            <a:spLocks noGrp="1" noChangeArrowheads="1"/>
          </p:cNvSpPr>
          <p:nvPr>
            <p:ph type="sldNum" sz="quarter" idx="10"/>
          </p:nvPr>
        </p:nvSpPr>
        <p:spPr>
          <a:ln/>
        </p:spPr>
        <p:txBody>
          <a:bodyPr/>
          <a:lstStyle>
            <a:lvl1pPr>
              <a:defRPr/>
            </a:lvl1pPr>
          </a:lstStyle>
          <a:p>
            <a:fld id="{4343900A-59A4-4D14-94AE-342E53929C97}" type="slidenum">
              <a:rPr lang="en-US" smtClean="0"/>
              <a:t>‹#›</a:t>
            </a:fld>
            <a:endParaRPr lang="en-US"/>
          </a:p>
        </p:txBody>
      </p:sp>
      <p:sp>
        <p:nvSpPr>
          <p:cNvPr id="5" name="Rectangle 3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64066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Click to edit Master title style</a:t>
            </a:r>
            <a:endParaRPr lang="ko-KR" altLang="en-US"/>
          </a:p>
        </p:txBody>
      </p:sp>
      <p:sp>
        <p:nvSpPr>
          <p:cNvPr id="3" name="내용 개체 틀 2"/>
          <p:cNvSpPr>
            <a:spLocks noGrp="1"/>
          </p:cNvSpPr>
          <p:nvPr>
            <p:ph sz="half" idx="1"/>
          </p:nvPr>
        </p:nvSpPr>
        <p:spPr>
          <a:xfrm>
            <a:off x="539752" y="1003177"/>
            <a:ext cx="4100513" cy="53785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내용 개체 틀 3"/>
          <p:cNvSpPr>
            <a:spLocks noGrp="1"/>
          </p:cNvSpPr>
          <p:nvPr>
            <p:ph sz="half" idx="2"/>
          </p:nvPr>
        </p:nvSpPr>
        <p:spPr>
          <a:xfrm>
            <a:off x="4792665" y="1003177"/>
            <a:ext cx="4100512" cy="53785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Rectangle 34"/>
          <p:cNvSpPr>
            <a:spLocks noGrp="1" noChangeArrowheads="1"/>
          </p:cNvSpPr>
          <p:nvPr>
            <p:ph type="sldNum" sz="quarter" idx="10"/>
          </p:nvPr>
        </p:nvSpPr>
        <p:spPr>
          <a:ln/>
        </p:spPr>
        <p:txBody>
          <a:bodyPr/>
          <a:lstStyle>
            <a:lvl1pPr>
              <a:defRPr/>
            </a:lvl1pPr>
          </a:lstStyle>
          <a:p>
            <a:fld id="{4343900A-59A4-4D14-94AE-342E53929C97}" type="slidenum">
              <a:rPr lang="en-US" smtClean="0"/>
              <a:t>‹#›</a:t>
            </a:fld>
            <a:endParaRPr lang="en-US"/>
          </a:p>
        </p:txBody>
      </p:sp>
      <p:sp>
        <p:nvSpPr>
          <p:cNvPr id="6" name="Rectangle 3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3902543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42"/>
            <a:ext cx="8229600" cy="604251"/>
          </a:xfrm>
        </p:spPr>
        <p:txBody>
          <a:bodyPr/>
          <a:lstStyle>
            <a:lvl1pPr>
              <a:defRPr/>
            </a:lvl1pPr>
          </a:lstStyle>
          <a:p>
            <a:r>
              <a:rPr lang="en-US" altLang="ko-KR"/>
              <a:t>Click to edit Master title style</a:t>
            </a:r>
            <a:endParaRPr lang="ko-KR" altLang="en-US" dirty="0"/>
          </a:p>
        </p:txBody>
      </p:sp>
      <p:sp>
        <p:nvSpPr>
          <p:cNvPr id="3" name="텍스트 개체 틀 2"/>
          <p:cNvSpPr>
            <a:spLocks noGrp="1"/>
          </p:cNvSpPr>
          <p:nvPr>
            <p:ph type="body" idx="1"/>
          </p:nvPr>
        </p:nvSpPr>
        <p:spPr>
          <a:xfrm>
            <a:off x="457200" y="993576"/>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4" name="내용 개체 틀 3"/>
          <p:cNvSpPr>
            <a:spLocks noGrp="1"/>
          </p:cNvSpPr>
          <p:nvPr>
            <p:ph sz="half" idx="2"/>
          </p:nvPr>
        </p:nvSpPr>
        <p:spPr>
          <a:xfrm>
            <a:off x="457200" y="1748025"/>
            <a:ext cx="4040188" cy="43781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텍스트 개체 틀 4"/>
          <p:cNvSpPr>
            <a:spLocks noGrp="1"/>
          </p:cNvSpPr>
          <p:nvPr>
            <p:ph type="body" sz="quarter" idx="3"/>
          </p:nvPr>
        </p:nvSpPr>
        <p:spPr>
          <a:xfrm>
            <a:off x="4645027" y="993576"/>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6" name="내용 개체 틀 5"/>
          <p:cNvSpPr>
            <a:spLocks noGrp="1"/>
          </p:cNvSpPr>
          <p:nvPr>
            <p:ph sz="quarter" idx="4"/>
          </p:nvPr>
        </p:nvSpPr>
        <p:spPr>
          <a:xfrm>
            <a:off x="4645027" y="1748025"/>
            <a:ext cx="4041775" cy="43781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7" name="Rectangle 34"/>
          <p:cNvSpPr>
            <a:spLocks noGrp="1" noChangeArrowheads="1"/>
          </p:cNvSpPr>
          <p:nvPr>
            <p:ph type="sldNum" sz="quarter" idx="10"/>
          </p:nvPr>
        </p:nvSpPr>
        <p:spPr>
          <a:ln/>
        </p:spPr>
        <p:txBody>
          <a:bodyPr/>
          <a:lstStyle>
            <a:lvl1pPr>
              <a:defRPr/>
            </a:lvl1pPr>
          </a:lstStyle>
          <a:p>
            <a:fld id="{4343900A-59A4-4D14-94AE-342E53929C97}" type="slidenum">
              <a:rPr lang="en-US" smtClean="0"/>
              <a:t>‹#›</a:t>
            </a:fld>
            <a:endParaRPr lang="en-US"/>
          </a:p>
        </p:txBody>
      </p:sp>
      <p:sp>
        <p:nvSpPr>
          <p:cNvPr id="8" name="Rectangle 3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775593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Click to edit Master title style</a:t>
            </a:r>
            <a:endParaRPr lang="ko-KR" altLang="en-US"/>
          </a:p>
        </p:txBody>
      </p:sp>
      <p:sp>
        <p:nvSpPr>
          <p:cNvPr id="3" name="Rectangle 34"/>
          <p:cNvSpPr>
            <a:spLocks noGrp="1" noChangeArrowheads="1"/>
          </p:cNvSpPr>
          <p:nvPr>
            <p:ph type="sldNum" sz="quarter" idx="10"/>
          </p:nvPr>
        </p:nvSpPr>
        <p:spPr>
          <a:ln/>
        </p:spPr>
        <p:txBody>
          <a:bodyPr/>
          <a:lstStyle>
            <a:lvl1pPr>
              <a:defRPr/>
            </a:lvl1pPr>
          </a:lstStyle>
          <a:p>
            <a:fld id="{4343900A-59A4-4D14-94AE-342E53929C97}" type="slidenum">
              <a:rPr lang="en-US" smtClean="0"/>
              <a:t>‹#›</a:t>
            </a:fld>
            <a:endParaRPr lang="en-US"/>
          </a:p>
        </p:txBody>
      </p:sp>
      <p:sp>
        <p:nvSpPr>
          <p:cNvPr id="4" name="Rectangle 3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1336902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Rectangle 34"/>
          <p:cNvSpPr>
            <a:spLocks noGrp="1" noChangeArrowheads="1"/>
          </p:cNvSpPr>
          <p:nvPr>
            <p:ph type="sldNum" sz="quarter" idx="10"/>
          </p:nvPr>
        </p:nvSpPr>
        <p:spPr>
          <a:ln/>
        </p:spPr>
        <p:txBody>
          <a:bodyPr/>
          <a:lstStyle>
            <a:lvl1pPr>
              <a:defRPr/>
            </a:lvl1pPr>
          </a:lstStyle>
          <a:p>
            <a:fld id="{4343900A-59A4-4D14-94AE-342E53929C97}" type="slidenum">
              <a:rPr lang="en-US" smtClean="0"/>
              <a:t>‹#›</a:t>
            </a:fld>
            <a:endParaRPr lang="en-US"/>
          </a:p>
        </p:txBody>
      </p:sp>
      <p:sp>
        <p:nvSpPr>
          <p:cNvPr id="3" name="Rectangle 3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845143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2" y="273054"/>
            <a:ext cx="3008313" cy="614717"/>
          </a:xfrm>
        </p:spPr>
        <p:txBody>
          <a:bodyPr/>
          <a:lstStyle>
            <a:lvl1pPr algn="l">
              <a:defRPr sz="2000" b="1"/>
            </a:lvl1pPr>
          </a:lstStyle>
          <a:p>
            <a:r>
              <a:rPr lang="en-US" altLang="ko-KR"/>
              <a:t>Click to edit Master title style</a:t>
            </a:r>
            <a:endParaRPr lang="ko-KR" altLang="en-US" dirty="0"/>
          </a:p>
        </p:txBody>
      </p:sp>
      <p:sp>
        <p:nvSpPr>
          <p:cNvPr id="3" name="내용 개체 틀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4" name="텍스트 개체 틀 3"/>
          <p:cNvSpPr>
            <a:spLocks noGrp="1"/>
          </p:cNvSpPr>
          <p:nvPr>
            <p:ph type="body" sz="half" idx="2"/>
          </p:nvPr>
        </p:nvSpPr>
        <p:spPr>
          <a:xfrm>
            <a:off x="457202" y="1012058"/>
            <a:ext cx="3008313" cy="511410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Rectangle 34"/>
          <p:cNvSpPr>
            <a:spLocks noGrp="1" noChangeArrowheads="1"/>
          </p:cNvSpPr>
          <p:nvPr>
            <p:ph type="sldNum" sz="quarter" idx="10"/>
          </p:nvPr>
        </p:nvSpPr>
        <p:spPr>
          <a:ln/>
        </p:spPr>
        <p:txBody>
          <a:bodyPr/>
          <a:lstStyle>
            <a:lvl1pPr>
              <a:defRPr/>
            </a:lvl1pPr>
          </a:lstStyle>
          <a:p>
            <a:fld id="{4343900A-59A4-4D14-94AE-342E53929C97}" type="slidenum">
              <a:rPr lang="en-US" smtClean="0"/>
              <a:t>‹#›</a:t>
            </a:fld>
            <a:endParaRPr lang="en-US"/>
          </a:p>
        </p:txBody>
      </p:sp>
      <p:sp>
        <p:nvSpPr>
          <p:cNvPr id="6" name="Rectangle 3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926452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lstStyle>
            <a:lvl1pPr algn="l">
              <a:defRPr sz="2000" b="1"/>
            </a:lvl1pPr>
          </a:lstStyle>
          <a:p>
            <a:r>
              <a:rPr lang="en-US" altLang="ko-KR"/>
              <a:t>Click to edit Master title style</a:t>
            </a:r>
            <a:endParaRPr lang="ko-KR" altLang="en-US"/>
          </a:p>
        </p:txBody>
      </p:sp>
      <p:sp>
        <p:nvSpPr>
          <p:cNvPr id="3" name="그림 개체 틀 2"/>
          <p:cNvSpPr>
            <a:spLocks noGrp="1"/>
          </p:cNvSpPr>
          <p:nvPr>
            <p:ph type="pic" idx="1"/>
          </p:nvPr>
        </p:nvSpPr>
        <p:spPr>
          <a:xfrm>
            <a:off x="1792288" y="1074201"/>
            <a:ext cx="5486400" cy="36533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ko-KR" noProof="0"/>
              <a:t>Click icon to add picture</a:t>
            </a:r>
            <a:endParaRPr lang="ko-KR" altLang="en-US" noProof="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Rectangle 34"/>
          <p:cNvSpPr>
            <a:spLocks noGrp="1" noChangeArrowheads="1"/>
          </p:cNvSpPr>
          <p:nvPr>
            <p:ph type="sldNum" sz="quarter" idx="10"/>
          </p:nvPr>
        </p:nvSpPr>
        <p:spPr>
          <a:ln/>
        </p:spPr>
        <p:txBody>
          <a:bodyPr/>
          <a:lstStyle>
            <a:lvl1pPr>
              <a:defRPr/>
            </a:lvl1pPr>
          </a:lstStyle>
          <a:p>
            <a:fld id="{4343900A-59A4-4D14-94AE-342E53929C97}" type="slidenum">
              <a:rPr lang="en-US" smtClean="0"/>
              <a:t>‹#›</a:t>
            </a:fld>
            <a:endParaRPr lang="en-US"/>
          </a:p>
        </p:txBody>
      </p:sp>
      <p:sp>
        <p:nvSpPr>
          <p:cNvPr id="6" name="Rectangle 3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3777401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6" name="Rectangle 10"/>
          <p:cNvSpPr>
            <a:spLocks noGrp="1" noChangeArrowheads="1"/>
          </p:cNvSpPr>
          <p:nvPr>
            <p:ph type="title"/>
          </p:nvPr>
        </p:nvSpPr>
        <p:spPr bwMode="auto">
          <a:xfrm>
            <a:off x="250827" y="188914"/>
            <a:ext cx="8642350" cy="6477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ko-KR" altLang="en-US" dirty="0"/>
              <a:t>정봉수심혁재 </a:t>
            </a:r>
            <a:r>
              <a:rPr lang="en-US" altLang="ko-KR" dirty="0" err="1"/>
              <a:t>Jungyoup</a:t>
            </a:r>
            <a:r>
              <a:rPr lang="en-US" altLang="ko-KR" dirty="0"/>
              <a:t> Yang</a:t>
            </a:r>
          </a:p>
        </p:txBody>
      </p:sp>
      <p:sp>
        <p:nvSpPr>
          <p:cNvPr id="1032" name="Rectangle 11"/>
          <p:cNvSpPr>
            <a:spLocks noGrp="1" noChangeArrowheads="1"/>
          </p:cNvSpPr>
          <p:nvPr>
            <p:ph type="body" idx="1"/>
          </p:nvPr>
        </p:nvSpPr>
        <p:spPr bwMode="auto">
          <a:xfrm>
            <a:off x="381740" y="984597"/>
            <a:ext cx="8511435" cy="53971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dirty="0"/>
              <a:t>봉수 혁재 </a:t>
            </a:r>
            <a:r>
              <a:rPr lang="en-US" altLang="ko-KR" dirty="0" err="1"/>
              <a:t>Jungyoup</a:t>
            </a:r>
            <a:r>
              <a:rPr lang="en-US" altLang="ko-KR" dirty="0"/>
              <a:t> ver.01</a:t>
            </a:r>
          </a:p>
          <a:p>
            <a:pPr lvl="1"/>
            <a:r>
              <a:rPr lang="ko-KR" altLang="en-US" dirty="0"/>
              <a:t>봉수 혁재 </a:t>
            </a:r>
            <a:r>
              <a:rPr lang="en-US" altLang="ko-KR" dirty="0" err="1"/>
              <a:t>Jungyoup</a:t>
            </a:r>
            <a:r>
              <a:rPr lang="en-US" altLang="ko-KR" dirty="0"/>
              <a:t> ver. 01</a:t>
            </a:r>
          </a:p>
          <a:p>
            <a:pPr lvl="2"/>
            <a:r>
              <a:rPr lang="ko-KR" altLang="en-US" dirty="0"/>
              <a:t>봉수 혁재 </a:t>
            </a:r>
            <a:r>
              <a:rPr lang="en-US" altLang="ko-KR" dirty="0" err="1"/>
              <a:t>Jungyoup</a:t>
            </a:r>
            <a:r>
              <a:rPr lang="en-US" altLang="ko-KR" dirty="0"/>
              <a:t> ver. 01</a:t>
            </a:r>
          </a:p>
          <a:p>
            <a:pPr lvl="3"/>
            <a:endParaRPr lang="en-US" altLang="ko-KR" dirty="0"/>
          </a:p>
        </p:txBody>
      </p:sp>
      <p:sp>
        <p:nvSpPr>
          <p:cNvPr id="4126" name="Line 30"/>
          <p:cNvSpPr>
            <a:spLocks noChangeShapeType="1"/>
          </p:cNvSpPr>
          <p:nvPr/>
        </p:nvSpPr>
        <p:spPr bwMode="auto">
          <a:xfrm>
            <a:off x="250827" y="902591"/>
            <a:ext cx="8642350" cy="0"/>
          </a:xfrm>
          <a:prstGeom prst="line">
            <a:avLst/>
          </a:prstGeom>
          <a:noFill/>
          <a:ln w="28575">
            <a:solidFill>
              <a:srgbClr val="003366"/>
            </a:solidFill>
            <a:round/>
            <a:headEnd/>
            <a:tailEnd/>
          </a:ln>
          <a:effectLst/>
        </p:spPr>
        <p:txBody>
          <a:bodyPr>
            <a:spAutoFit/>
          </a:bodyPr>
          <a:lstStyle/>
          <a:p>
            <a:pPr>
              <a:defRPr/>
            </a:pPr>
            <a:endParaRPr lang="ko-KR" altLang="en-US" sz="1800"/>
          </a:p>
        </p:txBody>
      </p:sp>
      <p:sp>
        <p:nvSpPr>
          <p:cNvPr id="4130" name="Rectangle 34"/>
          <p:cNvSpPr>
            <a:spLocks noGrp="1" noChangeArrowheads="1"/>
          </p:cNvSpPr>
          <p:nvPr>
            <p:ph type="sldNum" sz="quarter" idx="4"/>
          </p:nvPr>
        </p:nvSpPr>
        <p:spPr bwMode="auto">
          <a:xfrm>
            <a:off x="6988175" y="6524629"/>
            <a:ext cx="1905000" cy="2889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kumimoji="0" b="0">
                <a:solidFill>
                  <a:schemeClr val="tx1"/>
                </a:solidFill>
                <a:latin typeface="+mn-lt"/>
                <a:ea typeface="+mn-ea"/>
              </a:defRPr>
            </a:lvl1pPr>
          </a:lstStyle>
          <a:p>
            <a:fld id="{4343900A-59A4-4D14-94AE-342E53929C97}" type="slidenum">
              <a:rPr lang="en-US" smtClean="0"/>
              <a:t>‹#›</a:t>
            </a:fld>
            <a:endParaRPr lang="en-US"/>
          </a:p>
        </p:txBody>
      </p:sp>
      <p:sp>
        <p:nvSpPr>
          <p:cNvPr id="4131" name="Rectangle 35"/>
          <p:cNvSpPr>
            <a:spLocks noGrp="1" noChangeArrowheads="1"/>
          </p:cNvSpPr>
          <p:nvPr>
            <p:ph type="ftr" sz="quarter" idx="3"/>
          </p:nvPr>
        </p:nvSpPr>
        <p:spPr bwMode="auto">
          <a:xfrm>
            <a:off x="2411760" y="6489704"/>
            <a:ext cx="4320480" cy="360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latinLnBrk="1">
              <a:lnSpc>
                <a:spcPct val="100000"/>
              </a:lnSpc>
              <a:spcBef>
                <a:spcPct val="0"/>
              </a:spcBef>
              <a:buClrTx/>
              <a:buSzTx/>
              <a:buFontTx/>
              <a:buNone/>
              <a:defRPr b="0" i="1">
                <a:solidFill>
                  <a:srgbClr val="FF0000"/>
                </a:solidFill>
                <a:latin typeface="+mn-lt"/>
                <a:ea typeface="+mn-ea"/>
              </a:defRPr>
            </a:lvl1pPr>
          </a:lstStyle>
          <a:p>
            <a:endParaRPr lang="en-US"/>
          </a:p>
        </p:txBody>
      </p:sp>
      <p:sp>
        <p:nvSpPr>
          <p:cNvPr id="4132" name="Line 36"/>
          <p:cNvSpPr>
            <a:spLocks noChangeShapeType="1"/>
          </p:cNvSpPr>
          <p:nvPr/>
        </p:nvSpPr>
        <p:spPr bwMode="auto">
          <a:xfrm>
            <a:off x="679269" y="6464300"/>
            <a:ext cx="8201206" cy="0"/>
          </a:xfrm>
          <a:prstGeom prst="line">
            <a:avLst/>
          </a:prstGeom>
          <a:noFill/>
          <a:ln w="28575">
            <a:pattFill prst="pct5">
              <a:fgClr>
                <a:srgbClr val="003366"/>
              </a:fgClr>
              <a:bgClr>
                <a:schemeClr val="tx2"/>
              </a:bgClr>
            </a:pattFill>
            <a:round/>
            <a:headEnd/>
            <a:tailEnd/>
          </a:ln>
          <a:effectLst/>
        </p:spPr>
        <p:txBody>
          <a:bodyPr wrap="square">
            <a:spAutoFit/>
          </a:bodyPr>
          <a:lstStyle/>
          <a:p>
            <a:pPr>
              <a:defRPr/>
            </a:pPr>
            <a:endParaRPr lang="ko-KR" altLang="en-US" sz="1800"/>
          </a:p>
        </p:txBody>
      </p:sp>
      <p:pic>
        <p:nvPicPr>
          <p:cNvPr id="9" name="Picture 4" descr="Related image">
            <a:extLst>
              <a:ext uri="{FF2B5EF4-FFF2-40B4-BE49-F238E27FC236}">
                <a16:creationId xmlns:a16="http://schemas.microsoft.com/office/drawing/2014/main" id="{7460A7AC-8B42-4CA0-B89E-D142DA5C953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 y="6279364"/>
            <a:ext cx="679269" cy="578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5099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fontAlgn="base" latinLnBrk="1" hangingPunct="1">
        <a:spcBef>
          <a:spcPct val="0"/>
        </a:spcBef>
        <a:spcAft>
          <a:spcPct val="0"/>
        </a:spcAft>
        <a:defRPr kumimoji="1" sz="4000" b="1" i="1">
          <a:solidFill>
            <a:schemeClr val="tx2"/>
          </a:solidFill>
          <a:effectLst>
            <a:outerShdw blurRad="38100" dist="38100" dir="2700000" algn="tl">
              <a:srgbClr val="C0C0C0"/>
            </a:outerShdw>
          </a:effectLst>
          <a:latin typeface="+mj-lt"/>
          <a:ea typeface="+mj-ea"/>
          <a:cs typeface="+mj-cs"/>
        </a:defRPr>
      </a:lvl1pPr>
      <a:lvl2pPr algn="ctr" rtl="0" eaLnBrk="1" fontAlgn="base" latinLnBrk="1" hangingPunct="1">
        <a:spcBef>
          <a:spcPct val="0"/>
        </a:spcBef>
        <a:spcAft>
          <a:spcPct val="0"/>
        </a:spcAft>
        <a:defRPr kumimoji="1" sz="4000" b="1" i="1">
          <a:solidFill>
            <a:schemeClr val="tx2"/>
          </a:solidFill>
          <a:effectLst>
            <a:outerShdw blurRad="38100" dist="38100" dir="2700000" algn="tl">
              <a:srgbClr val="C0C0C0"/>
            </a:outerShdw>
          </a:effectLst>
          <a:latin typeface="IB_K820Medium" pitchFamily="18" charset="-127"/>
          <a:ea typeface="IB_K820Medium" pitchFamily="18" charset="-127"/>
        </a:defRPr>
      </a:lvl2pPr>
      <a:lvl3pPr algn="ctr" rtl="0" eaLnBrk="1" fontAlgn="base" latinLnBrk="1" hangingPunct="1">
        <a:spcBef>
          <a:spcPct val="0"/>
        </a:spcBef>
        <a:spcAft>
          <a:spcPct val="0"/>
        </a:spcAft>
        <a:defRPr kumimoji="1" sz="4000" b="1" i="1">
          <a:solidFill>
            <a:schemeClr val="tx2"/>
          </a:solidFill>
          <a:effectLst>
            <a:outerShdw blurRad="38100" dist="38100" dir="2700000" algn="tl">
              <a:srgbClr val="C0C0C0"/>
            </a:outerShdw>
          </a:effectLst>
          <a:latin typeface="IB_K820Medium" pitchFamily="18" charset="-127"/>
          <a:ea typeface="IB_K820Medium" pitchFamily="18" charset="-127"/>
        </a:defRPr>
      </a:lvl3pPr>
      <a:lvl4pPr algn="ctr" rtl="0" eaLnBrk="1" fontAlgn="base" latinLnBrk="1" hangingPunct="1">
        <a:spcBef>
          <a:spcPct val="0"/>
        </a:spcBef>
        <a:spcAft>
          <a:spcPct val="0"/>
        </a:spcAft>
        <a:defRPr kumimoji="1" sz="4000" b="1" i="1">
          <a:solidFill>
            <a:schemeClr val="tx2"/>
          </a:solidFill>
          <a:effectLst>
            <a:outerShdw blurRad="38100" dist="38100" dir="2700000" algn="tl">
              <a:srgbClr val="C0C0C0"/>
            </a:outerShdw>
          </a:effectLst>
          <a:latin typeface="IB_K820Medium" pitchFamily="18" charset="-127"/>
          <a:ea typeface="IB_K820Medium" pitchFamily="18" charset="-127"/>
        </a:defRPr>
      </a:lvl4pPr>
      <a:lvl5pPr algn="ctr" rtl="0" eaLnBrk="1" fontAlgn="base" latinLnBrk="1" hangingPunct="1">
        <a:spcBef>
          <a:spcPct val="0"/>
        </a:spcBef>
        <a:spcAft>
          <a:spcPct val="0"/>
        </a:spcAft>
        <a:defRPr kumimoji="1" sz="4000" b="1" i="1">
          <a:solidFill>
            <a:schemeClr val="tx2"/>
          </a:solidFill>
          <a:effectLst>
            <a:outerShdw blurRad="38100" dist="38100" dir="2700000" algn="tl">
              <a:srgbClr val="C0C0C0"/>
            </a:outerShdw>
          </a:effectLst>
          <a:latin typeface="IB_K820Medium" pitchFamily="18" charset="-127"/>
          <a:ea typeface="IB_K820Medium" pitchFamily="18" charset="-127"/>
        </a:defRPr>
      </a:lvl5pPr>
      <a:lvl6pPr marL="457200" algn="ctr" rtl="0" eaLnBrk="1" fontAlgn="base" latinLnBrk="1" hangingPunct="1">
        <a:spcBef>
          <a:spcPct val="0"/>
        </a:spcBef>
        <a:spcAft>
          <a:spcPct val="0"/>
        </a:spcAft>
        <a:defRPr kumimoji="1" sz="4000" b="1" i="1">
          <a:solidFill>
            <a:schemeClr val="tx2"/>
          </a:solidFill>
          <a:effectLst>
            <a:outerShdw blurRad="38100" dist="38100" dir="2700000" algn="tl">
              <a:srgbClr val="C0C0C0"/>
            </a:outerShdw>
          </a:effectLst>
          <a:latin typeface="IB_K820Medium" pitchFamily="18" charset="-127"/>
          <a:ea typeface="IB_K820Medium" pitchFamily="18" charset="-127"/>
        </a:defRPr>
      </a:lvl6pPr>
      <a:lvl7pPr marL="914400" algn="ctr" rtl="0" eaLnBrk="1" fontAlgn="base" latinLnBrk="1" hangingPunct="1">
        <a:spcBef>
          <a:spcPct val="0"/>
        </a:spcBef>
        <a:spcAft>
          <a:spcPct val="0"/>
        </a:spcAft>
        <a:defRPr kumimoji="1" sz="4000" b="1" i="1">
          <a:solidFill>
            <a:schemeClr val="tx2"/>
          </a:solidFill>
          <a:effectLst>
            <a:outerShdw blurRad="38100" dist="38100" dir="2700000" algn="tl">
              <a:srgbClr val="C0C0C0"/>
            </a:outerShdw>
          </a:effectLst>
          <a:latin typeface="IB_K820Medium" pitchFamily="18" charset="-127"/>
          <a:ea typeface="IB_K820Medium" pitchFamily="18" charset="-127"/>
        </a:defRPr>
      </a:lvl7pPr>
      <a:lvl8pPr marL="1371600" algn="ctr" rtl="0" eaLnBrk="1" fontAlgn="base" latinLnBrk="1" hangingPunct="1">
        <a:spcBef>
          <a:spcPct val="0"/>
        </a:spcBef>
        <a:spcAft>
          <a:spcPct val="0"/>
        </a:spcAft>
        <a:defRPr kumimoji="1" sz="4000" b="1" i="1">
          <a:solidFill>
            <a:schemeClr val="tx2"/>
          </a:solidFill>
          <a:effectLst>
            <a:outerShdw blurRad="38100" dist="38100" dir="2700000" algn="tl">
              <a:srgbClr val="C0C0C0"/>
            </a:outerShdw>
          </a:effectLst>
          <a:latin typeface="IB_K820Medium" pitchFamily="18" charset="-127"/>
          <a:ea typeface="IB_K820Medium" pitchFamily="18" charset="-127"/>
        </a:defRPr>
      </a:lvl8pPr>
      <a:lvl9pPr marL="1828800" algn="ctr" rtl="0" eaLnBrk="1" fontAlgn="base" latinLnBrk="1" hangingPunct="1">
        <a:spcBef>
          <a:spcPct val="0"/>
        </a:spcBef>
        <a:spcAft>
          <a:spcPct val="0"/>
        </a:spcAft>
        <a:defRPr kumimoji="1" sz="4000" b="1" i="1">
          <a:solidFill>
            <a:schemeClr val="tx2"/>
          </a:solidFill>
          <a:effectLst>
            <a:outerShdw blurRad="38100" dist="38100" dir="2700000" algn="tl">
              <a:srgbClr val="C0C0C0"/>
            </a:outerShdw>
          </a:effectLst>
          <a:latin typeface="IB_K820Medium" pitchFamily="18" charset="-127"/>
          <a:ea typeface="IB_K820Medium" pitchFamily="18" charset="-127"/>
        </a:defRPr>
      </a:lvl9pPr>
    </p:titleStyle>
    <p:bodyStyle>
      <a:lvl1pPr marL="342900" indent="-342900" algn="l" rtl="0" eaLnBrk="1" fontAlgn="base" latinLnBrk="1" hangingPunct="1">
        <a:spcBef>
          <a:spcPct val="0"/>
        </a:spcBef>
        <a:spcAft>
          <a:spcPct val="0"/>
        </a:spcAft>
        <a:buClr>
          <a:schemeClr val="folHlink"/>
        </a:buClr>
        <a:buSzPct val="90000"/>
        <a:buFont typeface="Wingdings" pitchFamily="2" charset="2"/>
        <a:buBlip>
          <a:blip r:embed="rId14"/>
        </a:buBlip>
        <a:defRPr kumimoji="1" sz="2200">
          <a:solidFill>
            <a:schemeClr val="tx1"/>
          </a:solidFill>
          <a:latin typeface="+mn-lt"/>
          <a:ea typeface="+mn-ea"/>
          <a:cs typeface="+mn-cs"/>
        </a:defRPr>
      </a:lvl1pPr>
      <a:lvl2pPr marL="742950" indent="-285750" algn="l" rtl="0" eaLnBrk="1" fontAlgn="base" latinLnBrk="1" hangingPunct="1">
        <a:spcBef>
          <a:spcPct val="0"/>
        </a:spcBef>
        <a:spcAft>
          <a:spcPct val="0"/>
        </a:spcAft>
        <a:buClr>
          <a:schemeClr val="hlink"/>
        </a:buClr>
        <a:buSzPct val="90000"/>
        <a:buFont typeface="Wingdings" pitchFamily="2" charset="2"/>
        <a:buBlip>
          <a:blip r:embed="rId15"/>
        </a:buBlip>
        <a:defRPr kumimoji="1" sz="2000">
          <a:solidFill>
            <a:schemeClr val="tx1"/>
          </a:solidFill>
          <a:latin typeface="+mn-lt"/>
          <a:ea typeface="+mn-ea"/>
        </a:defRPr>
      </a:lvl2pPr>
      <a:lvl3pPr marL="1143000" indent="-228600" algn="l" rtl="0" eaLnBrk="1" fontAlgn="base" latinLnBrk="1" hangingPunct="1">
        <a:spcBef>
          <a:spcPct val="0"/>
        </a:spcBef>
        <a:spcAft>
          <a:spcPct val="0"/>
        </a:spcAft>
        <a:buClr>
          <a:schemeClr val="accent2"/>
        </a:buClr>
        <a:buSzPct val="80000"/>
        <a:buFont typeface="Wingdings" pitchFamily="2" charset="2"/>
        <a:buBlip>
          <a:blip r:embed="rId16"/>
        </a:buBlip>
        <a:defRPr kumimoji="1">
          <a:solidFill>
            <a:schemeClr val="tx1"/>
          </a:solidFill>
          <a:latin typeface="+mn-lt"/>
          <a:ea typeface="+mn-ea"/>
        </a:defRPr>
      </a:lvl3pPr>
      <a:lvl4pPr marL="1600200" indent="-228600" algn="l" rtl="0" eaLnBrk="1" fontAlgn="base" latinLnBrk="1" hangingPunct="1">
        <a:spcBef>
          <a:spcPct val="20000"/>
        </a:spcBef>
        <a:spcAft>
          <a:spcPct val="0"/>
        </a:spcAft>
        <a:buClr>
          <a:schemeClr val="tx2"/>
        </a:buClr>
        <a:buSzPct val="55000"/>
        <a:buFont typeface="Wingdings" pitchFamily="2" charset="2"/>
        <a:buChar char="n"/>
        <a:defRPr kumimoji="1" sz="1600">
          <a:solidFill>
            <a:schemeClr val="tx1"/>
          </a:solidFill>
          <a:latin typeface="Verdana" pitchFamily="34" charset="0"/>
          <a:ea typeface="HY견고딕" pitchFamily="18" charset="-127"/>
        </a:defRPr>
      </a:lvl4pPr>
      <a:lvl5pPr marL="20574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5pPr>
      <a:lvl6pPr marL="25146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6pPr>
      <a:lvl7pPr marL="29718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7pPr>
      <a:lvl8pPr marL="34290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8pPr>
      <a:lvl9pPr marL="38862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owardsdatascience.com/review-densenet-image-classification-b6631a8ef803" TargetMode="Externa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viblo.asia/p/machine-learning-attention-attention-attention-eW65GPJYKDO"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5.png"/><Relationship Id="rId7"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towardsdatascience.com/review-densenet-image-classification-b6631a8ef803" TargetMode="External"/><Relationship Id="rId5" Type="http://schemas.openxmlformats.org/officeDocument/2006/relationships/image" Target="../media/image20.gif"/><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D1EFD-8946-4E52-9A87-99460DEDD2C8}"/>
              </a:ext>
            </a:extLst>
          </p:cNvPr>
          <p:cNvSpPr>
            <a:spLocks noGrp="1"/>
          </p:cNvSpPr>
          <p:nvPr>
            <p:ph type="ctrTitle"/>
          </p:nvPr>
        </p:nvSpPr>
        <p:spPr/>
        <p:txBody>
          <a:bodyPr/>
          <a:lstStyle/>
          <a:p>
            <a:r>
              <a:rPr lang="en-US"/>
              <a:t>DLSG Week 6:</a:t>
            </a:r>
            <a:br>
              <a:rPr lang="en-US"/>
            </a:br>
            <a:r>
              <a:rPr lang="en-US"/>
              <a:t>Deep convolutional models</a:t>
            </a:r>
          </a:p>
        </p:txBody>
      </p:sp>
      <p:sp>
        <p:nvSpPr>
          <p:cNvPr id="3" name="Subtitle 2">
            <a:extLst>
              <a:ext uri="{FF2B5EF4-FFF2-40B4-BE49-F238E27FC236}">
                <a16:creationId xmlns:a16="http://schemas.microsoft.com/office/drawing/2014/main" id="{5F758FB9-7D19-4D17-A441-C381BAD2D4DE}"/>
              </a:ext>
            </a:extLst>
          </p:cNvPr>
          <p:cNvSpPr>
            <a:spLocks noGrp="1"/>
          </p:cNvSpPr>
          <p:nvPr>
            <p:ph type="subTitle" idx="1"/>
          </p:nvPr>
        </p:nvSpPr>
        <p:spPr/>
        <p:txBody>
          <a:bodyPr/>
          <a:lstStyle/>
          <a:p>
            <a:r>
              <a:rPr lang="en-US"/>
              <a:t>Huynh Nguyen Van</a:t>
            </a:r>
          </a:p>
          <a:p>
            <a:r>
              <a:rPr lang="en-US"/>
              <a:t>Aug 2019</a:t>
            </a:r>
          </a:p>
        </p:txBody>
      </p:sp>
      <p:sp>
        <p:nvSpPr>
          <p:cNvPr id="4" name="Slide Number Placeholder 3">
            <a:extLst>
              <a:ext uri="{FF2B5EF4-FFF2-40B4-BE49-F238E27FC236}">
                <a16:creationId xmlns:a16="http://schemas.microsoft.com/office/drawing/2014/main" id="{1775DB4F-3E7F-46FC-A02D-67B3CD794EB5}"/>
              </a:ext>
            </a:extLst>
          </p:cNvPr>
          <p:cNvSpPr>
            <a:spLocks noGrp="1"/>
          </p:cNvSpPr>
          <p:nvPr>
            <p:ph type="sldNum" sz="quarter" idx="10"/>
          </p:nvPr>
        </p:nvSpPr>
        <p:spPr/>
        <p:txBody>
          <a:bodyPr/>
          <a:lstStyle/>
          <a:p>
            <a:fld id="{4343900A-59A4-4D14-94AE-342E53929C97}" type="slidenum">
              <a:rPr lang="en-US" smtClean="0"/>
              <a:t>1</a:t>
            </a:fld>
            <a:endParaRPr lang="en-US"/>
          </a:p>
        </p:txBody>
      </p:sp>
    </p:spTree>
    <p:extLst>
      <p:ext uri="{BB962C8B-B14F-4D97-AF65-F5344CB8AC3E}">
        <p14:creationId xmlns:p14="http://schemas.microsoft.com/office/powerpoint/2010/main" val="458319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9D106-D45F-43EB-AAC9-88C0FD077A4C}"/>
              </a:ext>
            </a:extLst>
          </p:cNvPr>
          <p:cNvSpPr>
            <a:spLocks noGrp="1"/>
          </p:cNvSpPr>
          <p:nvPr>
            <p:ph type="title"/>
          </p:nvPr>
        </p:nvSpPr>
        <p:spPr/>
        <p:txBody>
          <a:bodyPr/>
          <a:lstStyle/>
          <a:p>
            <a:r>
              <a:rPr lang="en-US"/>
              <a:t>DenseNet</a:t>
            </a:r>
          </a:p>
        </p:txBody>
      </p:sp>
      <p:sp>
        <p:nvSpPr>
          <p:cNvPr id="17" name="Slide Number Placeholder 16">
            <a:extLst>
              <a:ext uri="{FF2B5EF4-FFF2-40B4-BE49-F238E27FC236}">
                <a16:creationId xmlns:a16="http://schemas.microsoft.com/office/drawing/2014/main" id="{9B5FAE9E-0F18-4400-8B62-4E1899875566}"/>
              </a:ext>
            </a:extLst>
          </p:cNvPr>
          <p:cNvSpPr>
            <a:spLocks noGrp="1"/>
          </p:cNvSpPr>
          <p:nvPr>
            <p:ph type="sldNum" sz="quarter" idx="10"/>
          </p:nvPr>
        </p:nvSpPr>
        <p:spPr/>
        <p:txBody>
          <a:bodyPr/>
          <a:lstStyle/>
          <a:p>
            <a:fld id="{4343900A-59A4-4D14-94AE-342E53929C97}" type="slidenum">
              <a:rPr lang="en-US" smtClean="0"/>
              <a:t>10</a:t>
            </a:fld>
            <a:endParaRPr lang="en-US"/>
          </a:p>
        </p:txBody>
      </p:sp>
      <p:sp>
        <p:nvSpPr>
          <p:cNvPr id="4" name="Rectangle 3">
            <a:extLst>
              <a:ext uri="{FF2B5EF4-FFF2-40B4-BE49-F238E27FC236}">
                <a16:creationId xmlns:a16="http://schemas.microsoft.com/office/drawing/2014/main" id="{7F64C346-195D-47C8-8721-8DECD4343670}"/>
              </a:ext>
            </a:extLst>
          </p:cNvPr>
          <p:cNvSpPr/>
          <p:nvPr/>
        </p:nvSpPr>
        <p:spPr>
          <a:xfrm>
            <a:off x="847344" y="6495389"/>
            <a:ext cx="7687052" cy="369332"/>
          </a:xfrm>
          <a:prstGeom prst="rect">
            <a:avLst/>
          </a:prstGeom>
        </p:spPr>
        <p:txBody>
          <a:bodyPr wrap="square">
            <a:spAutoFit/>
          </a:bodyPr>
          <a:lstStyle/>
          <a:p>
            <a:r>
              <a:rPr lang="en-US">
                <a:hlinkClick r:id="rId2"/>
              </a:rPr>
              <a:t>https://towardsdatascience.com/review-densenet-image-classification-b6631a8ef803</a:t>
            </a:r>
            <a:endParaRPr lang="en-US"/>
          </a:p>
        </p:txBody>
      </p:sp>
      <p:sp>
        <p:nvSpPr>
          <p:cNvPr id="11" name="Content Placeholder 2">
            <a:extLst>
              <a:ext uri="{FF2B5EF4-FFF2-40B4-BE49-F238E27FC236}">
                <a16:creationId xmlns:a16="http://schemas.microsoft.com/office/drawing/2014/main" id="{BCFCBC5F-081E-4685-A8C9-1388C1DE3AB7}"/>
              </a:ext>
            </a:extLst>
          </p:cNvPr>
          <p:cNvSpPr txBox="1">
            <a:spLocks/>
          </p:cNvSpPr>
          <p:nvPr/>
        </p:nvSpPr>
        <p:spPr bwMode="auto">
          <a:xfrm>
            <a:off x="399942" y="1035761"/>
            <a:ext cx="7902809" cy="369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latinLnBrk="1" hangingPunct="1">
              <a:spcBef>
                <a:spcPct val="0"/>
              </a:spcBef>
              <a:spcAft>
                <a:spcPct val="0"/>
              </a:spcAft>
              <a:buClr>
                <a:schemeClr val="folHlink"/>
              </a:buClr>
              <a:buSzPct val="90000"/>
              <a:buFont typeface="Wingdings" pitchFamily="2" charset="2"/>
              <a:buBlip>
                <a:blip r:embed="rId3"/>
              </a:buBlip>
              <a:defRPr kumimoji="1" sz="2200">
                <a:solidFill>
                  <a:schemeClr val="tx1"/>
                </a:solidFill>
                <a:latin typeface="+mn-lt"/>
                <a:ea typeface="+mn-ea"/>
                <a:cs typeface="+mn-cs"/>
              </a:defRPr>
            </a:lvl1pPr>
            <a:lvl2pPr marL="742950" indent="-285750" algn="l" rtl="0" eaLnBrk="1" fontAlgn="base" latinLnBrk="1" hangingPunct="1">
              <a:spcBef>
                <a:spcPct val="0"/>
              </a:spcBef>
              <a:spcAft>
                <a:spcPct val="0"/>
              </a:spcAft>
              <a:buClr>
                <a:schemeClr val="hlink"/>
              </a:buClr>
              <a:buSzPct val="90000"/>
              <a:buFont typeface="Wingdings" pitchFamily="2" charset="2"/>
              <a:buBlip>
                <a:blip r:embed="rId4"/>
              </a:buBlip>
              <a:defRPr kumimoji="1" sz="2000">
                <a:solidFill>
                  <a:schemeClr val="tx1"/>
                </a:solidFill>
                <a:latin typeface="+mn-lt"/>
                <a:ea typeface="+mn-ea"/>
              </a:defRPr>
            </a:lvl2pPr>
            <a:lvl3pPr marL="1143000" indent="-228600" algn="l" rtl="0" eaLnBrk="1" fontAlgn="base" latinLnBrk="1" hangingPunct="1">
              <a:spcBef>
                <a:spcPct val="0"/>
              </a:spcBef>
              <a:spcAft>
                <a:spcPct val="0"/>
              </a:spcAft>
              <a:buClr>
                <a:schemeClr val="accent2"/>
              </a:buClr>
              <a:buSzPct val="80000"/>
              <a:buFont typeface="Wingdings" pitchFamily="2" charset="2"/>
              <a:buBlip>
                <a:blip r:embed="rId5"/>
              </a:buBlip>
              <a:defRPr kumimoji="1">
                <a:solidFill>
                  <a:schemeClr val="tx1"/>
                </a:solidFill>
                <a:latin typeface="+mn-lt"/>
                <a:ea typeface="+mn-ea"/>
              </a:defRPr>
            </a:lvl3pPr>
            <a:lvl4pPr marL="1600200" indent="-228600" algn="l" rtl="0" eaLnBrk="1" fontAlgn="base" latinLnBrk="1" hangingPunct="1">
              <a:spcBef>
                <a:spcPct val="20000"/>
              </a:spcBef>
              <a:spcAft>
                <a:spcPct val="0"/>
              </a:spcAft>
              <a:buClr>
                <a:schemeClr val="tx2"/>
              </a:buClr>
              <a:buSzPct val="55000"/>
              <a:buFont typeface="Wingdings" pitchFamily="2" charset="2"/>
              <a:buChar char="n"/>
              <a:defRPr kumimoji="1" sz="1600">
                <a:solidFill>
                  <a:schemeClr val="tx1"/>
                </a:solidFill>
                <a:latin typeface="+mn-lt"/>
                <a:ea typeface="HY견고딕" pitchFamily="18" charset="-127"/>
              </a:defRPr>
            </a:lvl4pPr>
            <a:lvl5pPr marL="20574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mn-lt"/>
                <a:ea typeface="HY견고딕" pitchFamily="18" charset="-127"/>
              </a:defRPr>
            </a:lvl5pPr>
            <a:lvl6pPr marL="25146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6pPr>
            <a:lvl7pPr marL="29718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7pPr>
            <a:lvl8pPr marL="34290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8pPr>
            <a:lvl9pPr marL="38862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9pPr>
          </a:lstStyle>
          <a:p>
            <a:r>
              <a:rPr lang="en-US" sz="2000" kern="0"/>
              <a:t>Kết nối nhiều Dense block bằng transition Layers:</a:t>
            </a:r>
          </a:p>
          <a:p>
            <a:endParaRPr lang="en-US" sz="2000" kern="0"/>
          </a:p>
          <a:p>
            <a:endParaRPr lang="en-US" sz="2000" kern="0"/>
          </a:p>
          <a:p>
            <a:endParaRPr lang="en-US" sz="2000" kern="0"/>
          </a:p>
          <a:p>
            <a:endParaRPr lang="en-US" sz="2000" kern="0"/>
          </a:p>
          <a:p>
            <a:endParaRPr lang="en-US" sz="2000" kern="0"/>
          </a:p>
          <a:p>
            <a:endParaRPr lang="en-US" sz="2000" kern="0"/>
          </a:p>
          <a:p>
            <a:endParaRPr lang="en-US" sz="2000" kern="0"/>
          </a:p>
          <a:p>
            <a:endParaRPr lang="en-US" sz="2000" kern="0"/>
          </a:p>
          <a:p>
            <a:endParaRPr lang="en-US" sz="2000" kern="0"/>
          </a:p>
          <a:p>
            <a:pPr lvl="1"/>
            <a:r>
              <a:rPr lang="en-US" sz="1600" kern="0"/>
              <a:t>Transition layers là lớp conv 1x1 giúp giảm chiều dữ liệu và kết hợp average Pooling 2x2</a:t>
            </a:r>
          </a:p>
          <a:p>
            <a:pPr lvl="1"/>
            <a:r>
              <a:rPr lang="en-US" sz="1600" kern="0"/>
              <a:t>Nhận xét:</a:t>
            </a:r>
          </a:p>
          <a:p>
            <a:pPr marL="457200" lvl="1" indent="0">
              <a:buNone/>
            </a:pPr>
            <a:r>
              <a:rPr lang="en-US" sz="1600" kern="0"/>
              <a:t>	. Do qua mỗi transition layer số chiều dữ liệu đ</a:t>
            </a:r>
            <a:r>
              <a:rPr lang="vi-VN" sz="1600" kern="0"/>
              <a:t>ư</a:t>
            </a:r>
            <a:r>
              <a:rPr lang="en-US" sz="1600" kern="0"/>
              <a:t>ợc giảm đáng kể nên giảm khối l</a:t>
            </a:r>
            <a:r>
              <a:rPr lang="vi-VN" sz="1600" kern="0"/>
              <a:t>ư</a:t>
            </a:r>
            <a:r>
              <a:rPr lang="en-US" sz="1600" kern="0"/>
              <a:t>ợng tính 	toán tổng thể so với ResNet</a:t>
            </a:r>
          </a:p>
          <a:p>
            <a:pPr marL="457200" lvl="1" indent="0">
              <a:buNone/>
            </a:pPr>
            <a:r>
              <a:rPr lang="en-US" sz="1600" kern="0"/>
              <a:t>	. DenseNet phân loại dựa trên tất cả các mức độ phức tạp (gộp tất cả các layer tr</a:t>
            </a:r>
            <a:r>
              <a:rPr lang="vi-VN" sz="1600" kern="0"/>
              <a:t>ư</a:t>
            </a:r>
            <a:r>
              <a:rPr lang="en-US" sz="1600" kern="0"/>
              <a:t>ớc) nên 	phân loại chính xác h</a:t>
            </a:r>
            <a:r>
              <a:rPr lang="vi-VN" sz="1600" kern="0"/>
              <a:t>ơ</a:t>
            </a:r>
            <a:r>
              <a:rPr lang="en-US" sz="1600" kern="0"/>
              <a:t>n và cần ít dữ liệu đào tạo h</a:t>
            </a:r>
            <a:r>
              <a:rPr lang="vi-VN" sz="1600" kern="0"/>
              <a:t>ơ</a:t>
            </a:r>
            <a:r>
              <a:rPr lang="en-US" sz="1600" kern="0"/>
              <a:t>n.</a:t>
            </a:r>
          </a:p>
          <a:p>
            <a:pPr marL="457200" lvl="1" indent="0">
              <a:buNone/>
            </a:pPr>
            <a:endParaRPr lang="en-US" sz="1400" kern="0"/>
          </a:p>
        </p:txBody>
      </p:sp>
      <p:pic>
        <p:nvPicPr>
          <p:cNvPr id="3" name="Picture 2">
            <a:extLst>
              <a:ext uri="{FF2B5EF4-FFF2-40B4-BE49-F238E27FC236}">
                <a16:creationId xmlns:a16="http://schemas.microsoft.com/office/drawing/2014/main" id="{AEE078AE-E19D-4EA9-B81F-2F4A1139791D}"/>
              </a:ext>
            </a:extLst>
          </p:cNvPr>
          <p:cNvPicPr>
            <a:picLocks noChangeAspect="1"/>
          </p:cNvPicPr>
          <p:nvPr/>
        </p:nvPicPr>
        <p:blipFill>
          <a:blip r:embed="rId6"/>
          <a:stretch>
            <a:fillRect/>
          </a:stretch>
        </p:blipFill>
        <p:spPr>
          <a:xfrm>
            <a:off x="1404286" y="1673447"/>
            <a:ext cx="6573167" cy="2276793"/>
          </a:xfrm>
          <a:prstGeom prst="rect">
            <a:avLst/>
          </a:prstGeom>
        </p:spPr>
      </p:pic>
    </p:spTree>
    <p:extLst>
      <p:ext uri="{BB962C8B-B14F-4D97-AF65-F5344CB8AC3E}">
        <p14:creationId xmlns:p14="http://schemas.microsoft.com/office/powerpoint/2010/main" val="1982569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9D106-D45F-43EB-AAC9-88C0FD077A4C}"/>
              </a:ext>
            </a:extLst>
          </p:cNvPr>
          <p:cNvSpPr>
            <a:spLocks noGrp="1"/>
          </p:cNvSpPr>
          <p:nvPr>
            <p:ph type="title"/>
          </p:nvPr>
        </p:nvSpPr>
        <p:spPr/>
        <p:txBody>
          <a:bodyPr/>
          <a:lstStyle/>
          <a:p>
            <a:r>
              <a:rPr lang="en-US"/>
              <a:t>U-Net</a:t>
            </a:r>
          </a:p>
        </p:txBody>
      </p:sp>
      <p:sp>
        <p:nvSpPr>
          <p:cNvPr id="17" name="Slide Number Placeholder 16">
            <a:extLst>
              <a:ext uri="{FF2B5EF4-FFF2-40B4-BE49-F238E27FC236}">
                <a16:creationId xmlns:a16="http://schemas.microsoft.com/office/drawing/2014/main" id="{9B5FAE9E-0F18-4400-8B62-4E1899875566}"/>
              </a:ext>
            </a:extLst>
          </p:cNvPr>
          <p:cNvSpPr>
            <a:spLocks noGrp="1"/>
          </p:cNvSpPr>
          <p:nvPr>
            <p:ph type="sldNum" sz="quarter" idx="10"/>
          </p:nvPr>
        </p:nvSpPr>
        <p:spPr/>
        <p:txBody>
          <a:bodyPr/>
          <a:lstStyle/>
          <a:p>
            <a:fld id="{4343900A-59A4-4D14-94AE-342E53929C97}" type="slidenum">
              <a:rPr lang="en-US" smtClean="0"/>
              <a:t>11</a:t>
            </a:fld>
            <a:endParaRPr lang="en-US"/>
          </a:p>
        </p:txBody>
      </p:sp>
      <p:sp>
        <p:nvSpPr>
          <p:cNvPr id="11" name="Content Placeholder 2">
            <a:extLst>
              <a:ext uri="{FF2B5EF4-FFF2-40B4-BE49-F238E27FC236}">
                <a16:creationId xmlns:a16="http://schemas.microsoft.com/office/drawing/2014/main" id="{BCFCBC5F-081E-4685-A8C9-1388C1DE3AB7}"/>
              </a:ext>
            </a:extLst>
          </p:cNvPr>
          <p:cNvSpPr txBox="1">
            <a:spLocks/>
          </p:cNvSpPr>
          <p:nvPr/>
        </p:nvSpPr>
        <p:spPr bwMode="auto">
          <a:xfrm>
            <a:off x="399942" y="1035760"/>
            <a:ext cx="8353914" cy="52065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latinLnBrk="1" hangingPunct="1">
              <a:spcBef>
                <a:spcPct val="0"/>
              </a:spcBef>
              <a:spcAft>
                <a:spcPct val="0"/>
              </a:spcAft>
              <a:buClr>
                <a:schemeClr val="folHlink"/>
              </a:buClr>
              <a:buSzPct val="90000"/>
              <a:buFont typeface="Wingdings" pitchFamily="2" charset="2"/>
              <a:buBlip>
                <a:blip r:embed="rId2"/>
              </a:buBlip>
              <a:defRPr kumimoji="1" sz="2200">
                <a:solidFill>
                  <a:schemeClr val="tx1"/>
                </a:solidFill>
                <a:latin typeface="+mn-lt"/>
                <a:ea typeface="+mn-ea"/>
                <a:cs typeface="+mn-cs"/>
              </a:defRPr>
            </a:lvl1pPr>
            <a:lvl2pPr marL="742950" indent="-285750" algn="l" rtl="0" eaLnBrk="1" fontAlgn="base" latinLnBrk="1" hangingPunct="1">
              <a:spcBef>
                <a:spcPct val="0"/>
              </a:spcBef>
              <a:spcAft>
                <a:spcPct val="0"/>
              </a:spcAft>
              <a:buClr>
                <a:schemeClr val="hlink"/>
              </a:buClr>
              <a:buSzPct val="90000"/>
              <a:buFont typeface="Wingdings" pitchFamily="2" charset="2"/>
              <a:buBlip>
                <a:blip r:embed="rId3"/>
              </a:buBlip>
              <a:defRPr kumimoji="1" sz="2000">
                <a:solidFill>
                  <a:schemeClr val="tx1"/>
                </a:solidFill>
                <a:latin typeface="+mn-lt"/>
                <a:ea typeface="+mn-ea"/>
              </a:defRPr>
            </a:lvl2pPr>
            <a:lvl3pPr marL="1143000" indent="-228600" algn="l" rtl="0" eaLnBrk="1" fontAlgn="base" latinLnBrk="1" hangingPunct="1">
              <a:spcBef>
                <a:spcPct val="0"/>
              </a:spcBef>
              <a:spcAft>
                <a:spcPct val="0"/>
              </a:spcAft>
              <a:buClr>
                <a:schemeClr val="accent2"/>
              </a:buClr>
              <a:buSzPct val="80000"/>
              <a:buFont typeface="Wingdings" pitchFamily="2" charset="2"/>
              <a:buBlip>
                <a:blip r:embed="rId4"/>
              </a:buBlip>
              <a:defRPr kumimoji="1">
                <a:solidFill>
                  <a:schemeClr val="tx1"/>
                </a:solidFill>
                <a:latin typeface="+mn-lt"/>
                <a:ea typeface="+mn-ea"/>
              </a:defRPr>
            </a:lvl3pPr>
            <a:lvl4pPr marL="1600200" indent="-228600" algn="l" rtl="0" eaLnBrk="1" fontAlgn="base" latinLnBrk="1" hangingPunct="1">
              <a:spcBef>
                <a:spcPct val="20000"/>
              </a:spcBef>
              <a:spcAft>
                <a:spcPct val="0"/>
              </a:spcAft>
              <a:buClr>
                <a:schemeClr val="tx2"/>
              </a:buClr>
              <a:buSzPct val="55000"/>
              <a:buFont typeface="Wingdings" pitchFamily="2" charset="2"/>
              <a:buChar char="n"/>
              <a:defRPr kumimoji="1" sz="1600">
                <a:solidFill>
                  <a:schemeClr val="tx1"/>
                </a:solidFill>
                <a:latin typeface="+mn-lt"/>
                <a:ea typeface="HY견고딕" pitchFamily="18" charset="-127"/>
              </a:defRPr>
            </a:lvl4pPr>
            <a:lvl5pPr marL="20574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mn-lt"/>
                <a:ea typeface="HY견고딕" pitchFamily="18" charset="-127"/>
              </a:defRPr>
            </a:lvl5pPr>
            <a:lvl6pPr marL="25146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6pPr>
            <a:lvl7pPr marL="29718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7pPr>
            <a:lvl8pPr marL="34290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8pPr>
            <a:lvl9pPr marL="38862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9pPr>
          </a:lstStyle>
          <a:p>
            <a:r>
              <a:rPr lang="en-US" sz="2000" kern="0"/>
              <a:t>Unet đ</a:t>
            </a:r>
            <a:r>
              <a:rPr lang="vi-VN" sz="2000" kern="0"/>
              <a:t>ư</a:t>
            </a:r>
            <a:r>
              <a:rPr lang="en-US" sz="2000" kern="0"/>
              <a:t>ợc phát triển bởi </a:t>
            </a:r>
            <a:r>
              <a:rPr lang="en-US"/>
              <a:t>Olaf Ronneberger cho phân đoạn hình ảnh ytế.</a:t>
            </a:r>
          </a:p>
          <a:p>
            <a:r>
              <a:rPr lang="en-US" sz="2000" kern="0"/>
              <a:t>Kiến trúc mạng U-Net:</a:t>
            </a:r>
          </a:p>
        </p:txBody>
      </p:sp>
      <p:pic>
        <p:nvPicPr>
          <p:cNvPr id="5" name="Picture 4">
            <a:extLst>
              <a:ext uri="{FF2B5EF4-FFF2-40B4-BE49-F238E27FC236}">
                <a16:creationId xmlns:a16="http://schemas.microsoft.com/office/drawing/2014/main" id="{E82433FF-142C-4791-9E4B-5C7E4195E533}"/>
              </a:ext>
            </a:extLst>
          </p:cNvPr>
          <p:cNvPicPr>
            <a:picLocks noChangeAspect="1"/>
          </p:cNvPicPr>
          <p:nvPr/>
        </p:nvPicPr>
        <p:blipFill>
          <a:blip r:embed="rId5"/>
          <a:stretch>
            <a:fillRect/>
          </a:stretch>
        </p:blipFill>
        <p:spPr>
          <a:xfrm>
            <a:off x="4121546" y="1568893"/>
            <a:ext cx="4461622" cy="1966787"/>
          </a:xfrm>
          <a:prstGeom prst="rect">
            <a:avLst/>
          </a:prstGeom>
        </p:spPr>
      </p:pic>
      <p:pic>
        <p:nvPicPr>
          <p:cNvPr id="6" name="Picture 5">
            <a:extLst>
              <a:ext uri="{FF2B5EF4-FFF2-40B4-BE49-F238E27FC236}">
                <a16:creationId xmlns:a16="http://schemas.microsoft.com/office/drawing/2014/main" id="{6A51BE04-1FDA-4D0E-B4BC-E42C86E1FAA3}"/>
              </a:ext>
            </a:extLst>
          </p:cNvPr>
          <p:cNvPicPr>
            <a:picLocks noChangeAspect="1"/>
          </p:cNvPicPr>
          <p:nvPr/>
        </p:nvPicPr>
        <p:blipFill>
          <a:blip r:embed="rId6"/>
          <a:stretch>
            <a:fillRect/>
          </a:stretch>
        </p:blipFill>
        <p:spPr>
          <a:xfrm>
            <a:off x="4149140" y="3503725"/>
            <a:ext cx="4594917" cy="1526221"/>
          </a:xfrm>
          <a:prstGeom prst="rect">
            <a:avLst/>
          </a:prstGeom>
        </p:spPr>
      </p:pic>
      <p:sp>
        <p:nvSpPr>
          <p:cNvPr id="7" name="TextBox 6">
            <a:extLst>
              <a:ext uri="{FF2B5EF4-FFF2-40B4-BE49-F238E27FC236}">
                <a16:creationId xmlns:a16="http://schemas.microsoft.com/office/drawing/2014/main" id="{B44F6350-23FF-460B-BC03-6B1B6A58E5C4}"/>
              </a:ext>
            </a:extLst>
          </p:cNvPr>
          <p:cNvSpPr txBox="1"/>
          <p:nvPr/>
        </p:nvSpPr>
        <p:spPr>
          <a:xfrm>
            <a:off x="825012" y="1980811"/>
            <a:ext cx="2804160" cy="646331"/>
          </a:xfrm>
          <a:prstGeom prst="rect">
            <a:avLst/>
          </a:prstGeom>
          <a:noFill/>
        </p:spPr>
        <p:txBody>
          <a:bodyPr wrap="square" rtlCol="0">
            <a:spAutoFit/>
          </a:bodyPr>
          <a:lstStyle/>
          <a:p>
            <a:r>
              <a:rPr lang="en-US"/>
              <a:t>U-Net sinh ra nhằm giải quyết bài toán Image Segmentation</a:t>
            </a:r>
          </a:p>
        </p:txBody>
      </p:sp>
      <p:sp>
        <p:nvSpPr>
          <p:cNvPr id="10" name="TextBox 9">
            <a:extLst>
              <a:ext uri="{FF2B5EF4-FFF2-40B4-BE49-F238E27FC236}">
                <a16:creationId xmlns:a16="http://schemas.microsoft.com/office/drawing/2014/main" id="{4AFCBFCD-BB9F-447E-A5FF-CD478B274AA7}"/>
              </a:ext>
            </a:extLst>
          </p:cNvPr>
          <p:cNvSpPr txBox="1"/>
          <p:nvPr/>
        </p:nvSpPr>
        <p:spPr>
          <a:xfrm>
            <a:off x="560832" y="5148951"/>
            <a:ext cx="8473440" cy="1200329"/>
          </a:xfrm>
          <a:prstGeom prst="rect">
            <a:avLst/>
          </a:prstGeom>
          <a:noFill/>
        </p:spPr>
        <p:txBody>
          <a:bodyPr wrap="square" rtlCol="0">
            <a:spAutoFit/>
          </a:bodyPr>
          <a:lstStyle/>
          <a:p>
            <a:r>
              <a:rPr lang="en-US"/>
              <a:t>Kiến trúc Mạng U-Net gồm 2 phần đối xứng nhau là encoder và decoder</a:t>
            </a:r>
          </a:p>
          <a:p>
            <a:r>
              <a:rPr lang="en-US"/>
              <a:t>   . Encoder:</a:t>
            </a:r>
            <a:r>
              <a:rPr lang="ko-KR" altLang="en-US"/>
              <a:t> </a:t>
            </a:r>
            <a:r>
              <a:rPr lang="en-US" altLang="ko-KR"/>
              <a:t>là conv, max pooling bình th</a:t>
            </a:r>
            <a:r>
              <a:rPr lang="vi-VN" altLang="ko-KR"/>
              <a:t>ư</a:t>
            </a:r>
            <a:r>
              <a:rPr lang="en-US" altLang="ko-KR"/>
              <a:t>ờng như các mạng khác bỏ đi phần Full connection</a:t>
            </a:r>
          </a:p>
          <a:p>
            <a:r>
              <a:rPr lang="en-US"/>
              <a:t>   . Decoder: Mục đích là tang kích th</a:t>
            </a:r>
            <a:r>
              <a:rPr lang="vi-VN"/>
              <a:t>ư</a:t>
            </a:r>
            <a:r>
              <a:rPr lang="en-US"/>
              <a:t>ớc ảnh và khôi phục ảnh gốc, Các layer trong decode đ</a:t>
            </a:r>
            <a:r>
              <a:rPr lang="vi-VN"/>
              <a:t>ư</a:t>
            </a:r>
            <a:r>
              <a:rPr lang="en-US"/>
              <a:t>ợc gộp với kết quả của layer encode t</a:t>
            </a:r>
            <a:r>
              <a:rPr lang="vi-VN"/>
              <a:t>ư</a:t>
            </a:r>
            <a:r>
              <a:rPr lang="en-US"/>
              <a:t>ơng ứng để bổ sung thông tin của ảnh gốc.</a:t>
            </a:r>
          </a:p>
        </p:txBody>
      </p:sp>
      <p:pic>
        <p:nvPicPr>
          <p:cNvPr id="8" name="Picture 7">
            <a:extLst>
              <a:ext uri="{FF2B5EF4-FFF2-40B4-BE49-F238E27FC236}">
                <a16:creationId xmlns:a16="http://schemas.microsoft.com/office/drawing/2014/main" id="{F4788707-8496-430B-99F3-0D250192C601}"/>
              </a:ext>
            </a:extLst>
          </p:cNvPr>
          <p:cNvPicPr>
            <a:picLocks noChangeAspect="1"/>
          </p:cNvPicPr>
          <p:nvPr/>
        </p:nvPicPr>
        <p:blipFill>
          <a:blip r:embed="rId7"/>
          <a:stretch>
            <a:fillRect/>
          </a:stretch>
        </p:blipFill>
        <p:spPr>
          <a:xfrm>
            <a:off x="560831" y="2904744"/>
            <a:ext cx="3588310" cy="2206301"/>
          </a:xfrm>
          <a:prstGeom prst="rect">
            <a:avLst/>
          </a:prstGeom>
        </p:spPr>
      </p:pic>
      <p:sp>
        <p:nvSpPr>
          <p:cNvPr id="9" name="Rectangle 8">
            <a:extLst>
              <a:ext uri="{FF2B5EF4-FFF2-40B4-BE49-F238E27FC236}">
                <a16:creationId xmlns:a16="http://schemas.microsoft.com/office/drawing/2014/main" id="{43223342-5EF9-4252-BD64-AC06516CB5BC}"/>
              </a:ext>
            </a:extLst>
          </p:cNvPr>
          <p:cNvSpPr/>
          <p:nvPr/>
        </p:nvSpPr>
        <p:spPr>
          <a:xfrm>
            <a:off x="860599" y="6471952"/>
            <a:ext cx="3796745" cy="369332"/>
          </a:xfrm>
          <a:prstGeom prst="rect">
            <a:avLst/>
          </a:prstGeom>
        </p:spPr>
        <p:txBody>
          <a:bodyPr wrap="none">
            <a:spAutoFit/>
          </a:bodyPr>
          <a:lstStyle/>
          <a:p>
            <a:r>
              <a:rPr lang="en-US">
                <a:solidFill>
                  <a:srgbClr val="555D66"/>
                </a:solidFill>
                <a:latin typeface="Roboto"/>
              </a:rPr>
              <a:t>https://arxiv.org/pdf/1505.04597.pdf</a:t>
            </a:r>
            <a:endParaRPr lang="en-US"/>
          </a:p>
        </p:txBody>
      </p:sp>
    </p:spTree>
    <p:extLst>
      <p:ext uri="{BB962C8B-B14F-4D97-AF65-F5344CB8AC3E}">
        <p14:creationId xmlns:p14="http://schemas.microsoft.com/office/powerpoint/2010/main" val="2755469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9D106-D45F-43EB-AAC9-88C0FD077A4C}"/>
              </a:ext>
            </a:extLst>
          </p:cNvPr>
          <p:cNvSpPr>
            <a:spLocks noGrp="1"/>
          </p:cNvSpPr>
          <p:nvPr>
            <p:ph type="title"/>
          </p:nvPr>
        </p:nvSpPr>
        <p:spPr/>
        <p:txBody>
          <a:bodyPr/>
          <a:lstStyle/>
          <a:p>
            <a:r>
              <a:rPr lang="en-US"/>
              <a:t>Attention</a:t>
            </a:r>
          </a:p>
        </p:txBody>
      </p:sp>
      <p:sp>
        <p:nvSpPr>
          <p:cNvPr id="17" name="Slide Number Placeholder 16">
            <a:extLst>
              <a:ext uri="{FF2B5EF4-FFF2-40B4-BE49-F238E27FC236}">
                <a16:creationId xmlns:a16="http://schemas.microsoft.com/office/drawing/2014/main" id="{9B5FAE9E-0F18-4400-8B62-4E1899875566}"/>
              </a:ext>
            </a:extLst>
          </p:cNvPr>
          <p:cNvSpPr>
            <a:spLocks noGrp="1"/>
          </p:cNvSpPr>
          <p:nvPr>
            <p:ph type="sldNum" sz="quarter" idx="10"/>
          </p:nvPr>
        </p:nvSpPr>
        <p:spPr/>
        <p:txBody>
          <a:bodyPr/>
          <a:lstStyle/>
          <a:p>
            <a:fld id="{4343900A-59A4-4D14-94AE-342E53929C97}" type="slidenum">
              <a:rPr lang="en-US" smtClean="0"/>
              <a:t>12</a:t>
            </a:fld>
            <a:endParaRPr lang="en-US"/>
          </a:p>
        </p:txBody>
      </p:sp>
      <p:sp>
        <p:nvSpPr>
          <p:cNvPr id="11" name="Content Placeholder 2">
            <a:extLst>
              <a:ext uri="{FF2B5EF4-FFF2-40B4-BE49-F238E27FC236}">
                <a16:creationId xmlns:a16="http://schemas.microsoft.com/office/drawing/2014/main" id="{BCFCBC5F-081E-4685-A8C9-1388C1DE3AB7}"/>
              </a:ext>
            </a:extLst>
          </p:cNvPr>
          <p:cNvSpPr txBox="1">
            <a:spLocks/>
          </p:cNvSpPr>
          <p:nvPr/>
        </p:nvSpPr>
        <p:spPr bwMode="auto">
          <a:xfrm>
            <a:off x="399942" y="1035760"/>
            <a:ext cx="8402682" cy="52065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latinLnBrk="1" hangingPunct="1">
              <a:spcBef>
                <a:spcPct val="0"/>
              </a:spcBef>
              <a:spcAft>
                <a:spcPct val="0"/>
              </a:spcAft>
              <a:buClr>
                <a:schemeClr val="folHlink"/>
              </a:buClr>
              <a:buSzPct val="90000"/>
              <a:buFont typeface="Wingdings" pitchFamily="2" charset="2"/>
              <a:buBlip>
                <a:blip r:embed="rId2"/>
              </a:buBlip>
              <a:defRPr kumimoji="1" sz="2200">
                <a:solidFill>
                  <a:schemeClr val="tx1"/>
                </a:solidFill>
                <a:latin typeface="+mn-lt"/>
                <a:ea typeface="+mn-ea"/>
                <a:cs typeface="+mn-cs"/>
              </a:defRPr>
            </a:lvl1pPr>
            <a:lvl2pPr marL="742950" indent="-285750" algn="l" rtl="0" eaLnBrk="1" fontAlgn="base" latinLnBrk="1" hangingPunct="1">
              <a:spcBef>
                <a:spcPct val="0"/>
              </a:spcBef>
              <a:spcAft>
                <a:spcPct val="0"/>
              </a:spcAft>
              <a:buClr>
                <a:schemeClr val="hlink"/>
              </a:buClr>
              <a:buSzPct val="90000"/>
              <a:buFont typeface="Wingdings" pitchFamily="2" charset="2"/>
              <a:buBlip>
                <a:blip r:embed="rId3"/>
              </a:buBlip>
              <a:defRPr kumimoji="1" sz="2000">
                <a:solidFill>
                  <a:schemeClr val="tx1"/>
                </a:solidFill>
                <a:latin typeface="+mn-lt"/>
                <a:ea typeface="+mn-ea"/>
              </a:defRPr>
            </a:lvl2pPr>
            <a:lvl3pPr marL="1143000" indent="-228600" algn="l" rtl="0" eaLnBrk="1" fontAlgn="base" latinLnBrk="1" hangingPunct="1">
              <a:spcBef>
                <a:spcPct val="0"/>
              </a:spcBef>
              <a:spcAft>
                <a:spcPct val="0"/>
              </a:spcAft>
              <a:buClr>
                <a:schemeClr val="accent2"/>
              </a:buClr>
              <a:buSzPct val="80000"/>
              <a:buFont typeface="Wingdings" pitchFamily="2" charset="2"/>
              <a:buBlip>
                <a:blip r:embed="rId4"/>
              </a:buBlip>
              <a:defRPr kumimoji="1">
                <a:solidFill>
                  <a:schemeClr val="tx1"/>
                </a:solidFill>
                <a:latin typeface="+mn-lt"/>
                <a:ea typeface="+mn-ea"/>
              </a:defRPr>
            </a:lvl3pPr>
            <a:lvl4pPr marL="1600200" indent="-228600" algn="l" rtl="0" eaLnBrk="1" fontAlgn="base" latinLnBrk="1" hangingPunct="1">
              <a:spcBef>
                <a:spcPct val="20000"/>
              </a:spcBef>
              <a:spcAft>
                <a:spcPct val="0"/>
              </a:spcAft>
              <a:buClr>
                <a:schemeClr val="tx2"/>
              </a:buClr>
              <a:buSzPct val="55000"/>
              <a:buFont typeface="Wingdings" pitchFamily="2" charset="2"/>
              <a:buChar char="n"/>
              <a:defRPr kumimoji="1" sz="1600">
                <a:solidFill>
                  <a:schemeClr val="tx1"/>
                </a:solidFill>
                <a:latin typeface="+mn-lt"/>
                <a:ea typeface="HY견고딕" pitchFamily="18" charset="-127"/>
              </a:defRPr>
            </a:lvl4pPr>
            <a:lvl5pPr marL="20574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mn-lt"/>
                <a:ea typeface="HY견고딕" pitchFamily="18" charset="-127"/>
              </a:defRPr>
            </a:lvl5pPr>
            <a:lvl6pPr marL="25146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6pPr>
            <a:lvl7pPr marL="29718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7pPr>
            <a:lvl8pPr marL="34290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8pPr>
            <a:lvl9pPr marL="38862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9pPr>
          </a:lstStyle>
          <a:p>
            <a:r>
              <a:rPr lang="en-US" sz="2000" kern="0"/>
              <a:t>Giới thiệu:</a:t>
            </a:r>
          </a:p>
          <a:p>
            <a:pPr lvl="1"/>
            <a:r>
              <a:rPr lang="en-US" sz="1800" kern="0"/>
              <a:t>Attention là một c</a:t>
            </a:r>
            <a:r>
              <a:rPr lang="vi-VN" sz="1800" kern="0"/>
              <a:t>ơ</a:t>
            </a:r>
            <a:r>
              <a:rPr lang="en-US" sz="1800" kern="0"/>
              <a:t> chế giúp mô hình tập trong vào những phần chính</a:t>
            </a:r>
          </a:p>
          <a:p>
            <a:pPr lvl="1"/>
            <a:r>
              <a:rPr lang="en-US" sz="1800" kern="0"/>
              <a:t>Attention mục đích ban đầu là để phục vụ dịch máy tuy nhiên hiện nay đ</a:t>
            </a:r>
            <a:r>
              <a:rPr lang="vi-VN" sz="1800" kern="0"/>
              <a:t>ư</a:t>
            </a:r>
            <a:r>
              <a:rPr lang="en-US" sz="1800" kern="0"/>
              <a:t>ợc sử dụng khá đa dạng nh</a:t>
            </a:r>
            <a:r>
              <a:rPr lang="vi-VN" sz="1800" kern="0"/>
              <a:t>ư</a:t>
            </a:r>
            <a:r>
              <a:rPr lang="en-US" sz="1800" kern="0"/>
              <a:t> là “Image Captioning”, “Text Summarizarion”, “text classification, “Voice Recognition”…</a:t>
            </a:r>
            <a:endParaRPr lang="en-US"/>
          </a:p>
        </p:txBody>
      </p:sp>
      <p:pic>
        <p:nvPicPr>
          <p:cNvPr id="3" name="Picture 2">
            <a:extLst>
              <a:ext uri="{FF2B5EF4-FFF2-40B4-BE49-F238E27FC236}">
                <a16:creationId xmlns:a16="http://schemas.microsoft.com/office/drawing/2014/main" id="{1188F5FE-796D-4BA0-951B-F0C0D94729F5}"/>
              </a:ext>
            </a:extLst>
          </p:cNvPr>
          <p:cNvPicPr>
            <a:picLocks noChangeAspect="1"/>
          </p:cNvPicPr>
          <p:nvPr/>
        </p:nvPicPr>
        <p:blipFill>
          <a:blip r:embed="rId5"/>
          <a:stretch>
            <a:fillRect/>
          </a:stretch>
        </p:blipFill>
        <p:spPr>
          <a:xfrm>
            <a:off x="1217935" y="2596703"/>
            <a:ext cx="2594392" cy="2524509"/>
          </a:xfrm>
          <a:prstGeom prst="rect">
            <a:avLst/>
          </a:prstGeom>
        </p:spPr>
      </p:pic>
      <p:pic>
        <p:nvPicPr>
          <p:cNvPr id="4" name="Picture 3">
            <a:extLst>
              <a:ext uri="{FF2B5EF4-FFF2-40B4-BE49-F238E27FC236}">
                <a16:creationId xmlns:a16="http://schemas.microsoft.com/office/drawing/2014/main" id="{2EA28ED7-E9F4-467F-8815-4D506F9CD951}"/>
              </a:ext>
            </a:extLst>
          </p:cNvPr>
          <p:cNvPicPr>
            <a:picLocks noChangeAspect="1"/>
          </p:cNvPicPr>
          <p:nvPr/>
        </p:nvPicPr>
        <p:blipFill>
          <a:blip r:embed="rId6"/>
          <a:stretch>
            <a:fillRect/>
          </a:stretch>
        </p:blipFill>
        <p:spPr>
          <a:xfrm>
            <a:off x="4445592" y="3151707"/>
            <a:ext cx="3962953" cy="2295845"/>
          </a:xfrm>
          <a:prstGeom prst="rect">
            <a:avLst/>
          </a:prstGeom>
        </p:spPr>
      </p:pic>
      <p:sp>
        <p:nvSpPr>
          <p:cNvPr id="12" name="Rectangle 11">
            <a:extLst>
              <a:ext uri="{FF2B5EF4-FFF2-40B4-BE49-F238E27FC236}">
                <a16:creationId xmlns:a16="http://schemas.microsoft.com/office/drawing/2014/main" id="{EB9103C5-2B33-42DA-84AD-0237A361632A}"/>
              </a:ext>
            </a:extLst>
          </p:cNvPr>
          <p:cNvSpPr/>
          <p:nvPr/>
        </p:nvSpPr>
        <p:spPr>
          <a:xfrm>
            <a:off x="701039" y="6490388"/>
            <a:ext cx="7707505" cy="369332"/>
          </a:xfrm>
          <a:prstGeom prst="rect">
            <a:avLst/>
          </a:prstGeom>
        </p:spPr>
        <p:txBody>
          <a:bodyPr wrap="square">
            <a:spAutoFit/>
          </a:bodyPr>
          <a:lstStyle/>
          <a:p>
            <a:r>
              <a:rPr lang="en-US">
                <a:hlinkClick r:id="rId7"/>
              </a:rPr>
              <a:t>https://viblo.asia/p/machine-learning-attention-attention-attention-eW65GPJYKDO</a:t>
            </a:r>
            <a:endParaRPr lang="en-US"/>
          </a:p>
        </p:txBody>
      </p:sp>
    </p:spTree>
    <p:extLst>
      <p:ext uri="{BB962C8B-B14F-4D97-AF65-F5344CB8AC3E}">
        <p14:creationId xmlns:p14="http://schemas.microsoft.com/office/powerpoint/2010/main" val="499710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3EE99-9A95-4448-A6C5-14932F1C72CB}"/>
              </a:ext>
            </a:extLst>
          </p:cNvPr>
          <p:cNvSpPr>
            <a:spLocks noGrp="1"/>
          </p:cNvSpPr>
          <p:nvPr>
            <p:ph type="title"/>
          </p:nvPr>
        </p:nvSpPr>
        <p:spPr/>
        <p:txBody>
          <a:bodyPr/>
          <a:lstStyle/>
          <a:p>
            <a:r>
              <a:rPr lang="en-US" i="0">
                <a:effectLst/>
              </a:rPr>
              <a:t>LeNet - 5</a:t>
            </a:r>
          </a:p>
        </p:txBody>
      </p:sp>
      <p:sp>
        <p:nvSpPr>
          <p:cNvPr id="3" name="Content Placeholder 2">
            <a:extLst>
              <a:ext uri="{FF2B5EF4-FFF2-40B4-BE49-F238E27FC236}">
                <a16:creationId xmlns:a16="http://schemas.microsoft.com/office/drawing/2014/main" id="{EADE256E-24E2-4B2E-9934-5FCBA7788830}"/>
              </a:ext>
            </a:extLst>
          </p:cNvPr>
          <p:cNvSpPr>
            <a:spLocks noGrp="1"/>
          </p:cNvSpPr>
          <p:nvPr>
            <p:ph idx="1"/>
          </p:nvPr>
        </p:nvSpPr>
        <p:spPr>
          <a:xfrm>
            <a:off x="374076" y="958788"/>
            <a:ext cx="8165918" cy="1717299"/>
          </a:xfrm>
        </p:spPr>
        <p:txBody>
          <a:bodyPr/>
          <a:lstStyle/>
          <a:p>
            <a:r>
              <a:rPr lang="en-US"/>
              <a:t>History</a:t>
            </a:r>
          </a:p>
          <a:p>
            <a:pPr lvl="1"/>
            <a:r>
              <a:rPr lang="vi-VN" sz="1400"/>
              <a:t>LeNet</a:t>
            </a:r>
            <a:r>
              <a:rPr lang="en-US" sz="1400"/>
              <a:t> - 5</a:t>
            </a:r>
            <a:r>
              <a:rPr lang="vi-VN" sz="1400"/>
              <a:t> là một trong những mạng CNN lâu đời nổi tiếng nhất được Yann LeC</a:t>
            </a:r>
            <a:r>
              <a:rPr lang="en-US" sz="1400"/>
              <a:t>u</a:t>
            </a:r>
            <a:r>
              <a:rPr lang="vi-VN" sz="1400"/>
              <a:t>n phát triển vào những năm 1998s</a:t>
            </a:r>
            <a:r>
              <a:rPr lang="en-US" sz="1400"/>
              <a:t>.</a:t>
            </a:r>
          </a:p>
          <a:p>
            <a:pPr lvl="1"/>
            <a:r>
              <a:rPr lang="en-US" sz="1400"/>
              <a:t>Accuracy trên tập mnist lên đến 99%.</a:t>
            </a:r>
          </a:p>
          <a:p>
            <a:pPr lvl="1"/>
            <a:r>
              <a:rPr lang="en-US" sz="1400"/>
              <a:t>Yann LeCun sinh năm 1960 tại Pháp, hiện ông là giám đốc phòng nghiên cứu AI tại Facebook.</a:t>
            </a:r>
          </a:p>
        </p:txBody>
      </p:sp>
      <p:sp>
        <p:nvSpPr>
          <p:cNvPr id="9" name="Content Placeholder 2">
            <a:extLst>
              <a:ext uri="{FF2B5EF4-FFF2-40B4-BE49-F238E27FC236}">
                <a16:creationId xmlns:a16="http://schemas.microsoft.com/office/drawing/2014/main" id="{5ABC3087-B351-4815-AC5D-401312D9B5D2}"/>
              </a:ext>
            </a:extLst>
          </p:cNvPr>
          <p:cNvSpPr txBox="1">
            <a:spLocks/>
          </p:cNvSpPr>
          <p:nvPr/>
        </p:nvSpPr>
        <p:spPr bwMode="auto">
          <a:xfrm>
            <a:off x="335560" y="2570350"/>
            <a:ext cx="8434365" cy="4496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latinLnBrk="1" hangingPunct="1">
              <a:spcBef>
                <a:spcPct val="0"/>
              </a:spcBef>
              <a:spcAft>
                <a:spcPct val="0"/>
              </a:spcAft>
              <a:buClr>
                <a:schemeClr val="folHlink"/>
              </a:buClr>
              <a:buSzPct val="90000"/>
              <a:buFont typeface="Wingdings" pitchFamily="2" charset="2"/>
              <a:buBlip>
                <a:blip r:embed="rId2"/>
              </a:buBlip>
              <a:defRPr kumimoji="1" sz="2200">
                <a:solidFill>
                  <a:schemeClr val="tx1"/>
                </a:solidFill>
                <a:latin typeface="+mn-lt"/>
                <a:ea typeface="+mn-ea"/>
                <a:cs typeface="+mn-cs"/>
              </a:defRPr>
            </a:lvl1pPr>
            <a:lvl2pPr marL="742950" indent="-285750" algn="l" rtl="0" eaLnBrk="1" fontAlgn="base" latinLnBrk="1" hangingPunct="1">
              <a:spcBef>
                <a:spcPct val="0"/>
              </a:spcBef>
              <a:spcAft>
                <a:spcPct val="0"/>
              </a:spcAft>
              <a:buClr>
                <a:schemeClr val="hlink"/>
              </a:buClr>
              <a:buSzPct val="90000"/>
              <a:buFont typeface="Wingdings" pitchFamily="2" charset="2"/>
              <a:buBlip>
                <a:blip r:embed="rId3"/>
              </a:buBlip>
              <a:defRPr kumimoji="1" sz="2000">
                <a:solidFill>
                  <a:schemeClr val="tx1"/>
                </a:solidFill>
                <a:latin typeface="+mn-lt"/>
                <a:ea typeface="+mn-ea"/>
              </a:defRPr>
            </a:lvl2pPr>
            <a:lvl3pPr marL="1143000" indent="-228600" algn="l" rtl="0" eaLnBrk="1" fontAlgn="base" latinLnBrk="1" hangingPunct="1">
              <a:spcBef>
                <a:spcPct val="0"/>
              </a:spcBef>
              <a:spcAft>
                <a:spcPct val="0"/>
              </a:spcAft>
              <a:buClr>
                <a:schemeClr val="accent2"/>
              </a:buClr>
              <a:buSzPct val="80000"/>
              <a:buFont typeface="Wingdings" pitchFamily="2" charset="2"/>
              <a:buBlip>
                <a:blip r:embed="rId4"/>
              </a:buBlip>
              <a:defRPr kumimoji="1">
                <a:solidFill>
                  <a:schemeClr val="tx1"/>
                </a:solidFill>
                <a:latin typeface="+mn-lt"/>
                <a:ea typeface="+mn-ea"/>
              </a:defRPr>
            </a:lvl3pPr>
            <a:lvl4pPr marL="1600200" indent="-228600" algn="l" rtl="0" eaLnBrk="1" fontAlgn="base" latinLnBrk="1" hangingPunct="1">
              <a:spcBef>
                <a:spcPct val="20000"/>
              </a:spcBef>
              <a:spcAft>
                <a:spcPct val="0"/>
              </a:spcAft>
              <a:buClr>
                <a:schemeClr val="tx2"/>
              </a:buClr>
              <a:buSzPct val="55000"/>
              <a:buFont typeface="Wingdings" pitchFamily="2" charset="2"/>
              <a:buChar char="n"/>
              <a:defRPr kumimoji="1" sz="1600">
                <a:solidFill>
                  <a:schemeClr val="tx1"/>
                </a:solidFill>
                <a:latin typeface="+mn-lt"/>
                <a:ea typeface="HY견고딕" pitchFamily="18" charset="-127"/>
              </a:defRPr>
            </a:lvl4pPr>
            <a:lvl5pPr marL="20574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mn-lt"/>
                <a:ea typeface="HY견고딕" pitchFamily="18" charset="-127"/>
              </a:defRPr>
            </a:lvl5pPr>
            <a:lvl6pPr marL="25146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6pPr>
            <a:lvl7pPr marL="29718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7pPr>
            <a:lvl8pPr marL="34290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8pPr>
            <a:lvl9pPr marL="38862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9pPr>
          </a:lstStyle>
          <a:p>
            <a:r>
              <a:rPr lang="en-US" kern="0"/>
              <a:t>Architecture</a:t>
            </a:r>
            <a:endParaRPr lang="en-US" sz="1600" kern="0"/>
          </a:p>
        </p:txBody>
      </p:sp>
      <p:pic>
        <p:nvPicPr>
          <p:cNvPr id="10" name="Picture 9">
            <a:extLst>
              <a:ext uri="{FF2B5EF4-FFF2-40B4-BE49-F238E27FC236}">
                <a16:creationId xmlns:a16="http://schemas.microsoft.com/office/drawing/2014/main" id="{2C7FBC8C-5677-40F8-9541-4E73EC86D01B}"/>
              </a:ext>
            </a:extLst>
          </p:cNvPr>
          <p:cNvPicPr>
            <a:picLocks noChangeAspect="1"/>
          </p:cNvPicPr>
          <p:nvPr/>
        </p:nvPicPr>
        <p:blipFill>
          <a:blip r:embed="rId5"/>
          <a:stretch>
            <a:fillRect/>
          </a:stretch>
        </p:blipFill>
        <p:spPr>
          <a:xfrm>
            <a:off x="861289" y="2947355"/>
            <a:ext cx="7382905" cy="1533739"/>
          </a:xfrm>
          <a:prstGeom prst="rect">
            <a:avLst/>
          </a:prstGeom>
        </p:spPr>
      </p:pic>
      <p:sp>
        <p:nvSpPr>
          <p:cNvPr id="11" name="Content Placeholder 2">
            <a:extLst>
              <a:ext uri="{FF2B5EF4-FFF2-40B4-BE49-F238E27FC236}">
                <a16:creationId xmlns:a16="http://schemas.microsoft.com/office/drawing/2014/main" id="{A86D1E9C-FC6E-4BE5-A2B7-CC0CBC3CA026}"/>
              </a:ext>
            </a:extLst>
          </p:cNvPr>
          <p:cNvSpPr txBox="1">
            <a:spLocks/>
          </p:cNvSpPr>
          <p:nvPr/>
        </p:nvSpPr>
        <p:spPr bwMode="auto">
          <a:xfrm>
            <a:off x="335560" y="4761627"/>
            <a:ext cx="8434365" cy="15337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latinLnBrk="1" hangingPunct="1">
              <a:spcBef>
                <a:spcPct val="0"/>
              </a:spcBef>
              <a:spcAft>
                <a:spcPct val="0"/>
              </a:spcAft>
              <a:buClr>
                <a:schemeClr val="folHlink"/>
              </a:buClr>
              <a:buSzPct val="90000"/>
              <a:buFont typeface="Wingdings" pitchFamily="2" charset="2"/>
              <a:buBlip>
                <a:blip r:embed="rId2"/>
              </a:buBlip>
              <a:defRPr kumimoji="1" sz="2200">
                <a:solidFill>
                  <a:schemeClr val="tx1"/>
                </a:solidFill>
                <a:latin typeface="+mn-lt"/>
                <a:ea typeface="+mn-ea"/>
                <a:cs typeface="+mn-cs"/>
              </a:defRPr>
            </a:lvl1pPr>
            <a:lvl2pPr marL="742950" indent="-285750" algn="l" rtl="0" eaLnBrk="1" fontAlgn="base" latinLnBrk="1" hangingPunct="1">
              <a:spcBef>
                <a:spcPct val="0"/>
              </a:spcBef>
              <a:spcAft>
                <a:spcPct val="0"/>
              </a:spcAft>
              <a:buClr>
                <a:schemeClr val="hlink"/>
              </a:buClr>
              <a:buSzPct val="90000"/>
              <a:buFont typeface="Wingdings" pitchFamily="2" charset="2"/>
              <a:buBlip>
                <a:blip r:embed="rId3"/>
              </a:buBlip>
              <a:defRPr kumimoji="1" sz="2000">
                <a:solidFill>
                  <a:schemeClr val="tx1"/>
                </a:solidFill>
                <a:latin typeface="+mn-lt"/>
                <a:ea typeface="+mn-ea"/>
              </a:defRPr>
            </a:lvl2pPr>
            <a:lvl3pPr marL="1143000" indent="-228600" algn="l" rtl="0" eaLnBrk="1" fontAlgn="base" latinLnBrk="1" hangingPunct="1">
              <a:spcBef>
                <a:spcPct val="0"/>
              </a:spcBef>
              <a:spcAft>
                <a:spcPct val="0"/>
              </a:spcAft>
              <a:buClr>
                <a:schemeClr val="accent2"/>
              </a:buClr>
              <a:buSzPct val="80000"/>
              <a:buFont typeface="Wingdings" pitchFamily="2" charset="2"/>
              <a:buBlip>
                <a:blip r:embed="rId4"/>
              </a:buBlip>
              <a:defRPr kumimoji="1">
                <a:solidFill>
                  <a:schemeClr val="tx1"/>
                </a:solidFill>
                <a:latin typeface="+mn-lt"/>
                <a:ea typeface="+mn-ea"/>
              </a:defRPr>
            </a:lvl3pPr>
            <a:lvl4pPr marL="1600200" indent="-228600" algn="l" rtl="0" eaLnBrk="1" fontAlgn="base" latinLnBrk="1" hangingPunct="1">
              <a:spcBef>
                <a:spcPct val="20000"/>
              </a:spcBef>
              <a:spcAft>
                <a:spcPct val="0"/>
              </a:spcAft>
              <a:buClr>
                <a:schemeClr val="tx2"/>
              </a:buClr>
              <a:buSzPct val="55000"/>
              <a:buFont typeface="Wingdings" pitchFamily="2" charset="2"/>
              <a:buChar char="n"/>
              <a:defRPr kumimoji="1" sz="1600">
                <a:solidFill>
                  <a:schemeClr val="tx1"/>
                </a:solidFill>
                <a:latin typeface="+mn-lt"/>
                <a:ea typeface="HY견고딕" pitchFamily="18" charset="-127"/>
              </a:defRPr>
            </a:lvl4pPr>
            <a:lvl5pPr marL="20574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mn-lt"/>
                <a:ea typeface="HY견고딕" pitchFamily="18" charset="-127"/>
              </a:defRPr>
            </a:lvl5pPr>
            <a:lvl6pPr marL="25146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6pPr>
            <a:lvl7pPr marL="29718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7pPr>
            <a:lvl8pPr marL="34290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8pPr>
            <a:lvl9pPr marL="38862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9pPr>
          </a:lstStyle>
          <a:p>
            <a:pPr lvl="1"/>
            <a:r>
              <a:rPr lang="en-US" sz="1400" kern="0"/>
              <a:t>2 Convolution và 2 pooling xen kẽ nhau, tiếp đó là 2FC và output là softmax 10 (4 hidden layer)</a:t>
            </a:r>
          </a:p>
          <a:p>
            <a:pPr lvl="1"/>
            <a:r>
              <a:rPr lang="en-US" sz="1400" kern="0"/>
              <a:t>n</a:t>
            </a:r>
            <a:r>
              <a:rPr lang="en-US" sz="1400" kern="0" baseline="-25000"/>
              <a:t>w</a:t>
            </a:r>
            <a:r>
              <a:rPr lang="en-US" sz="1400" kern="0"/>
              <a:t> , n</a:t>
            </a:r>
            <a:r>
              <a:rPr lang="en-US" sz="1400" kern="0" baseline="-25000"/>
              <a:t>h </a:t>
            </a:r>
            <a:r>
              <a:rPr lang="ko-KR" altLang="en-US" sz="1400" kern="0"/>
              <a:t>↓ </a:t>
            </a:r>
            <a:r>
              <a:rPr lang="en-US" altLang="ko-KR" sz="1400" kern="0"/>
              <a:t> </a:t>
            </a:r>
            <a:r>
              <a:rPr lang="en-US" sz="1400" kern="0"/>
              <a:t>n</a:t>
            </a:r>
            <a:r>
              <a:rPr lang="en-US" sz="1400" kern="0" baseline="-25000"/>
              <a:t>c </a:t>
            </a:r>
            <a:r>
              <a:rPr lang="ko-KR" altLang="en-US" sz="1400" kern="0"/>
              <a:t>↑</a:t>
            </a:r>
            <a:endParaRPr lang="en-US" altLang="ko-KR" sz="1400" kern="0"/>
          </a:p>
          <a:p>
            <a:pPr lvl="1"/>
            <a:r>
              <a:rPr lang="en-US" sz="1400" kern="0"/>
              <a:t>60k parameters</a:t>
            </a:r>
          </a:p>
          <a:p>
            <a:pPr lvl="1"/>
            <a:r>
              <a:rPr lang="en-US" sz="1400" kern="0"/>
              <a:t>Sử dụng active fuction sigmoid/tanh thay vì ReLu</a:t>
            </a:r>
          </a:p>
        </p:txBody>
      </p:sp>
      <p:sp>
        <p:nvSpPr>
          <p:cNvPr id="12" name="Slide Number Placeholder 11">
            <a:extLst>
              <a:ext uri="{FF2B5EF4-FFF2-40B4-BE49-F238E27FC236}">
                <a16:creationId xmlns:a16="http://schemas.microsoft.com/office/drawing/2014/main" id="{B1FB1CBD-2D11-4090-AA32-A63EBAE6E57E}"/>
              </a:ext>
            </a:extLst>
          </p:cNvPr>
          <p:cNvSpPr>
            <a:spLocks noGrp="1"/>
          </p:cNvSpPr>
          <p:nvPr>
            <p:ph type="sldNum" sz="quarter" idx="10"/>
          </p:nvPr>
        </p:nvSpPr>
        <p:spPr/>
        <p:txBody>
          <a:bodyPr/>
          <a:lstStyle/>
          <a:p>
            <a:fld id="{4343900A-59A4-4D14-94AE-342E53929C97}" type="slidenum">
              <a:rPr lang="en-US" smtClean="0"/>
              <a:t>2</a:t>
            </a:fld>
            <a:endParaRPr lang="en-US"/>
          </a:p>
        </p:txBody>
      </p:sp>
    </p:spTree>
    <p:extLst>
      <p:ext uri="{BB962C8B-B14F-4D97-AF65-F5344CB8AC3E}">
        <p14:creationId xmlns:p14="http://schemas.microsoft.com/office/powerpoint/2010/main" val="3789159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9D106-D45F-43EB-AAC9-88C0FD077A4C}"/>
              </a:ext>
            </a:extLst>
          </p:cNvPr>
          <p:cNvSpPr>
            <a:spLocks noGrp="1"/>
          </p:cNvSpPr>
          <p:nvPr>
            <p:ph type="title"/>
          </p:nvPr>
        </p:nvSpPr>
        <p:spPr/>
        <p:txBody>
          <a:bodyPr/>
          <a:lstStyle/>
          <a:p>
            <a:r>
              <a:rPr lang="en-US"/>
              <a:t>AlexNet</a:t>
            </a:r>
          </a:p>
        </p:txBody>
      </p:sp>
      <p:sp>
        <p:nvSpPr>
          <p:cNvPr id="10" name="Content Placeholder 2">
            <a:extLst>
              <a:ext uri="{FF2B5EF4-FFF2-40B4-BE49-F238E27FC236}">
                <a16:creationId xmlns:a16="http://schemas.microsoft.com/office/drawing/2014/main" id="{23938225-FB06-4125-8D3E-292C88A0B474}"/>
              </a:ext>
            </a:extLst>
          </p:cNvPr>
          <p:cNvSpPr>
            <a:spLocks noGrp="1"/>
          </p:cNvSpPr>
          <p:nvPr>
            <p:ph idx="1"/>
          </p:nvPr>
        </p:nvSpPr>
        <p:spPr>
          <a:xfrm>
            <a:off x="374075" y="958788"/>
            <a:ext cx="8519100" cy="1968970"/>
          </a:xfrm>
        </p:spPr>
        <p:txBody>
          <a:bodyPr/>
          <a:lstStyle/>
          <a:p>
            <a:r>
              <a:rPr lang="en-US"/>
              <a:t>History</a:t>
            </a:r>
          </a:p>
          <a:p>
            <a:pPr lvl="1"/>
            <a:r>
              <a:rPr lang="en-US" sz="1400"/>
              <a:t>AlexNet đ</a:t>
            </a:r>
            <a:r>
              <a:rPr lang="vi-VN" sz="1400"/>
              <a:t>ược phát triển bởi Alex Krizhevsky </a:t>
            </a:r>
            <a:r>
              <a:rPr lang="en-US" sz="1400"/>
              <a:t>đạt giải nhất </a:t>
            </a:r>
            <a:r>
              <a:rPr lang="vi-VN" sz="1400"/>
              <a:t>trong cuộc thi ImageNet 2012</a:t>
            </a:r>
            <a:r>
              <a:rPr lang="en-US" sz="1400"/>
              <a:t>, tên kiến trúc lấy theo tên của tác giả.</a:t>
            </a:r>
          </a:p>
          <a:p>
            <a:pPr lvl="1"/>
            <a:r>
              <a:rPr lang="en-US" sz="1400"/>
              <a:t>Accuracy trên tập ImageNet lên đến 84,7% h</a:t>
            </a:r>
            <a:r>
              <a:rPr lang="vi-VN" sz="1400"/>
              <a:t>ơ</a:t>
            </a:r>
            <a:r>
              <a:rPr lang="en-US" sz="1400"/>
              <a:t>n 10% so với vị trí thứ 2 trong cuộc thi.</a:t>
            </a:r>
          </a:p>
          <a:p>
            <a:pPr lvl="1"/>
            <a:r>
              <a:rPr lang="vi-VN" sz="1400"/>
              <a:t>Alex Krizhevsky</a:t>
            </a:r>
            <a:r>
              <a:rPr lang="en-US" sz="1400"/>
              <a:t> sinh ra tại Ukraine và lớn lên tại Canada, sau khi thắng cuộc thi đã bán công ty DNN Research cho Google và làm việc cho Google đến 2017, hiện ông đang nghiên cứu kỹ thuật deep learning mới tại cty Dessa</a:t>
            </a:r>
          </a:p>
        </p:txBody>
      </p:sp>
      <p:sp>
        <p:nvSpPr>
          <p:cNvPr id="11" name="Content Placeholder 2">
            <a:extLst>
              <a:ext uri="{FF2B5EF4-FFF2-40B4-BE49-F238E27FC236}">
                <a16:creationId xmlns:a16="http://schemas.microsoft.com/office/drawing/2014/main" id="{8CC38B7E-73EF-4F48-A6DC-973AF39DA1BD}"/>
              </a:ext>
            </a:extLst>
          </p:cNvPr>
          <p:cNvSpPr txBox="1">
            <a:spLocks/>
          </p:cNvSpPr>
          <p:nvPr/>
        </p:nvSpPr>
        <p:spPr bwMode="auto">
          <a:xfrm>
            <a:off x="335560" y="2927758"/>
            <a:ext cx="8434365" cy="4496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latinLnBrk="1" hangingPunct="1">
              <a:spcBef>
                <a:spcPct val="0"/>
              </a:spcBef>
              <a:spcAft>
                <a:spcPct val="0"/>
              </a:spcAft>
              <a:buClr>
                <a:schemeClr val="folHlink"/>
              </a:buClr>
              <a:buSzPct val="90000"/>
              <a:buFont typeface="Wingdings" pitchFamily="2" charset="2"/>
              <a:buBlip>
                <a:blip r:embed="rId2"/>
              </a:buBlip>
              <a:defRPr kumimoji="1" sz="2200">
                <a:solidFill>
                  <a:schemeClr val="tx1"/>
                </a:solidFill>
                <a:latin typeface="+mn-lt"/>
                <a:ea typeface="+mn-ea"/>
                <a:cs typeface="+mn-cs"/>
              </a:defRPr>
            </a:lvl1pPr>
            <a:lvl2pPr marL="742950" indent="-285750" algn="l" rtl="0" eaLnBrk="1" fontAlgn="base" latinLnBrk="1" hangingPunct="1">
              <a:spcBef>
                <a:spcPct val="0"/>
              </a:spcBef>
              <a:spcAft>
                <a:spcPct val="0"/>
              </a:spcAft>
              <a:buClr>
                <a:schemeClr val="hlink"/>
              </a:buClr>
              <a:buSzPct val="90000"/>
              <a:buFont typeface="Wingdings" pitchFamily="2" charset="2"/>
              <a:buBlip>
                <a:blip r:embed="rId3"/>
              </a:buBlip>
              <a:defRPr kumimoji="1" sz="2000">
                <a:solidFill>
                  <a:schemeClr val="tx1"/>
                </a:solidFill>
                <a:latin typeface="+mn-lt"/>
                <a:ea typeface="+mn-ea"/>
              </a:defRPr>
            </a:lvl2pPr>
            <a:lvl3pPr marL="1143000" indent="-228600" algn="l" rtl="0" eaLnBrk="1" fontAlgn="base" latinLnBrk="1" hangingPunct="1">
              <a:spcBef>
                <a:spcPct val="0"/>
              </a:spcBef>
              <a:spcAft>
                <a:spcPct val="0"/>
              </a:spcAft>
              <a:buClr>
                <a:schemeClr val="accent2"/>
              </a:buClr>
              <a:buSzPct val="80000"/>
              <a:buFont typeface="Wingdings" pitchFamily="2" charset="2"/>
              <a:buBlip>
                <a:blip r:embed="rId4"/>
              </a:buBlip>
              <a:defRPr kumimoji="1">
                <a:solidFill>
                  <a:schemeClr val="tx1"/>
                </a:solidFill>
                <a:latin typeface="+mn-lt"/>
                <a:ea typeface="+mn-ea"/>
              </a:defRPr>
            </a:lvl3pPr>
            <a:lvl4pPr marL="1600200" indent="-228600" algn="l" rtl="0" eaLnBrk="1" fontAlgn="base" latinLnBrk="1" hangingPunct="1">
              <a:spcBef>
                <a:spcPct val="20000"/>
              </a:spcBef>
              <a:spcAft>
                <a:spcPct val="0"/>
              </a:spcAft>
              <a:buClr>
                <a:schemeClr val="tx2"/>
              </a:buClr>
              <a:buSzPct val="55000"/>
              <a:buFont typeface="Wingdings" pitchFamily="2" charset="2"/>
              <a:buChar char="n"/>
              <a:defRPr kumimoji="1" sz="1600">
                <a:solidFill>
                  <a:schemeClr val="tx1"/>
                </a:solidFill>
                <a:latin typeface="+mn-lt"/>
                <a:ea typeface="HY견고딕" pitchFamily="18" charset="-127"/>
              </a:defRPr>
            </a:lvl4pPr>
            <a:lvl5pPr marL="20574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mn-lt"/>
                <a:ea typeface="HY견고딕" pitchFamily="18" charset="-127"/>
              </a:defRPr>
            </a:lvl5pPr>
            <a:lvl6pPr marL="25146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6pPr>
            <a:lvl7pPr marL="29718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7pPr>
            <a:lvl8pPr marL="34290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8pPr>
            <a:lvl9pPr marL="38862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9pPr>
          </a:lstStyle>
          <a:p>
            <a:r>
              <a:rPr lang="en-US" kern="0"/>
              <a:t>Architecture</a:t>
            </a:r>
            <a:endParaRPr lang="en-US" sz="1600" kern="0"/>
          </a:p>
        </p:txBody>
      </p:sp>
      <p:grpSp>
        <p:nvGrpSpPr>
          <p:cNvPr id="13" name="Group 12">
            <a:extLst>
              <a:ext uri="{FF2B5EF4-FFF2-40B4-BE49-F238E27FC236}">
                <a16:creationId xmlns:a16="http://schemas.microsoft.com/office/drawing/2014/main" id="{5AD1AED7-3ACE-48C9-AC74-AA3FE49B24BF}"/>
              </a:ext>
            </a:extLst>
          </p:cNvPr>
          <p:cNvGrpSpPr/>
          <p:nvPr/>
        </p:nvGrpSpPr>
        <p:grpSpPr>
          <a:xfrm>
            <a:off x="643860" y="3377446"/>
            <a:ext cx="5790496" cy="2142510"/>
            <a:chOff x="643859" y="3377445"/>
            <a:chExt cx="7585741" cy="3071757"/>
          </a:xfrm>
        </p:grpSpPr>
        <p:pic>
          <p:nvPicPr>
            <p:cNvPr id="9" name="Picture 8">
              <a:extLst>
                <a:ext uri="{FF2B5EF4-FFF2-40B4-BE49-F238E27FC236}">
                  <a16:creationId xmlns:a16="http://schemas.microsoft.com/office/drawing/2014/main" id="{E3ABD364-1B84-4DE7-9F66-631DE14D3DC2}"/>
                </a:ext>
              </a:extLst>
            </p:cNvPr>
            <p:cNvPicPr>
              <a:picLocks noChangeAspect="1"/>
            </p:cNvPicPr>
            <p:nvPr/>
          </p:nvPicPr>
          <p:blipFill>
            <a:blip r:embed="rId5"/>
            <a:stretch>
              <a:fillRect/>
            </a:stretch>
          </p:blipFill>
          <p:spPr>
            <a:xfrm>
              <a:off x="643859" y="3377445"/>
              <a:ext cx="7585741" cy="3071757"/>
            </a:xfrm>
            <a:prstGeom prst="rect">
              <a:avLst/>
            </a:prstGeom>
          </p:spPr>
        </p:pic>
        <p:sp>
          <p:nvSpPr>
            <p:cNvPr id="12" name="TextBox 11">
              <a:extLst>
                <a:ext uri="{FF2B5EF4-FFF2-40B4-BE49-F238E27FC236}">
                  <a16:creationId xmlns:a16="http://schemas.microsoft.com/office/drawing/2014/main" id="{8E75FA2E-9057-45CD-9C9E-61EF5B74F927}"/>
                </a:ext>
              </a:extLst>
            </p:cNvPr>
            <p:cNvSpPr txBox="1"/>
            <p:nvPr/>
          </p:nvSpPr>
          <p:spPr>
            <a:xfrm>
              <a:off x="3153721" y="3729937"/>
              <a:ext cx="696024" cy="230832"/>
            </a:xfrm>
            <a:prstGeom prst="rect">
              <a:avLst/>
            </a:prstGeom>
            <a:noFill/>
          </p:spPr>
          <p:txBody>
            <a:bodyPr wrap="none" rtlCol="0">
              <a:spAutoFit/>
            </a:bodyPr>
            <a:lstStyle/>
            <a:p>
              <a:r>
                <a:rPr lang="en-US" sz="900"/>
                <a:t>Max pooling</a:t>
              </a:r>
            </a:p>
          </p:txBody>
        </p:sp>
        <p:sp>
          <p:nvSpPr>
            <p:cNvPr id="14" name="TextBox 13">
              <a:extLst>
                <a:ext uri="{FF2B5EF4-FFF2-40B4-BE49-F238E27FC236}">
                  <a16:creationId xmlns:a16="http://schemas.microsoft.com/office/drawing/2014/main" id="{4B59249F-A929-41A6-8F82-203AB378EB00}"/>
                </a:ext>
              </a:extLst>
            </p:cNvPr>
            <p:cNvSpPr txBox="1"/>
            <p:nvPr/>
          </p:nvSpPr>
          <p:spPr>
            <a:xfrm>
              <a:off x="5175631" y="3737631"/>
              <a:ext cx="696024" cy="230832"/>
            </a:xfrm>
            <a:prstGeom prst="rect">
              <a:avLst/>
            </a:prstGeom>
            <a:noFill/>
          </p:spPr>
          <p:txBody>
            <a:bodyPr wrap="none" rtlCol="0">
              <a:spAutoFit/>
            </a:bodyPr>
            <a:lstStyle/>
            <a:p>
              <a:r>
                <a:rPr lang="en-US" sz="900"/>
                <a:t>Max pooling</a:t>
              </a:r>
            </a:p>
          </p:txBody>
        </p:sp>
        <p:sp>
          <p:nvSpPr>
            <p:cNvPr id="15" name="TextBox 14">
              <a:extLst>
                <a:ext uri="{FF2B5EF4-FFF2-40B4-BE49-F238E27FC236}">
                  <a16:creationId xmlns:a16="http://schemas.microsoft.com/office/drawing/2014/main" id="{AA9E97D8-0FE7-4481-9A55-3BE4A0A4E989}"/>
                </a:ext>
              </a:extLst>
            </p:cNvPr>
            <p:cNvSpPr txBox="1"/>
            <p:nvPr/>
          </p:nvSpPr>
          <p:spPr>
            <a:xfrm>
              <a:off x="4479607" y="5115583"/>
              <a:ext cx="696024" cy="230832"/>
            </a:xfrm>
            <a:prstGeom prst="rect">
              <a:avLst/>
            </a:prstGeom>
            <a:noFill/>
          </p:spPr>
          <p:txBody>
            <a:bodyPr wrap="none" rtlCol="0">
              <a:spAutoFit/>
            </a:bodyPr>
            <a:lstStyle/>
            <a:p>
              <a:r>
                <a:rPr lang="en-US" sz="900"/>
                <a:t>Max pooling</a:t>
              </a:r>
            </a:p>
          </p:txBody>
        </p:sp>
      </p:grpSp>
      <p:pic>
        <p:nvPicPr>
          <p:cNvPr id="16" name="Picture 15">
            <a:extLst>
              <a:ext uri="{FF2B5EF4-FFF2-40B4-BE49-F238E27FC236}">
                <a16:creationId xmlns:a16="http://schemas.microsoft.com/office/drawing/2014/main" id="{A955E872-F9C5-475A-AFE6-FCD4DC72131D}"/>
              </a:ext>
            </a:extLst>
          </p:cNvPr>
          <p:cNvPicPr>
            <a:picLocks noChangeAspect="1"/>
          </p:cNvPicPr>
          <p:nvPr/>
        </p:nvPicPr>
        <p:blipFill>
          <a:blip r:embed="rId6"/>
          <a:stretch>
            <a:fillRect/>
          </a:stretch>
        </p:blipFill>
        <p:spPr>
          <a:xfrm>
            <a:off x="7118822" y="3480556"/>
            <a:ext cx="1381318" cy="2052924"/>
          </a:xfrm>
          <a:prstGeom prst="rect">
            <a:avLst/>
          </a:prstGeom>
        </p:spPr>
      </p:pic>
      <p:sp>
        <p:nvSpPr>
          <p:cNvPr id="18" name="Content Placeholder 2">
            <a:extLst>
              <a:ext uri="{FF2B5EF4-FFF2-40B4-BE49-F238E27FC236}">
                <a16:creationId xmlns:a16="http://schemas.microsoft.com/office/drawing/2014/main" id="{90BAA777-722A-4BCA-9BA3-22057C4D90DD}"/>
              </a:ext>
            </a:extLst>
          </p:cNvPr>
          <p:cNvSpPr txBox="1">
            <a:spLocks/>
          </p:cNvSpPr>
          <p:nvPr/>
        </p:nvSpPr>
        <p:spPr bwMode="auto">
          <a:xfrm>
            <a:off x="458812" y="5679558"/>
            <a:ext cx="8434365" cy="15337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latinLnBrk="1" hangingPunct="1">
              <a:spcBef>
                <a:spcPct val="0"/>
              </a:spcBef>
              <a:spcAft>
                <a:spcPct val="0"/>
              </a:spcAft>
              <a:buClr>
                <a:schemeClr val="folHlink"/>
              </a:buClr>
              <a:buSzPct val="90000"/>
              <a:buFont typeface="Wingdings" pitchFamily="2" charset="2"/>
              <a:buBlip>
                <a:blip r:embed="rId2"/>
              </a:buBlip>
              <a:defRPr kumimoji="1" sz="2200">
                <a:solidFill>
                  <a:schemeClr val="tx1"/>
                </a:solidFill>
                <a:latin typeface="+mn-lt"/>
                <a:ea typeface="+mn-ea"/>
                <a:cs typeface="+mn-cs"/>
              </a:defRPr>
            </a:lvl1pPr>
            <a:lvl2pPr marL="742950" indent="-285750" algn="l" rtl="0" eaLnBrk="1" fontAlgn="base" latinLnBrk="1" hangingPunct="1">
              <a:spcBef>
                <a:spcPct val="0"/>
              </a:spcBef>
              <a:spcAft>
                <a:spcPct val="0"/>
              </a:spcAft>
              <a:buClr>
                <a:schemeClr val="hlink"/>
              </a:buClr>
              <a:buSzPct val="90000"/>
              <a:buFont typeface="Wingdings" pitchFamily="2" charset="2"/>
              <a:buBlip>
                <a:blip r:embed="rId3"/>
              </a:buBlip>
              <a:defRPr kumimoji="1" sz="2000">
                <a:solidFill>
                  <a:schemeClr val="tx1"/>
                </a:solidFill>
                <a:latin typeface="+mn-lt"/>
                <a:ea typeface="+mn-ea"/>
              </a:defRPr>
            </a:lvl2pPr>
            <a:lvl3pPr marL="1143000" indent="-228600" algn="l" rtl="0" eaLnBrk="1" fontAlgn="base" latinLnBrk="1" hangingPunct="1">
              <a:spcBef>
                <a:spcPct val="0"/>
              </a:spcBef>
              <a:spcAft>
                <a:spcPct val="0"/>
              </a:spcAft>
              <a:buClr>
                <a:schemeClr val="accent2"/>
              </a:buClr>
              <a:buSzPct val="80000"/>
              <a:buFont typeface="Wingdings" pitchFamily="2" charset="2"/>
              <a:buBlip>
                <a:blip r:embed="rId4"/>
              </a:buBlip>
              <a:defRPr kumimoji="1">
                <a:solidFill>
                  <a:schemeClr val="tx1"/>
                </a:solidFill>
                <a:latin typeface="+mn-lt"/>
                <a:ea typeface="+mn-ea"/>
              </a:defRPr>
            </a:lvl3pPr>
            <a:lvl4pPr marL="1600200" indent="-228600" algn="l" rtl="0" eaLnBrk="1" fontAlgn="base" latinLnBrk="1" hangingPunct="1">
              <a:spcBef>
                <a:spcPct val="20000"/>
              </a:spcBef>
              <a:spcAft>
                <a:spcPct val="0"/>
              </a:spcAft>
              <a:buClr>
                <a:schemeClr val="tx2"/>
              </a:buClr>
              <a:buSzPct val="55000"/>
              <a:buFont typeface="Wingdings" pitchFamily="2" charset="2"/>
              <a:buChar char="n"/>
              <a:defRPr kumimoji="1" sz="1600">
                <a:solidFill>
                  <a:schemeClr val="tx1"/>
                </a:solidFill>
                <a:latin typeface="+mn-lt"/>
                <a:ea typeface="HY견고딕" pitchFamily="18" charset="-127"/>
              </a:defRPr>
            </a:lvl4pPr>
            <a:lvl5pPr marL="20574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mn-lt"/>
                <a:ea typeface="HY견고딕" pitchFamily="18" charset="-127"/>
              </a:defRPr>
            </a:lvl5pPr>
            <a:lvl6pPr marL="25146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6pPr>
            <a:lvl7pPr marL="29718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7pPr>
            <a:lvl8pPr marL="34290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8pPr>
            <a:lvl9pPr marL="38862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9pPr>
          </a:lstStyle>
          <a:p>
            <a:pPr lvl="1"/>
            <a:r>
              <a:rPr lang="en-US" sz="1400" kern="0"/>
              <a:t>Kiến trúc c</a:t>
            </a:r>
            <a:r>
              <a:rPr lang="vi-VN" sz="1400" kern="0"/>
              <a:t>ơ</a:t>
            </a:r>
            <a:r>
              <a:rPr lang="en-US" sz="1400" kern="0"/>
              <a:t> bản giống với LeNet – 5 tuy nhiên sâu h</a:t>
            </a:r>
            <a:r>
              <a:rPr lang="vi-VN" sz="1400" kern="0"/>
              <a:t>ơ</a:t>
            </a:r>
            <a:r>
              <a:rPr lang="en-US" sz="1400" kern="0"/>
              <a:t>n với 8 hidden layer</a:t>
            </a:r>
          </a:p>
          <a:p>
            <a:pPr lvl="1"/>
            <a:r>
              <a:rPr lang="en-US" sz="1400" kern="0"/>
              <a:t>60M parameters gấp 1000 lần LeNet - 5</a:t>
            </a:r>
          </a:p>
          <a:p>
            <a:pPr lvl="1"/>
            <a:r>
              <a:rPr lang="en-US" sz="1400" kern="0"/>
              <a:t>Sử dụng active function là ReLu, sử dụng Dropout trách overfitting, sử dụng </a:t>
            </a:r>
            <a:r>
              <a:rPr lang="en-US" sz="1400"/>
              <a:t>data augmentation</a:t>
            </a:r>
            <a:endParaRPr lang="en-US" sz="1400" kern="0"/>
          </a:p>
        </p:txBody>
      </p:sp>
      <p:sp>
        <p:nvSpPr>
          <p:cNvPr id="17" name="Slide Number Placeholder 16">
            <a:extLst>
              <a:ext uri="{FF2B5EF4-FFF2-40B4-BE49-F238E27FC236}">
                <a16:creationId xmlns:a16="http://schemas.microsoft.com/office/drawing/2014/main" id="{9B5FAE9E-0F18-4400-8B62-4E1899875566}"/>
              </a:ext>
            </a:extLst>
          </p:cNvPr>
          <p:cNvSpPr>
            <a:spLocks noGrp="1"/>
          </p:cNvSpPr>
          <p:nvPr>
            <p:ph type="sldNum" sz="quarter" idx="10"/>
          </p:nvPr>
        </p:nvSpPr>
        <p:spPr/>
        <p:txBody>
          <a:bodyPr/>
          <a:lstStyle/>
          <a:p>
            <a:fld id="{4343900A-59A4-4D14-94AE-342E53929C97}" type="slidenum">
              <a:rPr lang="en-US" smtClean="0"/>
              <a:t>3</a:t>
            </a:fld>
            <a:endParaRPr lang="en-US"/>
          </a:p>
        </p:txBody>
      </p:sp>
    </p:spTree>
    <p:extLst>
      <p:ext uri="{BB962C8B-B14F-4D97-AF65-F5344CB8AC3E}">
        <p14:creationId xmlns:p14="http://schemas.microsoft.com/office/powerpoint/2010/main" val="2641268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9D106-D45F-43EB-AAC9-88C0FD077A4C}"/>
              </a:ext>
            </a:extLst>
          </p:cNvPr>
          <p:cNvSpPr>
            <a:spLocks noGrp="1"/>
          </p:cNvSpPr>
          <p:nvPr>
            <p:ph type="title"/>
          </p:nvPr>
        </p:nvSpPr>
        <p:spPr/>
        <p:txBody>
          <a:bodyPr/>
          <a:lstStyle/>
          <a:p>
            <a:r>
              <a:rPr lang="en-US"/>
              <a:t>VGG - 16</a:t>
            </a:r>
          </a:p>
        </p:txBody>
      </p:sp>
      <p:sp>
        <p:nvSpPr>
          <p:cNvPr id="10" name="Content Placeholder 2">
            <a:extLst>
              <a:ext uri="{FF2B5EF4-FFF2-40B4-BE49-F238E27FC236}">
                <a16:creationId xmlns:a16="http://schemas.microsoft.com/office/drawing/2014/main" id="{23938225-FB06-4125-8D3E-292C88A0B474}"/>
              </a:ext>
            </a:extLst>
          </p:cNvPr>
          <p:cNvSpPr>
            <a:spLocks noGrp="1"/>
          </p:cNvSpPr>
          <p:nvPr>
            <p:ph idx="1"/>
          </p:nvPr>
        </p:nvSpPr>
        <p:spPr>
          <a:xfrm>
            <a:off x="374075" y="958788"/>
            <a:ext cx="8126065" cy="1968970"/>
          </a:xfrm>
        </p:spPr>
        <p:txBody>
          <a:bodyPr/>
          <a:lstStyle/>
          <a:p>
            <a:r>
              <a:rPr lang="en-US"/>
              <a:t>History</a:t>
            </a:r>
          </a:p>
          <a:p>
            <a:pPr lvl="1"/>
            <a:r>
              <a:rPr lang="en-US" sz="1600"/>
              <a:t>VGG đ</a:t>
            </a:r>
            <a:r>
              <a:rPr lang="vi-VN" sz="1600"/>
              <a:t>ược phát triển bởi </a:t>
            </a:r>
            <a:r>
              <a:rPr lang="en-US" sz="1600"/>
              <a:t>K. Simonyan and A. Zisserman, University of Oxford đạt giải nhất </a:t>
            </a:r>
            <a:r>
              <a:rPr lang="vi-VN" sz="1600"/>
              <a:t>trong cuộc thi ImageNet 201</a:t>
            </a:r>
            <a:r>
              <a:rPr lang="en-US" sz="1600"/>
              <a:t>4</a:t>
            </a:r>
          </a:p>
          <a:p>
            <a:pPr lvl="1"/>
            <a:r>
              <a:rPr lang="en-US" sz="1600"/>
              <a:t>Accuracy trên tập ImageNet lên đến </a:t>
            </a:r>
            <a:r>
              <a:rPr lang="en-US" sz="1400"/>
              <a:t>92.7%</a:t>
            </a:r>
            <a:r>
              <a:rPr lang="en-US" sz="1600"/>
              <a:t>.</a:t>
            </a:r>
          </a:p>
        </p:txBody>
      </p:sp>
      <p:sp>
        <p:nvSpPr>
          <p:cNvPr id="11" name="Content Placeholder 2">
            <a:extLst>
              <a:ext uri="{FF2B5EF4-FFF2-40B4-BE49-F238E27FC236}">
                <a16:creationId xmlns:a16="http://schemas.microsoft.com/office/drawing/2014/main" id="{8CC38B7E-73EF-4F48-A6DC-973AF39DA1BD}"/>
              </a:ext>
            </a:extLst>
          </p:cNvPr>
          <p:cNvSpPr txBox="1">
            <a:spLocks/>
          </p:cNvSpPr>
          <p:nvPr/>
        </p:nvSpPr>
        <p:spPr bwMode="auto">
          <a:xfrm>
            <a:off x="335560" y="2342611"/>
            <a:ext cx="8434365" cy="4496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latinLnBrk="1" hangingPunct="1">
              <a:spcBef>
                <a:spcPct val="0"/>
              </a:spcBef>
              <a:spcAft>
                <a:spcPct val="0"/>
              </a:spcAft>
              <a:buClr>
                <a:schemeClr val="folHlink"/>
              </a:buClr>
              <a:buSzPct val="90000"/>
              <a:buFont typeface="Wingdings" pitchFamily="2" charset="2"/>
              <a:buBlip>
                <a:blip r:embed="rId2"/>
              </a:buBlip>
              <a:defRPr kumimoji="1" sz="2200">
                <a:solidFill>
                  <a:schemeClr val="tx1"/>
                </a:solidFill>
                <a:latin typeface="+mn-lt"/>
                <a:ea typeface="+mn-ea"/>
                <a:cs typeface="+mn-cs"/>
              </a:defRPr>
            </a:lvl1pPr>
            <a:lvl2pPr marL="742950" indent="-285750" algn="l" rtl="0" eaLnBrk="1" fontAlgn="base" latinLnBrk="1" hangingPunct="1">
              <a:spcBef>
                <a:spcPct val="0"/>
              </a:spcBef>
              <a:spcAft>
                <a:spcPct val="0"/>
              </a:spcAft>
              <a:buClr>
                <a:schemeClr val="hlink"/>
              </a:buClr>
              <a:buSzPct val="90000"/>
              <a:buFont typeface="Wingdings" pitchFamily="2" charset="2"/>
              <a:buBlip>
                <a:blip r:embed="rId3"/>
              </a:buBlip>
              <a:defRPr kumimoji="1" sz="2000">
                <a:solidFill>
                  <a:schemeClr val="tx1"/>
                </a:solidFill>
                <a:latin typeface="+mn-lt"/>
                <a:ea typeface="+mn-ea"/>
              </a:defRPr>
            </a:lvl2pPr>
            <a:lvl3pPr marL="1143000" indent="-228600" algn="l" rtl="0" eaLnBrk="1" fontAlgn="base" latinLnBrk="1" hangingPunct="1">
              <a:spcBef>
                <a:spcPct val="0"/>
              </a:spcBef>
              <a:spcAft>
                <a:spcPct val="0"/>
              </a:spcAft>
              <a:buClr>
                <a:schemeClr val="accent2"/>
              </a:buClr>
              <a:buSzPct val="80000"/>
              <a:buFont typeface="Wingdings" pitchFamily="2" charset="2"/>
              <a:buBlip>
                <a:blip r:embed="rId4"/>
              </a:buBlip>
              <a:defRPr kumimoji="1">
                <a:solidFill>
                  <a:schemeClr val="tx1"/>
                </a:solidFill>
                <a:latin typeface="+mn-lt"/>
                <a:ea typeface="+mn-ea"/>
              </a:defRPr>
            </a:lvl3pPr>
            <a:lvl4pPr marL="1600200" indent="-228600" algn="l" rtl="0" eaLnBrk="1" fontAlgn="base" latinLnBrk="1" hangingPunct="1">
              <a:spcBef>
                <a:spcPct val="20000"/>
              </a:spcBef>
              <a:spcAft>
                <a:spcPct val="0"/>
              </a:spcAft>
              <a:buClr>
                <a:schemeClr val="tx2"/>
              </a:buClr>
              <a:buSzPct val="55000"/>
              <a:buFont typeface="Wingdings" pitchFamily="2" charset="2"/>
              <a:buChar char="n"/>
              <a:defRPr kumimoji="1" sz="1600">
                <a:solidFill>
                  <a:schemeClr val="tx1"/>
                </a:solidFill>
                <a:latin typeface="+mn-lt"/>
                <a:ea typeface="HY견고딕" pitchFamily="18" charset="-127"/>
              </a:defRPr>
            </a:lvl4pPr>
            <a:lvl5pPr marL="20574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mn-lt"/>
                <a:ea typeface="HY견고딕" pitchFamily="18" charset="-127"/>
              </a:defRPr>
            </a:lvl5pPr>
            <a:lvl6pPr marL="25146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6pPr>
            <a:lvl7pPr marL="29718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7pPr>
            <a:lvl8pPr marL="34290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8pPr>
            <a:lvl9pPr marL="38862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9pPr>
          </a:lstStyle>
          <a:p>
            <a:r>
              <a:rPr lang="en-US" kern="0"/>
              <a:t>Architecture</a:t>
            </a:r>
            <a:endParaRPr lang="en-US" sz="1600" kern="0"/>
          </a:p>
        </p:txBody>
      </p:sp>
      <p:sp>
        <p:nvSpPr>
          <p:cNvPr id="18" name="Content Placeholder 2">
            <a:extLst>
              <a:ext uri="{FF2B5EF4-FFF2-40B4-BE49-F238E27FC236}">
                <a16:creationId xmlns:a16="http://schemas.microsoft.com/office/drawing/2014/main" id="{90BAA777-722A-4BCA-9BA3-22057C4D90DD}"/>
              </a:ext>
            </a:extLst>
          </p:cNvPr>
          <p:cNvSpPr txBox="1">
            <a:spLocks/>
          </p:cNvSpPr>
          <p:nvPr/>
        </p:nvSpPr>
        <p:spPr bwMode="auto">
          <a:xfrm>
            <a:off x="458812" y="5431500"/>
            <a:ext cx="8311113" cy="10931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latinLnBrk="1" hangingPunct="1">
              <a:spcBef>
                <a:spcPct val="0"/>
              </a:spcBef>
              <a:spcAft>
                <a:spcPct val="0"/>
              </a:spcAft>
              <a:buClr>
                <a:schemeClr val="folHlink"/>
              </a:buClr>
              <a:buSzPct val="90000"/>
              <a:buFont typeface="Wingdings" pitchFamily="2" charset="2"/>
              <a:buBlip>
                <a:blip r:embed="rId2"/>
              </a:buBlip>
              <a:defRPr kumimoji="1" sz="2200">
                <a:solidFill>
                  <a:schemeClr val="tx1"/>
                </a:solidFill>
                <a:latin typeface="+mn-lt"/>
                <a:ea typeface="+mn-ea"/>
                <a:cs typeface="+mn-cs"/>
              </a:defRPr>
            </a:lvl1pPr>
            <a:lvl2pPr marL="742950" indent="-285750" algn="l" rtl="0" eaLnBrk="1" fontAlgn="base" latinLnBrk="1" hangingPunct="1">
              <a:spcBef>
                <a:spcPct val="0"/>
              </a:spcBef>
              <a:spcAft>
                <a:spcPct val="0"/>
              </a:spcAft>
              <a:buClr>
                <a:schemeClr val="hlink"/>
              </a:buClr>
              <a:buSzPct val="90000"/>
              <a:buFont typeface="Wingdings" pitchFamily="2" charset="2"/>
              <a:buBlip>
                <a:blip r:embed="rId3"/>
              </a:buBlip>
              <a:defRPr kumimoji="1" sz="2000">
                <a:solidFill>
                  <a:schemeClr val="tx1"/>
                </a:solidFill>
                <a:latin typeface="+mn-lt"/>
                <a:ea typeface="+mn-ea"/>
              </a:defRPr>
            </a:lvl2pPr>
            <a:lvl3pPr marL="1143000" indent="-228600" algn="l" rtl="0" eaLnBrk="1" fontAlgn="base" latinLnBrk="1" hangingPunct="1">
              <a:spcBef>
                <a:spcPct val="0"/>
              </a:spcBef>
              <a:spcAft>
                <a:spcPct val="0"/>
              </a:spcAft>
              <a:buClr>
                <a:schemeClr val="accent2"/>
              </a:buClr>
              <a:buSzPct val="80000"/>
              <a:buFont typeface="Wingdings" pitchFamily="2" charset="2"/>
              <a:buBlip>
                <a:blip r:embed="rId4"/>
              </a:buBlip>
              <a:defRPr kumimoji="1">
                <a:solidFill>
                  <a:schemeClr val="tx1"/>
                </a:solidFill>
                <a:latin typeface="+mn-lt"/>
                <a:ea typeface="+mn-ea"/>
              </a:defRPr>
            </a:lvl3pPr>
            <a:lvl4pPr marL="1600200" indent="-228600" algn="l" rtl="0" eaLnBrk="1" fontAlgn="base" latinLnBrk="1" hangingPunct="1">
              <a:spcBef>
                <a:spcPct val="20000"/>
              </a:spcBef>
              <a:spcAft>
                <a:spcPct val="0"/>
              </a:spcAft>
              <a:buClr>
                <a:schemeClr val="tx2"/>
              </a:buClr>
              <a:buSzPct val="55000"/>
              <a:buFont typeface="Wingdings" pitchFamily="2" charset="2"/>
              <a:buChar char="n"/>
              <a:defRPr kumimoji="1" sz="1600">
                <a:solidFill>
                  <a:schemeClr val="tx1"/>
                </a:solidFill>
                <a:latin typeface="+mn-lt"/>
                <a:ea typeface="HY견고딕" pitchFamily="18" charset="-127"/>
              </a:defRPr>
            </a:lvl4pPr>
            <a:lvl5pPr marL="20574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mn-lt"/>
                <a:ea typeface="HY견고딕" pitchFamily="18" charset="-127"/>
              </a:defRPr>
            </a:lvl5pPr>
            <a:lvl6pPr marL="25146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6pPr>
            <a:lvl7pPr marL="29718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7pPr>
            <a:lvl8pPr marL="34290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8pPr>
            <a:lvl9pPr marL="38862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9pPr>
          </a:lstStyle>
          <a:p>
            <a:pPr lvl="1"/>
            <a:r>
              <a:rPr lang="en-US" sz="1400" kern="0"/>
              <a:t>VGG – 16 sâu h</a:t>
            </a:r>
            <a:r>
              <a:rPr lang="vi-VN" sz="1400" kern="0"/>
              <a:t>ơ</a:t>
            </a:r>
            <a:r>
              <a:rPr lang="en-US" sz="1400" kern="0"/>
              <a:t>n nhiều so với AlexNet với 16 hidden layer</a:t>
            </a:r>
          </a:p>
          <a:p>
            <a:pPr lvl="1"/>
            <a:r>
              <a:rPr lang="en-US" sz="1400" kern="0"/>
              <a:t>Kiến trúc khá thống nhất và cho kết quả tốt h</a:t>
            </a:r>
            <a:r>
              <a:rPr lang="vi-VN" sz="1400" kern="0"/>
              <a:t>ơ</a:t>
            </a:r>
            <a:r>
              <a:rPr lang="en-US" sz="1400" kern="0"/>
              <a:t>n AlexNet</a:t>
            </a:r>
          </a:p>
          <a:p>
            <a:pPr lvl="1"/>
            <a:r>
              <a:rPr lang="en-US" sz="1400" kern="0"/>
              <a:t>138M parameter, đây là một con số khá lớn tuy nhiên tính toán trên GPU với tốc độ cực nhanh điều này k còn là trở ngại</a:t>
            </a:r>
          </a:p>
        </p:txBody>
      </p:sp>
      <p:sp>
        <p:nvSpPr>
          <p:cNvPr id="17" name="Slide Number Placeholder 16">
            <a:extLst>
              <a:ext uri="{FF2B5EF4-FFF2-40B4-BE49-F238E27FC236}">
                <a16:creationId xmlns:a16="http://schemas.microsoft.com/office/drawing/2014/main" id="{9B5FAE9E-0F18-4400-8B62-4E1899875566}"/>
              </a:ext>
            </a:extLst>
          </p:cNvPr>
          <p:cNvSpPr>
            <a:spLocks noGrp="1"/>
          </p:cNvSpPr>
          <p:nvPr>
            <p:ph type="sldNum" sz="quarter" idx="10"/>
          </p:nvPr>
        </p:nvSpPr>
        <p:spPr/>
        <p:txBody>
          <a:bodyPr/>
          <a:lstStyle/>
          <a:p>
            <a:fld id="{4343900A-59A4-4D14-94AE-342E53929C97}" type="slidenum">
              <a:rPr lang="en-US" smtClean="0"/>
              <a:t>4</a:t>
            </a:fld>
            <a:endParaRPr lang="en-US"/>
          </a:p>
        </p:txBody>
      </p:sp>
      <p:pic>
        <p:nvPicPr>
          <p:cNvPr id="3" name="Picture 2">
            <a:extLst>
              <a:ext uri="{FF2B5EF4-FFF2-40B4-BE49-F238E27FC236}">
                <a16:creationId xmlns:a16="http://schemas.microsoft.com/office/drawing/2014/main" id="{A42C165C-6D6F-492C-A978-5977CA127703}"/>
              </a:ext>
            </a:extLst>
          </p:cNvPr>
          <p:cNvPicPr>
            <a:picLocks noChangeAspect="1"/>
          </p:cNvPicPr>
          <p:nvPr/>
        </p:nvPicPr>
        <p:blipFill>
          <a:blip r:embed="rId5"/>
          <a:stretch>
            <a:fillRect/>
          </a:stretch>
        </p:blipFill>
        <p:spPr>
          <a:xfrm>
            <a:off x="2128810" y="2699905"/>
            <a:ext cx="4616594" cy="2731595"/>
          </a:xfrm>
          <a:prstGeom prst="rect">
            <a:avLst/>
          </a:prstGeom>
        </p:spPr>
      </p:pic>
    </p:spTree>
    <p:extLst>
      <p:ext uri="{BB962C8B-B14F-4D97-AF65-F5344CB8AC3E}">
        <p14:creationId xmlns:p14="http://schemas.microsoft.com/office/powerpoint/2010/main" val="936787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9D106-D45F-43EB-AAC9-88C0FD077A4C}"/>
              </a:ext>
            </a:extLst>
          </p:cNvPr>
          <p:cNvSpPr>
            <a:spLocks noGrp="1"/>
          </p:cNvSpPr>
          <p:nvPr>
            <p:ph type="title"/>
          </p:nvPr>
        </p:nvSpPr>
        <p:spPr/>
        <p:txBody>
          <a:bodyPr/>
          <a:lstStyle/>
          <a:p>
            <a:r>
              <a:rPr lang="en-US"/>
              <a:t>ResNet (Residual Net)</a:t>
            </a:r>
          </a:p>
        </p:txBody>
      </p:sp>
      <p:sp>
        <p:nvSpPr>
          <p:cNvPr id="10" name="Content Placeholder 2">
            <a:extLst>
              <a:ext uri="{FF2B5EF4-FFF2-40B4-BE49-F238E27FC236}">
                <a16:creationId xmlns:a16="http://schemas.microsoft.com/office/drawing/2014/main" id="{23938225-FB06-4125-8D3E-292C88A0B474}"/>
              </a:ext>
            </a:extLst>
          </p:cNvPr>
          <p:cNvSpPr>
            <a:spLocks noGrp="1"/>
          </p:cNvSpPr>
          <p:nvPr>
            <p:ph idx="1"/>
          </p:nvPr>
        </p:nvSpPr>
        <p:spPr>
          <a:xfrm>
            <a:off x="374075" y="1931912"/>
            <a:ext cx="8126065" cy="584786"/>
          </a:xfrm>
        </p:spPr>
        <p:txBody>
          <a:bodyPr/>
          <a:lstStyle/>
          <a:p>
            <a:r>
              <a:rPr lang="en-US" sz="2000"/>
              <a:t>Residual block</a:t>
            </a:r>
            <a:endParaRPr lang="en-US"/>
          </a:p>
        </p:txBody>
      </p:sp>
      <p:sp>
        <p:nvSpPr>
          <p:cNvPr id="17" name="Slide Number Placeholder 16">
            <a:extLst>
              <a:ext uri="{FF2B5EF4-FFF2-40B4-BE49-F238E27FC236}">
                <a16:creationId xmlns:a16="http://schemas.microsoft.com/office/drawing/2014/main" id="{9B5FAE9E-0F18-4400-8B62-4E1899875566}"/>
              </a:ext>
            </a:extLst>
          </p:cNvPr>
          <p:cNvSpPr>
            <a:spLocks noGrp="1"/>
          </p:cNvSpPr>
          <p:nvPr>
            <p:ph type="sldNum" sz="quarter" idx="10"/>
          </p:nvPr>
        </p:nvSpPr>
        <p:spPr/>
        <p:txBody>
          <a:bodyPr/>
          <a:lstStyle/>
          <a:p>
            <a:fld id="{4343900A-59A4-4D14-94AE-342E53929C97}" type="slidenum">
              <a:rPr lang="en-US" smtClean="0"/>
              <a:t>5</a:t>
            </a:fld>
            <a:endParaRPr lang="en-US"/>
          </a:p>
        </p:txBody>
      </p:sp>
      <p:pic>
        <p:nvPicPr>
          <p:cNvPr id="4" name="Picture 3">
            <a:extLst>
              <a:ext uri="{FF2B5EF4-FFF2-40B4-BE49-F238E27FC236}">
                <a16:creationId xmlns:a16="http://schemas.microsoft.com/office/drawing/2014/main" id="{571646A5-71B1-4678-AC9F-B64ED33C8C42}"/>
              </a:ext>
            </a:extLst>
          </p:cNvPr>
          <p:cNvPicPr>
            <a:picLocks noChangeAspect="1"/>
          </p:cNvPicPr>
          <p:nvPr/>
        </p:nvPicPr>
        <p:blipFill>
          <a:blip r:embed="rId2"/>
          <a:stretch>
            <a:fillRect/>
          </a:stretch>
        </p:blipFill>
        <p:spPr>
          <a:xfrm>
            <a:off x="5423659" y="2148804"/>
            <a:ext cx="2759655" cy="1400962"/>
          </a:xfrm>
          <a:prstGeom prst="rect">
            <a:avLst/>
          </a:prstGeom>
        </p:spPr>
      </p:pic>
      <p:sp>
        <p:nvSpPr>
          <p:cNvPr id="12" name="Content Placeholder 2">
            <a:extLst>
              <a:ext uri="{FF2B5EF4-FFF2-40B4-BE49-F238E27FC236}">
                <a16:creationId xmlns:a16="http://schemas.microsoft.com/office/drawing/2014/main" id="{DB2F92FC-7843-49C3-A09F-EB9B1BD5D003}"/>
              </a:ext>
            </a:extLst>
          </p:cNvPr>
          <p:cNvSpPr txBox="1">
            <a:spLocks/>
          </p:cNvSpPr>
          <p:nvPr/>
        </p:nvSpPr>
        <p:spPr bwMode="auto">
          <a:xfrm>
            <a:off x="374075" y="1066381"/>
            <a:ext cx="7956193" cy="7900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latinLnBrk="1" hangingPunct="1">
              <a:spcBef>
                <a:spcPct val="0"/>
              </a:spcBef>
              <a:spcAft>
                <a:spcPct val="0"/>
              </a:spcAft>
              <a:buClr>
                <a:schemeClr val="folHlink"/>
              </a:buClr>
              <a:buSzPct val="90000"/>
              <a:buFont typeface="Wingdings" pitchFamily="2" charset="2"/>
              <a:buBlip>
                <a:blip r:embed="rId3"/>
              </a:buBlip>
              <a:defRPr kumimoji="1" sz="2200">
                <a:solidFill>
                  <a:schemeClr val="tx1"/>
                </a:solidFill>
                <a:latin typeface="+mn-lt"/>
                <a:ea typeface="+mn-ea"/>
                <a:cs typeface="+mn-cs"/>
              </a:defRPr>
            </a:lvl1pPr>
            <a:lvl2pPr marL="742950" indent="-285750" algn="l" rtl="0" eaLnBrk="1" fontAlgn="base" latinLnBrk="1" hangingPunct="1">
              <a:spcBef>
                <a:spcPct val="0"/>
              </a:spcBef>
              <a:spcAft>
                <a:spcPct val="0"/>
              </a:spcAft>
              <a:buClr>
                <a:schemeClr val="hlink"/>
              </a:buClr>
              <a:buSzPct val="90000"/>
              <a:buFont typeface="Wingdings" pitchFamily="2" charset="2"/>
              <a:buBlip>
                <a:blip r:embed="rId4"/>
              </a:buBlip>
              <a:defRPr kumimoji="1" sz="2000">
                <a:solidFill>
                  <a:schemeClr val="tx1"/>
                </a:solidFill>
                <a:latin typeface="+mn-lt"/>
                <a:ea typeface="+mn-ea"/>
              </a:defRPr>
            </a:lvl2pPr>
            <a:lvl3pPr marL="1143000" indent="-228600" algn="l" rtl="0" eaLnBrk="1" fontAlgn="base" latinLnBrk="1" hangingPunct="1">
              <a:spcBef>
                <a:spcPct val="0"/>
              </a:spcBef>
              <a:spcAft>
                <a:spcPct val="0"/>
              </a:spcAft>
              <a:buClr>
                <a:schemeClr val="accent2"/>
              </a:buClr>
              <a:buSzPct val="80000"/>
              <a:buFont typeface="Wingdings" pitchFamily="2" charset="2"/>
              <a:buBlip>
                <a:blip r:embed="rId5"/>
              </a:buBlip>
              <a:defRPr kumimoji="1">
                <a:solidFill>
                  <a:schemeClr val="tx1"/>
                </a:solidFill>
                <a:latin typeface="+mn-lt"/>
                <a:ea typeface="+mn-ea"/>
              </a:defRPr>
            </a:lvl3pPr>
            <a:lvl4pPr marL="1600200" indent="-228600" algn="l" rtl="0" eaLnBrk="1" fontAlgn="base" latinLnBrk="1" hangingPunct="1">
              <a:spcBef>
                <a:spcPct val="20000"/>
              </a:spcBef>
              <a:spcAft>
                <a:spcPct val="0"/>
              </a:spcAft>
              <a:buClr>
                <a:schemeClr val="tx2"/>
              </a:buClr>
              <a:buSzPct val="55000"/>
              <a:buFont typeface="Wingdings" pitchFamily="2" charset="2"/>
              <a:buChar char="n"/>
              <a:defRPr kumimoji="1" sz="1600">
                <a:solidFill>
                  <a:schemeClr val="tx1"/>
                </a:solidFill>
                <a:latin typeface="+mn-lt"/>
                <a:ea typeface="HY견고딕" pitchFamily="18" charset="-127"/>
              </a:defRPr>
            </a:lvl4pPr>
            <a:lvl5pPr marL="20574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mn-lt"/>
                <a:ea typeface="HY견고딕" pitchFamily="18" charset="-127"/>
              </a:defRPr>
            </a:lvl5pPr>
            <a:lvl6pPr marL="25146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6pPr>
            <a:lvl7pPr marL="29718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7pPr>
            <a:lvl8pPr marL="34290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8pPr>
            <a:lvl9pPr marL="38862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9pPr>
          </a:lstStyle>
          <a:p>
            <a:r>
              <a:rPr lang="en-US" sz="2000"/>
              <a:t>Khi mạng l</a:t>
            </a:r>
            <a:r>
              <a:rPr lang="vi-VN" sz="2000"/>
              <a:t>ư</a:t>
            </a:r>
            <a:r>
              <a:rPr lang="en-US" sz="2000"/>
              <a:t>ới quá sâu rất khó training vì gặp phải vấn đề </a:t>
            </a:r>
            <a:r>
              <a:rPr lang="en-US" sz="2000" u="sng"/>
              <a:t>Vanishing/Exploding Gradients</a:t>
            </a:r>
            <a:r>
              <a:rPr lang="en-US" sz="2000"/>
              <a:t>. ResNet ra đời để giải quyết vấn đề đó</a:t>
            </a:r>
            <a:endParaRPr lang="en-US"/>
          </a:p>
        </p:txBody>
      </p:sp>
      <p:pic>
        <p:nvPicPr>
          <p:cNvPr id="7" name="Picture 6">
            <a:extLst>
              <a:ext uri="{FF2B5EF4-FFF2-40B4-BE49-F238E27FC236}">
                <a16:creationId xmlns:a16="http://schemas.microsoft.com/office/drawing/2014/main" id="{BEDBE664-CBF6-4374-B223-92463C346B6B}"/>
              </a:ext>
            </a:extLst>
          </p:cNvPr>
          <p:cNvPicPr>
            <a:picLocks noChangeAspect="1"/>
          </p:cNvPicPr>
          <p:nvPr/>
        </p:nvPicPr>
        <p:blipFill>
          <a:blip r:embed="rId6"/>
          <a:stretch>
            <a:fillRect/>
          </a:stretch>
        </p:blipFill>
        <p:spPr>
          <a:xfrm>
            <a:off x="5000420" y="3698140"/>
            <a:ext cx="3525587" cy="1197850"/>
          </a:xfrm>
          <a:prstGeom prst="rect">
            <a:avLst/>
          </a:prstGeom>
        </p:spPr>
      </p:pic>
      <p:sp>
        <p:nvSpPr>
          <p:cNvPr id="8" name="Rectangle 1">
            <a:extLst>
              <a:ext uri="{FF2B5EF4-FFF2-40B4-BE49-F238E27FC236}">
                <a16:creationId xmlns:a16="http://schemas.microsoft.com/office/drawing/2014/main" id="{CEAD7B22-DF53-4D0A-9C12-7A819E3DFC25}"/>
              </a:ext>
            </a:extLst>
          </p:cNvPr>
          <p:cNvSpPr>
            <a:spLocks noChangeArrowheads="1"/>
          </p:cNvSpPr>
          <p:nvPr/>
        </p:nvSpPr>
        <p:spPr bwMode="auto">
          <a:xfrm>
            <a:off x="617993" y="2638520"/>
            <a:ext cx="545548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a:solidFill>
                  <a:srgbClr val="000000"/>
                </a:solidFill>
                <a:ea typeface="Open Sans"/>
              </a:rPr>
              <a:t>Tính toán kết quả cho 1</a:t>
            </a:r>
            <a:r>
              <a:rPr kumimoji="0" lang="en-US" altLang="en-US" sz="1400" b="0" i="0" u="none" strike="noStrike" cap="none" normalizeH="0" baseline="0">
                <a:ln>
                  <a:noFill/>
                </a:ln>
                <a:solidFill>
                  <a:srgbClr val="000000"/>
                </a:solidFill>
                <a:effectLst/>
                <a:ea typeface="Open Sans"/>
              </a:rPr>
              <a:t> residual block:</a:t>
            </a:r>
            <a:endParaRPr kumimoji="0" lang="en-US" altLang="en-US" sz="1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ea typeface="MathJax_Math-italic"/>
              </a:rPr>
              <a:t>	a</a:t>
            </a:r>
            <a:r>
              <a:rPr kumimoji="0" lang="en-US" altLang="en-US" sz="1400" b="0" i="0" u="none" strike="noStrike" cap="none" normalizeH="0" baseline="30000">
                <a:ln>
                  <a:noFill/>
                </a:ln>
                <a:solidFill>
                  <a:srgbClr val="000000"/>
                </a:solidFill>
                <a:effectLst/>
                <a:ea typeface="MathJax_Main"/>
              </a:rPr>
              <a:t>[</a:t>
            </a:r>
            <a:r>
              <a:rPr kumimoji="0" lang="en-US" altLang="en-US" sz="1400" b="0" i="0" u="none" strike="noStrike" cap="none" normalizeH="0" baseline="30000">
                <a:ln>
                  <a:noFill/>
                </a:ln>
                <a:solidFill>
                  <a:srgbClr val="000000"/>
                </a:solidFill>
                <a:effectLst/>
                <a:ea typeface="MathJax_Math-italic"/>
              </a:rPr>
              <a:t>l</a:t>
            </a:r>
            <a:r>
              <a:rPr kumimoji="0" lang="en-US" altLang="en-US" sz="1400" b="0" i="0" u="none" strike="noStrike" cap="none" normalizeH="0" baseline="30000">
                <a:ln>
                  <a:noFill/>
                </a:ln>
                <a:solidFill>
                  <a:srgbClr val="000000"/>
                </a:solidFill>
                <a:effectLst/>
                <a:ea typeface="MathJax_Main"/>
              </a:rPr>
              <a:t>+2]</a:t>
            </a:r>
            <a:r>
              <a:rPr kumimoji="0" lang="en-US" altLang="en-US" sz="1400" b="0" i="0" u="none" strike="noStrike" cap="none" normalizeH="0" baseline="0">
                <a:ln>
                  <a:noFill/>
                </a:ln>
                <a:solidFill>
                  <a:srgbClr val="000000"/>
                </a:solidFill>
                <a:effectLst/>
                <a:ea typeface="MathJax_Main"/>
              </a:rPr>
              <a:t> = </a:t>
            </a:r>
            <a:r>
              <a:rPr kumimoji="0" lang="en-US" altLang="en-US" sz="1400" b="0" i="0" u="none" strike="noStrike" cap="none" normalizeH="0" baseline="0">
                <a:ln>
                  <a:noFill/>
                </a:ln>
                <a:solidFill>
                  <a:srgbClr val="000000"/>
                </a:solidFill>
                <a:effectLst/>
                <a:ea typeface="MathJax_Math-italic"/>
              </a:rPr>
              <a:t>g</a:t>
            </a:r>
            <a:r>
              <a:rPr kumimoji="0" lang="en-US" altLang="en-US" sz="1400" b="0" i="0" u="none" strike="noStrike" cap="none" normalizeH="0" baseline="0">
                <a:ln>
                  <a:noFill/>
                </a:ln>
                <a:solidFill>
                  <a:srgbClr val="000000"/>
                </a:solidFill>
                <a:effectLst/>
                <a:ea typeface="MathJax_Size1"/>
              </a:rPr>
              <a:t>(</a:t>
            </a:r>
            <a:r>
              <a:rPr kumimoji="0" lang="en-US" altLang="en-US" sz="1400" b="0" i="0" u="none" strike="noStrike" cap="none" normalizeH="0" baseline="0">
                <a:ln>
                  <a:noFill/>
                </a:ln>
                <a:solidFill>
                  <a:srgbClr val="000000"/>
                </a:solidFill>
                <a:effectLst/>
                <a:ea typeface="MathJax_Math-italic"/>
              </a:rPr>
              <a:t>z</a:t>
            </a:r>
            <a:r>
              <a:rPr kumimoji="0" lang="en-US" altLang="en-US" sz="1400" b="0" i="0" u="none" strike="noStrike" cap="none" normalizeH="0" baseline="30000">
                <a:ln>
                  <a:noFill/>
                </a:ln>
                <a:solidFill>
                  <a:srgbClr val="000000"/>
                </a:solidFill>
                <a:effectLst/>
                <a:ea typeface="MathJax_Main"/>
              </a:rPr>
              <a:t>[</a:t>
            </a:r>
            <a:r>
              <a:rPr kumimoji="0" lang="en-US" altLang="en-US" sz="1400" b="0" i="0" u="none" strike="noStrike" cap="none" normalizeH="0" baseline="30000">
                <a:ln>
                  <a:noFill/>
                </a:ln>
                <a:solidFill>
                  <a:srgbClr val="000000"/>
                </a:solidFill>
                <a:effectLst/>
                <a:ea typeface="MathJax_Math-italic"/>
              </a:rPr>
              <a:t>l</a:t>
            </a:r>
            <a:r>
              <a:rPr kumimoji="0" lang="en-US" altLang="en-US" sz="1400" b="0" i="0" u="none" strike="noStrike" cap="none" normalizeH="0" baseline="30000">
                <a:ln>
                  <a:noFill/>
                </a:ln>
                <a:solidFill>
                  <a:srgbClr val="000000"/>
                </a:solidFill>
                <a:effectLst/>
                <a:ea typeface="MathJax_Main"/>
              </a:rPr>
              <a:t>+2]</a:t>
            </a:r>
            <a:r>
              <a:rPr kumimoji="0" lang="en-US" altLang="en-US" sz="1400" b="0" i="0" u="none" strike="noStrike" cap="none" normalizeH="0" baseline="0">
                <a:ln>
                  <a:noFill/>
                </a:ln>
                <a:solidFill>
                  <a:srgbClr val="000000"/>
                </a:solidFill>
                <a:effectLst/>
                <a:ea typeface="MathJax_Main"/>
              </a:rPr>
              <a:t> + </a:t>
            </a:r>
            <a:r>
              <a:rPr kumimoji="0" lang="en-US" altLang="en-US" sz="1400" b="0" i="0" u="none" strike="noStrike" cap="none" normalizeH="0" baseline="0">
                <a:ln>
                  <a:noFill/>
                </a:ln>
                <a:solidFill>
                  <a:srgbClr val="000000"/>
                </a:solidFill>
                <a:effectLst/>
                <a:ea typeface="MathJax_Math-italic"/>
              </a:rPr>
              <a:t>a</a:t>
            </a:r>
            <a:r>
              <a:rPr kumimoji="0" lang="en-US" altLang="en-US" sz="1400" b="0" i="0" u="none" strike="noStrike" cap="none" normalizeH="0" baseline="30000">
                <a:ln>
                  <a:noFill/>
                </a:ln>
                <a:solidFill>
                  <a:srgbClr val="000000"/>
                </a:solidFill>
                <a:effectLst/>
                <a:ea typeface="MathJax_Main"/>
              </a:rPr>
              <a:t>[</a:t>
            </a:r>
            <a:r>
              <a:rPr kumimoji="0" lang="en-US" altLang="en-US" sz="1400" b="0" i="0" u="none" strike="noStrike" cap="none" normalizeH="0" baseline="30000">
                <a:ln>
                  <a:noFill/>
                </a:ln>
                <a:solidFill>
                  <a:srgbClr val="000000"/>
                </a:solidFill>
                <a:effectLst/>
                <a:ea typeface="MathJax_Math-italic"/>
              </a:rPr>
              <a:t>l</a:t>
            </a:r>
            <a:r>
              <a:rPr kumimoji="0" lang="en-US" altLang="en-US" sz="1400" b="0" i="0" u="none" strike="noStrike" cap="none" normalizeH="0" baseline="30000">
                <a:ln>
                  <a:noFill/>
                </a:ln>
                <a:solidFill>
                  <a:srgbClr val="000000"/>
                </a:solidFill>
                <a:effectLst/>
                <a:ea typeface="MathJax_Main"/>
              </a:rPr>
              <a:t>]</a:t>
            </a:r>
            <a:r>
              <a:rPr kumimoji="0" lang="en-US" altLang="en-US" sz="1400" b="0" i="0" u="none" strike="noStrike" cap="none" normalizeH="0" baseline="0">
                <a:ln>
                  <a:noFill/>
                </a:ln>
                <a:solidFill>
                  <a:srgbClr val="000000"/>
                </a:solidFill>
                <a:effectLst/>
                <a:ea typeface="MathJax_Size1"/>
              </a:rPr>
              <a:t>)</a:t>
            </a:r>
            <a:endParaRPr kumimoji="0" lang="en-US" altLang="en-US" sz="1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ea typeface="MathJax_Math-italic"/>
              </a:rPr>
              <a:t>	a</a:t>
            </a:r>
            <a:r>
              <a:rPr kumimoji="0" lang="en-US" altLang="en-US" sz="1400" b="0" i="0" u="none" strike="noStrike" cap="none" normalizeH="0" baseline="30000">
                <a:ln>
                  <a:noFill/>
                </a:ln>
                <a:solidFill>
                  <a:srgbClr val="000000"/>
                </a:solidFill>
                <a:effectLst/>
                <a:ea typeface="MathJax_Main"/>
              </a:rPr>
              <a:t>[</a:t>
            </a:r>
            <a:r>
              <a:rPr kumimoji="0" lang="en-US" altLang="en-US" sz="1400" b="0" i="0" u="none" strike="noStrike" cap="none" normalizeH="0" baseline="30000">
                <a:ln>
                  <a:noFill/>
                </a:ln>
                <a:solidFill>
                  <a:srgbClr val="000000"/>
                </a:solidFill>
                <a:effectLst/>
                <a:ea typeface="MathJax_Math-italic"/>
              </a:rPr>
              <a:t>l</a:t>
            </a:r>
            <a:r>
              <a:rPr kumimoji="0" lang="en-US" altLang="en-US" sz="1400" b="0" i="0" u="none" strike="noStrike" cap="none" normalizeH="0" baseline="30000">
                <a:ln>
                  <a:noFill/>
                </a:ln>
                <a:solidFill>
                  <a:srgbClr val="000000"/>
                </a:solidFill>
                <a:effectLst/>
                <a:ea typeface="MathJax_Main"/>
              </a:rPr>
              <a:t>+2] </a:t>
            </a:r>
            <a:r>
              <a:rPr kumimoji="0" lang="en-US" altLang="en-US" sz="1400" b="0" i="0" u="none" strike="noStrike" cap="none" normalizeH="0" baseline="0">
                <a:ln>
                  <a:noFill/>
                </a:ln>
                <a:solidFill>
                  <a:srgbClr val="000000"/>
                </a:solidFill>
                <a:effectLst/>
                <a:ea typeface="MathJax_Main"/>
              </a:rPr>
              <a:t>= </a:t>
            </a:r>
            <a:r>
              <a:rPr kumimoji="0" lang="en-US" altLang="en-US" sz="1400" b="0" i="0" u="none" strike="noStrike" cap="none" normalizeH="0" baseline="0">
                <a:ln>
                  <a:noFill/>
                </a:ln>
                <a:solidFill>
                  <a:srgbClr val="000000"/>
                </a:solidFill>
                <a:effectLst/>
                <a:ea typeface="MathJax_Math-italic"/>
              </a:rPr>
              <a:t>g</a:t>
            </a:r>
            <a:r>
              <a:rPr kumimoji="0" lang="en-US" altLang="en-US" sz="1400" b="0" i="0" u="none" strike="noStrike" cap="none" normalizeH="0" baseline="0">
                <a:ln>
                  <a:noFill/>
                </a:ln>
                <a:solidFill>
                  <a:srgbClr val="000000"/>
                </a:solidFill>
                <a:effectLst/>
                <a:ea typeface="MathJax_Size1"/>
              </a:rPr>
              <a:t>(</a:t>
            </a:r>
            <a:r>
              <a:rPr kumimoji="0" lang="en-US" altLang="en-US" sz="1400" b="0" i="0" u="none" strike="noStrike" cap="none" normalizeH="0" baseline="0">
                <a:ln>
                  <a:noFill/>
                </a:ln>
                <a:solidFill>
                  <a:srgbClr val="000000"/>
                </a:solidFill>
                <a:effectLst/>
                <a:ea typeface="MathJax_Math-italic"/>
              </a:rPr>
              <a:t>W</a:t>
            </a:r>
            <a:r>
              <a:rPr kumimoji="0" lang="en-US" altLang="en-US" sz="1400" b="0" i="0" u="none" strike="noStrike" cap="none" normalizeH="0" baseline="30000">
                <a:ln>
                  <a:noFill/>
                </a:ln>
                <a:solidFill>
                  <a:srgbClr val="000000"/>
                </a:solidFill>
                <a:effectLst/>
                <a:ea typeface="MathJax_Main"/>
              </a:rPr>
              <a:t>[</a:t>
            </a:r>
            <a:r>
              <a:rPr kumimoji="0" lang="en-US" altLang="en-US" sz="1400" b="0" i="0" u="none" strike="noStrike" cap="none" normalizeH="0" baseline="30000">
                <a:ln>
                  <a:noFill/>
                </a:ln>
                <a:solidFill>
                  <a:srgbClr val="000000"/>
                </a:solidFill>
                <a:effectLst/>
                <a:ea typeface="MathJax_Math-italic"/>
              </a:rPr>
              <a:t>l</a:t>
            </a:r>
            <a:r>
              <a:rPr kumimoji="0" lang="en-US" altLang="en-US" sz="1400" b="0" i="0" u="none" strike="noStrike" cap="none" normalizeH="0" baseline="30000">
                <a:ln>
                  <a:noFill/>
                </a:ln>
                <a:solidFill>
                  <a:srgbClr val="000000"/>
                </a:solidFill>
                <a:effectLst/>
                <a:ea typeface="MathJax_Main"/>
              </a:rPr>
              <a:t>+2]</a:t>
            </a:r>
            <a:r>
              <a:rPr kumimoji="0" lang="en-US" altLang="en-US" sz="1400" b="0" i="0" u="none" strike="noStrike" cap="none" normalizeH="0" baseline="0">
                <a:ln>
                  <a:noFill/>
                </a:ln>
                <a:solidFill>
                  <a:srgbClr val="000000"/>
                </a:solidFill>
                <a:effectLst/>
                <a:ea typeface="MathJax_Math-italic"/>
              </a:rPr>
              <a:t>a</a:t>
            </a:r>
            <a:r>
              <a:rPr kumimoji="0" lang="en-US" altLang="en-US" sz="1400" b="0" i="0" u="none" strike="noStrike" cap="none" normalizeH="0" baseline="30000">
                <a:ln>
                  <a:noFill/>
                </a:ln>
                <a:solidFill>
                  <a:srgbClr val="000000"/>
                </a:solidFill>
                <a:effectLst/>
                <a:ea typeface="MathJax_Main"/>
              </a:rPr>
              <a:t>[</a:t>
            </a:r>
            <a:r>
              <a:rPr kumimoji="0" lang="en-US" altLang="en-US" sz="1400" b="0" i="0" u="none" strike="noStrike" cap="none" normalizeH="0" baseline="30000">
                <a:ln>
                  <a:noFill/>
                </a:ln>
                <a:solidFill>
                  <a:srgbClr val="000000"/>
                </a:solidFill>
                <a:effectLst/>
                <a:ea typeface="MathJax_Math-italic"/>
              </a:rPr>
              <a:t>l</a:t>
            </a:r>
            <a:r>
              <a:rPr kumimoji="0" lang="en-US" altLang="en-US" sz="1400" b="0" i="0" u="none" strike="noStrike" cap="none" normalizeH="0" baseline="30000">
                <a:ln>
                  <a:noFill/>
                </a:ln>
                <a:solidFill>
                  <a:srgbClr val="000000"/>
                </a:solidFill>
                <a:effectLst/>
                <a:ea typeface="MathJax_Main"/>
              </a:rPr>
              <a:t>+1] </a:t>
            </a:r>
            <a:r>
              <a:rPr kumimoji="0" lang="en-US" altLang="en-US" sz="1400" b="0" i="0" u="none" strike="noStrike" cap="none" normalizeH="0" baseline="0">
                <a:ln>
                  <a:noFill/>
                </a:ln>
                <a:solidFill>
                  <a:srgbClr val="000000"/>
                </a:solidFill>
                <a:effectLst/>
                <a:ea typeface="MathJax_Main"/>
              </a:rPr>
              <a:t>+ </a:t>
            </a:r>
            <a:r>
              <a:rPr kumimoji="0" lang="en-US" altLang="en-US" sz="1400" b="0" i="0" u="none" strike="noStrike" cap="none" normalizeH="0" baseline="0">
                <a:ln>
                  <a:noFill/>
                </a:ln>
                <a:solidFill>
                  <a:srgbClr val="000000"/>
                </a:solidFill>
                <a:effectLst/>
                <a:ea typeface="MathJax_Math-italic"/>
              </a:rPr>
              <a:t>b</a:t>
            </a:r>
            <a:r>
              <a:rPr kumimoji="0" lang="en-US" altLang="en-US" sz="1400" b="0" i="0" u="none" strike="noStrike" cap="none" normalizeH="0" baseline="30000">
                <a:ln>
                  <a:noFill/>
                </a:ln>
                <a:solidFill>
                  <a:srgbClr val="000000"/>
                </a:solidFill>
                <a:effectLst/>
                <a:ea typeface="MathJax_Main"/>
              </a:rPr>
              <a:t>[</a:t>
            </a:r>
            <a:r>
              <a:rPr kumimoji="0" lang="en-US" altLang="en-US" sz="1400" b="0" i="0" u="none" strike="noStrike" cap="none" normalizeH="0" baseline="30000">
                <a:ln>
                  <a:noFill/>
                </a:ln>
                <a:solidFill>
                  <a:srgbClr val="000000"/>
                </a:solidFill>
                <a:effectLst/>
                <a:ea typeface="MathJax_Math-italic"/>
              </a:rPr>
              <a:t>l</a:t>
            </a:r>
            <a:r>
              <a:rPr kumimoji="0" lang="en-US" altLang="en-US" sz="1400" b="0" i="0" u="none" strike="noStrike" cap="none" normalizeH="0" baseline="30000">
                <a:ln>
                  <a:noFill/>
                </a:ln>
                <a:solidFill>
                  <a:srgbClr val="000000"/>
                </a:solidFill>
                <a:effectLst/>
                <a:ea typeface="MathJax_Main"/>
              </a:rPr>
              <a:t>+2] </a:t>
            </a:r>
            <a:r>
              <a:rPr kumimoji="0" lang="en-US" altLang="en-US" sz="1400" b="0" i="0" u="none" strike="noStrike" cap="none" normalizeH="0" baseline="0">
                <a:ln>
                  <a:noFill/>
                </a:ln>
                <a:solidFill>
                  <a:srgbClr val="000000"/>
                </a:solidFill>
                <a:effectLst/>
                <a:ea typeface="MathJax_Main"/>
              </a:rPr>
              <a:t>+ </a:t>
            </a:r>
            <a:r>
              <a:rPr kumimoji="0" lang="en-US" altLang="en-US" sz="1400" b="0" i="0" u="none" strike="noStrike" cap="none" normalizeH="0" baseline="0">
                <a:ln>
                  <a:noFill/>
                </a:ln>
                <a:solidFill>
                  <a:srgbClr val="000000"/>
                </a:solidFill>
                <a:effectLst/>
                <a:ea typeface="MathJax_Math-italic"/>
              </a:rPr>
              <a:t>a</a:t>
            </a:r>
            <a:r>
              <a:rPr kumimoji="0" lang="en-US" altLang="en-US" sz="1400" b="0" i="0" u="none" strike="noStrike" cap="none" normalizeH="0" baseline="30000">
                <a:ln>
                  <a:noFill/>
                </a:ln>
                <a:solidFill>
                  <a:srgbClr val="000000"/>
                </a:solidFill>
                <a:effectLst/>
                <a:ea typeface="MathJax_Main"/>
              </a:rPr>
              <a:t>[</a:t>
            </a:r>
            <a:r>
              <a:rPr kumimoji="0" lang="en-US" altLang="en-US" sz="1400" b="0" i="0" u="none" strike="noStrike" cap="none" normalizeH="0" baseline="30000">
                <a:ln>
                  <a:noFill/>
                </a:ln>
                <a:solidFill>
                  <a:srgbClr val="000000"/>
                </a:solidFill>
                <a:effectLst/>
                <a:ea typeface="MathJax_Math-italic"/>
              </a:rPr>
              <a:t>l</a:t>
            </a:r>
            <a:r>
              <a:rPr kumimoji="0" lang="en-US" altLang="en-US" sz="1400" b="0" i="0" u="none" strike="noStrike" cap="none" normalizeH="0" baseline="30000">
                <a:ln>
                  <a:noFill/>
                </a:ln>
                <a:solidFill>
                  <a:srgbClr val="000000"/>
                </a:solidFill>
                <a:effectLst/>
                <a:ea typeface="MathJax_Main"/>
              </a:rPr>
              <a:t>]</a:t>
            </a:r>
            <a:r>
              <a:rPr kumimoji="0" lang="en-US" altLang="en-US" sz="1400" b="0" i="0" u="none" strike="noStrike" cap="none" normalizeH="0" baseline="0">
                <a:ln>
                  <a:noFill/>
                </a:ln>
                <a:solidFill>
                  <a:srgbClr val="000000"/>
                </a:solidFill>
                <a:effectLst/>
                <a:ea typeface="MathJax_Size1"/>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a:solidFill>
                  <a:srgbClr val="000000"/>
                </a:solidFill>
                <a:ea typeface="Open Sans"/>
              </a:rPr>
              <a:t>Nếu</a:t>
            </a:r>
            <a:r>
              <a:rPr kumimoji="0" lang="en-US" altLang="en-US" sz="1400" b="0" i="0" u="none" strike="noStrike" cap="none" normalizeH="0" baseline="0">
                <a:ln>
                  <a:noFill/>
                </a:ln>
                <a:solidFill>
                  <a:srgbClr val="000000"/>
                </a:solidFill>
                <a:effectLst/>
                <a:ea typeface="Open Sans"/>
              </a:rPr>
              <a:t> </a:t>
            </a:r>
            <a:r>
              <a:rPr kumimoji="0" lang="en-US" altLang="en-US" sz="1400" b="0" i="0" u="none" strike="noStrike" cap="none" normalizeH="0" baseline="0">
                <a:ln>
                  <a:noFill/>
                </a:ln>
                <a:solidFill>
                  <a:srgbClr val="000000"/>
                </a:solidFill>
                <a:effectLst/>
                <a:ea typeface="MathJax_Math-italic"/>
              </a:rPr>
              <a:t>W</a:t>
            </a:r>
            <a:r>
              <a:rPr kumimoji="0" lang="en-US" altLang="en-US" sz="1400" b="0" i="0" u="none" strike="noStrike" cap="none" normalizeH="0" baseline="30000">
                <a:ln>
                  <a:noFill/>
                </a:ln>
                <a:solidFill>
                  <a:srgbClr val="000000"/>
                </a:solidFill>
                <a:effectLst/>
                <a:ea typeface="MathJax_Main"/>
              </a:rPr>
              <a:t> </a:t>
            </a:r>
            <a:r>
              <a:rPr kumimoji="0" lang="en-US" altLang="en-US" sz="1400" b="0" i="0" u="none" strike="noStrike" cap="none" normalizeH="0" baseline="0">
                <a:ln>
                  <a:noFill/>
                </a:ln>
                <a:solidFill>
                  <a:srgbClr val="000000"/>
                </a:solidFill>
                <a:effectLst/>
                <a:ea typeface="MathJax_Main"/>
              </a:rPr>
              <a:t>= 0, </a:t>
            </a:r>
            <a:r>
              <a:rPr kumimoji="0" lang="en-US" altLang="en-US" sz="1400" b="0" i="0" u="none" strike="noStrike" cap="none" normalizeH="0" baseline="0">
                <a:ln>
                  <a:noFill/>
                </a:ln>
                <a:solidFill>
                  <a:srgbClr val="000000"/>
                </a:solidFill>
                <a:effectLst/>
                <a:ea typeface="MathJax_Math-italic"/>
              </a:rPr>
              <a:t>b </a:t>
            </a:r>
            <a:r>
              <a:rPr kumimoji="0" lang="en-US" altLang="en-US" sz="1400" b="0" i="0" u="none" strike="noStrike" cap="none" normalizeH="0" baseline="0">
                <a:ln>
                  <a:noFill/>
                </a:ln>
                <a:solidFill>
                  <a:srgbClr val="000000"/>
                </a:solidFill>
                <a:effectLst/>
                <a:ea typeface="MathJax_Main"/>
              </a:rPr>
              <a:t>= 0:</a:t>
            </a:r>
            <a:endParaRPr kumimoji="0" lang="en-US" altLang="en-US" sz="1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ea typeface="MathJax_Math-italic"/>
              </a:rPr>
              <a:t>	a</a:t>
            </a:r>
            <a:r>
              <a:rPr kumimoji="0" lang="en-US" altLang="en-US" sz="1400" b="0" i="0" u="none" strike="noStrike" cap="none" normalizeH="0" baseline="30000">
                <a:ln>
                  <a:noFill/>
                </a:ln>
                <a:solidFill>
                  <a:srgbClr val="000000"/>
                </a:solidFill>
                <a:effectLst/>
                <a:ea typeface="MathJax_Main"/>
              </a:rPr>
              <a:t>[</a:t>
            </a:r>
            <a:r>
              <a:rPr kumimoji="0" lang="en-US" altLang="en-US" sz="1400" b="0" i="0" u="none" strike="noStrike" cap="none" normalizeH="0" baseline="30000">
                <a:ln>
                  <a:noFill/>
                </a:ln>
                <a:solidFill>
                  <a:srgbClr val="000000"/>
                </a:solidFill>
                <a:effectLst/>
                <a:ea typeface="MathJax_Math-italic"/>
              </a:rPr>
              <a:t>l</a:t>
            </a:r>
            <a:r>
              <a:rPr kumimoji="0" lang="en-US" altLang="en-US" sz="1400" b="0" i="0" u="none" strike="noStrike" cap="none" normalizeH="0" baseline="30000">
                <a:ln>
                  <a:noFill/>
                </a:ln>
                <a:solidFill>
                  <a:srgbClr val="000000"/>
                </a:solidFill>
                <a:effectLst/>
                <a:ea typeface="MathJax_Main"/>
              </a:rPr>
              <a:t>+2] </a:t>
            </a:r>
            <a:r>
              <a:rPr kumimoji="0" lang="en-US" altLang="en-US" sz="1400" b="0" i="0" u="none" strike="noStrike" cap="none" normalizeH="0" baseline="0">
                <a:ln>
                  <a:noFill/>
                </a:ln>
                <a:solidFill>
                  <a:srgbClr val="000000"/>
                </a:solidFill>
                <a:effectLst/>
                <a:ea typeface="MathJax_Main"/>
              </a:rPr>
              <a:t>= </a:t>
            </a:r>
            <a:r>
              <a:rPr kumimoji="0" lang="en-US" altLang="en-US" sz="1400" b="0" i="0" u="none" strike="noStrike" cap="none" normalizeH="0" baseline="0">
                <a:ln>
                  <a:noFill/>
                </a:ln>
                <a:solidFill>
                  <a:srgbClr val="000000"/>
                </a:solidFill>
                <a:effectLst/>
                <a:ea typeface="MathJax_Math-italic"/>
              </a:rPr>
              <a:t>g</a:t>
            </a:r>
            <a:r>
              <a:rPr kumimoji="0" lang="en-US" altLang="en-US" sz="1400" b="0" i="0" u="none" strike="noStrike" cap="none" normalizeH="0" baseline="0">
                <a:ln>
                  <a:noFill/>
                </a:ln>
                <a:solidFill>
                  <a:srgbClr val="000000"/>
                </a:solidFill>
                <a:effectLst/>
                <a:ea typeface="MathJax_Size1"/>
              </a:rPr>
              <a:t>(</a:t>
            </a:r>
            <a:r>
              <a:rPr kumimoji="0" lang="en-US" altLang="en-US" sz="1400" b="0" i="0" u="none" strike="noStrike" cap="none" normalizeH="0" baseline="0">
                <a:ln>
                  <a:noFill/>
                </a:ln>
                <a:solidFill>
                  <a:srgbClr val="000000"/>
                </a:solidFill>
                <a:effectLst/>
                <a:ea typeface="MathJax_Math-italic"/>
              </a:rPr>
              <a:t>W</a:t>
            </a:r>
            <a:r>
              <a:rPr kumimoji="0" lang="en-US" altLang="en-US" sz="1400" b="0" i="0" u="none" strike="noStrike" cap="none" normalizeH="0" baseline="30000">
                <a:ln>
                  <a:noFill/>
                </a:ln>
                <a:solidFill>
                  <a:srgbClr val="000000"/>
                </a:solidFill>
                <a:effectLst/>
                <a:ea typeface="MathJax_Main"/>
              </a:rPr>
              <a:t>[</a:t>
            </a:r>
            <a:r>
              <a:rPr kumimoji="0" lang="en-US" altLang="en-US" sz="1400" b="0" i="0" u="none" strike="noStrike" cap="none" normalizeH="0" baseline="30000">
                <a:ln>
                  <a:noFill/>
                </a:ln>
                <a:solidFill>
                  <a:srgbClr val="000000"/>
                </a:solidFill>
                <a:effectLst/>
                <a:ea typeface="MathJax_Math-italic"/>
              </a:rPr>
              <a:t>l</a:t>
            </a:r>
            <a:r>
              <a:rPr kumimoji="0" lang="en-US" altLang="en-US" sz="1400" b="0" i="0" u="none" strike="noStrike" cap="none" normalizeH="0" baseline="30000">
                <a:ln>
                  <a:noFill/>
                </a:ln>
                <a:solidFill>
                  <a:srgbClr val="000000"/>
                </a:solidFill>
                <a:effectLst/>
                <a:ea typeface="MathJax_Main"/>
              </a:rPr>
              <a:t>+2]</a:t>
            </a:r>
            <a:r>
              <a:rPr kumimoji="0" lang="en-US" altLang="en-US" sz="1400" b="0" i="0" u="none" strike="noStrike" cap="none" normalizeH="0" baseline="0">
                <a:ln>
                  <a:noFill/>
                </a:ln>
                <a:solidFill>
                  <a:srgbClr val="000000"/>
                </a:solidFill>
                <a:effectLst/>
                <a:ea typeface="MathJax_Math-italic"/>
              </a:rPr>
              <a:t>a</a:t>
            </a:r>
            <a:r>
              <a:rPr kumimoji="0" lang="en-US" altLang="en-US" sz="1400" b="0" i="0" u="none" strike="noStrike" cap="none" normalizeH="0" baseline="30000">
                <a:ln>
                  <a:noFill/>
                </a:ln>
                <a:solidFill>
                  <a:srgbClr val="000000"/>
                </a:solidFill>
                <a:effectLst/>
                <a:ea typeface="MathJax_Main"/>
              </a:rPr>
              <a:t>[</a:t>
            </a:r>
            <a:r>
              <a:rPr kumimoji="0" lang="en-US" altLang="en-US" sz="1400" b="0" i="0" u="none" strike="noStrike" cap="none" normalizeH="0" baseline="30000">
                <a:ln>
                  <a:noFill/>
                </a:ln>
                <a:solidFill>
                  <a:srgbClr val="000000"/>
                </a:solidFill>
                <a:effectLst/>
                <a:ea typeface="MathJax_Math-italic"/>
              </a:rPr>
              <a:t>l</a:t>
            </a:r>
            <a:r>
              <a:rPr kumimoji="0" lang="en-US" altLang="en-US" sz="1400" b="0" i="0" u="none" strike="noStrike" cap="none" normalizeH="0" baseline="30000">
                <a:ln>
                  <a:noFill/>
                </a:ln>
                <a:solidFill>
                  <a:srgbClr val="000000"/>
                </a:solidFill>
                <a:effectLst/>
                <a:ea typeface="MathJax_Main"/>
              </a:rPr>
              <a:t>+1] </a:t>
            </a:r>
            <a:r>
              <a:rPr kumimoji="0" lang="en-US" altLang="en-US" sz="1400" b="0" i="0" u="none" strike="noStrike" cap="none" normalizeH="0" baseline="0">
                <a:ln>
                  <a:noFill/>
                </a:ln>
                <a:solidFill>
                  <a:srgbClr val="000000"/>
                </a:solidFill>
                <a:effectLst/>
                <a:ea typeface="MathJax_Main"/>
              </a:rPr>
              <a:t>+ </a:t>
            </a:r>
            <a:r>
              <a:rPr kumimoji="0" lang="en-US" altLang="en-US" sz="1400" b="0" i="0" u="none" strike="noStrike" cap="none" normalizeH="0" baseline="0">
                <a:ln>
                  <a:noFill/>
                </a:ln>
                <a:solidFill>
                  <a:srgbClr val="000000"/>
                </a:solidFill>
                <a:effectLst/>
                <a:ea typeface="MathJax_Math-italic"/>
              </a:rPr>
              <a:t>b</a:t>
            </a:r>
            <a:r>
              <a:rPr kumimoji="0" lang="en-US" altLang="en-US" sz="1400" b="0" i="0" u="none" strike="noStrike" cap="none" normalizeH="0" baseline="30000">
                <a:ln>
                  <a:noFill/>
                </a:ln>
                <a:solidFill>
                  <a:srgbClr val="000000"/>
                </a:solidFill>
                <a:effectLst/>
                <a:ea typeface="MathJax_Main"/>
              </a:rPr>
              <a:t>[</a:t>
            </a:r>
            <a:r>
              <a:rPr kumimoji="0" lang="en-US" altLang="en-US" sz="1400" b="0" i="0" u="none" strike="noStrike" cap="none" normalizeH="0" baseline="30000">
                <a:ln>
                  <a:noFill/>
                </a:ln>
                <a:solidFill>
                  <a:srgbClr val="000000"/>
                </a:solidFill>
                <a:effectLst/>
                <a:ea typeface="MathJax_Math-italic"/>
              </a:rPr>
              <a:t>l</a:t>
            </a:r>
            <a:r>
              <a:rPr kumimoji="0" lang="en-US" altLang="en-US" sz="1400" b="0" i="0" u="none" strike="noStrike" cap="none" normalizeH="0" baseline="30000">
                <a:ln>
                  <a:noFill/>
                </a:ln>
                <a:solidFill>
                  <a:srgbClr val="000000"/>
                </a:solidFill>
                <a:effectLst/>
                <a:ea typeface="MathJax_Main"/>
              </a:rPr>
              <a:t>+2] </a:t>
            </a:r>
            <a:r>
              <a:rPr kumimoji="0" lang="en-US" altLang="en-US" sz="1400" b="0" i="0" u="none" strike="noStrike" cap="none" normalizeH="0" baseline="0">
                <a:ln>
                  <a:noFill/>
                </a:ln>
                <a:solidFill>
                  <a:srgbClr val="000000"/>
                </a:solidFill>
                <a:effectLst/>
                <a:ea typeface="MathJax_Main"/>
              </a:rPr>
              <a:t>+ </a:t>
            </a:r>
            <a:r>
              <a:rPr kumimoji="0" lang="en-US" altLang="en-US" sz="1400" b="0" i="0" u="none" strike="noStrike" cap="none" normalizeH="0" baseline="0">
                <a:ln>
                  <a:noFill/>
                </a:ln>
                <a:solidFill>
                  <a:srgbClr val="000000"/>
                </a:solidFill>
                <a:effectLst/>
                <a:ea typeface="MathJax_Math-italic"/>
              </a:rPr>
              <a:t>a</a:t>
            </a:r>
            <a:r>
              <a:rPr kumimoji="0" lang="en-US" altLang="en-US" sz="1400" b="0" i="0" u="none" strike="noStrike" cap="none" normalizeH="0" baseline="30000">
                <a:ln>
                  <a:noFill/>
                </a:ln>
                <a:solidFill>
                  <a:srgbClr val="000000"/>
                </a:solidFill>
                <a:effectLst/>
                <a:ea typeface="MathJax_Main"/>
              </a:rPr>
              <a:t>[</a:t>
            </a:r>
            <a:r>
              <a:rPr kumimoji="0" lang="en-US" altLang="en-US" sz="1400" b="0" i="0" u="none" strike="noStrike" cap="none" normalizeH="0" baseline="30000">
                <a:ln>
                  <a:noFill/>
                </a:ln>
                <a:solidFill>
                  <a:srgbClr val="000000"/>
                </a:solidFill>
                <a:effectLst/>
                <a:ea typeface="MathJax_Math-italic"/>
              </a:rPr>
              <a:t>l</a:t>
            </a:r>
            <a:r>
              <a:rPr kumimoji="0" lang="en-US" altLang="en-US" sz="1400" b="0" i="0" u="none" strike="noStrike" cap="none" normalizeH="0" baseline="30000">
                <a:ln>
                  <a:noFill/>
                </a:ln>
                <a:solidFill>
                  <a:srgbClr val="000000"/>
                </a:solidFill>
                <a:effectLst/>
                <a:ea typeface="MathJax_Main"/>
              </a:rPr>
              <a:t>]</a:t>
            </a:r>
            <a:r>
              <a:rPr kumimoji="0" lang="en-US" altLang="en-US" sz="1400" b="0" i="0" u="none" strike="noStrike" cap="none" normalizeH="0" baseline="0">
                <a:ln>
                  <a:noFill/>
                </a:ln>
                <a:solidFill>
                  <a:srgbClr val="000000"/>
                </a:solidFill>
                <a:effectLst/>
                <a:ea typeface="MathJax_Size1"/>
              </a:rPr>
              <a:t>) </a:t>
            </a:r>
            <a:r>
              <a:rPr kumimoji="0" lang="en-US" altLang="en-US" sz="1400" b="0" i="0" u="none" strike="noStrike" cap="none" normalizeH="0" baseline="0">
                <a:ln>
                  <a:noFill/>
                </a:ln>
                <a:solidFill>
                  <a:srgbClr val="000000"/>
                </a:solidFill>
                <a:effectLst/>
                <a:ea typeface="MathJax_Main"/>
              </a:rPr>
              <a:t>= </a:t>
            </a:r>
            <a:r>
              <a:rPr kumimoji="0" lang="en-US" altLang="en-US" sz="1400" b="0" i="0" u="none" strike="noStrike" cap="none" normalizeH="0" baseline="0">
                <a:ln>
                  <a:noFill/>
                </a:ln>
                <a:solidFill>
                  <a:srgbClr val="000000"/>
                </a:solidFill>
                <a:effectLst/>
                <a:ea typeface="MathJax_Math-italic"/>
              </a:rPr>
              <a:t>g</a:t>
            </a:r>
            <a:r>
              <a:rPr kumimoji="0" lang="en-US" altLang="en-US" sz="1400" b="0" i="0" u="none" strike="noStrike" cap="none" normalizeH="0" baseline="0">
                <a:ln>
                  <a:noFill/>
                </a:ln>
                <a:solidFill>
                  <a:srgbClr val="000000"/>
                </a:solidFill>
                <a:effectLst/>
                <a:ea typeface="MathJax_Size1"/>
              </a:rPr>
              <a:t>(</a:t>
            </a:r>
            <a:r>
              <a:rPr kumimoji="0" lang="en-US" altLang="en-US" sz="1400" b="0" i="0" u="none" strike="noStrike" cap="none" normalizeH="0" baseline="0">
                <a:ln>
                  <a:noFill/>
                </a:ln>
                <a:solidFill>
                  <a:srgbClr val="000000"/>
                </a:solidFill>
                <a:effectLst/>
                <a:ea typeface="MathJax_Math-italic"/>
              </a:rPr>
              <a:t>a</a:t>
            </a:r>
            <a:r>
              <a:rPr kumimoji="0" lang="en-US" altLang="en-US" sz="1400" b="0" i="0" u="none" strike="noStrike" cap="none" normalizeH="0" baseline="30000">
                <a:ln>
                  <a:noFill/>
                </a:ln>
                <a:solidFill>
                  <a:srgbClr val="000000"/>
                </a:solidFill>
                <a:effectLst/>
                <a:ea typeface="MathJax_Main"/>
              </a:rPr>
              <a:t>[</a:t>
            </a:r>
            <a:r>
              <a:rPr kumimoji="0" lang="en-US" altLang="en-US" sz="1400" b="0" i="0" u="none" strike="noStrike" cap="none" normalizeH="0" baseline="30000">
                <a:ln>
                  <a:noFill/>
                </a:ln>
                <a:solidFill>
                  <a:srgbClr val="000000"/>
                </a:solidFill>
                <a:effectLst/>
                <a:ea typeface="MathJax_Math-italic"/>
              </a:rPr>
              <a:t>l</a:t>
            </a:r>
            <a:r>
              <a:rPr kumimoji="0" lang="en-US" altLang="en-US" sz="1400" b="0" i="0" u="none" strike="noStrike" cap="none" normalizeH="0" baseline="30000">
                <a:ln>
                  <a:noFill/>
                </a:ln>
                <a:solidFill>
                  <a:srgbClr val="000000"/>
                </a:solidFill>
                <a:effectLst/>
                <a:ea typeface="MathJax_Main"/>
              </a:rPr>
              <a:t>]</a:t>
            </a:r>
            <a:r>
              <a:rPr kumimoji="0" lang="en-US" altLang="en-US" sz="1400" b="0" i="0" u="none" strike="noStrike" cap="none" normalizeH="0" baseline="0">
                <a:ln>
                  <a:noFill/>
                </a:ln>
                <a:solidFill>
                  <a:srgbClr val="000000"/>
                </a:solidFill>
                <a:effectLst/>
                <a:ea typeface="MathJax_Size1"/>
              </a:rPr>
              <a:t>) </a:t>
            </a:r>
            <a:r>
              <a:rPr kumimoji="0" lang="en-US" altLang="en-US" sz="1400" b="0" i="0" u="none" strike="noStrike" cap="none" normalizeH="0" baseline="0">
                <a:ln>
                  <a:noFill/>
                </a:ln>
                <a:solidFill>
                  <a:srgbClr val="000000"/>
                </a:solidFill>
                <a:effectLst/>
                <a:ea typeface="MathJax_Main"/>
              </a:rPr>
              <a:t>= </a:t>
            </a:r>
            <a:r>
              <a:rPr kumimoji="0" lang="en-US" altLang="en-US" sz="1400" b="0" i="0" u="none" strike="noStrike" cap="none" normalizeH="0" baseline="0">
                <a:ln>
                  <a:noFill/>
                </a:ln>
                <a:solidFill>
                  <a:srgbClr val="000000"/>
                </a:solidFill>
                <a:effectLst/>
                <a:ea typeface="MathJax_Math-italic"/>
              </a:rPr>
              <a:t>a</a:t>
            </a:r>
            <a:r>
              <a:rPr kumimoji="0" lang="en-US" altLang="en-US" sz="1400" b="0" i="0" u="none" strike="noStrike" cap="none" normalizeH="0" baseline="30000">
                <a:ln>
                  <a:noFill/>
                </a:ln>
                <a:solidFill>
                  <a:srgbClr val="000000"/>
                </a:solidFill>
                <a:effectLst/>
                <a:ea typeface="MathJax_Main"/>
              </a:rPr>
              <a:t>[</a:t>
            </a:r>
            <a:r>
              <a:rPr kumimoji="0" lang="en-US" altLang="en-US" sz="1400" b="0" i="0" u="none" strike="noStrike" cap="none" normalizeH="0" baseline="30000">
                <a:ln>
                  <a:noFill/>
                </a:ln>
                <a:solidFill>
                  <a:srgbClr val="000000"/>
                </a:solidFill>
                <a:effectLst/>
                <a:ea typeface="MathJax_Math-italic"/>
              </a:rPr>
              <a:t>l</a:t>
            </a:r>
            <a:r>
              <a:rPr kumimoji="0" lang="en-US" altLang="en-US" sz="1400" b="0" i="0" u="none" strike="noStrike" cap="none" normalizeH="0" baseline="30000">
                <a:ln>
                  <a:noFill/>
                </a:ln>
                <a:solidFill>
                  <a:srgbClr val="000000"/>
                </a:solidFill>
                <a:effectLst/>
                <a:ea typeface="MathJax_Main"/>
              </a:rPr>
              <a:t>]</a:t>
            </a:r>
            <a:endParaRPr kumimoji="0" lang="en-US" altLang="en-US" sz="1400" b="0" i="0" u="none" strike="noStrike" cap="none" normalizeH="0" baseline="30000">
              <a:ln>
                <a:noFill/>
              </a:ln>
              <a:solidFill>
                <a:schemeClr val="tx1"/>
              </a:solidFill>
              <a:effectLst/>
            </a:endParaRPr>
          </a:p>
        </p:txBody>
      </p:sp>
      <p:sp>
        <p:nvSpPr>
          <p:cNvPr id="9" name="Arrow: Right 8">
            <a:extLst>
              <a:ext uri="{FF2B5EF4-FFF2-40B4-BE49-F238E27FC236}">
                <a16:creationId xmlns:a16="http://schemas.microsoft.com/office/drawing/2014/main" id="{7EB5FB01-902D-4309-A338-C96496330127}"/>
              </a:ext>
            </a:extLst>
          </p:cNvPr>
          <p:cNvSpPr/>
          <p:nvPr/>
        </p:nvSpPr>
        <p:spPr bwMode="auto">
          <a:xfrm>
            <a:off x="718661" y="4998248"/>
            <a:ext cx="489354" cy="204516"/>
          </a:xfrm>
          <a:prstGeom prst="rightArrow">
            <a:avLst/>
          </a:prstGeom>
          <a:solidFill>
            <a:schemeClr val="accent1"/>
          </a:solidFill>
          <a:ln w="9525"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457200" marR="0" indent="-457200" algn="ctr" defTabSz="914400" rtl="0" eaLnBrk="1" fontAlgn="base" latinLnBrk="0" hangingPunct="1">
              <a:lnSpc>
                <a:spcPct val="80000"/>
              </a:lnSpc>
              <a:spcBef>
                <a:spcPct val="20000"/>
              </a:spcBef>
              <a:spcAft>
                <a:spcPct val="0"/>
              </a:spcAft>
              <a:buClr>
                <a:schemeClr val="folHlink"/>
              </a:buClr>
              <a:buSzPct val="90000"/>
              <a:buFont typeface="Wingdings 2" pitchFamily="18" charset="2"/>
              <a:buAutoNum type="arabicParenR"/>
              <a:tabLst/>
            </a:pPr>
            <a:endParaRPr kumimoji="1" lang="en-US" sz="1400" b="1" i="0" u="none" strike="noStrike" cap="none" normalizeH="0" baseline="0">
              <a:ln>
                <a:noFill/>
              </a:ln>
              <a:solidFill>
                <a:schemeClr val="folHlink"/>
              </a:solidFill>
              <a:effectLst/>
              <a:latin typeface="Verdana" pitchFamily="34" charset="0"/>
              <a:ea typeface="HY견고딕" pitchFamily="18" charset="-127"/>
            </a:endParaRPr>
          </a:p>
        </p:txBody>
      </p:sp>
      <p:sp>
        <p:nvSpPr>
          <p:cNvPr id="13" name="TextBox 12">
            <a:extLst>
              <a:ext uri="{FF2B5EF4-FFF2-40B4-BE49-F238E27FC236}">
                <a16:creationId xmlns:a16="http://schemas.microsoft.com/office/drawing/2014/main" id="{BCF02013-3363-472B-A501-8FC2FA8F8115}"/>
              </a:ext>
            </a:extLst>
          </p:cNvPr>
          <p:cNvSpPr txBox="1"/>
          <p:nvPr/>
        </p:nvSpPr>
        <p:spPr>
          <a:xfrm>
            <a:off x="1283517" y="4915840"/>
            <a:ext cx="7377884" cy="923330"/>
          </a:xfrm>
          <a:prstGeom prst="rect">
            <a:avLst/>
          </a:prstGeom>
          <a:noFill/>
        </p:spPr>
        <p:txBody>
          <a:bodyPr wrap="square" rtlCol="0">
            <a:spAutoFit/>
          </a:bodyPr>
          <a:lstStyle/>
          <a:p>
            <a:r>
              <a:rPr lang="en-US"/>
              <a:t>Có thể nhận thấy </a:t>
            </a:r>
            <a:r>
              <a:rPr lang="pt-BR"/>
              <a:t>a</a:t>
            </a:r>
            <a:r>
              <a:rPr lang="pt-BR" baseline="30000"/>
              <a:t>[l+2] </a:t>
            </a:r>
            <a:r>
              <a:rPr lang="pt-BR"/>
              <a:t>= a</a:t>
            </a:r>
            <a:r>
              <a:rPr lang="pt-BR" baseline="30000"/>
              <a:t>[l] </a:t>
            </a:r>
            <a:r>
              <a:rPr lang="pt-BR"/>
              <a:t>điều này chỉ ra rằng 2 l</a:t>
            </a:r>
            <a:r>
              <a:rPr lang="en-US"/>
              <a:t>ớp này trong mạng thần kinh là d</a:t>
            </a:r>
            <a:r>
              <a:rPr lang="vi-VN"/>
              <a:t>ư</a:t>
            </a:r>
            <a:r>
              <a:rPr lang="en-US"/>
              <a:t> thừa, khối Residual block giúp cho việc xác định lớp dư thừa và loại bỏ chúng nhằm tránh ảnh h</a:t>
            </a:r>
            <a:r>
              <a:rPr lang="vi-VN"/>
              <a:t>ư</a:t>
            </a:r>
            <a:r>
              <a:rPr lang="en-US"/>
              <a:t>ởng đến hiệu suất của mạng.</a:t>
            </a:r>
          </a:p>
        </p:txBody>
      </p:sp>
    </p:spTree>
    <p:extLst>
      <p:ext uri="{BB962C8B-B14F-4D97-AF65-F5344CB8AC3E}">
        <p14:creationId xmlns:p14="http://schemas.microsoft.com/office/powerpoint/2010/main" val="3473827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9D106-D45F-43EB-AAC9-88C0FD077A4C}"/>
              </a:ext>
            </a:extLst>
          </p:cNvPr>
          <p:cNvSpPr>
            <a:spLocks noGrp="1"/>
          </p:cNvSpPr>
          <p:nvPr>
            <p:ph type="title"/>
          </p:nvPr>
        </p:nvSpPr>
        <p:spPr/>
        <p:txBody>
          <a:bodyPr/>
          <a:lstStyle/>
          <a:p>
            <a:r>
              <a:rPr lang="en-US"/>
              <a:t>ResNet (Residual Net)</a:t>
            </a:r>
          </a:p>
        </p:txBody>
      </p:sp>
      <p:sp>
        <p:nvSpPr>
          <p:cNvPr id="10" name="Content Placeholder 2">
            <a:extLst>
              <a:ext uri="{FF2B5EF4-FFF2-40B4-BE49-F238E27FC236}">
                <a16:creationId xmlns:a16="http://schemas.microsoft.com/office/drawing/2014/main" id="{23938225-FB06-4125-8D3E-292C88A0B474}"/>
              </a:ext>
            </a:extLst>
          </p:cNvPr>
          <p:cNvSpPr>
            <a:spLocks noGrp="1"/>
          </p:cNvSpPr>
          <p:nvPr>
            <p:ph idx="1"/>
          </p:nvPr>
        </p:nvSpPr>
        <p:spPr>
          <a:xfrm>
            <a:off x="399942" y="1020278"/>
            <a:ext cx="8126065" cy="584786"/>
          </a:xfrm>
        </p:spPr>
        <p:txBody>
          <a:bodyPr/>
          <a:lstStyle/>
          <a:p>
            <a:r>
              <a:rPr lang="en-US" sz="2000"/>
              <a:t>Plain Neural Network</a:t>
            </a:r>
            <a:endParaRPr lang="en-US"/>
          </a:p>
        </p:txBody>
      </p:sp>
      <p:sp>
        <p:nvSpPr>
          <p:cNvPr id="17" name="Slide Number Placeholder 16">
            <a:extLst>
              <a:ext uri="{FF2B5EF4-FFF2-40B4-BE49-F238E27FC236}">
                <a16:creationId xmlns:a16="http://schemas.microsoft.com/office/drawing/2014/main" id="{9B5FAE9E-0F18-4400-8B62-4E1899875566}"/>
              </a:ext>
            </a:extLst>
          </p:cNvPr>
          <p:cNvSpPr>
            <a:spLocks noGrp="1"/>
          </p:cNvSpPr>
          <p:nvPr>
            <p:ph type="sldNum" sz="quarter" idx="10"/>
          </p:nvPr>
        </p:nvSpPr>
        <p:spPr/>
        <p:txBody>
          <a:bodyPr/>
          <a:lstStyle/>
          <a:p>
            <a:fld id="{4343900A-59A4-4D14-94AE-342E53929C97}" type="slidenum">
              <a:rPr lang="en-US" smtClean="0"/>
              <a:t>6</a:t>
            </a:fld>
            <a:endParaRPr lang="en-US"/>
          </a:p>
        </p:txBody>
      </p:sp>
      <p:pic>
        <p:nvPicPr>
          <p:cNvPr id="3" name="Picture 2">
            <a:extLst>
              <a:ext uri="{FF2B5EF4-FFF2-40B4-BE49-F238E27FC236}">
                <a16:creationId xmlns:a16="http://schemas.microsoft.com/office/drawing/2014/main" id="{C9054DED-98BA-42F7-B797-B8C8513F5C11}"/>
              </a:ext>
            </a:extLst>
          </p:cNvPr>
          <p:cNvPicPr>
            <a:picLocks noChangeAspect="1"/>
          </p:cNvPicPr>
          <p:nvPr/>
        </p:nvPicPr>
        <p:blipFill>
          <a:blip r:embed="rId2"/>
          <a:stretch>
            <a:fillRect/>
          </a:stretch>
        </p:blipFill>
        <p:spPr>
          <a:xfrm>
            <a:off x="328510" y="1793936"/>
            <a:ext cx="6718466" cy="1221538"/>
          </a:xfrm>
          <a:prstGeom prst="rect">
            <a:avLst/>
          </a:prstGeom>
        </p:spPr>
      </p:pic>
      <p:pic>
        <p:nvPicPr>
          <p:cNvPr id="5" name="Picture 4">
            <a:extLst>
              <a:ext uri="{FF2B5EF4-FFF2-40B4-BE49-F238E27FC236}">
                <a16:creationId xmlns:a16="http://schemas.microsoft.com/office/drawing/2014/main" id="{0667CECA-C890-4356-8DF8-A3EC41D88F6D}"/>
              </a:ext>
            </a:extLst>
          </p:cNvPr>
          <p:cNvPicPr>
            <a:picLocks noChangeAspect="1"/>
          </p:cNvPicPr>
          <p:nvPr/>
        </p:nvPicPr>
        <p:blipFill>
          <a:blip r:embed="rId3"/>
          <a:stretch>
            <a:fillRect/>
          </a:stretch>
        </p:blipFill>
        <p:spPr>
          <a:xfrm>
            <a:off x="399942" y="4492939"/>
            <a:ext cx="6625150" cy="1340298"/>
          </a:xfrm>
          <a:prstGeom prst="rect">
            <a:avLst/>
          </a:prstGeom>
        </p:spPr>
      </p:pic>
      <p:sp>
        <p:nvSpPr>
          <p:cNvPr id="14" name="Content Placeholder 2">
            <a:extLst>
              <a:ext uri="{FF2B5EF4-FFF2-40B4-BE49-F238E27FC236}">
                <a16:creationId xmlns:a16="http://schemas.microsoft.com/office/drawing/2014/main" id="{1529DDE4-817B-4AFA-8BF5-BA0A5F230060}"/>
              </a:ext>
            </a:extLst>
          </p:cNvPr>
          <p:cNvSpPr txBox="1">
            <a:spLocks/>
          </p:cNvSpPr>
          <p:nvPr/>
        </p:nvSpPr>
        <p:spPr bwMode="auto">
          <a:xfrm>
            <a:off x="399942" y="4085290"/>
            <a:ext cx="8126065" cy="5847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latinLnBrk="1" hangingPunct="1">
              <a:spcBef>
                <a:spcPct val="0"/>
              </a:spcBef>
              <a:spcAft>
                <a:spcPct val="0"/>
              </a:spcAft>
              <a:buClr>
                <a:schemeClr val="folHlink"/>
              </a:buClr>
              <a:buSzPct val="90000"/>
              <a:buFont typeface="Wingdings" pitchFamily="2" charset="2"/>
              <a:buBlip>
                <a:blip r:embed="rId4"/>
              </a:buBlip>
              <a:defRPr kumimoji="1" sz="2200">
                <a:solidFill>
                  <a:schemeClr val="tx1"/>
                </a:solidFill>
                <a:latin typeface="+mn-lt"/>
                <a:ea typeface="+mn-ea"/>
                <a:cs typeface="+mn-cs"/>
              </a:defRPr>
            </a:lvl1pPr>
            <a:lvl2pPr marL="742950" indent="-285750" algn="l" rtl="0" eaLnBrk="1" fontAlgn="base" latinLnBrk="1" hangingPunct="1">
              <a:spcBef>
                <a:spcPct val="0"/>
              </a:spcBef>
              <a:spcAft>
                <a:spcPct val="0"/>
              </a:spcAft>
              <a:buClr>
                <a:schemeClr val="hlink"/>
              </a:buClr>
              <a:buSzPct val="90000"/>
              <a:buFont typeface="Wingdings" pitchFamily="2" charset="2"/>
              <a:buBlip>
                <a:blip r:embed="rId5"/>
              </a:buBlip>
              <a:defRPr kumimoji="1" sz="2000">
                <a:solidFill>
                  <a:schemeClr val="tx1"/>
                </a:solidFill>
                <a:latin typeface="+mn-lt"/>
                <a:ea typeface="+mn-ea"/>
              </a:defRPr>
            </a:lvl2pPr>
            <a:lvl3pPr marL="1143000" indent="-228600" algn="l" rtl="0" eaLnBrk="1" fontAlgn="base" latinLnBrk="1" hangingPunct="1">
              <a:spcBef>
                <a:spcPct val="0"/>
              </a:spcBef>
              <a:spcAft>
                <a:spcPct val="0"/>
              </a:spcAft>
              <a:buClr>
                <a:schemeClr val="accent2"/>
              </a:buClr>
              <a:buSzPct val="80000"/>
              <a:buFont typeface="Wingdings" pitchFamily="2" charset="2"/>
              <a:buBlip>
                <a:blip r:embed="rId6"/>
              </a:buBlip>
              <a:defRPr kumimoji="1">
                <a:solidFill>
                  <a:schemeClr val="tx1"/>
                </a:solidFill>
                <a:latin typeface="+mn-lt"/>
                <a:ea typeface="+mn-ea"/>
              </a:defRPr>
            </a:lvl3pPr>
            <a:lvl4pPr marL="1600200" indent="-228600" algn="l" rtl="0" eaLnBrk="1" fontAlgn="base" latinLnBrk="1" hangingPunct="1">
              <a:spcBef>
                <a:spcPct val="20000"/>
              </a:spcBef>
              <a:spcAft>
                <a:spcPct val="0"/>
              </a:spcAft>
              <a:buClr>
                <a:schemeClr val="tx2"/>
              </a:buClr>
              <a:buSzPct val="55000"/>
              <a:buFont typeface="Wingdings" pitchFamily="2" charset="2"/>
              <a:buChar char="n"/>
              <a:defRPr kumimoji="1" sz="1600">
                <a:solidFill>
                  <a:schemeClr val="tx1"/>
                </a:solidFill>
                <a:latin typeface="+mn-lt"/>
                <a:ea typeface="HY견고딕" pitchFamily="18" charset="-127"/>
              </a:defRPr>
            </a:lvl4pPr>
            <a:lvl5pPr marL="20574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mn-lt"/>
                <a:ea typeface="HY견고딕" pitchFamily="18" charset="-127"/>
              </a:defRPr>
            </a:lvl5pPr>
            <a:lvl6pPr marL="25146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6pPr>
            <a:lvl7pPr marL="29718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7pPr>
            <a:lvl8pPr marL="34290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8pPr>
            <a:lvl9pPr marL="38862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9pPr>
          </a:lstStyle>
          <a:p>
            <a:r>
              <a:rPr lang="en-US" sz="2000" kern="0"/>
              <a:t>Residual Network</a:t>
            </a:r>
            <a:endParaRPr lang="en-US" kern="0"/>
          </a:p>
        </p:txBody>
      </p:sp>
      <p:pic>
        <p:nvPicPr>
          <p:cNvPr id="6" name="Picture 5">
            <a:extLst>
              <a:ext uri="{FF2B5EF4-FFF2-40B4-BE49-F238E27FC236}">
                <a16:creationId xmlns:a16="http://schemas.microsoft.com/office/drawing/2014/main" id="{C99481A3-4BCB-48F6-81D8-3C9D8163994A}"/>
              </a:ext>
            </a:extLst>
          </p:cNvPr>
          <p:cNvPicPr>
            <a:picLocks noChangeAspect="1"/>
          </p:cNvPicPr>
          <p:nvPr/>
        </p:nvPicPr>
        <p:blipFill>
          <a:blip r:embed="rId7"/>
          <a:stretch>
            <a:fillRect/>
          </a:stretch>
        </p:blipFill>
        <p:spPr>
          <a:xfrm>
            <a:off x="7197755" y="1612043"/>
            <a:ext cx="1633765" cy="1438475"/>
          </a:xfrm>
          <a:prstGeom prst="rect">
            <a:avLst/>
          </a:prstGeom>
        </p:spPr>
      </p:pic>
      <p:pic>
        <p:nvPicPr>
          <p:cNvPr id="11" name="Picture 10">
            <a:extLst>
              <a:ext uri="{FF2B5EF4-FFF2-40B4-BE49-F238E27FC236}">
                <a16:creationId xmlns:a16="http://schemas.microsoft.com/office/drawing/2014/main" id="{AD4B2076-D39B-4AA4-AAD9-F95F69E4640A}"/>
              </a:ext>
            </a:extLst>
          </p:cNvPr>
          <p:cNvPicPr>
            <a:picLocks noChangeAspect="1"/>
          </p:cNvPicPr>
          <p:nvPr/>
        </p:nvPicPr>
        <p:blipFill>
          <a:blip r:embed="rId8"/>
          <a:stretch>
            <a:fillRect/>
          </a:stretch>
        </p:blipFill>
        <p:spPr>
          <a:xfrm>
            <a:off x="7187323" y="4244847"/>
            <a:ext cx="1743153" cy="1518391"/>
          </a:xfrm>
          <a:prstGeom prst="rect">
            <a:avLst/>
          </a:prstGeom>
        </p:spPr>
      </p:pic>
    </p:spTree>
    <p:extLst>
      <p:ext uri="{BB962C8B-B14F-4D97-AF65-F5344CB8AC3E}">
        <p14:creationId xmlns:p14="http://schemas.microsoft.com/office/powerpoint/2010/main" val="714689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9D106-D45F-43EB-AAC9-88C0FD077A4C}"/>
              </a:ext>
            </a:extLst>
          </p:cNvPr>
          <p:cNvSpPr>
            <a:spLocks noGrp="1"/>
          </p:cNvSpPr>
          <p:nvPr>
            <p:ph type="title"/>
          </p:nvPr>
        </p:nvSpPr>
        <p:spPr/>
        <p:txBody>
          <a:bodyPr/>
          <a:lstStyle/>
          <a:p>
            <a:r>
              <a:rPr lang="en-US"/>
              <a:t>Inception Network</a:t>
            </a:r>
          </a:p>
        </p:txBody>
      </p:sp>
      <p:sp>
        <p:nvSpPr>
          <p:cNvPr id="10" name="Content Placeholder 2">
            <a:extLst>
              <a:ext uri="{FF2B5EF4-FFF2-40B4-BE49-F238E27FC236}">
                <a16:creationId xmlns:a16="http://schemas.microsoft.com/office/drawing/2014/main" id="{23938225-FB06-4125-8D3E-292C88A0B474}"/>
              </a:ext>
            </a:extLst>
          </p:cNvPr>
          <p:cNvSpPr>
            <a:spLocks noGrp="1"/>
          </p:cNvSpPr>
          <p:nvPr>
            <p:ph idx="1"/>
          </p:nvPr>
        </p:nvSpPr>
        <p:spPr>
          <a:xfrm>
            <a:off x="399942" y="1020277"/>
            <a:ext cx="8400109" cy="1186027"/>
          </a:xfrm>
        </p:spPr>
        <p:txBody>
          <a:bodyPr/>
          <a:lstStyle/>
          <a:p>
            <a:r>
              <a:rPr lang="en-US" sz="2000"/>
              <a:t>Các mạng tr</a:t>
            </a:r>
            <a:r>
              <a:rPr lang="vi-VN" sz="2000"/>
              <a:t>ư</a:t>
            </a:r>
            <a:r>
              <a:rPr lang="en-US" sz="2000"/>
              <a:t>ớc đây cần xác định filter size (3x3, 5x5, 7x7…) cho các convolution làm sao để xác định size nào là tốt nhất? Inception Network ra đời để giải quyết điều đó</a:t>
            </a:r>
            <a:endParaRPr lang="en-US"/>
          </a:p>
        </p:txBody>
      </p:sp>
      <p:sp>
        <p:nvSpPr>
          <p:cNvPr id="17" name="Slide Number Placeholder 16">
            <a:extLst>
              <a:ext uri="{FF2B5EF4-FFF2-40B4-BE49-F238E27FC236}">
                <a16:creationId xmlns:a16="http://schemas.microsoft.com/office/drawing/2014/main" id="{9B5FAE9E-0F18-4400-8B62-4E1899875566}"/>
              </a:ext>
            </a:extLst>
          </p:cNvPr>
          <p:cNvSpPr>
            <a:spLocks noGrp="1"/>
          </p:cNvSpPr>
          <p:nvPr>
            <p:ph type="sldNum" sz="quarter" idx="10"/>
          </p:nvPr>
        </p:nvSpPr>
        <p:spPr/>
        <p:txBody>
          <a:bodyPr/>
          <a:lstStyle/>
          <a:p>
            <a:fld id="{4343900A-59A4-4D14-94AE-342E53929C97}" type="slidenum">
              <a:rPr lang="en-US" smtClean="0"/>
              <a:t>7</a:t>
            </a:fld>
            <a:endParaRPr lang="en-US"/>
          </a:p>
        </p:txBody>
      </p:sp>
      <p:sp>
        <p:nvSpPr>
          <p:cNvPr id="12" name="Content Placeholder 2">
            <a:extLst>
              <a:ext uri="{FF2B5EF4-FFF2-40B4-BE49-F238E27FC236}">
                <a16:creationId xmlns:a16="http://schemas.microsoft.com/office/drawing/2014/main" id="{B9C2178E-0B4F-4A51-8A2B-B55CA69759C5}"/>
              </a:ext>
            </a:extLst>
          </p:cNvPr>
          <p:cNvSpPr txBox="1">
            <a:spLocks/>
          </p:cNvSpPr>
          <p:nvPr/>
        </p:nvSpPr>
        <p:spPr bwMode="auto">
          <a:xfrm>
            <a:off x="399942" y="2143121"/>
            <a:ext cx="8126065" cy="5847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latinLnBrk="1" hangingPunct="1">
              <a:spcBef>
                <a:spcPct val="0"/>
              </a:spcBef>
              <a:spcAft>
                <a:spcPct val="0"/>
              </a:spcAft>
              <a:buClr>
                <a:schemeClr val="folHlink"/>
              </a:buClr>
              <a:buSzPct val="90000"/>
              <a:buFont typeface="Wingdings" pitchFamily="2" charset="2"/>
              <a:buBlip>
                <a:blip r:embed="rId2"/>
              </a:buBlip>
              <a:defRPr kumimoji="1" sz="2200">
                <a:solidFill>
                  <a:schemeClr val="tx1"/>
                </a:solidFill>
                <a:latin typeface="+mn-lt"/>
                <a:ea typeface="+mn-ea"/>
                <a:cs typeface="+mn-cs"/>
              </a:defRPr>
            </a:lvl1pPr>
            <a:lvl2pPr marL="742950" indent="-285750" algn="l" rtl="0" eaLnBrk="1" fontAlgn="base" latinLnBrk="1" hangingPunct="1">
              <a:spcBef>
                <a:spcPct val="0"/>
              </a:spcBef>
              <a:spcAft>
                <a:spcPct val="0"/>
              </a:spcAft>
              <a:buClr>
                <a:schemeClr val="hlink"/>
              </a:buClr>
              <a:buSzPct val="90000"/>
              <a:buFont typeface="Wingdings" pitchFamily="2" charset="2"/>
              <a:buBlip>
                <a:blip r:embed="rId3"/>
              </a:buBlip>
              <a:defRPr kumimoji="1" sz="2000">
                <a:solidFill>
                  <a:schemeClr val="tx1"/>
                </a:solidFill>
                <a:latin typeface="+mn-lt"/>
                <a:ea typeface="+mn-ea"/>
              </a:defRPr>
            </a:lvl2pPr>
            <a:lvl3pPr marL="1143000" indent="-228600" algn="l" rtl="0" eaLnBrk="1" fontAlgn="base" latinLnBrk="1" hangingPunct="1">
              <a:spcBef>
                <a:spcPct val="0"/>
              </a:spcBef>
              <a:spcAft>
                <a:spcPct val="0"/>
              </a:spcAft>
              <a:buClr>
                <a:schemeClr val="accent2"/>
              </a:buClr>
              <a:buSzPct val="80000"/>
              <a:buFont typeface="Wingdings" pitchFamily="2" charset="2"/>
              <a:buBlip>
                <a:blip r:embed="rId4"/>
              </a:buBlip>
              <a:defRPr kumimoji="1">
                <a:solidFill>
                  <a:schemeClr val="tx1"/>
                </a:solidFill>
                <a:latin typeface="+mn-lt"/>
                <a:ea typeface="+mn-ea"/>
              </a:defRPr>
            </a:lvl3pPr>
            <a:lvl4pPr marL="1600200" indent="-228600" algn="l" rtl="0" eaLnBrk="1" fontAlgn="base" latinLnBrk="1" hangingPunct="1">
              <a:spcBef>
                <a:spcPct val="20000"/>
              </a:spcBef>
              <a:spcAft>
                <a:spcPct val="0"/>
              </a:spcAft>
              <a:buClr>
                <a:schemeClr val="tx2"/>
              </a:buClr>
              <a:buSzPct val="55000"/>
              <a:buFont typeface="Wingdings" pitchFamily="2" charset="2"/>
              <a:buChar char="n"/>
              <a:defRPr kumimoji="1" sz="1600">
                <a:solidFill>
                  <a:schemeClr val="tx1"/>
                </a:solidFill>
                <a:latin typeface="+mn-lt"/>
                <a:ea typeface="HY견고딕" pitchFamily="18" charset="-127"/>
              </a:defRPr>
            </a:lvl4pPr>
            <a:lvl5pPr marL="20574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mn-lt"/>
                <a:ea typeface="HY견고딕" pitchFamily="18" charset="-127"/>
              </a:defRPr>
            </a:lvl5pPr>
            <a:lvl6pPr marL="25146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6pPr>
            <a:lvl7pPr marL="29718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7pPr>
            <a:lvl8pPr marL="34290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8pPr>
            <a:lvl9pPr marL="38862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9pPr>
          </a:lstStyle>
          <a:p>
            <a:r>
              <a:rPr lang="en-US" sz="2000" kern="0"/>
              <a:t>Inception module</a:t>
            </a:r>
            <a:endParaRPr lang="en-US" kern="0"/>
          </a:p>
        </p:txBody>
      </p:sp>
      <p:pic>
        <p:nvPicPr>
          <p:cNvPr id="4" name="Picture 3">
            <a:extLst>
              <a:ext uri="{FF2B5EF4-FFF2-40B4-BE49-F238E27FC236}">
                <a16:creationId xmlns:a16="http://schemas.microsoft.com/office/drawing/2014/main" id="{341BEC88-2E18-4278-9D89-1F426346CF09}"/>
              </a:ext>
            </a:extLst>
          </p:cNvPr>
          <p:cNvPicPr>
            <a:picLocks noChangeAspect="1"/>
          </p:cNvPicPr>
          <p:nvPr/>
        </p:nvPicPr>
        <p:blipFill>
          <a:blip r:embed="rId5"/>
          <a:stretch>
            <a:fillRect/>
          </a:stretch>
        </p:blipFill>
        <p:spPr>
          <a:xfrm>
            <a:off x="4003416" y="2727907"/>
            <a:ext cx="4259270" cy="2471620"/>
          </a:xfrm>
          <a:prstGeom prst="rect">
            <a:avLst/>
          </a:prstGeom>
        </p:spPr>
      </p:pic>
      <p:sp>
        <p:nvSpPr>
          <p:cNvPr id="13" name="TextBox 12">
            <a:extLst>
              <a:ext uri="{FF2B5EF4-FFF2-40B4-BE49-F238E27FC236}">
                <a16:creationId xmlns:a16="http://schemas.microsoft.com/office/drawing/2014/main" id="{A7DD0467-1ACE-483B-8786-B75D3AC0623D}"/>
              </a:ext>
            </a:extLst>
          </p:cNvPr>
          <p:cNvSpPr txBox="1"/>
          <p:nvPr/>
        </p:nvSpPr>
        <p:spPr>
          <a:xfrm>
            <a:off x="671589" y="3003333"/>
            <a:ext cx="3331827" cy="1815882"/>
          </a:xfrm>
          <a:prstGeom prst="rect">
            <a:avLst/>
          </a:prstGeom>
          <a:noFill/>
        </p:spPr>
        <p:txBody>
          <a:bodyPr wrap="square" rtlCol="0">
            <a:spAutoFit/>
          </a:bodyPr>
          <a:lstStyle/>
          <a:p>
            <a:r>
              <a:rPr lang="en-US" sz="1600"/>
              <a:t>Ý t</a:t>
            </a:r>
            <a:r>
              <a:rPr lang="vi-VN" sz="1600"/>
              <a:t>ư</a:t>
            </a:r>
            <a:r>
              <a:rPr lang="en-US" sz="1600"/>
              <a:t>ởng: </a:t>
            </a:r>
          </a:p>
          <a:p>
            <a:r>
              <a:rPr lang="en-US" sz="1600"/>
              <a:t>tách các filter size thành từng phần sau đó gộp chúng lại với nhau</a:t>
            </a:r>
          </a:p>
          <a:p>
            <a:endParaRPr lang="en-US" sz="1600"/>
          </a:p>
          <a:p>
            <a:r>
              <a:rPr lang="en-US" sz="1600"/>
              <a:t>Vấn đề chi phí tính toán đ</a:t>
            </a:r>
            <a:r>
              <a:rPr lang="vi-VN" sz="1600"/>
              <a:t>ư</a:t>
            </a:r>
            <a:r>
              <a:rPr lang="en-US" sz="1600"/>
              <a:t>ợc giải quyết bằng tích chập với filter size 1x1 giúp giảm chiều sâu của dữ liệu.</a:t>
            </a:r>
          </a:p>
        </p:txBody>
      </p:sp>
    </p:spTree>
    <p:extLst>
      <p:ext uri="{BB962C8B-B14F-4D97-AF65-F5344CB8AC3E}">
        <p14:creationId xmlns:p14="http://schemas.microsoft.com/office/powerpoint/2010/main" val="722833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9D106-D45F-43EB-AAC9-88C0FD077A4C}"/>
              </a:ext>
            </a:extLst>
          </p:cNvPr>
          <p:cNvSpPr>
            <a:spLocks noGrp="1"/>
          </p:cNvSpPr>
          <p:nvPr>
            <p:ph type="title"/>
          </p:nvPr>
        </p:nvSpPr>
        <p:spPr/>
        <p:txBody>
          <a:bodyPr/>
          <a:lstStyle/>
          <a:p>
            <a:r>
              <a:rPr lang="en-US"/>
              <a:t>Inception Network</a:t>
            </a:r>
          </a:p>
        </p:txBody>
      </p:sp>
      <p:sp>
        <p:nvSpPr>
          <p:cNvPr id="17" name="Slide Number Placeholder 16">
            <a:extLst>
              <a:ext uri="{FF2B5EF4-FFF2-40B4-BE49-F238E27FC236}">
                <a16:creationId xmlns:a16="http://schemas.microsoft.com/office/drawing/2014/main" id="{9B5FAE9E-0F18-4400-8B62-4E1899875566}"/>
              </a:ext>
            </a:extLst>
          </p:cNvPr>
          <p:cNvSpPr>
            <a:spLocks noGrp="1"/>
          </p:cNvSpPr>
          <p:nvPr>
            <p:ph type="sldNum" sz="quarter" idx="10"/>
          </p:nvPr>
        </p:nvSpPr>
        <p:spPr/>
        <p:txBody>
          <a:bodyPr/>
          <a:lstStyle/>
          <a:p>
            <a:fld id="{4343900A-59A4-4D14-94AE-342E53929C97}" type="slidenum">
              <a:rPr lang="en-US" smtClean="0"/>
              <a:t>8</a:t>
            </a:fld>
            <a:endParaRPr lang="en-US"/>
          </a:p>
        </p:txBody>
      </p:sp>
      <p:sp>
        <p:nvSpPr>
          <p:cNvPr id="12" name="Content Placeholder 2">
            <a:extLst>
              <a:ext uri="{FF2B5EF4-FFF2-40B4-BE49-F238E27FC236}">
                <a16:creationId xmlns:a16="http://schemas.microsoft.com/office/drawing/2014/main" id="{B9C2178E-0B4F-4A51-8A2B-B55CA69759C5}"/>
              </a:ext>
            </a:extLst>
          </p:cNvPr>
          <p:cNvSpPr txBox="1">
            <a:spLocks/>
          </p:cNvSpPr>
          <p:nvPr/>
        </p:nvSpPr>
        <p:spPr bwMode="auto">
          <a:xfrm>
            <a:off x="408331" y="1055056"/>
            <a:ext cx="8126065" cy="740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latinLnBrk="1" hangingPunct="1">
              <a:spcBef>
                <a:spcPct val="0"/>
              </a:spcBef>
              <a:spcAft>
                <a:spcPct val="0"/>
              </a:spcAft>
              <a:buClr>
                <a:schemeClr val="folHlink"/>
              </a:buClr>
              <a:buSzPct val="90000"/>
              <a:buFont typeface="Wingdings" pitchFamily="2" charset="2"/>
              <a:buBlip>
                <a:blip r:embed="rId2"/>
              </a:buBlip>
              <a:defRPr kumimoji="1" sz="2200">
                <a:solidFill>
                  <a:schemeClr val="tx1"/>
                </a:solidFill>
                <a:latin typeface="+mn-lt"/>
                <a:ea typeface="+mn-ea"/>
                <a:cs typeface="+mn-cs"/>
              </a:defRPr>
            </a:lvl1pPr>
            <a:lvl2pPr marL="742950" indent="-285750" algn="l" rtl="0" eaLnBrk="1" fontAlgn="base" latinLnBrk="1" hangingPunct="1">
              <a:spcBef>
                <a:spcPct val="0"/>
              </a:spcBef>
              <a:spcAft>
                <a:spcPct val="0"/>
              </a:spcAft>
              <a:buClr>
                <a:schemeClr val="hlink"/>
              </a:buClr>
              <a:buSzPct val="90000"/>
              <a:buFont typeface="Wingdings" pitchFamily="2" charset="2"/>
              <a:buBlip>
                <a:blip r:embed="rId3"/>
              </a:buBlip>
              <a:defRPr kumimoji="1" sz="2000">
                <a:solidFill>
                  <a:schemeClr val="tx1"/>
                </a:solidFill>
                <a:latin typeface="+mn-lt"/>
                <a:ea typeface="+mn-ea"/>
              </a:defRPr>
            </a:lvl2pPr>
            <a:lvl3pPr marL="1143000" indent="-228600" algn="l" rtl="0" eaLnBrk="1" fontAlgn="base" latinLnBrk="1" hangingPunct="1">
              <a:spcBef>
                <a:spcPct val="0"/>
              </a:spcBef>
              <a:spcAft>
                <a:spcPct val="0"/>
              </a:spcAft>
              <a:buClr>
                <a:schemeClr val="accent2"/>
              </a:buClr>
              <a:buSzPct val="80000"/>
              <a:buFont typeface="Wingdings" pitchFamily="2" charset="2"/>
              <a:buBlip>
                <a:blip r:embed="rId4"/>
              </a:buBlip>
              <a:defRPr kumimoji="1">
                <a:solidFill>
                  <a:schemeClr val="tx1"/>
                </a:solidFill>
                <a:latin typeface="+mn-lt"/>
                <a:ea typeface="+mn-ea"/>
              </a:defRPr>
            </a:lvl3pPr>
            <a:lvl4pPr marL="1600200" indent="-228600" algn="l" rtl="0" eaLnBrk="1" fontAlgn="base" latinLnBrk="1" hangingPunct="1">
              <a:spcBef>
                <a:spcPct val="20000"/>
              </a:spcBef>
              <a:spcAft>
                <a:spcPct val="0"/>
              </a:spcAft>
              <a:buClr>
                <a:schemeClr val="tx2"/>
              </a:buClr>
              <a:buSzPct val="55000"/>
              <a:buFont typeface="Wingdings" pitchFamily="2" charset="2"/>
              <a:buChar char="n"/>
              <a:defRPr kumimoji="1" sz="1600">
                <a:solidFill>
                  <a:schemeClr val="tx1"/>
                </a:solidFill>
                <a:latin typeface="+mn-lt"/>
                <a:ea typeface="HY견고딕" pitchFamily="18" charset="-127"/>
              </a:defRPr>
            </a:lvl4pPr>
            <a:lvl5pPr marL="20574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mn-lt"/>
                <a:ea typeface="HY견고딕" pitchFamily="18" charset="-127"/>
              </a:defRPr>
            </a:lvl5pPr>
            <a:lvl6pPr marL="25146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6pPr>
            <a:lvl7pPr marL="29718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7pPr>
            <a:lvl8pPr marL="34290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8pPr>
            <a:lvl9pPr marL="38862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9pPr>
          </a:lstStyle>
          <a:p>
            <a:r>
              <a:rPr lang="en-US" sz="2000" kern="0"/>
              <a:t>Inception Network</a:t>
            </a:r>
          </a:p>
          <a:p>
            <a:pPr lvl="1"/>
            <a:r>
              <a:rPr lang="en-US" kern="0"/>
              <a:t>Kết nối các Inception module lại với nhau ta đ</a:t>
            </a:r>
            <a:r>
              <a:rPr lang="vi-VN" kern="0"/>
              <a:t>ư</a:t>
            </a:r>
            <a:r>
              <a:rPr lang="en-US" kern="0"/>
              <a:t>ợc Inception Network</a:t>
            </a:r>
          </a:p>
        </p:txBody>
      </p:sp>
      <p:pic>
        <p:nvPicPr>
          <p:cNvPr id="6" name="Picture 5">
            <a:extLst>
              <a:ext uri="{FF2B5EF4-FFF2-40B4-BE49-F238E27FC236}">
                <a16:creationId xmlns:a16="http://schemas.microsoft.com/office/drawing/2014/main" id="{3E06053F-FA33-47CC-9AD1-31347147CDC1}"/>
              </a:ext>
            </a:extLst>
          </p:cNvPr>
          <p:cNvPicPr>
            <a:picLocks noChangeAspect="1"/>
          </p:cNvPicPr>
          <p:nvPr/>
        </p:nvPicPr>
        <p:blipFill>
          <a:blip r:embed="rId5"/>
          <a:stretch>
            <a:fillRect/>
          </a:stretch>
        </p:blipFill>
        <p:spPr>
          <a:xfrm>
            <a:off x="445823" y="1795244"/>
            <a:ext cx="8447352" cy="4149390"/>
          </a:xfrm>
          <a:prstGeom prst="rect">
            <a:avLst/>
          </a:prstGeom>
        </p:spPr>
      </p:pic>
    </p:spTree>
    <p:extLst>
      <p:ext uri="{BB962C8B-B14F-4D97-AF65-F5344CB8AC3E}">
        <p14:creationId xmlns:p14="http://schemas.microsoft.com/office/powerpoint/2010/main" val="942953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9D106-D45F-43EB-AAC9-88C0FD077A4C}"/>
              </a:ext>
            </a:extLst>
          </p:cNvPr>
          <p:cNvSpPr>
            <a:spLocks noGrp="1"/>
          </p:cNvSpPr>
          <p:nvPr>
            <p:ph type="title"/>
          </p:nvPr>
        </p:nvSpPr>
        <p:spPr/>
        <p:txBody>
          <a:bodyPr/>
          <a:lstStyle/>
          <a:p>
            <a:r>
              <a:rPr lang="en-US"/>
              <a:t>DenseNet</a:t>
            </a:r>
          </a:p>
        </p:txBody>
      </p:sp>
      <p:sp>
        <p:nvSpPr>
          <p:cNvPr id="17" name="Slide Number Placeholder 16">
            <a:extLst>
              <a:ext uri="{FF2B5EF4-FFF2-40B4-BE49-F238E27FC236}">
                <a16:creationId xmlns:a16="http://schemas.microsoft.com/office/drawing/2014/main" id="{9B5FAE9E-0F18-4400-8B62-4E1899875566}"/>
              </a:ext>
            </a:extLst>
          </p:cNvPr>
          <p:cNvSpPr>
            <a:spLocks noGrp="1"/>
          </p:cNvSpPr>
          <p:nvPr>
            <p:ph type="sldNum" sz="quarter" idx="10"/>
          </p:nvPr>
        </p:nvSpPr>
        <p:spPr/>
        <p:txBody>
          <a:bodyPr/>
          <a:lstStyle/>
          <a:p>
            <a:fld id="{4343900A-59A4-4D14-94AE-342E53929C97}" type="slidenum">
              <a:rPr lang="en-US" smtClean="0"/>
              <a:t>9</a:t>
            </a:fld>
            <a:endParaRPr lang="en-US"/>
          </a:p>
        </p:txBody>
      </p:sp>
      <p:sp>
        <p:nvSpPr>
          <p:cNvPr id="12" name="Content Placeholder 2">
            <a:extLst>
              <a:ext uri="{FF2B5EF4-FFF2-40B4-BE49-F238E27FC236}">
                <a16:creationId xmlns:a16="http://schemas.microsoft.com/office/drawing/2014/main" id="{B9C2178E-0B4F-4A51-8A2B-B55CA69759C5}"/>
              </a:ext>
            </a:extLst>
          </p:cNvPr>
          <p:cNvSpPr txBox="1">
            <a:spLocks/>
          </p:cNvSpPr>
          <p:nvPr/>
        </p:nvSpPr>
        <p:spPr bwMode="auto">
          <a:xfrm>
            <a:off x="408331" y="1055056"/>
            <a:ext cx="8126065" cy="8225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latinLnBrk="1" hangingPunct="1">
              <a:spcBef>
                <a:spcPct val="0"/>
              </a:spcBef>
              <a:spcAft>
                <a:spcPct val="0"/>
              </a:spcAft>
              <a:buClr>
                <a:schemeClr val="folHlink"/>
              </a:buClr>
              <a:buSzPct val="90000"/>
              <a:buFont typeface="Wingdings" pitchFamily="2" charset="2"/>
              <a:buBlip>
                <a:blip r:embed="rId2"/>
              </a:buBlip>
              <a:defRPr kumimoji="1" sz="2200">
                <a:solidFill>
                  <a:schemeClr val="tx1"/>
                </a:solidFill>
                <a:latin typeface="+mn-lt"/>
                <a:ea typeface="+mn-ea"/>
                <a:cs typeface="+mn-cs"/>
              </a:defRPr>
            </a:lvl1pPr>
            <a:lvl2pPr marL="742950" indent="-285750" algn="l" rtl="0" eaLnBrk="1" fontAlgn="base" latinLnBrk="1" hangingPunct="1">
              <a:spcBef>
                <a:spcPct val="0"/>
              </a:spcBef>
              <a:spcAft>
                <a:spcPct val="0"/>
              </a:spcAft>
              <a:buClr>
                <a:schemeClr val="hlink"/>
              </a:buClr>
              <a:buSzPct val="90000"/>
              <a:buFont typeface="Wingdings" pitchFamily="2" charset="2"/>
              <a:buBlip>
                <a:blip r:embed="rId3"/>
              </a:buBlip>
              <a:defRPr kumimoji="1" sz="2000">
                <a:solidFill>
                  <a:schemeClr val="tx1"/>
                </a:solidFill>
                <a:latin typeface="+mn-lt"/>
                <a:ea typeface="+mn-ea"/>
              </a:defRPr>
            </a:lvl2pPr>
            <a:lvl3pPr marL="1143000" indent="-228600" algn="l" rtl="0" eaLnBrk="1" fontAlgn="base" latinLnBrk="1" hangingPunct="1">
              <a:spcBef>
                <a:spcPct val="0"/>
              </a:spcBef>
              <a:spcAft>
                <a:spcPct val="0"/>
              </a:spcAft>
              <a:buClr>
                <a:schemeClr val="accent2"/>
              </a:buClr>
              <a:buSzPct val="80000"/>
              <a:buFont typeface="Wingdings" pitchFamily="2" charset="2"/>
              <a:buBlip>
                <a:blip r:embed="rId4"/>
              </a:buBlip>
              <a:defRPr kumimoji="1">
                <a:solidFill>
                  <a:schemeClr val="tx1"/>
                </a:solidFill>
                <a:latin typeface="+mn-lt"/>
                <a:ea typeface="+mn-ea"/>
              </a:defRPr>
            </a:lvl3pPr>
            <a:lvl4pPr marL="1600200" indent="-228600" algn="l" rtl="0" eaLnBrk="1" fontAlgn="base" latinLnBrk="1" hangingPunct="1">
              <a:spcBef>
                <a:spcPct val="20000"/>
              </a:spcBef>
              <a:spcAft>
                <a:spcPct val="0"/>
              </a:spcAft>
              <a:buClr>
                <a:schemeClr val="tx2"/>
              </a:buClr>
              <a:buSzPct val="55000"/>
              <a:buFont typeface="Wingdings" pitchFamily="2" charset="2"/>
              <a:buChar char="n"/>
              <a:defRPr kumimoji="1" sz="1600">
                <a:solidFill>
                  <a:schemeClr val="tx1"/>
                </a:solidFill>
                <a:latin typeface="+mn-lt"/>
                <a:ea typeface="HY견고딕" pitchFamily="18" charset="-127"/>
              </a:defRPr>
            </a:lvl4pPr>
            <a:lvl5pPr marL="20574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mn-lt"/>
                <a:ea typeface="HY견고딕" pitchFamily="18" charset="-127"/>
              </a:defRPr>
            </a:lvl5pPr>
            <a:lvl6pPr marL="25146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6pPr>
            <a:lvl7pPr marL="29718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7pPr>
            <a:lvl8pPr marL="34290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8pPr>
            <a:lvl9pPr marL="38862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9pPr>
          </a:lstStyle>
          <a:p>
            <a:r>
              <a:rPr lang="en-US" sz="2000" kern="0"/>
              <a:t>DenseNet đ</a:t>
            </a:r>
            <a:r>
              <a:rPr lang="vi-VN" sz="2000" kern="0"/>
              <a:t>ư</a:t>
            </a:r>
            <a:r>
              <a:rPr lang="en-US" sz="2000" kern="0"/>
              <a:t>ợc phát triển năm 2016 bởi Đại học Cornwell, Đại học Tsinghua và Facebook AI Research (FAIR)</a:t>
            </a:r>
          </a:p>
          <a:p>
            <a:pPr marL="0" indent="0">
              <a:buNone/>
            </a:pPr>
            <a:endParaRPr lang="en-US" sz="2000" kern="0"/>
          </a:p>
        </p:txBody>
      </p:sp>
      <p:pic>
        <p:nvPicPr>
          <p:cNvPr id="1028" name="Picture 4">
            <a:extLst>
              <a:ext uri="{FF2B5EF4-FFF2-40B4-BE49-F238E27FC236}">
                <a16:creationId xmlns:a16="http://schemas.microsoft.com/office/drawing/2014/main" id="{C65AB485-A046-44C7-B5BD-AEA30C8338F0}"/>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4582618" y="4465977"/>
            <a:ext cx="4310558" cy="101298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F64C346-195D-47C8-8721-8DECD4343670}"/>
              </a:ext>
            </a:extLst>
          </p:cNvPr>
          <p:cNvSpPr/>
          <p:nvPr/>
        </p:nvSpPr>
        <p:spPr>
          <a:xfrm>
            <a:off x="847344" y="6495389"/>
            <a:ext cx="7687052" cy="369332"/>
          </a:xfrm>
          <a:prstGeom prst="rect">
            <a:avLst/>
          </a:prstGeom>
        </p:spPr>
        <p:txBody>
          <a:bodyPr wrap="square">
            <a:spAutoFit/>
          </a:bodyPr>
          <a:lstStyle/>
          <a:p>
            <a:r>
              <a:rPr lang="en-US">
                <a:hlinkClick r:id="rId6"/>
              </a:rPr>
              <a:t>https://towardsdatascience.com/review-densenet-image-classification-b6631a8ef803</a:t>
            </a:r>
            <a:endParaRPr lang="en-US"/>
          </a:p>
        </p:txBody>
      </p:sp>
      <p:sp>
        <p:nvSpPr>
          <p:cNvPr id="11" name="Content Placeholder 2">
            <a:extLst>
              <a:ext uri="{FF2B5EF4-FFF2-40B4-BE49-F238E27FC236}">
                <a16:creationId xmlns:a16="http://schemas.microsoft.com/office/drawing/2014/main" id="{BCFCBC5F-081E-4685-A8C9-1388C1DE3AB7}"/>
              </a:ext>
            </a:extLst>
          </p:cNvPr>
          <p:cNvSpPr txBox="1">
            <a:spLocks/>
          </p:cNvSpPr>
          <p:nvPr/>
        </p:nvSpPr>
        <p:spPr bwMode="auto">
          <a:xfrm>
            <a:off x="408332" y="2008884"/>
            <a:ext cx="4021056" cy="1690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latinLnBrk="1" hangingPunct="1">
              <a:spcBef>
                <a:spcPct val="0"/>
              </a:spcBef>
              <a:spcAft>
                <a:spcPct val="0"/>
              </a:spcAft>
              <a:buClr>
                <a:schemeClr val="folHlink"/>
              </a:buClr>
              <a:buSzPct val="90000"/>
              <a:buFont typeface="Wingdings" pitchFamily="2" charset="2"/>
              <a:buBlip>
                <a:blip r:embed="rId2"/>
              </a:buBlip>
              <a:defRPr kumimoji="1" sz="2200">
                <a:solidFill>
                  <a:schemeClr val="tx1"/>
                </a:solidFill>
                <a:latin typeface="+mn-lt"/>
                <a:ea typeface="+mn-ea"/>
                <a:cs typeface="+mn-cs"/>
              </a:defRPr>
            </a:lvl1pPr>
            <a:lvl2pPr marL="742950" indent="-285750" algn="l" rtl="0" eaLnBrk="1" fontAlgn="base" latinLnBrk="1" hangingPunct="1">
              <a:spcBef>
                <a:spcPct val="0"/>
              </a:spcBef>
              <a:spcAft>
                <a:spcPct val="0"/>
              </a:spcAft>
              <a:buClr>
                <a:schemeClr val="hlink"/>
              </a:buClr>
              <a:buSzPct val="90000"/>
              <a:buFont typeface="Wingdings" pitchFamily="2" charset="2"/>
              <a:buBlip>
                <a:blip r:embed="rId3"/>
              </a:buBlip>
              <a:defRPr kumimoji="1" sz="2000">
                <a:solidFill>
                  <a:schemeClr val="tx1"/>
                </a:solidFill>
                <a:latin typeface="+mn-lt"/>
                <a:ea typeface="+mn-ea"/>
              </a:defRPr>
            </a:lvl2pPr>
            <a:lvl3pPr marL="1143000" indent="-228600" algn="l" rtl="0" eaLnBrk="1" fontAlgn="base" latinLnBrk="1" hangingPunct="1">
              <a:spcBef>
                <a:spcPct val="0"/>
              </a:spcBef>
              <a:spcAft>
                <a:spcPct val="0"/>
              </a:spcAft>
              <a:buClr>
                <a:schemeClr val="accent2"/>
              </a:buClr>
              <a:buSzPct val="80000"/>
              <a:buFont typeface="Wingdings" pitchFamily="2" charset="2"/>
              <a:buBlip>
                <a:blip r:embed="rId4"/>
              </a:buBlip>
              <a:defRPr kumimoji="1">
                <a:solidFill>
                  <a:schemeClr val="tx1"/>
                </a:solidFill>
                <a:latin typeface="+mn-lt"/>
                <a:ea typeface="+mn-ea"/>
              </a:defRPr>
            </a:lvl3pPr>
            <a:lvl4pPr marL="1600200" indent="-228600" algn="l" rtl="0" eaLnBrk="1" fontAlgn="base" latinLnBrk="1" hangingPunct="1">
              <a:spcBef>
                <a:spcPct val="20000"/>
              </a:spcBef>
              <a:spcAft>
                <a:spcPct val="0"/>
              </a:spcAft>
              <a:buClr>
                <a:schemeClr val="tx2"/>
              </a:buClr>
              <a:buSzPct val="55000"/>
              <a:buFont typeface="Wingdings" pitchFamily="2" charset="2"/>
              <a:buChar char="n"/>
              <a:defRPr kumimoji="1" sz="1600">
                <a:solidFill>
                  <a:schemeClr val="tx1"/>
                </a:solidFill>
                <a:latin typeface="+mn-lt"/>
                <a:ea typeface="HY견고딕" pitchFamily="18" charset="-127"/>
              </a:defRPr>
            </a:lvl4pPr>
            <a:lvl5pPr marL="20574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mn-lt"/>
                <a:ea typeface="HY견고딕" pitchFamily="18" charset="-127"/>
              </a:defRPr>
            </a:lvl5pPr>
            <a:lvl6pPr marL="25146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6pPr>
            <a:lvl7pPr marL="29718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7pPr>
            <a:lvl8pPr marL="34290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8pPr>
            <a:lvl9pPr marL="38862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9pPr>
          </a:lstStyle>
          <a:p>
            <a:r>
              <a:rPr lang="en-US" sz="2000" kern="0"/>
              <a:t>Dense block</a:t>
            </a:r>
          </a:p>
          <a:p>
            <a:pPr lvl="1"/>
            <a:endParaRPr lang="en-US" sz="1400" kern="0"/>
          </a:p>
          <a:p>
            <a:pPr lvl="1"/>
            <a:endParaRPr lang="en-US" sz="1400" kern="0"/>
          </a:p>
          <a:p>
            <a:pPr lvl="1"/>
            <a:endParaRPr lang="en-US" sz="1400" kern="0"/>
          </a:p>
          <a:p>
            <a:pPr lvl="1"/>
            <a:endParaRPr lang="en-US" sz="1400" kern="0"/>
          </a:p>
          <a:p>
            <a:pPr lvl="1"/>
            <a:endParaRPr lang="en-US" sz="1400" kern="0"/>
          </a:p>
          <a:p>
            <a:pPr lvl="1"/>
            <a:endParaRPr lang="en-US" sz="1400" kern="0"/>
          </a:p>
          <a:p>
            <a:pPr lvl="1"/>
            <a:endParaRPr lang="en-US" sz="1400" kern="0"/>
          </a:p>
          <a:p>
            <a:pPr lvl="1"/>
            <a:endParaRPr lang="en-US" sz="1400" kern="0"/>
          </a:p>
          <a:p>
            <a:pPr lvl="1"/>
            <a:endParaRPr lang="en-US" sz="1400" kern="0"/>
          </a:p>
          <a:p>
            <a:pPr lvl="1"/>
            <a:endParaRPr lang="en-US" sz="1400" kern="0"/>
          </a:p>
          <a:p>
            <a:pPr lvl="1"/>
            <a:endParaRPr lang="en-US" sz="1400" kern="0"/>
          </a:p>
          <a:p>
            <a:pPr lvl="1"/>
            <a:r>
              <a:rPr lang="en-US" sz="1400" kern="0"/>
              <a:t>Thay vì cộng kết quả với layer tr</a:t>
            </a:r>
            <a:r>
              <a:rPr lang="vi-VN" sz="1400" kern="0"/>
              <a:t>ư</a:t>
            </a:r>
            <a:r>
              <a:rPr lang="en-US" sz="1400" kern="0"/>
              <a:t>ớc đó nh</a:t>
            </a:r>
            <a:r>
              <a:rPr lang="vi-VN" sz="1400" kern="0"/>
              <a:t>ư</a:t>
            </a:r>
            <a:r>
              <a:rPr lang="en-US" sz="1400" kern="0"/>
              <a:t> </a:t>
            </a:r>
          </a:p>
          <a:p>
            <a:pPr marL="457200" lvl="1" indent="0">
              <a:buNone/>
            </a:pPr>
            <a:r>
              <a:rPr lang="en-US" sz="1400" kern="0"/>
              <a:t>Residual block thì Dense block concate với toàn bộ layer tr</a:t>
            </a:r>
            <a:r>
              <a:rPr lang="vi-VN" sz="1400" kern="0"/>
              <a:t>ư</a:t>
            </a:r>
            <a:r>
              <a:rPr lang="en-US" sz="1400" kern="0"/>
              <a:t>ớc đó.</a:t>
            </a:r>
          </a:p>
          <a:p>
            <a:pPr marL="457200" lvl="1" indent="0">
              <a:buNone/>
            </a:pPr>
            <a:endParaRPr lang="en-US" sz="1400" kern="0"/>
          </a:p>
          <a:p>
            <a:pPr marL="457200" lvl="1" indent="0">
              <a:buNone/>
            </a:pPr>
            <a:r>
              <a:rPr lang="ko-KR" altLang="en-US" sz="1400" kern="0"/>
              <a:t>→ </a:t>
            </a:r>
            <a:r>
              <a:rPr lang="en-US" altLang="ko-KR" sz="1400" kern="0"/>
              <a:t>Giữ đ</a:t>
            </a:r>
            <a:r>
              <a:rPr lang="vi-VN" altLang="ko-KR" sz="1400" kern="0"/>
              <a:t>ư</a:t>
            </a:r>
            <a:r>
              <a:rPr lang="en-US" altLang="ko-KR" sz="1400" kern="0"/>
              <a:t>ợc nhiều feature tr</a:t>
            </a:r>
            <a:r>
              <a:rPr lang="vi-VN" altLang="ko-KR" sz="1400" kern="0"/>
              <a:t>ư</a:t>
            </a:r>
            <a:r>
              <a:rPr lang="en-US" altLang="ko-KR" sz="1400" kern="0"/>
              <a:t>ớc đó h</a:t>
            </a:r>
            <a:r>
              <a:rPr lang="vi-VN" altLang="ko-KR" sz="1400" kern="0"/>
              <a:t>ơ</a:t>
            </a:r>
            <a:r>
              <a:rPr lang="en-US" altLang="ko-KR" sz="1400" kern="0"/>
              <a:t>n so với ResNet</a:t>
            </a:r>
          </a:p>
          <a:p>
            <a:pPr marL="457200" lvl="1" indent="0">
              <a:buNone/>
            </a:pPr>
            <a:endParaRPr lang="en-US" sz="1400" kern="0"/>
          </a:p>
        </p:txBody>
      </p:sp>
      <p:pic>
        <p:nvPicPr>
          <p:cNvPr id="7" name="Picture 6">
            <a:extLst>
              <a:ext uri="{FF2B5EF4-FFF2-40B4-BE49-F238E27FC236}">
                <a16:creationId xmlns:a16="http://schemas.microsoft.com/office/drawing/2014/main" id="{D74F9064-E718-443E-BC82-79709A1BBB40}"/>
              </a:ext>
            </a:extLst>
          </p:cNvPr>
          <p:cNvPicPr>
            <a:picLocks noChangeAspect="1"/>
          </p:cNvPicPr>
          <p:nvPr/>
        </p:nvPicPr>
        <p:blipFill>
          <a:blip r:embed="rId7"/>
          <a:stretch>
            <a:fillRect/>
          </a:stretch>
        </p:blipFill>
        <p:spPr>
          <a:xfrm>
            <a:off x="847344" y="2773974"/>
            <a:ext cx="3486579" cy="1003332"/>
          </a:xfrm>
          <a:prstGeom prst="rect">
            <a:avLst/>
          </a:prstGeom>
        </p:spPr>
      </p:pic>
      <p:pic>
        <p:nvPicPr>
          <p:cNvPr id="8" name="Picture 7">
            <a:extLst>
              <a:ext uri="{FF2B5EF4-FFF2-40B4-BE49-F238E27FC236}">
                <a16:creationId xmlns:a16="http://schemas.microsoft.com/office/drawing/2014/main" id="{14AEE6F6-9544-4184-AFCB-41AA5827C5C0}"/>
              </a:ext>
            </a:extLst>
          </p:cNvPr>
          <p:cNvPicPr>
            <a:picLocks noChangeAspect="1"/>
          </p:cNvPicPr>
          <p:nvPr/>
        </p:nvPicPr>
        <p:blipFill>
          <a:blip r:embed="rId8"/>
          <a:stretch>
            <a:fillRect/>
          </a:stretch>
        </p:blipFill>
        <p:spPr>
          <a:xfrm>
            <a:off x="4781468" y="2163765"/>
            <a:ext cx="4014152" cy="1615023"/>
          </a:xfrm>
          <a:prstGeom prst="rect">
            <a:avLst/>
          </a:prstGeom>
        </p:spPr>
      </p:pic>
      <p:sp>
        <p:nvSpPr>
          <p:cNvPr id="9" name="TextBox 8">
            <a:extLst>
              <a:ext uri="{FF2B5EF4-FFF2-40B4-BE49-F238E27FC236}">
                <a16:creationId xmlns:a16="http://schemas.microsoft.com/office/drawing/2014/main" id="{ED4D38B5-B808-4DE5-97F8-46176EDE38E3}"/>
              </a:ext>
            </a:extLst>
          </p:cNvPr>
          <p:cNvSpPr txBox="1"/>
          <p:nvPr/>
        </p:nvSpPr>
        <p:spPr>
          <a:xfrm>
            <a:off x="2182508" y="3727089"/>
            <a:ext cx="816249" cy="369332"/>
          </a:xfrm>
          <a:prstGeom prst="rect">
            <a:avLst/>
          </a:prstGeom>
          <a:noFill/>
        </p:spPr>
        <p:txBody>
          <a:bodyPr wrap="none" rtlCol="0">
            <a:spAutoFit/>
          </a:bodyPr>
          <a:lstStyle/>
          <a:p>
            <a:r>
              <a:rPr lang="en-US"/>
              <a:t>ResNet</a:t>
            </a:r>
          </a:p>
        </p:txBody>
      </p:sp>
      <p:sp>
        <p:nvSpPr>
          <p:cNvPr id="15" name="TextBox 14">
            <a:extLst>
              <a:ext uri="{FF2B5EF4-FFF2-40B4-BE49-F238E27FC236}">
                <a16:creationId xmlns:a16="http://schemas.microsoft.com/office/drawing/2014/main" id="{5501D181-5D2D-4EA7-9600-27AA90DBB1E7}"/>
              </a:ext>
            </a:extLst>
          </p:cNvPr>
          <p:cNvSpPr txBox="1"/>
          <p:nvPr/>
        </p:nvSpPr>
        <p:spPr>
          <a:xfrm>
            <a:off x="6347381" y="3755696"/>
            <a:ext cx="1228221" cy="369332"/>
          </a:xfrm>
          <a:prstGeom prst="rect">
            <a:avLst/>
          </a:prstGeom>
          <a:noFill/>
        </p:spPr>
        <p:txBody>
          <a:bodyPr wrap="none" rtlCol="0">
            <a:spAutoFit/>
          </a:bodyPr>
          <a:lstStyle/>
          <a:p>
            <a:r>
              <a:rPr lang="en-US"/>
              <a:t>Dense block</a:t>
            </a:r>
          </a:p>
        </p:txBody>
      </p:sp>
    </p:spTree>
    <p:extLst>
      <p:ext uri="{BB962C8B-B14F-4D97-AF65-F5344CB8AC3E}">
        <p14:creationId xmlns:p14="http://schemas.microsoft.com/office/powerpoint/2010/main" val="2978376046"/>
      </p:ext>
    </p:extLst>
  </p:cSld>
  <p:clrMapOvr>
    <a:masterClrMapping/>
  </p:clrMapOvr>
</p:sld>
</file>

<file path=ppt/theme/theme1.xml><?xml version="1.0" encoding="utf-8"?>
<a:theme xmlns:a="http://schemas.openxmlformats.org/drawingml/2006/main" name="DLSG">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Arial">
      <a:majorFont>
        <a:latin typeface="Arial"/>
        <a:ea typeface="IB_K820Medium"/>
        <a:cs typeface=""/>
      </a:majorFont>
      <a:minorFont>
        <a:latin typeface="Arial Narrow"/>
        <a:ea typeface="IB_K820Mediu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457200" marR="0" indent="-457200" algn="ctr" defTabSz="914400" rtl="0" eaLnBrk="1" fontAlgn="base" latinLnBrk="0" hangingPunct="1">
          <a:lnSpc>
            <a:spcPct val="80000"/>
          </a:lnSpc>
          <a:spcBef>
            <a:spcPct val="20000"/>
          </a:spcBef>
          <a:spcAft>
            <a:spcPct val="0"/>
          </a:spcAft>
          <a:buClr>
            <a:schemeClr val="folHlink"/>
          </a:buClr>
          <a:buSzPct val="90000"/>
          <a:buFont typeface="Wingdings 2" pitchFamily="18" charset="2"/>
          <a:buAutoNum type="arabicParenR"/>
          <a:tabLst/>
          <a:defRPr kumimoji="1" lang="ko-KR" altLang="en-US" sz="1400" b="1" i="0" u="none" strike="noStrike" cap="none" normalizeH="0" baseline="0" smtClean="0">
            <a:ln>
              <a:noFill/>
            </a:ln>
            <a:solidFill>
              <a:schemeClr val="folHlink"/>
            </a:solidFill>
            <a:effectLst/>
            <a:latin typeface="Verdana" pitchFamily="34" charset="0"/>
            <a:ea typeface="HY견고딕" pitchFamily="18" charset="-127"/>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457200" marR="0" indent="-457200" algn="ctr" defTabSz="914400" rtl="0" eaLnBrk="1" fontAlgn="base" latinLnBrk="0" hangingPunct="1">
          <a:lnSpc>
            <a:spcPct val="80000"/>
          </a:lnSpc>
          <a:spcBef>
            <a:spcPct val="20000"/>
          </a:spcBef>
          <a:spcAft>
            <a:spcPct val="0"/>
          </a:spcAft>
          <a:buClr>
            <a:schemeClr val="folHlink"/>
          </a:buClr>
          <a:buSzPct val="90000"/>
          <a:buFont typeface="Wingdings 2" pitchFamily="18" charset="2"/>
          <a:buAutoNum type="arabicParenR"/>
          <a:tabLst/>
          <a:defRPr kumimoji="1" lang="ko-KR" altLang="en-US" sz="1400" b="1" i="0" u="none" strike="noStrike" cap="none" normalizeH="0" baseline="0" smtClean="0">
            <a:ln>
              <a:noFill/>
            </a:ln>
            <a:solidFill>
              <a:schemeClr val="folHlink"/>
            </a:solidFill>
            <a:effectLst/>
            <a:latin typeface="Verdana" pitchFamily="34" charset="0"/>
            <a:ea typeface="HY견고딕" pitchFamily="18" charset="-127"/>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LSG" id="{A7039671-F0B3-4935-BEBB-9D97C113B21B}" vid="{53374AE6-C4C3-4D79-8099-4E9B6C04F1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DLSG</Template>
  <TotalTime>572</TotalTime>
  <Words>891</Words>
  <Application>Microsoft Office PowerPoint</Application>
  <PresentationFormat>On-screen Show (4:3)</PresentationFormat>
  <Paragraphs>118</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IB_K820Medium</vt:lpstr>
      <vt:lpstr>Roboto</vt:lpstr>
      <vt:lpstr>Arial</vt:lpstr>
      <vt:lpstr>Arial Narrow</vt:lpstr>
      <vt:lpstr>Calibri</vt:lpstr>
      <vt:lpstr>Verdana</vt:lpstr>
      <vt:lpstr>Wingdings</vt:lpstr>
      <vt:lpstr>Wingdings 2</vt:lpstr>
      <vt:lpstr>DLSG</vt:lpstr>
      <vt:lpstr>DLSG Week 6: Deep convolutional models</vt:lpstr>
      <vt:lpstr>LeNet - 5</vt:lpstr>
      <vt:lpstr>AlexNet</vt:lpstr>
      <vt:lpstr>VGG - 16</vt:lpstr>
      <vt:lpstr>ResNet (Residual Net)</vt:lpstr>
      <vt:lpstr>ResNet (Residual Net)</vt:lpstr>
      <vt:lpstr>Inception Network</vt:lpstr>
      <vt:lpstr>Inception Network</vt:lpstr>
      <vt:lpstr>DenseNet</vt:lpstr>
      <vt:lpstr>DenseNet</vt:lpstr>
      <vt:lpstr>U-Net</vt:lpstr>
      <vt:lpstr>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DLSG Week 4: Logistic Regression</dc:title>
  <dc:creator>Huynh Nguyen</dc:creator>
  <cp:lastModifiedBy>Huynh Nguyen</cp:lastModifiedBy>
  <cp:revision>146</cp:revision>
  <dcterms:created xsi:type="dcterms:W3CDTF">2019-08-10T16:16:17Z</dcterms:created>
  <dcterms:modified xsi:type="dcterms:W3CDTF">2019-09-03T17:50:27Z</dcterms:modified>
</cp:coreProperties>
</file>