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FB36B-8ACC-4D38-BA65-4AD7D815D1C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04AD-1733-43B2-928A-D6C8B2FA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XÂY DỰNG ỨNG DỤNG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QUẢN LÝ VẬN TẢI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 truong cao dang cong nghe thu du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4" y="223538"/>
            <a:ext cx="744220" cy="7442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017691" y="321427"/>
            <a:ext cx="7256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CÔNG NGHỆ THỦ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KHOA: CÔNG NGHỆ THÔNG TIN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443" y="2160588"/>
            <a:ext cx="261515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1636333"/>
            <a:ext cx="3734873" cy="42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826493"/>
              </p:ext>
            </p:extLst>
          </p:nvPr>
        </p:nvGraphicFramePr>
        <p:xfrm>
          <a:off x="579550" y="1326525"/>
          <a:ext cx="7778839" cy="472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1891"/>
                <a:gridCol w="2285092"/>
                <a:gridCol w="1381090"/>
                <a:gridCol w="1530766"/>
              </a:tblGrid>
              <a:tr h="14179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Menu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ListView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+ 4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Buton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+ 4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EditText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Imageview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 Spinner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726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“Thêm”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726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“Xóa”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726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“Sửa”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thực hiện chức năng sửa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726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“Làm Mới”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thực hiện chức năng Reset EditText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63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Spinner “Xe”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dữ liệu tài xế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63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Spinner “Tỉnh”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dữ liệu tỉnh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63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Spinner “Tuyến”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dữ liệu tuyến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08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ListView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tất cả chức năng quản lý của app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3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-&gt;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Text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=""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5"/>
            <a:ext cx="12286446" cy="6856650"/>
          </a:xfrm>
          <a:prstGeom prst="rect">
            <a:avLst/>
          </a:prstGeom>
        </p:spPr>
      </p:pic>
      <p:sp>
        <p:nvSpPr>
          <p:cNvPr id="6" name="object 6" descr="Beige rectangle">
            <a:extLst>
              <a:ext uri="{FF2B5EF4-FFF2-40B4-BE49-F238E27FC236}">
                <a16:creationId xmlns=""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4241074" y="277899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10984606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929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313</Words>
  <Application>Microsoft Office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XÂY DỰNG ỨNG DỤNG QUẢN LÝ VẬN TẢI</vt:lpstr>
      <vt:lpstr>Màn hình mockup quản lý phân công</vt:lpstr>
      <vt:lpstr>Màn hình quản lý phân công</vt:lpstr>
      <vt:lpstr>Yêu cầu tính năng :</vt:lpstr>
      <vt:lpstr>Thao tác – hình thức chạy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QUẢN LÝ VẬN TẢI</dc:title>
  <dc:creator>Administrator</dc:creator>
  <cp:lastModifiedBy>Administrator</cp:lastModifiedBy>
  <cp:revision>4</cp:revision>
  <dcterms:created xsi:type="dcterms:W3CDTF">2020-08-08T00:38:05Z</dcterms:created>
  <dcterms:modified xsi:type="dcterms:W3CDTF">2020-08-11T04:25:08Z</dcterms:modified>
</cp:coreProperties>
</file>