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61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682BFF-2690-4BE0-A3D6-D441A76AE344}">
          <p14:sldIdLst>
            <p14:sldId id="256"/>
            <p14:sldId id="261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4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099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704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574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21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57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41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857E33E-8B18-4087-B112-80991772953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5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3FFE419-2371-464F-8239-3959401C356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3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2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7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6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8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6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1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esting/unit-testing-best-practic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C3B0-AEB4-46E5-9979-1CEC8D0B5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642" y="3670852"/>
            <a:ext cx="7394713" cy="998783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Candara" panose="020E0502030303020204" pitchFamily="34" charset="0"/>
              </a:rPr>
              <a:t>Bài 6: </a:t>
            </a:r>
            <a:r>
              <a:rPr lang="en-US"/>
              <a:t>Best practice khi viết unit test</a:t>
            </a: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18D1A-7556-48DE-9906-8570EE136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7199" y="5280795"/>
            <a:ext cx="5357600" cy="460512"/>
          </a:xfrm>
        </p:spPr>
        <p:txBody>
          <a:bodyPr>
            <a:normAutofit/>
          </a:bodyPr>
          <a:lstStyle/>
          <a:p>
            <a:pPr algn="ctr"/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Sản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xuất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và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phát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hành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bởi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TEDU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00CB4-27DD-4F4A-9BB1-246FA0AC6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770" y="887697"/>
            <a:ext cx="1590459" cy="159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0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0C4E-0A3D-4998-85E1-19CB9F41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Stub static reference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217988-E1ED-4A74-937C-7EA38E8EC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19" y="2740643"/>
            <a:ext cx="3238952" cy="203863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D0D103-7704-41E6-9D06-02818A1C2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60" y="2740643"/>
            <a:ext cx="4877481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8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CBBE-8A0B-4C62-8387-6A8367F2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Stub static reference - 2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A606B9-2C8C-4F5E-975D-DD7977DCB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30" y="2772533"/>
            <a:ext cx="5830114" cy="29722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7BBB89-1894-49A2-A679-B92BC46F1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044" y="2509235"/>
            <a:ext cx="6315956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5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E1A5-0E59-418A-AEBE-070E5ADD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BD632-1FA1-4D92-8B72-1E22548D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https://docs.microsoft.com/en-us/dotnet/core/testing/unit-testing-best-practices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126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2E41-395D-441B-958F-25BC34B0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5C7D-A812-4E89-B38F-EDE6359B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Quy tắc đặt tên</a:t>
            </a:r>
          </a:p>
          <a:p>
            <a:r>
              <a:rPr lang="en-US"/>
              <a:t>Sắp xếp nội dung test case</a:t>
            </a:r>
          </a:p>
          <a:p>
            <a:r>
              <a:rPr lang="en-US"/>
              <a:t>Viết test case đ</a:t>
            </a:r>
            <a:r>
              <a:rPr lang="vi-VN"/>
              <a:t>ơ</a:t>
            </a:r>
            <a:r>
              <a:rPr lang="en-US"/>
              <a:t>n giản</a:t>
            </a:r>
          </a:p>
          <a:p>
            <a:r>
              <a:rPr lang="en-US"/>
              <a:t>Tránh các chuỗi hằng số vô nghĩa</a:t>
            </a:r>
          </a:p>
          <a:p>
            <a:r>
              <a:rPr lang="en-US"/>
              <a:t>Tránh logic trong test</a:t>
            </a:r>
          </a:p>
          <a:p>
            <a:r>
              <a:rPr lang="en-US"/>
              <a:t>Hạn chế nhiều lệnh assert</a:t>
            </a:r>
          </a:p>
          <a:p>
            <a:r>
              <a:rPr lang="en-US"/>
              <a:t>Test private method bằng cách test public method</a:t>
            </a:r>
          </a:p>
          <a:p>
            <a:r>
              <a:rPr lang="en-US"/>
              <a:t>Stub static reference</a:t>
            </a:r>
          </a:p>
        </p:txBody>
      </p:sp>
    </p:spTree>
    <p:extLst>
      <p:ext uri="{BB962C8B-B14F-4D97-AF65-F5344CB8AC3E}">
        <p14:creationId xmlns:p14="http://schemas.microsoft.com/office/powerpoint/2010/main" val="156871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82A2-0B37-458B-BC9C-57E44A6B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tắc đặt tên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E680-52DB-4C0C-8CB3-7167CD5F6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Tên của test case nên bao gồm 3 phần:</a:t>
            </a:r>
          </a:p>
          <a:p>
            <a:pPr lvl="1"/>
            <a:r>
              <a:rPr lang="en-US"/>
              <a:t>Tên của ph</a:t>
            </a:r>
            <a:r>
              <a:rPr lang="vi-VN"/>
              <a:t>ư</a:t>
            </a:r>
            <a:r>
              <a:rPr lang="en-US"/>
              <a:t>ơng thức đ</a:t>
            </a:r>
            <a:r>
              <a:rPr lang="vi-VN"/>
              <a:t>ư</a:t>
            </a:r>
            <a:r>
              <a:rPr lang="en-US"/>
              <a:t>ợc test</a:t>
            </a:r>
          </a:p>
          <a:p>
            <a:pPr lvl="1"/>
            <a:r>
              <a:rPr lang="en-US"/>
              <a:t>Kịch bản đ</a:t>
            </a:r>
            <a:r>
              <a:rPr lang="vi-VN"/>
              <a:t>ư</a:t>
            </a:r>
            <a:r>
              <a:rPr lang="en-US"/>
              <a:t>ợc test</a:t>
            </a:r>
          </a:p>
          <a:p>
            <a:pPr lvl="1"/>
            <a:r>
              <a:rPr lang="en-US"/>
              <a:t>Kết quả mong muốn khi kịch bản đ</a:t>
            </a:r>
            <a:r>
              <a:rPr lang="vi-VN"/>
              <a:t>ư</a:t>
            </a:r>
            <a:r>
              <a:rPr lang="en-US"/>
              <a:t>ợc gọi</a:t>
            </a:r>
          </a:p>
          <a:p>
            <a:r>
              <a:rPr lang="en-US"/>
              <a:t>Điều này rất quan trọng vì giúp việc đọc và rà soát test case dễ h</a:t>
            </a:r>
            <a:r>
              <a:rPr lang="vi-VN"/>
              <a:t>ơ</a:t>
            </a:r>
            <a:r>
              <a:rPr lang="en-US"/>
              <a:t>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42F6C-F287-417F-977D-9BA9AA5DB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259" y="4757701"/>
            <a:ext cx="4058216" cy="1829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0F8876-8B40-4D65-8456-1D4707FF4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744" y="4757701"/>
            <a:ext cx="3896269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7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2CAC-0A80-47C2-A4F9-83F25C9C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Sắp xếp 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95895-EC4B-4D40-99B9-7BD111E2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9006"/>
            <a:ext cx="8825659" cy="3416300"/>
          </a:xfrm>
        </p:spPr>
        <p:txBody>
          <a:bodyPr/>
          <a:lstStyle/>
          <a:p>
            <a:r>
              <a:rPr lang="en-US"/>
              <a:t>Theo quy tắc AAA: Arrange, Act và Assert:</a:t>
            </a:r>
          </a:p>
          <a:p>
            <a:pPr lvl="1"/>
            <a:r>
              <a:rPr lang="en-US"/>
              <a:t>Arrange: là sắp xếp các đối t</a:t>
            </a:r>
            <a:r>
              <a:rPr lang="vi-VN"/>
              <a:t>ư</a:t>
            </a:r>
            <a:r>
              <a:rPr lang="en-US"/>
              <a:t>ợng, tạo mới, cài đặt hoặc chuẩn bị dữ liệu để test.</a:t>
            </a:r>
          </a:p>
          <a:p>
            <a:pPr lvl="1"/>
            <a:r>
              <a:rPr lang="en-US"/>
              <a:t>Act: Là thực hiện gọi method cần test</a:t>
            </a:r>
          </a:p>
          <a:p>
            <a:pPr lvl="1"/>
            <a:r>
              <a:rPr lang="en-US"/>
              <a:t>Assert là kiểm tra kết quả thực tế so với kết quả mong đợi.</a:t>
            </a:r>
          </a:p>
          <a:p>
            <a:r>
              <a:rPr lang="en-US"/>
              <a:t>Điều này giúp:</a:t>
            </a:r>
          </a:p>
          <a:p>
            <a:pPr lvl="1"/>
            <a:r>
              <a:rPr lang="en-US"/>
              <a:t>Dễ dàng đọc code test và hiểu.</a:t>
            </a:r>
          </a:p>
          <a:p>
            <a:pPr lvl="1"/>
            <a:r>
              <a:rPr lang="en-US"/>
              <a:t>Giảm nguy c</a:t>
            </a:r>
            <a:r>
              <a:rPr lang="vi-VN"/>
              <a:t>ơ</a:t>
            </a:r>
            <a:r>
              <a:rPr lang="en-US"/>
              <a:t> nhầm lẫn các thành phần.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49B0E-9142-4578-AF78-155047F43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27" y="5026962"/>
            <a:ext cx="4096322" cy="1714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B3BEF8-20BB-4C4C-8A39-17BC4BBCD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882" y="4326126"/>
            <a:ext cx="403916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3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ED78-5944-4676-A4F5-5C4B7EFE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Viết test case càng đ</a:t>
            </a:r>
            <a:r>
              <a:rPr lang="vi-VN"/>
              <a:t>ơ</a:t>
            </a:r>
            <a:r>
              <a:rPr lang="en-US"/>
              <a:t>n giản càng tốt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4F982-AC80-4890-B7D8-016724AF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Bạn nên viết test case càng đ</a:t>
            </a:r>
            <a:r>
              <a:rPr lang="vi-VN"/>
              <a:t>ơ</a:t>
            </a:r>
            <a:r>
              <a:rPr lang="en-US"/>
              <a:t>n giản càng tốt vì:</a:t>
            </a:r>
          </a:p>
          <a:p>
            <a:pPr lvl="1"/>
            <a:r>
              <a:rPr lang="en-US"/>
              <a:t>Các test có thể bị thay đổi trong t</a:t>
            </a:r>
            <a:r>
              <a:rPr lang="vi-VN"/>
              <a:t>ư</a:t>
            </a:r>
            <a:r>
              <a:rPr lang="en-US"/>
              <a:t>ơng lai khi code thay đổi.</a:t>
            </a:r>
          </a:p>
          <a:p>
            <a:pPr lvl="1"/>
            <a:r>
              <a:rPr lang="en-US"/>
              <a:t>Test đ</a:t>
            </a:r>
            <a:r>
              <a:rPr lang="vi-VN"/>
              <a:t>ơ</a:t>
            </a:r>
            <a:r>
              <a:rPr lang="en-US"/>
              <a:t>n giản vì để giảm sai sót trong quá trình viết test case.</a:t>
            </a:r>
          </a:p>
          <a:p>
            <a:pPr lvl="1"/>
            <a:r>
              <a:rPr lang="en-US"/>
              <a:t>Nó focus vào việc kiểm tra h</a:t>
            </a:r>
            <a:r>
              <a:rPr lang="vi-VN"/>
              <a:t>ơ</a:t>
            </a:r>
            <a:r>
              <a:rPr lang="en-US"/>
              <a:t>n là các vấn đề khác.</a:t>
            </a:r>
          </a:p>
        </p:txBody>
      </p:sp>
    </p:spTree>
    <p:extLst>
      <p:ext uri="{BB962C8B-B14F-4D97-AF65-F5344CB8AC3E}">
        <p14:creationId xmlns:p14="http://schemas.microsoft.com/office/powerpoint/2010/main" val="428288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163D-947E-4616-AE46-E1E1B6EE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Tránh viết chuỗi vô nghĩa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5B1A-298E-4641-B10F-086F3C1AB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Nhằm tăng tính dễ đọc dễ hiểu của test bạn nên viết càng rõ rang càng tốt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45CFC-E4B0-45B3-9EA1-35CA7EFF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686738"/>
            <a:ext cx="4172532" cy="1771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1D198-04B5-4374-BB6F-459EF03E8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486" y="3686738"/>
            <a:ext cx="4820323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4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C122-8E58-492B-B999-DE73A34A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Ngăn logic trong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B912-9BD4-4982-A90D-B14C9EB65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Tránh viết if, while, for, switch.. Trong test case để giảm phức tạp tránh xảy ra bug. </a:t>
            </a:r>
          </a:p>
          <a:p>
            <a:r>
              <a:rPr lang="en-US"/>
              <a:t>Focus vào kết quả h</a:t>
            </a:r>
            <a:r>
              <a:rPr lang="vi-VN"/>
              <a:t>ơ</a:t>
            </a:r>
            <a:r>
              <a:rPr lang="en-US"/>
              <a:t>n là chi tiết triển khai.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4939E-B79B-4769-8C33-59571296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026" y="3036277"/>
            <a:ext cx="4715533" cy="3439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BB7E9C-C997-4071-967C-80AEF7B35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8" y="4169910"/>
            <a:ext cx="602064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EEAA-8179-486A-BAC7-FB066560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Tránh nhiều assert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6356-0560-41D5-B1DC-2BD780C57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Nên tránh viết nhiều assert trong 1 test để dễ dàng bảo trì và đọc. Bạn nên dùng test có tham số.</a:t>
            </a:r>
          </a:p>
          <a:p>
            <a:r>
              <a:rPr lang="en-US"/>
              <a:t>Nếu 1 assert fail thì các assert khác sẽ không đ</a:t>
            </a:r>
            <a:r>
              <a:rPr lang="vi-VN"/>
              <a:t>ư</a:t>
            </a:r>
            <a:r>
              <a:rPr lang="en-US"/>
              <a:t>ợc đánh giá.</a:t>
            </a:r>
          </a:p>
          <a:p>
            <a:r>
              <a:rPr lang="en-US"/>
              <a:t>Đảm bảo bạn không assert nhiều case trong test.</a:t>
            </a:r>
          </a:p>
          <a:p>
            <a:r>
              <a:rPr lang="en-US"/>
              <a:t>Đ</a:t>
            </a:r>
            <a:r>
              <a:rPr lang="vi-VN"/>
              <a:t>ư</a:t>
            </a:r>
            <a:r>
              <a:rPr lang="en-US"/>
              <a:t>a ra toàn bộ bức tranh tại sao test case lại fail.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222F5-F2FE-4F77-BC35-3D8B10628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49" y="5070043"/>
            <a:ext cx="5449060" cy="1190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C241B-5A17-4DE1-B06E-A48630A1F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209" y="4472760"/>
            <a:ext cx="5763429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8CFC-98A1-4EE2-8D0E-F32C57BE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private method bằng public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E5732-8A36-4441-9535-68EABF855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307" y="3152736"/>
            <a:ext cx="3610479" cy="20957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22F3C-3D50-4466-B164-B62E95FB1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318" y="3429000"/>
            <a:ext cx="4429743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97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</TotalTime>
  <Words>441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Candara</vt:lpstr>
      <vt:lpstr>Century Gothic</vt:lpstr>
      <vt:lpstr>Times New Roman</vt:lpstr>
      <vt:lpstr>Verdana</vt:lpstr>
      <vt:lpstr>Wingdings 3</vt:lpstr>
      <vt:lpstr>Ion Boardroom</vt:lpstr>
      <vt:lpstr>Bài 6: Best practice khi viết unit test</vt:lpstr>
      <vt:lpstr>Tổng quan</vt:lpstr>
      <vt:lpstr>Quy tắc đặt tên</vt:lpstr>
      <vt:lpstr>Sắp xếp nội dung</vt:lpstr>
      <vt:lpstr>Viết test case càng đơn giản càng tốt</vt:lpstr>
      <vt:lpstr>Tránh viết chuỗi vô nghĩa</vt:lpstr>
      <vt:lpstr>Ngăn logic trong test</vt:lpstr>
      <vt:lpstr>Tránh nhiều assert</vt:lpstr>
      <vt:lpstr>Test private method bằng public</vt:lpstr>
      <vt:lpstr>Stub static reference</vt:lpstr>
      <vt:lpstr>Stub static reference - 2</vt:lpstr>
      <vt:lpstr>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 cho .NET Developer</dc:title>
  <dc:creator>Ngoc Toan Bach</dc:creator>
  <cp:lastModifiedBy>Ngoc Toan Bach</cp:lastModifiedBy>
  <cp:revision>61</cp:revision>
  <dcterms:created xsi:type="dcterms:W3CDTF">2019-03-15T16:12:06Z</dcterms:created>
  <dcterms:modified xsi:type="dcterms:W3CDTF">2019-05-07T12:34:46Z</dcterms:modified>
</cp:coreProperties>
</file>