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79C90-6FCD-85BA-9618-C4A6A0EB3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B47EB-6210-BB00-F7E7-765AFA160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89CB4-8925-441F-07EA-0BF7482DB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C7A1-2833-45FC-A755-3813970C9BC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BC265-3EB4-16B0-E956-F8938EAEB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51C08-B510-A01F-5D4A-4A78E8F59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C5B0-EC6E-4F13-BDF5-4AD03E516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1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90056-6B99-B915-7C3E-D68591A21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B3B27-74EA-35A8-DA98-FF672D158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407CB-0461-7BD6-73C6-EEAA50F8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C7A1-2833-45FC-A755-3813970C9BC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A7FFF-928E-A6E7-656E-322D3C576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192B5-7777-F47D-7447-54DD13A25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C5B0-EC6E-4F13-BDF5-4AD03E516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3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6DF537-CF30-03EB-C5DD-10B16A883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FA68A-7AB5-0886-C878-BEAB5C251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7A665-B89F-F343-B2C4-0CFEC7D0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C7A1-2833-45FC-A755-3813970C9BC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F8DB6-FEC4-B2AB-4DAD-ACEC5274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A470E-DCC6-7F9C-3C4E-C4E1FD6F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C5B0-EC6E-4F13-BDF5-4AD03E516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8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4B2F-4A78-085A-D0A3-0CE91E0B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6E6E2-FCEA-5377-EE04-7D02023F1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F6857-9928-E5D8-FE30-E753DB75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C7A1-2833-45FC-A755-3813970C9BC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04551-7D66-AA4B-2A92-A8E923C0D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D07B7-92BD-42E6-13DE-AB8993FD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C5B0-EC6E-4F13-BDF5-4AD03E516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1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7C12-21E4-EE2B-3887-EA37CA835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BCEC3-101A-EC13-DD53-A9C5518D4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28975-63A2-3426-80EA-9152C1DE7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C7A1-2833-45FC-A755-3813970C9BC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523A2-FB3C-468A-2197-0A5FF301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ADD72-2284-6CE3-9A06-A4E5378F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C5B0-EC6E-4F13-BDF5-4AD03E516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76B9D-8E12-E8FC-6A63-8AEE9DC56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D3D49-14B1-9C86-A402-B463A1911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586D4-B8FA-77E4-D6E4-7DD08C9FD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E9860-AD82-1B2E-E071-00DB94DCF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C7A1-2833-45FC-A755-3813970C9BC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79367-059C-AC30-C580-2929D0627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B3908-3B89-C844-D841-2725E4B65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C5B0-EC6E-4F13-BDF5-4AD03E516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0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A2696-54B6-FEE3-EA85-5CF6F8930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B05B3-4344-02BE-55F4-8A77BB5FE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DC655-2E5F-CB32-B74C-1354EE1A5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35C963-C508-8C32-63CA-D5377F2C7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AB02D4-58EB-7742-67F1-540E5A97D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AA2531-7355-8222-5EF1-D9981D11C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C7A1-2833-45FC-A755-3813970C9BC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13693A-4C3A-D30B-FE30-DA44C884D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433BA0-B716-2E36-2CC1-49393CE72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C5B0-EC6E-4F13-BDF5-4AD03E516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E0A4-C6EA-DF47-BBD1-4F73F34F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CAE038-24E5-6B48-93CE-463E849D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C7A1-2833-45FC-A755-3813970C9BC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F215F-34CF-E875-669C-659220FED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1E21B-5237-5D6F-718F-1ACA94DD6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C5B0-EC6E-4F13-BDF5-4AD03E516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4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4C0C38-C87E-FA69-3E25-5174EDEEF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C7A1-2833-45FC-A755-3813970C9BC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91EDA4-4651-A3A5-58BF-FA03E3C4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3D6A6-679E-2BCA-96DB-86748C077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C5B0-EC6E-4F13-BDF5-4AD03E516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9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02FC0-B8FA-A15A-CC6F-9E9713250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450F3-BBCF-BDD9-D8DC-7D92CA48A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BE209-4240-097F-177E-989817AA6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1C7E8-F47F-E259-2DBC-6958C5B8F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C7A1-2833-45FC-A755-3813970C9BC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C4665-CA37-62F6-A7A7-B4D1B67C2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9C722-7063-E567-DAC1-98BD0025B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C5B0-EC6E-4F13-BDF5-4AD03E516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7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E2DA7-1CD6-7224-6D09-0034F1398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6B0055-032D-8805-F56E-1E68BCADC6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4E671-CE3A-D143-CE9A-C8D9DFEE2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4ECE2-1634-43D6-A0D7-C20F99AB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C7A1-2833-45FC-A755-3813970C9BC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44A2C-B990-F89B-F082-88089AF1D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4B3DD-BEA1-3199-3BFB-89A06584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C5B0-EC6E-4F13-BDF5-4AD03E516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8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603811-B35D-BEFE-C6ED-62835300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9305F-8BE7-F70D-4065-F03CB54CE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7691D-4663-637E-7CCA-1866A6E18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EC7A1-2833-45FC-A755-3813970C9BC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5C6C3-425C-231A-F142-FA2B70ECF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7708D-BC3A-BC69-196C-DBA91DFF0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2C5B0-EC6E-4F13-BDF5-4AD03E516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9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D0F5C6-2837-D3C2-5206-529C7959D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0"/>
            <a:ext cx="10048875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2BE043-29BA-1F47-D9F6-0F9A17031712}"/>
              </a:ext>
            </a:extLst>
          </p:cNvPr>
          <p:cNvSpPr txBox="1"/>
          <p:nvPr/>
        </p:nvSpPr>
        <p:spPr>
          <a:xfrm>
            <a:off x="4590661" y="6400800"/>
            <a:ext cx="12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cinema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6268E2-BAFE-7E65-DC02-02CD037C997C}"/>
              </a:ext>
            </a:extLst>
          </p:cNvPr>
          <p:cNvSpPr txBox="1"/>
          <p:nvPr/>
        </p:nvSpPr>
        <p:spPr>
          <a:xfrm>
            <a:off x="6534539" y="6400800"/>
            <a:ext cx="12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rgbClr val="FF0000"/>
                </a:solidFill>
              </a:rPr>
              <a:t>castle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DD9650-5F29-5CB5-EBCA-EEABEC7D7866}"/>
              </a:ext>
            </a:extLst>
          </p:cNvPr>
          <p:cNvSpPr txBox="1"/>
          <p:nvPr/>
        </p:nvSpPr>
        <p:spPr>
          <a:xfrm>
            <a:off x="8637037" y="6400800"/>
            <a:ext cx="12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rgbClr val="FF0000"/>
                </a:solidFill>
              </a:rPr>
              <a:t>café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4D0E80-2CF1-36C1-BDAE-A342936FD6D9}"/>
              </a:ext>
            </a:extLst>
          </p:cNvPr>
          <p:cNvSpPr txBox="1"/>
          <p:nvPr/>
        </p:nvSpPr>
        <p:spPr>
          <a:xfrm>
            <a:off x="6329266" y="5187820"/>
            <a:ext cx="12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rgbClr val="FF0000"/>
                </a:solidFill>
              </a:rPr>
              <a:t>post office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6DC5F5-2A0B-2D70-B572-2D4B0F4A8B33}"/>
              </a:ext>
            </a:extLst>
          </p:cNvPr>
          <p:cNvSpPr txBox="1"/>
          <p:nvPr/>
        </p:nvSpPr>
        <p:spPr>
          <a:xfrm>
            <a:off x="4693297" y="3984171"/>
            <a:ext cx="104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bank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8ADAE9-321A-42B8-71DF-AA70FF73D152}"/>
              </a:ext>
            </a:extLst>
          </p:cNvPr>
          <p:cNvSpPr txBox="1"/>
          <p:nvPr/>
        </p:nvSpPr>
        <p:spPr>
          <a:xfrm>
            <a:off x="6637175" y="3974840"/>
            <a:ext cx="104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rgbClr val="FF0000"/>
                </a:solidFill>
              </a:rPr>
              <a:t>library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1F125B-C594-B415-BE99-F9214D010583}"/>
              </a:ext>
            </a:extLst>
          </p:cNvPr>
          <p:cNvSpPr txBox="1"/>
          <p:nvPr/>
        </p:nvSpPr>
        <p:spPr>
          <a:xfrm>
            <a:off x="8581053" y="3965509"/>
            <a:ext cx="104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rgbClr val="FF0000"/>
                </a:solidFill>
              </a:rPr>
              <a:t>school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4CCE19-7EE1-A0FD-EDF2-5DB0BAA355FD}"/>
              </a:ext>
            </a:extLst>
          </p:cNvPr>
          <p:cNvSpPr txBox="1"/>
          <p:nvPr/>
        </p:nvSpPr>
        <p:spPr>
          <a:xfrm>
            <a:off x="2463282" y="5187820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rgbClr val="FF0000"/>
                </a:solidFill>
              </a:rPr>
              <a:t>bus stop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EC5701-A86E-8D90-3701-3A0C6C5253FA}"/>
              </a:ext>
            </a:extLst>
          </p:cNvPr>
          <p:cNvSpPr txBox="1"/>
          <p:nvPr/>
        </p:nvSpPr>
        <p:spPr>
          <a:xfrm>
            <a:off x="4242222" y="5187820"/>
            <a:ext cx="146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train station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C93C59-EE4C-39D5-08E6-47FABBA17D9C}"/>
              </a:ext>
            </a:extLst>
          </p:cNvPr>
          <p:cNvSpPr txBox="1"/>
          <p:nvPr/>
        </p:nvSpPr>
        <p:spPr>
          <a:xfrm>
            <a:off x="2226907" y="6400800"/>
            <a:ext cx="159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rgbClr val="FF0000"/>
                </a:solidFill>
              </a:rPr>
              <a:t>sports centre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BDD3A4-444A-F139-6B43-F462223D99E6}"/>
              </a:ext>
            </a:extLst>
          </p:cNvPr>
          <p:cNvSpPr txBox="1"/>
          <p:nvPr/>
        </p:nvSpPr>
        <p:spPr>
          <a:xfrm>
            <a:off x="8201705" y="5187820"/>
            <a:ext cx="159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rgbClr val="FF0000"/>
                </a:solidFill>
              </a:rPr>
              <a:t>supermarket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CC7187-2B95-A7A0-8D42-D864D0A535B4}"/>
              </a:ext>
            </a:extLst>
          </p:cNvPr>
          <p:cNvSpPr txBox="1"/>
          <p:nvPr/>
        </p:nvSpPr>
        <p:spPr>
          <a:xfrm>
            <a:off x="2565917" y="3984171"/>
            <a:ext cx="139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factory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39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2BFCA1-1F17-5BFB-D965-EBE7909BB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422" y="0"/>
            <a:ext cx="9057492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4E27FC-9EEE-483F-3312-4600600102D5}"/>
              </a:ext>
            </a:extLst>
          </p:cNvPr>
          <p:cNvSpPr txBox="1"/>
          <p:nvPr/>
        </p:nvSpPr>
        <p:spPr>
          <a:xfrm>
            <a:off x="6606071" y="830425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hard-working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C3ECC0-B1B9-189F-3743-3B5BF5193847}"/>
              </a:ext>
            </a:extLst>
          </p:cNvPr>
          <p:cNvSpPr txBox="1"/>
          <p:nvPr/>
        </p:nvSpPr>
        <p:spPr>
          <a:xfrm>
            <a:off x="4211213" y="1281796"/>
            <a:ext cx="103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young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6F7D06-6001-69FB-9772-A8EC43B39AC1}"/>
              </a:ext>
            </a:extLst>
          </p:cNvPr>
          <p:cNvSpPr txBox="1"/>
          <p:nvPr/>
        </p:nvSpPr>
        <p:spPr>
          <a:xfrm>
            <a:off x="5906275" y="1670572"/>
            <a:ext cx="103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rgbClr val="FF0000"/>
                </a:solidFill>
              </a:rPr>
              <a:t>tall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EDCC90-0AB6-29DE-D5F7-842FEA56D0A7}"/>
              </a:ext>
            </a:extLst>
          </p:cNvPr>
          <p:cNvSpPr txBox="1"/>
          <p:nvPr/>
        </p:nvSpPr>
        <p:spPr>
          <a:xfrm>
            <a:off x="3722915" y="2124662"/>
            <a:ext cx="131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rgbClr val="FF0000"/>
                </a:solidFill>
              </a:rPr>
              <a:t>outgoing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DAF3CE-6059-39A3-F007-4A36F66F76E6}"/>
              </a:ext>
            </a:extLst>
          </p:cNvPr>
          <p:cNvSpPr txBox="1"/>
          <p:nvPr/>
        </p:nvSpPr>
        <p:spPr>
          <a:xfrm>
            <a:off x="7809723" y="2478342"/>
            <a:ext cx="10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rgbClr val="FF0000"/>
                </a:solidFill>
              </a:rPr>
              <a:t>rich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09AAD8-C760-6BDD-159F-402A41AF3787}"/>
              </a:ext>
            </a:extLst>
          </p:cNvPr>
          <p:cNvSpPr txBox="1"/>
          <p:nvPr/>
        </p:nvSpPr>
        <p:spPr>
          <a:xfrm>
            <a:off x="7511137" y="2918507"/>
            <a:ext cx="10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thin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C65FD5-491B-E34A-78FE-8D7893B22545}"/>
              </a:ext>
            </a:extLst>
          </p:cNvPr>
          <p:cNvSpPr txBox="1"/>
          <p:nvPr/>
        </p:nvSpPr>
        <p:spPr>
          <a:xfrm>
            <a:off x="5610799" y="3325164"/>
            <a:ext cx="10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rgbClr val="FF0000"/>
                </a:solidFill>
              </a:rPr>
              <a:t>polite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2237AA-AC4B-FA61-D8A3-7AB0E72EDE14}"/>
              </a:ext>
            </a:extLst>
          </p:cNvPr>
          <p:cNvSpPr txBox="1"/>
          <p:nvPr/>
        </p:nvSpPr>
        <p:spPr>
          <a:xfrm>
            <a:off x="3853541" y="3747392"/>
            <a:ext cx="10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rgbClr val="FF0000"/>
                </a:solidFill>
              </a:rPr>
              <a:t>smart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FB06EF-99C1-2CF6-5FA0-7802D6577F74}"/>
              </a:ext>
            </a:extLst>
          </p:cNvPr>
          <p:cNvSpPr txBox="1"/>
          <p:nvPr/>
        </p:nvSpPr>
        <p:spPr>
          <a:xfrm>
            <a:off x="6537645" y="4155589"/>
            <a:ext cx="10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rgbClr val="FF0000"/>
                </a:solidFill>
              </a:rPr>
              <a:t>funny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6FA519-B0A6-68A5-EC09-B81CEC79B969}"/>
              </a:ext>
            </a:extLst>
          </p:cNvPr>
          <p:cNvSpPr txBox="1"/>
          <p:nvPr/>
        </p:nvSpPr>
        <p:spPr>
          <a:xfrm>
            <a:off x="6752248" y="4598006"/>
            <a:ext cx="10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rgbClr val="FF0000"/>
                </a:solidFill>
              </a:rPr>
              <a:t>strong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32C81F-1085-4D52-1350-71B08F98C859}"/>
              </a:ext>
            </a:extLst>
          </p:cNvPr>
          <p:cNvSpPr txBox="1"/>
          <p:nvPr/>
        </p:nvSpPr>
        <p:spPr>
          <a:xfrm>
            <a:off x="2155366" y="5227838"/>
            <a:ext cx="10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careful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22DDC1-FBD6-B0D7-C509-6CEF2440636C}"/>
              </a:ext>
            </a:extLst>
          </p:cNvPr>
          <p:cNvSpPr txBox="1"/>
          <p:nvPr/>
        </p:nvSpPr>
        <p:spPr>
          <a:xfrm>
            <a:off x="7122361" y="5597170"/>
            <a:ext cx="10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friendly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BC9F46-675B-D551-BFC5-72EE1DA39B3D}"/>
              </a:ext>
            </a:extLst>
          </p:cNvPr>
          <p:cNvSpPr txBox="1"/>
          <p:nvPr/>
        </p:nvSpPr>
        <p:spPr>
          <a:xfrm>
            <a:off x="6634059" y="6027575"/>
            <a:ext cx="10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happy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DBCD77-67A2-17CF-CE46-A479934F7960}"/>
              </a:ext>
            </a:extLst>
          </p:cNvPr>
          <p:cNvSpPr txBox="1"/>
          <p:nvPr/>
        </p:nvSpPr>
        <p:spPr>
          <a:xfrm>
            <a:off x="8995283" y="6428791"/>
            <a:ext cx="10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special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3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736D2D-0333-F342-F48C-2CFB288CA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3" y="989045"/>
            <a:ext cx="12151933" cy="487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4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863FC9-49D0-8B66-E78C-8DCDD8948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624" y="0"/>
            <a:ext cx="928396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6F3A02-DD72-22FE-FC0B-0A6057350FC7}"/>
              </a:ext>
            </a:extLst>
          </p:cNvPr>
          <p:cNvSpPr txBox="1"/>
          <p:nvPr/>
        </p:nvSpPr>
        <p:spPr>
          <a:xfrm>
            <a:off x="7412967" y="842866"/>
            <a:ext cx="150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well-known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01BFA0-CB93-DB73-0B7D-8AB38E043E1C}"/>
              </a:ext>
            </a:extLst>
          </p:cNvPr>
          <p:cNvSpPr txBox="1"/>
          <p:nvPr/>
        </p:nvSpPr>
        <p:spPr>
          <a:xfrm>
            <a:off x="6313711" y="1212198"/>
            <a:ext cx="103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bright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173D6F-F6D6-E606-AF8A-EB3AD4534AEF}"/>
              </a:ext>
            </a:extLst>
          </p:cNvPr>
          <p:cNvSpPr txBox="1"/>
          <p:nvPr/>
        </p:nvSpPr>
        <p:spPr>
          <a:xfrm>
            <a:off x="6002695" y="1684167"/>
            <a:ext cx="112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crowded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C5C888-6A8B-4357-010E-338D7083A215}"/>
              </a:ext>
            </a:extLst>
          </p:cNvPr>
          <p:cNvSpPr txBox="1"/>
          <p:nvPr/>
        </p:nvSpPr>
        <p:spPr>
          <a:xfrm>
            <a:off x="3867440" y="2063594"/>
            <a:ext cx="112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large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381B30-73CF-CAAF-C6D4-7C3701217F01}"/>
              </a:ext>
            </a:extLst>
          </p:cNvPr>
          <p:cNvSpPr txBox="1"/>
          <p:nvPr/>
        </p:nvSpPr>
        <p:spPr>
          <a:xfrm>
            <a:off x="4284311" y="2499003"/>
            <a:ext cx="112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beautiful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6055D9-20D9-D0D0-2533-05CF6CDE3C32}"/>
              </a:ext>
            </a:extLst>
          </p:cNvPr>
          <p:cNvSpPr txBox="1"/>
          <p:nvPr/>
        </p:nvSpPr>
        <p:spPr>
          <a:xfrm>
            <a:off x="7433387" y="2934412"/>
            <a:ext cx="112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rgbClr val="FF0000"/>
                </a:solidFill>
              </a:rPr>
              <a:t>boring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EFD783-26A3-8ED6-7A24-22BB491FBAFD}"/>
              </a:ext>
            </a:extLst>
          </p:cNvPr>
          <p:cNvSpPr txBox="1"/>
          <p:nvPr/>
        </p:nvSpPr>
        <p:spPr>
          <a:xfrm>
            <a:off x="3985735" y="3329435"/>
            <a:ext cx="112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messy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4AA6F1-69D0-0A8E-756E-C05D2A1F0799}"/>
              </a:ext>
            </a:extLst>
          </p:cNvPr>
          <p:cNvSpPr txBox="1"/>
          <p:nvPr/>
        </p:nvSpPr>
        <p:spPr>
          <a:xfrm>
            <a:off x="7044410" y="3743811"/>
            <a:ext cx="112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rgbClr val="FF0000"/>
                </a:solidFill>
              </a:rPr>
              <a:t>new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034593-18F1-AADA-5CCA-0B9DA7512723}"/>
              </a:ext>
            </a:extLst>
          </p:cNvPr>
          <p:cNvSpPr txBox="1"/>
          <p:nvPr/>
        </p:nvSpPr>
        <p:spPr>
          <a:xfrm>
            <a:off x="5407095" y="4183170"/>
            <a:ext cx="112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ordinary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44088B-0E2D-A540-AC8B-927084CC20BC}"/>
              </a:ext>
            </a:extLst>
          </p:cNvPr>
          <p:cNvSpPr txBox="1"/>
          <p:nvPr/>
        </p:nvSpPr>
        <p:spPr>
          <a:xfrm>
            <a:off x="2797628" y="4837134"/>
            <a:ext cx="118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traditional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6ADA9-10E7-80C4-B4DE-F07B8EA38113}"/>
              </a:ext>
            </a:extLst>
          </p:cNvPr>
          <p:cNvSpPr txBox="1"/>
          <p:nvPr/>
        </p:nvSpPr>
        <p:spPr>
          <a:xfrm>
            <a:off x="7453401" y="5206466"/>
            <a:ext cx="118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stressful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0CF300-28BD-2291-B20B-AE0369681DAF}"/>
              </a:ext>
            </a:extLst>
          </p:cNvPr>
          <p:cNvSpPr txBox="1"/>
          <p:nvPr/>
        </p:nvSpPr>
        <p:spPr>
          <a:xfrm>
            <a:off x="3012233" y="5575798"/>
            <a:ext cx="118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terrific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767A4E-B401-446F-8500-AE9639E87F07}"/>
              </a:ext>
            </a:extLst>
          </p:cNvPr>
          <p:cNvSpPr txBox="1"/>
          <p:nvPr/>
        </p:nvSpPr>
        <p:spPr>
          <a:xfrm>
            <a:off x="4396170" y="6036108"/>
            <a:ext cx="118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rgbClr val="FF0000"/>
                </a:solidFill>
              </a:rPr>
              <a:t>clean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0A35EA-865A-469D-6056-B7D2BB5C2F83}"/>
              </a:ext>
            </a:extLst>
          </p:cNvPr>
          <p:cNvSpPr txBox="1"/>
          <p:nvPr/>
        </p:nvSpPr>
        <p:spPr>
          <a:xfrm>
            <a:off x="6929526" y="6418664"/>
            <a:ext cx="118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rgbClr val="FF0000"/>
                </a:solidFill>
              </a:rPr>
              <a:t>cramped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18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BF8361-C69A-32F9-1963-F411E0D8E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559" y="0"/>
            <a:ext cx="8724122" cy="63222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D716E3-DFB5-9184-C0BB-6A6AF623F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020"/>
          <a:stretch/>
        </p:blipFill>
        <p:spPr>
          <a:xfrm>
            <a:off x="1511559" y="6520932"/>
            <a:ext cx="2114550" cy="3370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C8A18F-5477-4C44-31EF-214E9F4419A0}"/>
              </a:ext>
            </a:extLst>
          </p:cNvPr>
          <p:cNvSpPr txBox="1"/>
          <p:nvPr/>
        </p:nvSpPr>
        <p:spPr>
          <a:xfrm>
            <a:off x="7063273" y="1338934"/>
            <a:ext cx="12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rgbClr val="FF0000"/>
                </a:solidFill>
              </a:rPr>
              <a:t>hometown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158AD0-C876-EC74-5662-F4C347271BB0}"/>
              </a:ext>
            </a:extLst>
          </p:cNvPr>
          <p:cNvSpPr txBox="1"/>
          <p:nvPr/>
        </p:nvSpPr>
        <p:spPr>
          <a:xfrm>
            <a:off x="5952930" y="2340420"/>
            <a:ext cx="12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rgbClr val="FF0000"/>
                </a:solidFill>
              </a:rPr>
              <a:t>capital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8B436E-15A9-4A18-9D9A-4C10E28A3693}"/>
              </a:ext>
            </a:extLst>
          </p:cNvPr>
          <p:cNvSpPr txBox="1"/>
          <p:nvPr/>
        </p:nvSpPr>
        <p:spPr>
          <a:xfrm>
            <a:off x="5458407" y="2656289"/>
            <a:ext cx="12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rgbClr val="FF0000"/>
                </a:solidFill>
              </a:rPr>
              <a:t>population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ACF7-2C22-63C8-89D4-2EBD6FF963EF}"/>
              </a:ext>
            </a:extLst>
          </p:cNvPr>
          <p:cNvSpPr txBox="1"/>
          <p:nvPr/>
        </p:nvSpPr>
        <p:spPr>
          <a:xfrm>
            <a:off x="4413380" y="2976463"/>
            <a:ext cx="16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rgbClr val="FF0000"/>
                </a:solidFill>
              </a:rPr>
              <a:t>transportation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C7F862-E363-BA33-259F-ABDA32C456A6}"/>
              </a:ext>
            </a:extLst>
          </p:cNvPr>
          <p:cNvSpPr txBox="1"/>
          <p:nvPr/>
        </p:nvSpPr>
        <p:spPr>
          <a:xfrm>
            <a:off x="4058815" y="3327540"/>
            <a:ext cx="1399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rgbClr val="FF0000"/>
                </a:solidFill>
              </a:rPr>
              <a:t>interesting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E5A5C9-EACC-2DAF-1091-E481F376431B}"/>
              </a:ext>
            </a:extLst>
          </p:cNvPr>
          <p:cNvSpPr txBox="1"/>
          <p:nvPr/>
        </p:nvSpPr>
        <p:spPr>
          <a:xfrm>
            <a:off x="4553339" y="4649361"/>
            <a:ext cx="1399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rgbClr val="FF0000"/>
                </a:solidFill>
              </a:rPr>
              <a:t>nature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F76443-FBA1-6B34-4891-620DDD7DFEA0}"/>
              </a:ext>
            </a:extLst>
          </p:cNvPr>
          <p:cNvSpPr txBox="1"/>
          <p:nvPr/>
        </p:nvSpPr>
        <p:spPr>
          <a:xfrm>
            <a:off x="4935895" y="5601850"/>
            <a:ext cx="1399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rgbClr val="FF0000"/>
                </a:solidFill>
              </a:rPr>
              <a:t>wildlife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70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7" grpId="0"/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A72C5B-D82F-ABE5-FF73-11C3E32A6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833" y="177282"/>
            <a:ext cx="8300286" cy="66807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019EED-1070-84A3-7815-43C39E624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1696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8E1158-150C-2187-E11A-038B32F18994}"/>
              </a:ext>
            </a:extLst>
          </p:cNvPr>
          <p:cNvSpPr txBox="1"/>
          <p:nvPr/>
        </p:nvSpPr>
        <p:spPr>
          <a:xfrm>
            <a:off x="9070910" y="507336"/>
            <a:ext cx="1399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>
                <a:solidFill>
                  <a:srgbClr val="FF0000"/>
                </a:solidFill>
              </a:rPr>
              <a:t>Neighbors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14C3ED-80A8-D690-46D5-D33206DA67DF}"/>
              </a:ext>
            </a:extLst>
          </p:cNvPr>
          <p:cNvSpPr txBox="1"/>
          <p:nvPr/>
        </p:nvSpPr>
        <p:spPr>
          <a:xfrm>
            <a:off x="9070910" y="1788740"/>
            <a:ext cx="1399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>
                <a:solidFill>
                  <a:srgbClr val="FF0000"/>
                </a:solidFill>
              </a:rPr>
              <a:t>negative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5C2865-9174-1251-57CF-B43DCE253566}"/>
              </a:ext>
            </a:extLst>
          </p:cNvPr>
          <p:cNvSpPr txBox="1"/>
          <p:nvPr/>
        </p:nvSpPr>
        <p:spPr>
          <a:xfrm>
            <a:off x="7204787" y="3429373"/>
            <a:ext cx="1399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>
                <a:solidFill>
                  <a:srgbClr val="FF0000"/>
                </a:solidFill>
              </a:rPr>
              <a:t>delicious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A68A5F-CE04-BACC-4CBF-6907AD7B28F4}"/>
              </a:ext>
            </a:extLst>
          </p:cNvPr>
          <p:cNvSpPr txBox="1"/>
          <p:nvPr/>
        </p:nvSpPr>
        <p:spPr>
          <a:xfrm>
            <a:off x="8193832" y="4669151"/>
            <a:ext cx="1399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solidFill>
                  <a:srgbClr val="FF0000"/>
                </a:solidFill>
              </a:rPr>
              <a:t>fantastic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37E510-F37F-A70F-A7D3-21DF2113C809}"/>
              </a:ext>
            </a:extLst>
          </p:cNvPr>
          <p:cNvSpPr txBox="1"/>
          <p:nvPr/>
        </p:nvSpPr>
        <p:spPr>
          <a:xfrm>
            <a:off x="3942183" y="5959886"/>
            <a:ext cx="1399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solidFill>
                  <a:srgbClr val="FF0000"/>
                </a:solidFill>
              </a:rPr>
              <a:t>nightlife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38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0D50EE-B7DF-9EB9-A76D-F3D0EF689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90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781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149838-28DB-5A10-03F4-DF1012E99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939"/>
            <a:ext cx="12186938" cy="64381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A72E71-B23E-A63B-C9B5-6F02E3D2B6D8}"/>
              </a:ext>
            </a:extLst>
          </p:cNvPr>
          <p:cNvSpPr txBox="1"/>
          <p:nvPr/>
        </p:nvSpPr>
        <p:spPr>
          <a:xfrm>
            <a:off x="2202024" y="1371600"/>
            <a:ext cx="1362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solidFill>
                  <a:srgbClr val="FF0000"/>
                </a:solidFill>
              </a:rPr>
              <a:t>bank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B9C0F2-0D32-CED1-1440-0F005213F9C4}"/>
              </a:ext>
            </a:extLst>
          </p:cNvPr>
          <p:cNvSpPr txBox="1"/>
          <p:nvPr/>
        </p:nvSpPr>
        <p:spPr>
          <a:xfrm>
            <a:off x="2136710" y="1897224"/>
            <a:ext cx="1362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>
                <a:solidFill>
                  <a:srgbClr val="FF0000"/>
                </a:solidFill>
              </a:rPr>
              <a:t>school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1E4CD-A759-926F-72E1-A1D1BB183FFA}"/>
              </a:ext>
            </a:extLst>
          </p:cNvPr>
          <p:cNvSpPr txBox="1"/>
          <p:nvPr/>
        </p:nvSpPr>
        <p:spPr>
          <a:xfrm>
            <a:off x="2015412" y="2422848"/>
            <a:ext cx="1362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solidFill>
                  <a:srgbClr val="FF0000"/>
                </a:solidFill>
              </a:rPr>
              <a:t>bus stop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C7A6EF-095B-DA87-AC56-A563E596213C}"/>
              </a:ext>
            </a:extLst>
          </p:cNvPr>
          <p:cNvSpPr txBox="1"/>
          <p:nvPr/>
        </p:nvSpPr>
        <p:spPr>
          <a:xfrm>
            <a:off x="2202024" y="2981025"/>
            <a:ext cx="1175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>
                <a:solidFill>
                  <a:srgbClr val="FF0000"/>
                </a:solidFill>
              </a:rPr>
              <a:t>library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7152C9-9DE2-A8F8-CCE4-E0CB98DA049C}"/>
              </a:ext>
            </a:extLst>
          </p:cNvPr>
          <p:cNvSpPr txBox="1"/>
          <p:nvPr/>
        </p:nvSpPr>
        <p:spPr>
          <a:xfrm>
            <a:off x="1903445" y="3514320"/>
            <a:ext cx="1446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>
                <a:solidFill>
                  <a:srgbClr val="FF0000"/>
                </a:solidFill>
              </a:rPr>
              <a:t>post office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32FFAB-D4F4-187F-9441-C1AED0351D35}"/>
              </a:ext>
            </a:extLst>
          </p:cNvPr>
          <p:cNvSpPr txBox="1"/>
          <p:nvPr/>
        </p:nvSpPr>
        <p:spPr>
          <a:xfrm>
            <a:off x="2136710" y="4047615"/>
            <a:ext cx="1212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>
                <a:solidFill>
                  <a:srgbClr val="FF0000"/>
                </a:solidFill>
              </a:rPr>
              <a:t>factory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76908D-51A2-8838-6559-33907D735FE3}"/>
              </a:ext>
            </a:extLst>
          </p:cNvPr>
          <p:cNvSpPr txBox="1"/>
          <p:nvPr/>
        </p:nvSpPr>
        <p:spPr>
          <a:xfrm>
            <a:off x="2136710" y="4580910"/>
            <a:ext cx="1212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>
                <a:solidFill>
                  <a:srgbClr val="FF0000"/>
                </a:solidFill>
              </a:rPr>
              <a:t>café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825272-AABA-6A53-3513-4B0DBE9EE508}"/>
              </a:ext>
            </a:extLst>
          </p:cNvPr>
          <p:cNvSpPr txBox="1"/>
          <p:nvPr/>
        </p:nvSpPr>
        <p:spPr>
          <a:xfrm>
            <a:off x="5906278" y="5114205"/>
            <a:ext cx="1212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>
                <a:solidFill>
                  <a:srgbClr val="FF0000"/>
                </a:solidFill>
              </a:rPr>
              <a:t>station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CB8DBB-72B0-6FE5-9F62-8085A58CEAF2}"/>
              </a:ext>
            </a:extLst>
          </p:cNvPr>
          <p:cNvSpPr txBox="1"/>
          <p:nvPr/>
        </p:nvSpPr>
        <p:spPr>
          <a:xfrm>
            <a:off x="2090057" y="5614485"/>
            <a:ext cx="1212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>
                <a:solidFill>
                  <a:srgbClr val="FF0000"/>
                </a:solidFill>
              </a:rPr>
              <a:t>cinema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AE99E6-3012-A32B-B351-56FCA8804811}"/>
              </a:ext>
            </a:extLst>
          </p:cNvPr>
          <p:cNvSpPr txBox="1"/>
          <p:nvPr/>
        </p:nvSpPr>
        <p:spPr>
          <a:xfrm>
            <a:off x="2090057" y="6147780"/>
            <a:ext cx="1212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solidFill>
                  <a:srgbClr val="FF0000"/>
                </a:solidFill>
              </a:rPr>
              <a:t>castle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13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FC9AE0-D70D-82AA-D5C5-465BA967C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976465" cy="68448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4750DD-ADBD-C031-C5B3-EFB1158E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334" y="13169"/>
            <a:ext cx="6880730" cy="68448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F7E484-8CDE-DACD-9583-9F3652DFFC19}"/>
              </a:ext>
            </a:extLst>
          </p:cNvPr>
          <p:cNvSpPr txBox="1"/>
          <p:nvPr/>
        </p:nvSpPr>
        <p:spPr>
          <a:xfrm>
            <a:off x="4705739" y="1698172"/>
            <a:ext cx="136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crowded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C7A608-DC29-22BC-834F-19BD4E756263}"/>
              </a:ext>
            </a:extLst>
          </p:cNvPr>
          <p:cNvSpPr txBox="1"/>
          <p:nvPr/>
        </p:nvSpPr>
        <p:spPr>
          <a:xfrm>
            <a:off x="6425681" y="2531706"/>
            <a:ext cx="136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messy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FAE21-0F64-CEEB-55D2-CBDE423A833F}"/>
              </a:ext>
            </a:extLst>
          </p:cNvPr>
          <p:cNvSpPr txBox="1"/>
          <p:nvPr/>
        </p:nvSpPr>
        <p:spPr>
          <a:xfrm>
            <a:off x="5850293" y="3383175"/>
            <a:ext cx="136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rgbClr val="FF0000"/>
                </a:solidFill>
              </a:rPr>
              <a:t>bright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9D56DF-DF9E-43B0-018C-C7B64871488D}"/>
              </a:ext>
            </a:extLst>
          </p:cNvPr>
          <p:cNvSpPr txBox="1"/>
          <p:nvPr/>
        </p:nvSpPr>
        <p:spPr>
          <a:xfrm>
            <a:off x="8428652" y="3926734"/>
            <a:ext cx="136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rgbClr val="FF0000"/>
                </a:solidFill>
              </a:rPr>
              <a:t>neat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113BF5-82F6-73E1-9FD9-D0D4DA09570D}"/>
              </a:ext>
            </a:extLst>
          </p:cNvPr>
          <p:cNvSpPr txBox="1"/>
          <p:nvPr/>
        </p:nvSpPr>
        <p:spPr>
          <a:xfrm>
            <a:off x="7946571" y="4470293"/>
            <a:ext cx="136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rgbClr val="FF0000"/>
                </a:solidFill>
              </a:rPr>
              <a:t>empty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883662-627C-FA05-AAF2-1124E8E2B979}"/>
              </a:ext>
            </a:extLst>
          </p:cNvPr>
          <p:cNvSpPr txBox="1"/>
          <p:nvPr/>
        </p:nvSpPr>
        <p:spPr>
          <a:xfrm>
            <a:off x="8304245" y="5078150"/>
            <a:ext cx="136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expensive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C94FE8-439C-B91A-DF0C-7A9B4D7A1388}"/>
              </a:ext>
            </a:extLst>
          </p:cNvPr>
          <p:cNvSpPr txBox="1"/>
          <p:nvPr/>
        </p:nvSpPr>
        <p:spPr>
          <a:xfrm>
            <a:off x="9221756" y="5621709"/>
            <a:ext cx="136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beautiful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D2AC6B-296E-737E-61E4-F141D45A4AC6}"/>
              </a:ext>
            </a:extLst>
          </p:cNvPr>
          <p:cNvSpPr txBox="1"/>
          <p:nvPr/>
        </p:nvSpPr>
        <p:spPr>
          <a:xfrm>
            <a:off x="5651242" y="6463902"/>
            <a:ext cx="136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large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58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FC9AE0-D70D-82AA-D5C5-465BA967C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976465" cy="68448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AEC950-B38D-907C-95EC-DEFFABE78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061" y="276080"/>
            <a:ext cx="8210939" cy="65687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EE5C5F-EA79-0B1C-C48A-4B46A14E67A5}"/>
              </a:ext>
            </a:extLst>
          </p:cNvPr>
          <p:cNvSpPr txBox="1"/>
          <p:nvPr/>
        </p:nvSpPr>
        <p:spPr>
          <a:xfrm>
            <a:off x="5974703" y="615821"/>
            <a:ext cx="1362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solidFill>
                  <a:srgbClr val="FF0000"/>
                </a:solidFill>
              </a:rPr>
              <a:t>dirty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784C46-496C-2E8A-1B7E-86B7C99E4480}"/>
              </a:ext>
            </a:extLst>
          </p:cNvPr>
          <p:cNvSpPr txBox="1"/>
          <p:nvPr/>
        </p:nvSpPr>
        <p:spPr>
          <a:xfrm>
            <a:off x="6438121" y="1271243"/>
            <a:ext cx="1362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solidFill>
                  <a:srgbClr val="FF0000"/>
                </a:solidFill>
              </a:rPr>
              <a:t>new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3E8E69-C313-12C4-9F49-6266EE7263A6}"/>
              </a:ext>
            </a:extLst>
          </p:cNvPr>
          <p:cNvSpPr txBox="1"/>
          <p:nvPr/>
        </p:nvSpPr>
        <p:spPr>
          <a:xfrm>
            <a:off x="4733730" y="2612465"/>
            <a:ext cx="1362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solidFill>
                  <a:srgbClr val="FF0000"/>
                </a:solidFill>
              </a:rPr>
              <a:t>spacious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B83CD3-66ED-6B43-084A-73A34B503A34}"/>
              </a:ext>
            </a:extLst>
          </p:cNvPr>
          <p:cNvSpPr txBox="1"/>
          <p:nvPr/>
        </p:nvSpPr>
        <p:spPr>
          <a:xfrm>
            <a:off x="6929535" y="3244334"/>
            <a:ext cx="1362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solidFill>
                  <a:srgbClr val="FF0000"/>
                </a:solidFill>
              </a:rPr>
              <a:t>traditional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36F6E9-3A95-E606-760D-762E3F765AE6}"/>
              </a:ext>
            </a:extLst>
          </p:cNvPr>
          <p:cNvSpPr txBox="1"/>
          <p:nvPr/>
        </p:nvSpPr>
        <p:spPr>
          <a:xfrm>
            <a:off x="4733730" y="4609109"/>
            <a:ext cx="1362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solidFill>
                  <a:srgbClr val="FF0000"/>
                </a:solidFill>
              </a:rPr>
              <a:t>noisy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101915-F58C-40F5-B5E0-D2EFA6E3C743}"/>
              </a:ext>
            </a:extLst>
          </p:cNvPr>
          <p:cNvSpPr txBox="1"/>
          <p:nvPr/>
        </p:nvSpPr>
        <p:spPr>
          <a:xfrm>
            <a:off x="5896945" y="5271489"/>
            <a:ext cx="1362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>
                <a:solidFill>
                  <a:srgbClr val="FF0000"/>
                </a:solidFill>
              </a:rPr>
              <a:t>tall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D36146-ABD6-AE40-879D-C41AC06974B9}"/>
              </a:ext>
            </a:extLst>
          </p:cNvPr>
          <p:cNvSpPr txBox="1"/>
          <p:nvPr/>
        </p:nvSpPr>
        <p:spPr>
          <a:xfrm>
            <a:off x="4733730" y="6313304"/>
            <a:ext cx="1362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solidFill>
                  <a:srgbClr val="FF0000"/>
                </a:solidFill>
              </a:rPr>
              <a:t>modern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0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FCADE-A92A-11E0-3084-77474BCE2B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611"/>
          <a:stretch/>
        </p:blipFill>
        <p:spPr>
          <a:xfrm>
            <a:off x="1259897" y="0"/>
            <a:ext cx="967220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0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BAE232-D618-7B7A-7818-94EFF74046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1"/>
          <a:stretch/>
        </p:blipFill>
        <p:spPr>
          <a:xfrm>
            <a:off x="3555" y="186612"/>
            <a:ext cx="12188445" cy="46839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123847-A611-6200-CCA8-6B08BC1ED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43678"/>
            <a:ext cx="12188445" cy="211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5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2AC77C-8005-A718-E3A9-5AB932509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25" y="0"/>
            <a:ext cx="10603149" cy="6858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62B8824C-F390-9B52-2815-6E52353D4A7C}"/>
              </a:ext>
            </a:extLst>
          </p:cNvPr>
          <p:cNvSpPr/>
          <p:nvPr/>
        </p:nvSpPr>
        <p:spPr>
          <a:xfrm>
            <a:off x="4814596" y="1268964"/>
            <a:ext cx="503853" cy="4945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2E1964-0E53-DB0D-773A-3AD2C16F1175}"/>
              </a:ext>
            </a:extLst>
          </p:cNvPr>
          <p:cNvSpPr/>
          <p:nvPr/>
        </p:nvSpPr>
        <p:spPr>
          <a:xfrm>
            <a:off x="5480179" y="1841241"/>
            <a:ext cx="503853" cy="4945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261D05-BC60-B7E3-B90D-5258C9F08C18}"/>
              </a:ext>
            </a:extLst>
          </p:cNvPr>
          <p:cNvSpPr/>
          <p:nvPr/>
        </p:nvSpPr>
        <p:spPr>
          <a:xfrm>
            <a:off x="7965231" y="2416629"/>
            <a:ext cx="1001487" cy="51940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EB5CCD-38E0-5783-3B35-7B928E6DBB9A}"/>
              </a:ext>
            </a:extLst>
          </p:cNvPr>
          <p:cNvSpPr/>
          <p:nvPr/>
        </p:nvSpPr>
        <p:spPr>
          <a:xfrm>
            <a:off x="7268544" y="3010678"/>
            <a:ext cx="783774" cy="51940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3D83E7-3887-BBF8-14ED-A6DB37BB8693}"/>
              </a:ext>
            </a:extLst>
          </p:cNvPr>
          <p:cNvSpPr/>
          <p:nvPr/>
        </p:nvSpPr>
        <p:spPr>
          <a:xfrm>
            <a:off x="6848665" y="3545629"/>
            <a:ext cx="690470" cy="51940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33884F-C2A0-DE0D-84C7-870E1AF67920}"/>
              </a:ext>
            </a:extLst>
          </p:cNvPr>
          <p:cNvSpPr/>
          <p:nvPr/>
        </p:nvSpPr>
        <p:spPr>
          <a:xfrm>
            <a:off x="5984032" y="4177004"/>
            <a:ext cx="584719" cy="34523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1B77C9-6914-AE7E-608E-9C42414883A8}"/>
              </a:ext>
            </a:extLst>
          </p:cNvPr>
          <p:cNvSpPr/>
          <p:nvPr/>
        </p:nvSpPr>
        <p:spPr>
          <a:xfrm>
            <a:off x="5984031" y="4733734"/>
            <a:ext cx="668696" cy="4167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D3BCF8E-B20D-13E7-9225-36CC9912D29E}"/>
              </a:ext>
            </a:extLst>
          </p:cNvPr>
          <p:cNvSpPr/>
          <p:nvPr/>
        </p:nvSpPr>
        <p:spPr>
          <a:xfrm>
            <a:off x="8014995" y="5271803"/>
            <a:ext cx="783773" cy="51940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E8F202A-700F-0EF6-DE6F-3505BF771905}"/>
              </a:ext>
            </a:extLst>
          </p:cNvPr>
          <p:cNvSpPr/>
          <p:nvPr/>
        </p:nvSpPr>
        <p:spPr>
          <a:xfrm>
            <a:off x="8298023" y="5872073"/>
            <a:ext cx="783773" cy="43542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6704A3-BF13-D7E2-D52C-ACF00086ABA5}"/>
              </a:ext>
            </a:extLst>
          </p:cNvPr>
          <p:cNvSpPr/>
          <p:nvPr/>
        </p:nvSpPr>
        <p:spPr>
          <a:xfrm>
            <a:off x="5984031" y="6400801"/>
            <a:ext cx="864634" cy="4727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4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E9306E-96F1-F0EE-D8F1-B5B269D0A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3598"/>
            <a:ext cx="12140815" cy="5295316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62EE288D-6F95-6F7C-7D1E-5E1346D865FB}"/>
              </a:ext>
            </a:extLst>
          </p:cNvPr>
          <p:cNvSpPr/>
          <p:nvPr/>
        </p:nvSpPr>
        <p:spPr>
          <a:xfrm>
            <a:off x="5943600" y="849086"/>
            <a:ext cx="606490" cy="4292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4AA67C-7E77-DA79-28A3-8E59CA22AC14}"/>
              </a:ext>
            </a:extLst>
          </p:cNvPr>
          <p:cNvSpPr/>
          <p:nvPr/>
        </p:nvSpPr>
        <p:spPr>
          <a:xfrm>
            <a:off x="5878286" y="1416892"/>
            <a:ext cx="671804" cy="4292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FD334C-748E-A24A-D6E4-B5C2CE4B722D}"/>
              </a:ext>
            </a:extLst>
          </p:cNvPr>
          <p:cNvSpPr/>
          <p:nvPr/>
        </p:nvSpPr>
        <p:spPr>
          <a:xfrm>
            <a:off x="7305869" y="2068674"/>
            <a:ext cx="1026367" cy="5159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C6015FA-85AE-8603-844B-7A8D1DADBD90}"/>
              </a:ext>
            </a:extLst>
          </p:cNvPr>
          <p:cNvSpPr/>
          <p:nvPr/>
        </p:nvSpPr>
        <p:spPr>
          <a:xfrm>
            <a:off x="8005664" y="2711125"/>
            <a:ext cx="1175658" cy="5159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84C5E5-0682-3345-262C-0F4ABD008451}"/>
              </a:ext>
            </a:extLst>
          </p:cNvPr>
          <p:cNvSpPr/>
          <p:nvPr/>
        </p:nvSpPr>
        <p:spPr>
          <a:xfrm>
            <a:off x="8966717" y="3353576"/>
            <a:ext cx="914399" cy="5159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1C63EE-EF7F-305A-6F8C-7A6E2E3F1D9C}"/>
              </a:ext>
            </a:extLst>
          </p:cNvPr>
          <p:cNvSpPr/>
          <p:nvPr/>
        </p:nvSpPr>
        <p:spPr>
          <a:xfrm>
            <a:off x="7819052" y="3956956"/>
            <a:ext cx="914399" cy="5159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1514F4-5FA2-A01C-4053-4FA4EE1A4BFD}"/>
              </a:ext>
            </a:extLst>
          </p:cNvPr>
          <p:cNvSpPr/>
          <p:nvPr/>
        </p:nvSpPr>
        <p:spPr>
          <a:xfrm>
            <a:off x="5222035" y="4650532"/>
            <a:ext cx="761999" cy="5186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4D7DB1-B578-0D32-F92B-EB1D09E9FAA8}"/>
              </a:ext>
            </a:extLst>
          </p:cNvPr>
          <p:cNvSpPr/>
          <p:nvPr/>
        </p:nvSpPr>
        <p:spPr>
          <a:xfrm>
            <a:off x="6758479" y="5294245"/>
            <a:ext cx="948607" cy="5159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1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0C06C0-1837-277D-56DE-52076BE3C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7726"/>
            <a:ext cx="12182601" cy="498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88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83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Lâm Đan</dc:creator>
  <cp:lastModifiedBy>Nguyễn Lâm Đan</cp:lastModifiedBy>
  <cp:revision>5</cp:revision>
  <dcterms:created xsi:type="dcterms:W3CDTF">2022-11-09T09:23:06Z</dcterms:created>
  <dcterms:modified xsi:type="dcterms:W3CDTF">2023-03-17T14:38:10Z</dcterms:modified>
</cp:coreProperties>
</file>