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3" r:id="rId2"/>
    <p:sldMasterId id="2147483781" r:id="rId3"/>
    <p:sldMasterId id="2147483798" r:id="rId4"/>
    <p:sldMasterId id="2147483810" r:id="rId5"/>
  </p:sldMasterIdLst>
  <p:sldIdLst>
    <p:sldId id="256" r:id="rId6"/>
    <p:sldId id="257" r:id="rId7"/>
    <p:sldId id="258" r:id="rId8"/>
    <p:sldId id="259" r:id="rId9"/>
    <p:sldId id="26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84" r:id="rId27"/>
    <p:sldId id="28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1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8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94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E7AA473-D82F-4EFF-9DF7-AE6D83C51288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56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67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344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65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F99-132F-413F-B7EF-71A5C33F2ED6}" type="datetime1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181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42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98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8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79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57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82353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81575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264409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45499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72939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81471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9326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3426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1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824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282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549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97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F99-132F-413F-B7EF-71A5C33F2ED6}" type="datetime1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673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185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868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950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4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33746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3706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05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51553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548497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93013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713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875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138E-B78F-0D8E-FC4E-069468950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11D9C-DF82-1183-0E41-B266541C0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8DD90-AF46-F958-2472-FDEAEAFF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79110-6A36-A44D-8DAE-EE6890F7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9978B-B063-56AE-7E28-58E3EBA0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145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D123-BA99-D909-3073-F99BC27E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2762-FEA2-87A5-8910-BDB06E01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82D5-69F0-1A7A-1BC8-92DB8239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0BEDF-81DC-C3F6-44A4-3D8A8194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C16BF-A01A-B2C5-B8FE-903AB5E9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748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34CD-5FB1-0DAF-E96C-F1E07859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85E1D-1178-2338-86B7-A0E3F07DE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CADD-4BCF-18C4-0245-A0C98562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C4AD9-3591-0C14-7CC2-1DDAD264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FBFD9-96F9-3FCD-F397-FF81D4CF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691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3B22-8F74-B744-E19A-36DA6EC2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7D3A6-54CD-B2CB-80E9-ADCEBB544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858CA-CB2A-7A18-0B66-D61E16536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2062E-735D-E54B-E28D-DDE945FF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DF5DC-A813-B10A-D2D7-15BA6E37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7915E-9AA3-B1C0-CEF3-F879D39A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787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5532-1791-5235-51CA-423ABBFC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216BF-0CE0-930B-045D-72EBD2E38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50963-5A1B-D072-0399-ABEDDCA0F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ABB47-5BA0-B251-07AF-028F44D7F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E0ED9-690E-6FA4-96E8-1858F9C30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F4FCA-F72D-51EB-2E0C-2CECD2A6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F99-132F-413F-B7EF-71A5C33F2ED6}" type="datetime1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6B1A4-EFD4-BFF0-8B0F-D9AA2E04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2E5FC-418A-8F2B-61ED-556D7300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7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755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FC5E-31C4-5DB2-5029-1E0C6286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67410-C27B-7A18-5B96-5A3BD657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F4F15-D21A-D663-E5FC-63DAD106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81EEF-C42B-7702-9D59-B5684A83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417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AF4DF-C182-8F73-23C0-81745AF8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6C0D3-8508-7703-EE50-6D1C0EC8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00E26-66AD-1C5E-D1DE-FD19AD43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195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A29F-4B33-5FCB-B916-BCBDF593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14C9-308F-AA71-C97B-46C1EAE88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6F5ED-56C0-C6E6-E38E-922A9912E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07A50-7FE9-A2DD-2255-78452C1C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B7BE5-8E88-0787-FF59-AF40532A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27DC5-1A01-CB2F-B4F0-9FC18F06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398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0B71-E2DB-A49F-B8BF-FCFF59981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95F61-F871-F934-F839-EBF5DF54A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8AA38-1F1E-E4AA-6584-ABE88F3C5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A4DD5-7F17-CC53-3A5E-315CBF96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E3B9F-AF86-6DF8-0C9E-0DF942FA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2A3A8-005F-6E66-5FC1-354A44AC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738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F07D-9451-EADD-ADC5-EB3C94EC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75981-E867-C5B2-F94A-928B6BC43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68476-AF5B-5B5D-D959-943CA335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57C7A-977B-91F3-44E0-DD640AA8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C79F0-4FEE-7EBD-13E3-49C811BE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433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1154E-7023-10F4-4953-F772AF0C1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675FA-123A-F16F-8603-3A42A735B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3B5A9-14BA-6B84-0252-99C068A0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C9FC2-D047-69FC-C00C-DC323317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83430-50D8-AB4B-5DA7-216C28F4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518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1710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2070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8454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80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7862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F99-132F-413F-B7EF-71A5C33F2ED6}" type="datetime1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8333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6531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745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629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F4EB293-A316-472D-A8B4-6947CF1A12B7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92243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686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15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8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2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7.jp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4BCCD4-CEB1-405B-A443-DD9CBCBEA552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4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6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C27AF-2FBC-2952-24DE-80B28DF9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532B5-A88A-30D8-9CB6-5F1D6DBA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20C71-5E76-7DA8-586E-1B3AD4E58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EB3AE-8A00-ABCC-A6D3-872739CD9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071BE-218F-B2DA-97CB-CDD3085B7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9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2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66C83891-1C4C-D480-6FF8-B2D56483F4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538" b="10193"/>
          <a:stretch/>
        </p:blipFill>
        <p:spPr>
          <a:xfrm>
            <a:off x="7123" y="-4"/>
            <a:ext cx="12192001" cy="685800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D1A8F73-6B70-6DDF-942A-B6E7CD252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246;p34">
            <a:extLst>
              <a:ext uri="{FF2B5EF4-FFF2-40B4-BE49-F238E27FC236}">
                <a16:creationId xmlns:a16="http://schemas.microsoft.com/office/drawing/2014/main" id="{512AA795-9834-22AA-3AA0-5A8026D01FE1}"/>
              </a:ext>
            </a:extLst>
          </p:cNvPr>
          <p:cNvSpPr txBox="1">
            <a:spLocks/>
          </p:cNvSpPr>
          <p:nvPr/>
        </p:nvSpPr>
        <p:spPr>
          <a:xfrm>
            <a:off x="538671" y="740489"/>
            <a:ext cx="4969600" cy="557280"/>
          </a:xfrm>
          <a:prstGeom prst="rect">
            <a:avLst/>
          </a:prstGeom>
        </p:spPr>
        <p:txBody>
          <a:bodyPr spcFirstLastPara="1" vert="horz" wrap="square" lIns="90000" tIns="91425" rIns="90000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vi-VN" sz="180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TRƯỜNG ĐẠI HỌC SƯ PHẠM KỸ THUẬT TP. HỒ CHÍ MINH</a:t>
            </a:r>
            <a:endParaRPr lang="vi-VN" sz="4400" dirty="0">
              <a:solidFill>
                <a:schemeClr val="bg1"/>
              </a:solidFill>
            </a:endParaRPr>
          </a:p>
        </p:txBody>
      </p:sp>
      <p:sp>
        <p:nvSpPr>
          <p:cNvPr id="6" name="Google Shape;247;p34">
            <a:extLst>
              <a:ext uri="{FF2B5EF4-FFF2-40B4-BE49-F238E27FC236}">
                <a16:creationId xmlns:a16="http://schemas.microsoft.com/office/drawing/2014/main" id="{EDE5736A-5D86-CCEB-636E-3F82DD08A4F7}"/>
              </a:ext>
            </a:extLst>
          </p:cNvPr>
          <p:cNvSpPr txBox="1">
            <a:spLocks/>
          </p:cNvSpPr>
          <p:nvPr/>
        </p:nvSpPr>
        <p:spPr>
          <a:xfrm>
            <a:off x="4600732" y="3866506"/>
            <a:ext cx="3716265" cy="675556"/>
          </a:xfrm>
          <a:prstGeom prst="rect">
            <a:avLst/>
          </a:prstGeom>
        </p:spPr>
        <p:txBody>
          <a:bodyPr spcFirstLastPara="1" vert="horz" wrap="square" lIns="90000" tIns="91425" rIns="90000" bIns="91425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</a:rPr>
              <a:t>GVHD: TS. Nguyễn Thiên Bảo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</a:rPr>
              <a:t>Mã lớp học: DSYS335977_22_2_01</a:t>
            </a:r>
          </a:p>
          <a:p>
            <a:pPr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7" name="Google Shape;248;p34">
            <a:extLst>
              <a:ext uri="{FF2B5EF4-FFF2-40B4-BE49-F238E27FC236}">
                <a16:creationId xmlns:a16="http://schemas.microsoft.com/office/drawing/2014/main" id="{127F6A4E-A561-FD10-3615-3F2B529030F4}"/>
              </a:ext>
            </a:extLst>
          </p:cNvPr>
          <p:cNvGrpSpPr/>
          <p:nvPr/>
        </p:nvGrpSpPr>
        <p:grpSpPr>
          <a:xfrm>
            <a:off x="8410777" y="3667053"/>
            <a:ext cx="3287268" cy="2530328"/>
            <a:chOff x="5527089" y="1579815"/>
            <a:chExt cx="4620746" cy="3556754"/>
          </a:xfrm>
        </p:grpSpPr>
        <p:sp>
          <p:nvSpPr>
            <p:cNvPr id="8" name="Google Shape;249;p34">
              <a:extLst>
                <a:ext uri="{FF2B5EF4-FFF2-40B4-BE49-F238E27FC236}">
                  <a16:creationId xmlns:a16="http://schemas.microsoft.com/office/drawing/2014/main" id="{8128422B-559F-1759-ABA6-FBB4DAFAFCBB}"/>
                </a:ext>
              </a:extLst>
            </p:cNvPr>
            <p:cNvSpPr/>
            <p:nvPr/>
          </p:nvSpPr>
          <p:spPr>
            <a:xfrm>
              <a:off x="6239778" y="2099076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0;p34">
              <a:extLst>
                <a:ext uri="{FF2B5EF4-FFF2-40B4-BE49-F238E27FC236}">
                  <a16:creationId xmlns:a16="http://schemas.microsoft.com/office/drawing/2014/main" id="{D8E98EC7-1976-40C1-6F1E-DFB4C88EE168}"/>
                </a:ext>
              </a:extLst>
            </p:cNvPr>
            <p:cNvSpPr/>
            <p:nvPr/>
          </p:nvSpPr>
          <p:spPr>
            <a:xfrm>
              <a:off x="9124311" y="41128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1;p34">
              <a:extLst>
                <a:ext uri="{FF2B5EF4-FFF2-40B4-BE49-F238E27FC236}">
                  <a16:creationId xmlns:a16="http://schemas.microsoft.com/office/drawing/2014/main" id="{17CF443C-28D8-17EB-E59B-174E7D87A997}"/>
                </a:ext>
              </a:extLst>
            </p:cNvPr>
            <p:cNvSpPr/>
            <p:nvPr/>
          </p:nvSpPr>
          <p:spPr>
            <a:xfrm flipH="1">
              <a:off x="9407991" y="180171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2;p34">
              <a:extLst>
                <a:ext uri="{FF2B5EF4-FFF2-40B4-BE49-F238E27FC236}">
                  <a16:creationId xmlns:a16="http://schemas.microsoft.com/office/drawing/2014/main" id="{82BDBA2A-888D-992C-8F98-EDC844075EBC}"/>
                </a:ext>
              </a:extLst>
            </p:cNvPr>
            <p:cNvSpPr/>
            <p:nvPr/>
          </p:nvSpPr>
          <p:spPr>
            <a:xfrm flipH="1">
              <a:off x="9111945" y="157981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3;p34">
              <a:extLst>
                <a:ext uri="{FF2B5EF4-FFF2-40B4-BE49-F238E27FC236}">
                  <a16:creationId xmlns:a16="http://schemas.microsoft.com/office/drawing/2014/main" id="{E7AE39CE-3143-DBC8-65FF-A34BC92D49AA}"/>
                </a:ext>
              </a:extLst>
            </p:cNvPr>
            <p:cNvSpPr/>
            <p:nvPr/>
          </p:nvSpPr>
          <p:spPr>
            <a:xfrm flipH="1">
              <a:off x="8924714" y="189792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4;p34">
              <a:extLst>
                <a:ext uri="{FF2B5EF4-FFF2-40B4-BE49-F238E27FC236}">
                  <a16:creationId xmlns:a16="http://schemas.microsoft.com/office/drawing/2014/main" id="{C26BE517-57DC-7BD2-6856-6053B99F1945}"/>
                </a:ext>
              </a:extLst>
            </p:cNvPr>
            <p:cNvSpPr/>
            <p:nvPr/>
          </p:nvSpPr>
          <p:spPr>
            <a:xfrm>
              <a:off x="5527089" y="3925265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5;p34">
              <a:extLst>
                <a:ext uri="{FF2B5EF4-FFF2-40B4-BE49-F238E27FC236}">
                  <a16:creationId xmlns:a16="http://schemas.microsoft.com/office/drawing/2014/main" id="{0588805D-791B-02B1-38D3-C5453B1BC4ED}"/>
                </a:ext>
              </a:extLst>
            </p:cNvPr>
            <p:cNvSpPr/>
            <p:nvPr/>
          </p:nvSpPr>
          <p:spPr>
            <a:xfrm>
              <a:off x="5983525" y="4306634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6;p34">
              <a:extLst>
                <a:ext uri="{FF2B5EF4-FFF2-40B4-BE49-F238E27FC236}">
                  <a16:creationId xmlns:a16="http://schemas.microsoft.com/office/drawing/2014/main" id="{7D967671-FAE2-B9E2-E52E-DFA244D0BF8D}"/>
                </a:ext>
              </a:extLst>
            </p:cNvPr>
            <p:cNvSpPr/>
            <p:nvPr/>
          </p:nvSpPr>
          <p:spPr>
            <a:xfrm>
              <a:off x="6203967" y="402145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57;p34">
              <a:extLst>
                <a:ext uri="{FF2B5EF4-FFF2-40B4-BE49-F238E27FC236}">
                  <a16:creationId xmlns:a16="http://schemas.microsoft.com/office/drawing/2014/main" id="{97A0997D-6001-4ADA-B33D-D9F6304B553F}"/>
                </a:ext>
              </a:extLst>
            </p:cNvPr>
            <p:cNvGrpSpPr/>
            <p:nvPr/>
          </p:nvGrpSpPr>
          <p:grpSpPr>
            <a:xfrm>
              <a:off x="6419268" y="2175276"/>
              <a:ext cx="3428123" cy="2427848"/>
              <a:chOff x="6419268" y="2175276"/>
              <a:chExt cx="3428123" cy="2427848"/>
            </a:xfrm>
          </p:grpSpPr>
          <p:sp>
            <p:nvSpPr>
              <p:cNvPr id="21" name="Google Shape;258;p34">
                <a:extLst>
                  <a:ext uri="{FF2B5EF4-FFF2-40B4-BE49-F238E27FC236}">
                    <a16:creationId xmlns:a16="http://schemas.microsoft.com/office/drawing/2014/main" id="{E0F88433-6FDC-FD1D-401F-F4CC325CB8AC}"/>
                  </a:ext>
                </a:extLst>
              </p:cNvPr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avLst/>
                <a:gdLst/>
                <a:ahLst/>
                <a:cxnLst/>
                <a:rect l="l" t="t" r="r" b="b"/>
                <a:pathLst>
                  <a:path w="109479" h="69138" extrusionOk="0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59;p34">
                <a:extLst>
                  <a:ext uri="{FF2B5EF4-FFF2-40B4-BE49-F238E27FC236}">
                    <a16:creationId xmlns:a16="http://schemas.microsoft.com/office/drawing/2014/main" id="{E3C06146-9607-BEC1-CB20-08DB13EAC696}"/>
                  </a:ext>
                </a:extLst>
              </p:cNvPr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avLst/>
                <a:gdLst/>
                <a:ahLst/>
                <a:cxnLst/>
                <a:rect l="l" t="t" r="r" b="b"/>
                <a:pathLst>
                  <a:path w="109481" h="17234" extrusionOk="0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60;p34">
                <a:extLst>
                  <a:ext uri="{FF2B5EF4-FFF2-40B4-BE49-F238E27FC236}">
                    <a16:creationId xmlns:a16="http://schemas.microsoft.com/office/drawing/2014/main" id="{28C422DE-D8A7-183E-1778-8A7E16CAA37C}"/>
                  </a:ext>
                </a:extLst>
              </p:cNvPr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avLst/>
                <a:gdLst/>
                <a:ahLst/>
                <a:cxnLst/>
                <a:rect l="l" t="t" r="r" b="b"/>
                <a:pathLst>
                  <a:path w="103762" h="46523" extrusionOk="0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61;p34">
                <a:extLst>
                  <a:ext uri="{FF2B5EF4-FFF2-40B4-BE49-F238E27FC236}">
                    <a16:creationId xmlns:a16="http://schemas.microsoft.com/office/drawing/2014/main" id="{1792EFD7-BFB3-D2DD-06F6-8C0E93963343}"/>
                  </a:ext>
                </a:extLst>
              </p:cNvPr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avLst/>
                <a:gdLst/>
                <a:ahLst/>
                <a:cxnLst/>
                <a:rect l="l" t="t" r="r" b="b"/>
                <a:pathLst>
                  <a:path w="53805" h="2842" extrusionOk="0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62;p34">
                <a:extLst>
                  <a:ext uri="{FF2B5EF4-FFF2-40B4-BE49-F238E27FC236}">
                    <a16:creationId xmlns:a16="http://schemas.microsoft.com/office/drawing/2014/main" id="{022F4820-48D7-7563-DB94-2C0844E80FD4}"/>
                  </a:ext>
                </a:extLst>
              </p:cNvPr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10469" extrusionOk="0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3;p34">
                <a:extLst>
                  <a:ext uri="{FF2B5EF4-FFF2-40B4-BE49-F238E27FC236}">
                    <a16:creationId xmlns:a16="http://schemas.microsoft.com/office/drawing/2014/main" id="{FBBDCB48-831B-6F71-0751-26C1FB0FAC2A}"/>
                  </a:ext>
                </a:extLst>
              </p:cNvPr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6030" extrusionOk="0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64;p34">
                <a:extLst>
                  <a:ext uri="{FF2B5EF4-FFF2-40B4-BE49-F238E27FC236}">
                    <a16:creationId xmlns:a16="http://schemas.microsoft.com/office/drawing/2014/main" id="{3E0E1194-0975-31F3-E0FB-F3A85B72AB5A}"/>
                  </a:ext>
                </a:extLst>
              </p:cNvPr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24808" extrusionOk="0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65;p34">
                <a:extLst>
                  <a:ext uri="{FF2B5EF4-FFF2-40B4-BE49-F238E27FC236}">
                    <a16:creationId xmlns:a16="http://schemas.microsoft.com/office/drawing/2014/main" id="{13737BBA-93A1-0A42-0FD1-C095B1CEFE19}"/>
                  </a:ext>
                </a:extLst>
              </p:cNvPr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3610" extrusionOk="0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66;p34">
                <a:extLst>
                  <a:ext uri="{FF2B5EF4-FFF2-40B4-BE49-F238E27FC236}">
                    <a16:creationId xmlns:a16="http://schemas.microsoft.com/office/drawing/2014/main" id="{E4245B22-4087-F7CE-F739-19FFEE54E432}"/>
                  </a:ext>
                </a:extLst>
              </p:cNvPr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67;p34">
                <a:extLst>
                  <a:ext uri="{FF2B5EF4-FFF2-40B4-BE49-F238E27FC236}">
                    <a16:creationId xmlns:a16="http://schemas.microsoft.com/office/drawing/2014/main" id="{E6BF529B-847C-A813-0677-A06C408F201D}"/>
                  </a:ext>
                </a:extLst>
              </p:cNvPr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68;p34">
                <a:extLst>
                  <a:ext uri="{FF2B5EF4-FFF2-40B4-BE49-F238E27FC236}">
                    <a16:creationId xmlns:a16="http://schemas.microsoft.com/office/drawing/2014/main" id="{938CA371-632A-4F8F-6D62-3BCB51A993AD}"/>
                  </a:ext>
                </a:extLst>
              </p:cNvPr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69;p34">
                <a:extLst>
                  <a:ext uri="{FF2B5EF4-FFF2-40B4-BE49-F238E27FC236}">
                    <a16:creationId xmlns:a16="http://schemas.microsoft.com/office/drawing/2014/main" id="{1795C535-1821-79A3-0229-B7BE11577636}"/>
                  </a:ext>
                </a:extLst>
              </p:cNvPr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avLst/>
                <a:gdLst/>
                <a:ahLst/>
                <a:cxnLst/>
                <a:rect l="l" t="t" r="r" b="b"/>
                <a:pathLst>
                  <a:path w="11968" h="11967" extrusionOk="0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70;p34">
                <a:extLst>
                  <a:ext uri="{FF2B5EF4-FFF2-40B4-BE49-F238E27FC236}">
                    <a16:creationId xmlns:a16="http://schemas.microsoft.com/office/drawing/2014/main" id="{99E8D25E-12A2-1671-28E5-4B9F78370C8B}"/>
                  </a:ext>
                </a:extLst>
              </p:cNvPr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5830" extrusionOk="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71;p34">
                <a:extLst>
                  <a:ext uri="{FF2B5EF4-FFF2-40B4-BE49-F238E27FC236}">
                    <a16:creationId xmlns:a16="http://schemas.microsoft.com/office/drawing/2014/main" id="{AA659BC8-B009-2694-979C-04B0ECCC000A}"/>
                  </a:ext>
                </a:extLst>
              </p:cNvPr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avLst/>
                <a:gdLst/>
                <a:ahLst/>
                <a:cxnLst/>
                <a:rect l="l" t="t" r="r" b="b"/>
                <a:pathLst>
                  <a:path w="10660" h="741" extrusionOk="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72;p34">
                <a:extLst>
                  <a:ext uri="{FF2B5EF4-FFF2-40B4-BE49-F238E27FC236}">
                    <a16:creationId xmlns:a16="http://schemas.microsoft.com/office/drawing/2014/main" id="{7A313CF7-922E-6284-828D-A1822BC666CD}"/>
                  </a:ext>
                </a:extLst>
              </p:cNvPr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avLst/>
                <a:gdLst/>
                <a:ahLst/>
                <a:cxnLst/>
                <a:rect l="l" t="t" r="r" b="b"/>
                <a:pathLst>
                  <a:path w="19236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73;p34">
                <a:extLst>
                  <a:ext uri="{FF2B5EF4-FFF2-40B4-BE49-F238E27FC236}">
                    <a16:creationId xmlns:a16="http://schemas.microsoft.com/office/drawing/2014/main" id="{06402971-24CF-A6E2-D78B-3F272C1961A6}"/>
                  </a:ext>
                </a:extLst>
              </p:cNvPr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avLst/>
                <a:gdLst/>
                <a:ahLst/>
                <a:cxnLst/>
                <a:rect l="l" t="t" r="r" b="b"/>
                <a:pathLst>
                  <a:path w="19238" h="4127" extrusionOk="0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74;p34">
                <a:extLst>
                  <a:ext uri="{FF2B5EF4-FFF2-40B4-BE49-F238E27FC236}">
                    <a16:creationId xmlns:a16="http://schemas.microsoft.com/office/drawing/2014/main" id="{1D24FD25-A006-F5BF-4776-9BB695B4216F}"/>
                  </a:ext>
                </a:extLst>
              </p:cNvPr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75;p34">
                <a:extLst>
                  <a:ext uri="{FF2B5EF4-FFF2-40B4-BE49-F238E27FC236}">
                    <a16:creationId xmlns:a16="http://schemas.microsoft.com/office/drawing/2014/main" id="{83BC2DFB-4372-F88C-185B-7DAD1762986A}"/>
                  </a:ext>
                </a:extLst>
              </p:cNvPr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76;p34">
                <a:extLst>
                  <a:ext uri="{FF2B5EF4-FFF2-40B4-BE49-F238E27FC236}">
                    <a16:creationId xmlns:a16="http://schemas.microsoft.com/office/drawing/2014/main" id="{891CE4E1-4671-4186-ACCE-DFC2E034DAE9}"/>
                  </a:ext>
                </a:extLst>
              </p:cNvPr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77;p34">
                <a:extLst>
                  <a:ext uri="{FF2B5EF4-FFF2-40B4-BE49-F238E27FC236}">
                    <a16:creationId xmlns:a16="http://schemas.microsoft.com/office/drawing/2014/main" id="{11DFAD71-A83E-62FF-69BF-033A481A5E2D}"/>
                  </a:ext>
                </a:extLst>
              </p:cNvPr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75" extrusionOk="0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78;p34">
                <a:extLst>
                  <a:ext uri="{FF2B5EF4-FFF2-40B4-BE49-F238E27FC236}">
                    <a16:creationId xmlns:a16="http://schemas.microsoft.com/office/drawing/2014/main" id="{E5EF197E-108D-F091-7F97-780B6A85FFC5}"/>
                  </a:ext>
                </a:extLst>
              </p:cNvPr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79;p34">
                <a:extLst>
                  <a:ext uri="{FF2B5EF4-FFF2-40B4-BE49-F238E27FC236}">
                    <a16:creationId xmlns:a16="http://schemas.microsoft.com/office/drawing/2014/main" id="{695F4744-CAF8-1CE4-50EC-22DA7C537B4E}"/>
                  </a:ext>
                </a:extLst>
              </p:cNvPr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80;p34">
                <a:extLst>
                  <a:ext uri="{FF2B5EF4-FFF2-40B4-BE49-F238E27FC236}">
                    <a16:creationId xmlns:a16="http://schemas.microsoft.com/office/drawing/2014/main" id="{7D354427-6F5D-BCF2-DE56-6B7CA9547398}"/>
                  </a:ext>
                </a:extLst>
              </p:cNvPr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2707" extrusionOk="0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81;p34">
                <a:extLst>
                  <a:ext uri="{FF2B5EF4-FFF2-40B4-BE49-F238E27FC236}">
                    <a16:creationId xmlns:a16="http://schemas.microsoft.com/office/drawing/2014/main" id="{91DADD89-12C0-F771-343D-390C56EF6849}"/>
                  </a:ext>
                </a:extLst>
              </p:cNvPr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740" extrusionOk="0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82;p34">
                <a:extLst>
                  <a:ext uri="{FF2B5EF4-FFF2-40B4-BE49-F238E27FC236}">
                    <a16:creationId xmlns:a16="http://schemas.microsoft.com/office/drawing/2014/main" id="{9FA9B6B8-38B8-6630-2FAC-D484FDF2A566}"/>
                  </a:ext>
                </a:extLst>
              </p:cNvPr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30689" extrusionOk="0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83;p34">
                <a:extLst>
                  <a:ext uri="{FF2B5EF4-FFF2-40B4-BE49-F238E27FC236}">
                    <a16:creationId xmlns:a16="http://schemas.microsoft.com/office/drawing/2014/main" id="{FF4618F9-6542-4B8F-200E-7BE914B745C9}"/>
                  </a:ext>
                </a:extLst>
              </p:cNvPr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6594" extrusionOk="0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84;p34">
                <a:extLst>
                  <a:ext uri="{FF2B5EF4-FFF2-40B4-BE49-F238E27FC236}">
                    <a16:creationId xmlns:a16="http://schemas.microsoft.com/office/drawing/2014/main" id="{1C1EC82E-381F-6961-1853-DE4A15276EF0}"/>
                  </a:ext>
                </a:extLst>
              </p:cNvPr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85;p34">
                <a:extLst>
                  <a:ext uri="{FF2B5EF4-FFF2-40B4-BE49-F238E27FC236}">
                    <a16:creationId xmlns:a16="http://schemas.microsoft.com/office/drawing/2014/main" id="{F0085A10-4247-795A-8E5C-739A69FB3A08}"/>
                  </a:ext>
                </a:extLst>
              </p:cNvPr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5" extrusionOk="0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86;p34">
                <a:extLst>
                  <a:ext uri="{FF2B5EF4-FFF2-40B4-BE49-F238E27FC236}">
                    <a16:creationId xmlns:a16="http://schemas.microsoft.com/office/drawing/2014/main" id="{662BFB9A-EDC1-520B-151A-1FD96A00696D}"/>
                  </a:ext>
                </a:extLst>
              </p:cNvPr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87;p34">
                <a:extLst>
                  <a:ext uri="{FF2B5EF4-FFF2-40B4-BE49-F238E27FC236}">
                    <a16:creationId xmlns:a16="http://schemas.microsoft.com/office/drawing/2014/main" id="{E8B3A005-361F-E86F-2EC5-17650CE2E65F}"/>
                  </a:ext>
                </a:extLst>
              </p:cNvPr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88;p34">
                <a:extLst>
                  <a:ext uri="{FF2B5EF4-FFF2-40B4-BE49-F238E27FC236}">
                    <a16:creationId xmlns:a16="http://schemas.microsoft.com/office/drawing/2014/main" id="{1AEE7DD9-F52E-2D45-C240-0A7B8A5C7B36}"/>
                  </a:ext>
                </a:extLst>
              </p:cNvPr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89;p34">
                <a:extLst>
                  <a:ext uri="{FF2B5EF4-FFF2-40B4-BE49-F238E27FC236}">
                    <a16:creationId xmlns:a16="http://schemas.microsoft.com/office/drawing/2014/main" id="{ECF977C3-551D-3382-8070-C61D09AD38D1}"/>
                  </a:ext>
                </a:extLst>
              </p:cNvPr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90;p34">
                <a:extLst>
                  <a:ext uri="{FF2B5EF4-FFF2-40B4-BE49-F238E27FC236}">
                    <a16:creationId xmlns:a16="http://schemas.microsoft.com/office/drawing/2014/main" id="{B4B500F1-DE54-C141-1FC2-B7BEF7A6D315}"/>
                  </a:ext>
                </a:extLst>
              </p:cNvPr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91;p34">
                <a:extLst>
                  <a:ext uri="{FF2B5EF4-FFF2-40B4-BE49-F238E27FC236}">
                    <a16:creationId xmlns:a16="http://schemas.microsoft.com/office/drawing/2014/main" id="{1726E9F0-EB12-AFDD-F139-7295D6B4BA23}"/>
                  </a:ext>
                </a:extLst>
              </p:cNvPr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92;p34">
                <a:extLst>
                  <a:ext uri="{FF2B5EF4-FFF2-40B4-BE49-F238E27FC236}">
                    <a16:creationId xmlns:a16="http://schemas.microsoft.com/office/drawing/2014/main" id="{5EBCE8E9-A020-888D-BCC5-AC8CC20BDCD1}"/>
                  </a:ext>
                </a:extLst>
              </p:cNvPr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8975" extrusionOk="0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93;p34">
                <a:extLst>
                  <a:ext uri="{FF2B5EF4-FFF2-40B4-BE49-F238E27FC236}">
                    <a16:creationId xmlns:a16="http://schemas.microsoft.com/office/drawing/2014/main" id="{BC2E4BDE-F93E-5FCE-69D1-F8955E38CE2C}"/>
                  </a:ext>
                </a:extLst>
              </p:cNvPr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2738" extrusionOk="0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94;p34">
                <a:extLst>
                  <a:ext uri="{FF2B5EF4-FFF2-40B4-BE49-F238E27FC236}">
                    <a16:creationId xmlns:a16="http://schemas.microsoft.com/office/drawing/2014/main" id="{2B5443CB-E1B3-CDCD-8D32-951519806579}"/>
                  </a:ext>
                </a:extLst>
              </p:cNvPr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630" h="13205" extrusionOk="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95;p34">
                <a:extLst>
                  <a:ext uri="{FF2B5EF4-FFF2-40B4-BE49-F238E27FC236}">
                    <a16:creationId xmlns:a16="http://schemas.microsoft.com/office/drawing/2014/main" id="{21B850EC-F59F-3FA1-98A8-0DC1764998C9}"/>
                  </a:ext>
                </a:extLst>
              </p:cNvPr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avLst/>
                <a:gdLst/>
                <a:ahLst/>
                <a:cxnLst/>
                <a:rect l="l" t="t" r="r" b="b"/>
                <a:pathLst>
                  <a:path w="22457" h="20460" extrusionOk="0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96;p34">
                <a:extLst>
                  <a:ext uri="{FF2B5EF4-FFF2-40B4-BE49-F238E27FC236}">
                    <a16:creationId xmlns:a16="http://schemas.microsoft.com/office/drawing/2014/main" id="{82CAC037-3EAC-CB7B-CDD9-4EC85A75EA9D}"/>
                  </a:ext>
                </a:extLst>
              </p:cNvPr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avLst/>
                <a:gdLst/>
                <a:ahLst/>
                <a:cxnLst/>
                <a:rect l="l" t="t" r="r" b="b"/>
                <a:pathLst>
                  <a:path w="17366" h="15821" extrusionOk="0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97;p34">
                <a:extLst>
                  <a:ext uri="{FF2B5EF4-FFF2-40B4-BE49-F238E27FC236}">
                    <a16:creationId xmlns:a16="http://schemas.microsoft.com/office/drawing/2014/main" id="{A8B55802-789C-5F1F-EDF3-3359725683C0}"/>
                  </a:ext>
                </a:extLst>
              </p:cNvPr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10061" extrusionOk="0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98;p34">
                <a:extLst>
                  <a:ext uri="{FF2B5EF4-FFF2-40B4-BE49-F238E27FC236}">
                    <a16:creationId xmlns:a16="http://schemas.microsoft.com/office/drawing/2014/main" id="{EDB9E5AD-DE18-D1E8-0AB5-218CE560D894}"/>
                  </a:ext>
                </a:extLst>
              </p:cNvPr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3" extrusionOk="0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99;p34">
                <a:extLst>
                  <a:ext uri="{FF2B5EF4-FFF2-40B4-BE49-F238E27FC236}">
                    <a16:creationId xmlns:a16="http://schemas.microsoft.com/office/drawing/2014/main" id="{507009E4-65D4-1E36-F600-317FB77158C0}"/>
                  </a:ext>
                </a:extLst>
              </p:cNvPr>
              <p:cNvSpPr/>
              <p:nvPr/>
            </p:nvSpPr>
            <p:spPr>
              <a:xfrm>
                <a:off x="7013088" y="3518848"/>
                <a:ext cx="212648" cy="190035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8446" extrusionOk="0">
                    <a:moveTo>
                      <a:pt x="4726" y="1"/>
                    </a:moveTo>
                    <a:cubicBezTo>
                      <a:pt x="3911" y="1"/>
                      <a:pt x="3251" y="661"/>
                      <a:pt x="3251" y="1474"/>
                    </a:cubicBezTo>
                    <a:cubicBezTo>
                      <a:pt x="3251" y="1778"/>
                      <a:pt x="3343" y="2062"/>
                      <a:pt x="3503" y="2296"/>
                    </a:cubicBezTo>
                    <a:cubicBezTo>
                      <a:pt x="3299" y="2458"/>
                      <a:pt x="3113" y="2659"/>
                      <a:pt x="2953" y="2892"/>
                    </a:cubicBezTo>
                    <a:cubicBezTo>
                      <a:pt x="2359" y="2519"/>
                      <a:pt x="1766" y="2146"/>
                      <a:pt x="1172" y="1774"/>
                    </a:cubicBezTo>
                    <a:cubicBezTo>
                      <a:pt x="1125" y="1745"/>
                      <a:pt x="1080" y="1732"/>
                      <a:pt x="1037" y="1732"/>
                    </a:cubicBezTo>
                    <a:cubicBezTo>
                      <a:pt x="812" y="1732"/>
                      <a:pt x="666" y="2077"/>
                      <a:pt x="906" y="2228"/>
                    </a:cubicBezTo>
                    <a:cubicBezTo>
                      <a:pt x="1501" y="2602"/>
                      <a:pt x="2096" y="2974"/>
                      <a:pt x="2691" y="3348"/>
                    </a:cubicBezTo>
                    <a:cubicBezTo>
                      <a:pt x="2483" y="3785"/>
                      <a:pt x="2355" y="4293"/>
                      <a:pt x="2330" y="4840"/>
                    </a:cubicBezTo>
                    <a:cubicBezTo>
                      <a:pt x="1665" y="4771"/>
                      <a:pt x="1001" y="4701"/>
                      <a:pt x="337" y="4633"/>
                    </a:cubicBezTo>
                    <a:cubicBezTo>
                      <a:pt x="326" y="4631"/>
                      <a:pt x="315" y="4631"/>
                      <a:pt x="305" y="4631"/>
                    </a:cubicBezTo>
                    <a:cubicBezTo>
                      <a:pt x="1" y="4631"/>
                      <a:pt x="13" y="5124"/>
                      <a:pt x="337" y="5158"/>
                    </a:cubicBezTo>
                    <a:lnTo>
                      <a:pt x="2338" y="5367"/>
                    </a:lnTo>
                    <a:cubicBezTo>
                      <a:pt x="2374" y="5839"/>
                      <a:pt x="2490" y="6281"/>
                      <a:pt x="2663" y="6670"/>
                    </a:cubicBezTo>
                    <a:lnTo>
                      <a:pt x="1238" y="8001"/>
                    </a:lnTo>
                    <a:cubicBezTo>
                      <a:pt x="1045" y="8181"/>
                      <a:pt x="1227" y="8446"/>
                      <a:pt x="1434" y="8446"/>
                    </a:cubicBezTo>
                    <a:cubicBezTo>
                      <a:pt x="1494" y="8446"/>
                      <a:pt x="1555" y="8424"/>
                      <a:pt x="1610" y="8372"/>
                    </a:cubicBezTo>
                    <a:cubicBezTo>
                      <a:pt x="2049" y="7963"/>
                      <a:pt x="2488" y="7554"/>
                      <a:pt x="2927" y="7146"/>
                    </a:cubicBezTo>
                    <a:cubicBezTo>
                      <a:pt x="3366" y="7806"/>
                      <a:pt x="4010" y="8223"/>
                      <a:pt x="4726" y="8223"/>
                    </a:cubicBezTo>
                    <a:cubicBezTo>
                      <a:pt x="5442" y="8223"/>
                      <a:pt x="6084" y="7806"/>
                      <a:pt x="6525" y="7146"/>
                    </a:cubicBezTo>
                    <a:cubicBezTo>
                      <a:pt x="6963" y="7555"/>
                      <a:pt x="7401" y="7965"/>
                      <a:pt x="7841" y="8372"/>
                    </a:cubicBezTo>
                    <a:cubicBezTo>
                      <a:pt x="7896" y="8424"/>
                      <a:pt x="7957" y="8446"/>
                      <a:pt x="8017" y="8446"/>
                    </a:cubicBezTo>
                    <a:cubicBezTo>
                      <a:pt x="8224" y="8446"/>
                      <a:pt x="8407" y="8181"/>
                      <a:pt x="8214" y="8001"/>
                    </a:cubicBezTo>
                    <a:lnTo>
                      <a:pt x="6787" y="6671"/>
                    </a:lnTo>
                    <a:cubicBezTo>
                      <a:pt x="6963" y="6282"/>
                      <a:pt x="7077" y="5841"/>
                      <a:pt x="7114" y="5367"/>
                    </a:cubicBezTo>
                    <a:lnTo>
                      <a:pt x="9114" y="5158"/>
                    </a:lnTo>
                    <a:cubicBezTo>
                      <a:pt x="9438" y="5123"/>
                      <a:pt x="9451" y="4630"/>
                      <a:pt x="9146" y="4630"/>
                    </a:cubicBezTo>
                    <a:cubicBezTo>
                      <a:pt x="9136" y="4630"/>
                      <a:pt x="9125" y="4630"/>
                      <a:pt x="9114" y="4631"/>
                    </a:cubicBezTo>
                    <a:cubicBezTo>
                      <a:pt x="8450" y="4701"/>
                      <a:pt x="7785" y="4768"/>
                      <a:pt x="7121" y="4838"/>
                    </a:cubicBezTo>
                    <a:cubicBezTo>
                      <a:pt x="7096" y="4292"/>
                      <a:pt x="6967" y="3784"/>
                      <a:pt x="6760" y="3348"/>
                    </a:cubicBezTo>
                    <a:cubicBezTo>
                      <a:pt x="7356" y="2974"/>
                      <a:pt x="7951" y="2602"/>
                      <a:pt x="8546" y="2228"/>
                    </a:cubicBezTo>
                    <a:cubicBezTo>
                      <a:pt x="8786" y="2077"/>
                      <a:pt x="8640" y="1732"/>
                      <a:pt x="8415" y="1732"/>
                    </a:cubicBezTo>
                    <a:cubicBezTo>
                      <a:pt x="8372" y="1732"/>
                      <a:pt x="8326" y="1745"/>
                      <a:pt x="8279" y="1774"/>
                    </a:cubicBezTo>
                    <a:cubicBezTo>
                      <a:pt x="7685" y="2146"/>
                      <a:pt x="7091" y="2519"/>
                      <a:pt x="6498" y="2892"/>
                    </a:cubicBezTo>
                    <a:cubicBezTo>
                      <a:pt x="6337" y="2661"/>
                      <a:pt x="6154" y="2458"/>
                      <a:pt x="5948" y="2296"/>
                    </a:cubicBezTo>
                    <a:cubicBezTo>
                      <a:pt x="6107" y="2062"/>
                      <a:pt x="6200" y="1778"/>
                      <a:pt x="6200" y="1474"/>
                    </a:cubicBezTo>
                    <a:cubicBezTo>
                      <a:pt x="6200" y="661"/>
                      <a:pt x="5539" y="1"/>
                      <a:pt x="4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00;p34">
                <a:extLst>
                  <a:ext uri="{FF2B5EF4-FFF2-40B4-BE49-F238E27FC236}">
                    <a16:creationId xmlns:a16="http://schemas.microsoft.com/office/drawing/2014/main" id="{F6BEFA33-17B5-77E4-ED0D-3AEEB8124706}"/>
                  </a:ext>
                </a:extLst>
              </p:cNvPr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32494" extrusionOk="0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01;p34">
                <a:extLst>
                  <a:ext uri="{FF2B5EF4-FFF2-40B4-BE49-F238E27FC236}">
                    <a16:creationId xmlns:a16="http://schemas.microsoft.com/office/drawing/2014/main" id="{1E95DCC7-A4BC-52A7-00A6-7C7F536B87EE}"/>
                  </a:ext>
                </a:extLst>
              </p:cNvPr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6460" h="6980" extrusionOk="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02;p34">
                <a:extLst>
                  <a:ext uri="{FF2B5EF4-FFF2-40B4-BE49-F238E27FC236}">
                    <a16:creationId xmlns:a16="http://schemas.microsoft.com/office/drawing/2014/main" id="{DB60935E-3E81-D19B-6249-C95A903D3DE7}"/>
                  </a:ext>
                </a:extLst>
              </p:cNvPr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2" extrusionOk="0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03;p34">
                <a:extLst>
                  <a:ext uri="{FF2B5EF4-FFF2-40B4-BE49-F238E27FC236}">
                    <a16:creationId xmlns:a16="http://schemas.microsoft.com/office/drawing/2014/main" id="{A95186B2-79D4-E128-255A-2BEAEDDEED4B}"/>
                  </a:ext>
                </a:extLst>
              </p:cNvPr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04;p34">
                <a:extLst>
                  <a:ext uri="{FF2B5EF4-FFF2-40B4-BE49-F238E27FC236}">
                    <a16:creationId xmlns:a16="http://schemas.microsoft.com/office/drawing/2014/main" id="{FBBD2642-D658-C2CF-8CE2-A893197D1449}"/>
                  </a:ext>
                </a:extLst>
              </p:cNvPr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05;p34">
                <a:extLst>
                  <a:ext uri="{FF2B5EF4-FFF2-40B4-BE49-F238E27FC236}">
                    <a16:creationId xmlns:a16="http://schemas.microsoft.com/office/drawing/2014/main" id="{1936610E-3FA8-9F79-FA4E-D06E8A89A404}"/>
                  </a:ext>
                </a:extLst>
              </p:cNvPr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4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06;p34">
                <a:extLst>
                  <a:ext uri="{FF2B5EF4-FFF2-40B4-BE49-F238E27FC236}">
                    <a16:creationId xmlns:a16="http://schemas.microsoft.com/office/drawing/2014/main" id="{09743A7E-5EED-5255-C6D8-74C400AE640F}"/>
                  </a:ext>
                </a:extLst>
              </p:cNvPr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07;p34">
                <a:extLst>
                  <a:ext uri="{FF2B5EF4-FFF2-40B4-BE49-F238E27FC236}">
                    <a16:creationId xmlns:a16="http://schemas.microsoft.com/office/drawing/2014/main" id="{E0087BC4-2396-155E-8740-4F31BF576ED0}"/>
                  </a:ext>
                </a:extLst>
              </p:cNvPr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08;p34">
                <a:extLst>
                  <a:ext uri="{FF2B5EF4-FFF2-40B4-BE49-F238E27FC236}">
                    <a16:creationId xmlns:a16="http://schemas.microsoft.com/office/drawing/2014/main" id="{7B688810-002E-E4AD-40D6-0B1B41DF37B4}"/>
                  </a:ext>
                </a:extLst>
              </p:cNvPr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09;p34">
                <a:extLst>
                  <a:ext uri="{FF2B5EF4-FFF2-40B4-BE49-F238E27FC236}">
                    <a16:creationId xmlns:a16="http://schemas.microsoft.com/office/drawing/2014/main" id="{116265E1-DD4F-4409-AA32-65066FAF62BA}"/>
                  </a:ext>
                </a:extLst>
              </p:cNvPr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10;p34">
                <a:extLst>
                  <a:ext uri="{FF2B5EF4-FFF2-40B4-BE49-F238E27FC236}">
                    <a16:creationId xmlns:a16="http://schemas.microsoft.com/office/drawing/2014/main" id="{CFC350D8-B955-3F16-9708-CE91AB83CA82}"/>
                  </a:ext>
                </a:extLst>
              </p:cNvPr>
              <p:cNvSpPr/>
              <p:nvPr/>
            </p:nvSpPr>
            <p:spPr>
              <a:xfrm>
                <a:off x="7757748" y="2175298"/>
                <a:ext cx="580973" cy="416723"/>
              </a:xfrm>
              <a:custGeom>
                <a:avLst/>
                <a:gdLst/>
                <a:ahLst/>
                <a:cxnLst/>
                <a:rect l="l" t="t" r="r" b="b"/>
                <a:pathLst>
                  <a:path w="25821" h="18521" extrusionOk="0">
                    <a:moveTo>
                      <a:pt x="12910" y="0"/>
                    </a:moveTo>
                    <a:cubicBezTo>
                      <a:pt x="12051" y="0"/>
                      <a:pt x="11192" y="480"/>
                      <a:pt x="10541" y="1439"/>
                    </a:cubicBezTo>
                    <a:lnTo>
                      <a:pt x="1303" y="15034"/>
                    </a:lnTo>
                    <a:cubicBezTo>
                      <a:pt x="0" y="16952"/>
                      <a:pt x="831" y="18521"/>
                      <a:pt x="3150" y="18521"/>
                    </a:cubicBezTo>
                    <a:lnTo>
                      <a:pt x="22669" y="18521"/>
                    </a:lnTo>
                    <a:cubicBezTo>
                      <a:pt x="24988" y="18521"/>
                      <a:pt x="25820" y="16951"/>
                      <a:pt x="24517" y="15034"/>
                    </a:cubicBezTo>
                    <a:lnTo>
                      <a:pt x="15279" y="1439"/>
                    </a:lnTo>
                    <a:cubicBezTo>
                      <a:pt x="14628" y="480"/>
                      <a:pt x="13769" y="0"/>
                      <a:pt x="12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11;p34">
                <a:extLst>
                  <a:ext uri="{FF2B5EF4-FFF2-40B4-BE49-F238E27FC236}">
                    <a16:creationId xmlns:a16="http://schemas.microsoft.com/office/drawing/2014/main" id="{5B4C55D5-412E-FB3A-10E6-DA2F8E9ECCB5}"/>
                  </a:ext>
                </a:extLst>
              </p:cNvPr>
              <p:cNvSpPr/>
              <p:nvPr/>
            </p:nvSpPr>
            <p:spPr>
              <a:xfrm>
                <a:off x="8034003" y="2175276"/>
                <a:ext cx="304718" cy="416745"/>
              </a:xfrm>
              <a:custGeom>
                <a:avLst/>
                <a:gdLst/>
                <a:ahLst/>
                <a:cxnLst/>
                <a:rect l="l" t="t" r="r" b="b"/>
                <a:pathLst>
                  <a:path w="13543" h="18522" extrusionOk="0">
                    <a:moveTo>
                      <a:pt x="631" y="1"/>
                    </a:moveTo>
                    <a:cubicBezTo>
                      <a:pt x="420" y="1"/>
                      <a:pt x="208" y="30"/>
                      <a:pt x="0" y="88"/>
                    </a:cubicBezTo>
                    <a:cubicBezTo>
                      <a:pt x="636" y="268"/>
                      <a:pt x="1244" y="716"/>
                      <a:pt x="1736" y="1440"/>
                    </a:cubicBezTo>
                    <a:lnTo>
                      <a:pt x="10973" y="15035"/>
                    </a:lnTo>
                    <a:cubicBezTo>
                      <a:pt x="12277" y="16953"/>
                      <a:pt x="11444" y="18522"/>
                      <a:pt x="9127" y="18522"/>
                    </a:cubicBezTo>
                    <a:lnTo>
                      <a:pt x="10391" y="18522"/>
                    </a:lnTo>
                    <a:cubicBezTo>
                      <a:pt x="12710" y="18522"/>
                      <a:pt x="13542" y="16953"/>
                      <a:pt x="12239" y="15035"/>
                    </a:cubicBezTo>
                    <a:lnTo>
                      <a:pt x="3001" y="1440"/>
                    </a:lnTo>
                    <a:cubicBezTo>
                      <a:pt x="2349" y="480"/>
                      <a:pt x="149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12;p34">
                <a:extLst>
                  <a:ext uri="{FF2B5EF4-FFF2-40B4-BE49-F238E27FC236}">
                    <a16:creationId xmlns:a16="http://schemas.microsoft.com/office/drawing/2014/main" id="{B09B8775-9CBD-6B4A-41F5-D9908EC91381}"/>
                  </a:ext>
                </a:extLst>
              </p:cNvPr>
              <p:cNvSpPr/>
              <p:nvPr/>
            </p:nvSpPr>
            <p:spPr>
              <a:xfrm>
                <a:off x="8029031" y="2278866"/>
                <a:ext cx="38385" cy="20754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9224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5"/>
                    </a:cubicBezTo>
                    <a:lnTo>
                      <a:pt x="1" y="8371"/>
                    </a:lnTo>
                    <a:cubicBezTo>
                      <a:pt x="1" y="8843"/>
                      <a:pt x="382" y="9224"/>
                      <a:pt x="853" y="9224"/>
                    </a:cubicBezTo>
                    <a:cubicBezTo>
                      <a:pt x="1323" y="9224"/>
                      <a:pt x="1706" y="8843"/>
                      <a:pt x="1706" y="8371"/>
                    </a:cubicBezTo>
                    <a:lnTo>
                      <a:pt x="1706" y="855"/>
                    </a:lnTo>
                    <a:cubicBezTo>
                      <a:pt x="1706" y="383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13;p34">
                <a:extLst>
                  <a:ext uri="{FF2B5EF4-FFF2-40B4-BE49-F238E27FC236}">
                    <a16:creationId xmlns:a16="http://schemas.microsoft.com/office/drawing/2014/main" id="{72059804-A6A0-9141-8830-295AB85DC9FD}"/>
                  </a:ext>
                </a:extLst>
              </p:cNvPr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1708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14;p34">
                <a:extLst>
                  <a:ext uri="{FF2B5EF4-FFF2-40B4-BE49-F238E27FC236}">
                    <a16:creationId xmlns:a16="http://schemas.microsoft.com/office/drawing/2014/main" id="{ADEEC3CA-A736-5F52-15F5-ADBDD7976AE4}"/>
                  </a:ext>
                </a:extLst>
              </p:cNvPr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528" h="13205" extrusionOk="0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15;p34">
                <a:extLst>
                  <a:ext uri="{FF2B5EF4-FFF2-40B4-BE49-F238E27FC236}">
                    <a16:creationId xmlns:a16="http://schemas.microsoft.com/office/drawing/2014/main" id="{07D217E3-BF25-9930-1A18-22E0CD1CEAB0}"/>
                  </a:ext>
                </a:extLst>
              </p:cNvPr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avLst/>
                <a:gdLst/>
                <a:ahLst/>
                <a:cxnLst/>
                <a:rect l="l" t="t" r="r" b="b"/>
                <a:pathLst>
                  <a:path w="151158" h="3136" extrusionOk="0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16;p34">
                <a:extLst>
                  <a:ext uri="{FF2B5EF4-FFF2-40B4-BE49-F238E27FC236}">
                    <a16:creationId xmlns:a16="http://schemas.microsoft.com/office/drawing/2014/main" id="{AB7837BC-AA61-7FDF-6BBE-413F2146BBC3}"/>
                  </a:ext>
                </a:extLst>
              </p:cNvPr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17;p34">
                <a:extLst>
                  <a:ext uri="{FF2B5EF4-FFF2-40B4-BE49-F238E27FC236}">
                    <a16:creationId xmlns:a16="http://schemas.microsoft.com/office/drawing/2014/main" id="{209A076C-EE3E-FA00-C80E-66BBEA4FF80F}"/>
                  </a:ext>
                </a:extLst>
              </p:cNvPr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18;p34">
                <a:extLst>
                  <a:ext uri="{FF2B5EF4-FFF2-40B4-BE49-F238E27FC236}">
                    <a16:creationId xmlns:a16="http://schemas.microsoft.com/office/drawing/2014/main" id="{B4C5DCBC-1DFB-9CE4-789E-B4C588E05328}"/>
                  </a:ext>
                </a:extLst>
              </p:cNvPr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319;p34">
                <a:extLst>
                  <a:ext uri="{FF2B5EF4-FFF2-40B4-BE49-F238E27FC236}">
                    <a16:creationId xmlns:a16="http://schemas.microsoft.com/office/drawing/2014/main" id="{883DB1E8-E4AE-02E4-2B32-39AFCC32C294}"/>
                  </a:ext>
                </a:extLst>
              </p:cNvPr>
              <p:cNvSpPr/>
              <p:nvPr/>
            </p:nvSpPr>
            <p:spPr>
              <a:xfrm>
                <a:off x="7773898" y="3184982"/>
                <a:ext cx="599049" cy="468917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320;p34">
                <a:extLst>
                  <a:ext uri="{FF2B5EF4-FFF2-40B4-BE49-F238E27FC236}">
                    <a16:creationId xmlns:a16="http://schemas.microsoft.com/office/drawing/2014/main" id="{FCDB223F-A62A-E2C0-3658-2F90FD9078A3}"/>
                  </a:ext>
                </a:extLst>
              </p:cNvPr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2C63E254-9C9C-7237-D295-024F9FFB3739}"/>
              </a:ext>
            </a:extLst>
          </p:cNvPr>
          <p:cNvSpPr txBox="1"/>
          <p:nvPr/>
        </p:nvSpPr>
        <p:spPr>
          <a:xfrm>
            <a:off x="3733643" y="2269384"/>
            <a:ext cx="52256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92D050"/>
                </a:solidFill>
                <a:latin typeface="Montserrat Black" panose="00000A00000000000000" pitchFamily="2" charset="0"/>
              </a:rPr>
              <a:t>Đề </a:t>
            </a:r>
            <a:r>
              <a:rPr lang="en-US" sz="2000" b="1" dirty="0" err="1">
                <a:solidFill>
                  <a:srgbClr val="92D050"/>
                </a:solidFill>
                <a:latin typeface="Montserrat Black" panose="00000A00000000000000" pitchFamily="2" charset="0"/>
              </a:rPr>
              <a:t>tài</a:t>
            </a:r>
            <a:endParaRPr lang="en-US" sz="2000" b="1" dirty="0">
              <a:solidFill>
                <a:srgbClr val="92D050"/>
              </a:solidFill>
              <a:latin typeface="Montserrat Black" panose="00000A00000000000000" pitchFamily="2" charset="0"/>
            </a:endParaRPr>
          </a:p>
          <a:p>
            <a:pPr algn="ctr"/>
            <a:r>
              <a:rPr lang="en-US" sz="3200" b="1">
                <a:solidFill>
                  <a:srgbClr val="92D050"/>
                </a:solidFill>
                <a:latin typeface="Montserrat Black" panose="00000A00000000000000" pitchFamily="2" charset="0"/>
              </a:rPr>
              <a:t>QUẢN LÝ BÁN HÀNG PHÂN TÁN</a:t>
            </a:r>
            <a:endParaRPr lang="en-US" sz="3200" b="1" dirty="0">
              <a:solidFill>
                <a:srgbClr val="92D050"/>
              </a:solidFill>
              <a:latin typeface="Montserrat Black" panose="00000A00000000000000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8FD3BBF-F182-C0BF-26BD-E710EA314AF2}"/>
              </a:ext>
            </a:extLst>
          </p:cNvPr>
          <p:cNvSpPr txBox="1"/>
          <p:nvPr/>
        </p:nvSpPr>
        <p:spPr>
          <a:xfrm>
            <a:off x="862067" y="1426126"/>
            <a:ext cx="4676986" cy="809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Montserrat Black" panose="00000A00000000000000" pitchFamily="2" charset="0"/>
                <a:ea typeface="Times New Roman" panose="02020603050405020304" pitchFamily="18" charset="0"/>
              </a:rPr>
              <a:t>BÁO CÁO CUỐI KỲ 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Montserrat Black" panose="00000A00000000000000" pitchFamily="2" charset="0"/>
                <a:ea typeface="Times New Roman" panose="02020603050405020304" pitchFamily="18" charset="0"/>
              </a:rPr>
              <a:t>MÔN HỌC HỆ PHÂN BỐ </a:t>
            </a:r>
            <a:endParaRPr lang="en-US" sz="1800" dirty="0">
              <a:solidFill>
                <a:schemeClr val="bg1"/>
              </a:solidFill>
              <a:effectLst/>
              <a:latin typeface="Montserrat Black" panose="00000A00000000000000" pitchFamily="2" charset="0"/>
              <a:ea typeface="Times New Roman" panose="02020603050405020304" pitchFamily="18" charset="0"/>
            </a:endParaRPr>
          </a:p>
        </p:txBody>
      </p:sp>
      <p:sp>
        <p:nvSpPr>
          <p:cNvPr id="86" name="Google Shape;247;p34">
            <a:extLst>
              <a:ext uri="{FF2B5EF4-FFF2-40B4-BE49-F238E27FC236}">
                <a16:creationId xmlns:a16="http://schemas.microsoft.com/office/drawing/2014/main" id="{3B6C10DF-D58F-DBAC-5094-6C4FD317C936}"/>
              </a:ext>
            </a:extLst>
          </p:cNvPr>
          <p:cNvSpPr txBox="1">
            <a:spLocks/>
          </p:cNvSpPr>
          <p:nvPr/>
        </p:nvSpPr>
        <p:spPr>
          <a:xfrm>
            <a:off x="5529047" y="3566238"/>
            <a:ext cx="1961392" cy="51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/>
            <a:r>
              <a:rPr lang="en-US" sz="2300" b="1">
                <a:solidFill>
                  <a:schemeClr val="bg1"/>
                </a:solidFill>
                <a:latin typeface="Montserrat Black" panose="00000A00000000000000" pitchFamily="2" charset="0"/>
                <a:cs typeface="Arabic Typesetting" panose="020B0604020202020204" pitchFamily="66" charset="-78"/>
              </a:rPr>
              <a:t>NHÓM 14</a:t>
            </a:r>
            <a:endParaRPr lang="en-US" sz="2300" b="1" dirty="0">
              <a:solidFill>
                <a:schemeClr val="bg1"/>
              </a:solidFill>
              <a:latin typeface="Montserrat Black" panose="00000A00000000000000" pitchFamily="2" charset="0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43498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A95D-BFEA-31C6-CA11-FF19DE77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/>
              <a:t>Table Orders</a:t>
            </a:r>
          </a:p>
        </p:txBody>
      </p:sp>
      <p:sp>
        <p:nvSpPr>
          <p:cNvPr id="6" name="Google Shape;405;p37">
            <a:extLst>
              <a:ext uri="{FF2B5EF4-FFF2-40B4-BE49-F238E27FC236}">
                <a16:creationId xmlns:a16="http://schemas.microsoft.com/office/drawing/2014/main" id="{F750318A-576C-6AA9-DF2C-2069E4C9E9E7}"/>
              </a:ext>
            </a:extLst>
          </p:cNvPr>
          <p:cNvSpPr txBox="1">
            <a:spLocks/>
          </p:cNvSpPr>
          <p:nvPr/>
        </p:nvSpPr>
        <p:spPr>
          <a:xfrm>
            <a:off x="1106130" y="2628599"/>
            <a:ext cx="5471652" cy="3536227"/>
          </a:xfrm>
          <a:prstGeom prst="rect">
            <a:avLst/>
          </a:prstGeom>
          <a:effectLst/>
        </p:spPr>
        <p:txBody>
          <a:bodyPr spcFirstLastPara="1" vert="horz" wrap="square" lIns="90000" tIns="91425" rIns="90000" bIns="91425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OrderID: Mã hóa đơn</a:t>
            </a:r>
          </a:p>
          <a:p>
            <a:pPr algn="l"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ProductName: Tên sản phẩm</a:t>
            </a:r>
          </a:p>
          <a:p>
            <a:pPr algn="l"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CustomerName: Tên nhân viên</a:t>
            </a:r>
          </a:p>
          <a:p>
            <a:pPr algn="l"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UserName: Tên đăng nhập</a:t>
            </a:r>
          </a:p>
          <a:p>
            <a:pPr algn="l"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Quantity: Số lượng</a:t>
            </a:r>
          </a:p>
          <a:p>
            <a:pPr algn="l"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UnitPrice: Giá</a:t>
            </a:r>
          </a:p>
          <a:p>
            <a:pPr algn="l"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LineTotal: Tổng giá</a:t>
            </a:r>
          </a:p>
          <a:p>
            <a:pPr algn="l"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DateOrdered: Ngày đặt</a:t>
            </a:r>
          </a:p>
          <a:p>
            <a:pPr algn="l"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OrderStatus: Trạng thái</a:t>
            </a:r>
          </a:p>
          <a:p>
            <a:pPr>
              <a:spcBef>
                <a:spcPts val="0"/>
              </a:spcBef>
            </a:pPr>
            <a:endParaRPr lang="vi-V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405;p37">
            <a:extLst>
              <a:ext uri="{FF2B5EF4-FFF2-40B4-BE49-F238E27FC236}">
                <a16:creationId xmlns:a16="http://schemas.microsoft.com/office/drawing/2014/main" id="{46052286-0A41-4699-F946-9598FCE40ADC}"/>
              </a:ext>
            </a:extLst>
          </p:cNvPr>
          <p:cNvSpPr txBox="1">
            <a:spLocks/>
          </p:cNvSpPr>
          <p:nvPr/>
        </p:nvSpPr>
        <p:spPr>
          <a:xfrm>
            <a:off x="6577782" y="2515528"/>
            <a:ext cx="5471652" cy="3536227"/>
          </a:xfrm>
          <a:prstGeom prst="rect">
            <a:avLst/>
          </a:prstGeom>
          <a:effectLst/>
        </p:spPr>
        <p:txBody>
          <a:bodyPr spcFirstLastPara="1" vert="horz" wrap="square" lIns="90000" tIns="91425" rIns="90000" bIns="91425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BranchID: Mã chi nhánh</a:t>
            </a:r>
          </a:p>
          <a:p>
            <a:pPr algn="l"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Anh: Ảnh</a:t>
            </a:r>
          </a:p>
          <a:p>
            <a:pPr>
              <a:spcBef>
                <a:spcPts val="0"/>
              </a:spcBef>
            </a:pPr>
            <a:endParaRPr lang="vi-V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115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A95D-BFEA-31C6-CA11-FF19DE77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/>
              <a:t>Table Product</a:t>
            </a:r>
          </a:p>
        </p:txBody>
      </p:sp>
      <p:sp>
        <p:nvSpPr>
          <p:cNvPr id="6" name="Google Shape;405;p37">
            <a:extLst>
              <a:ext uri="{FF2B5EF4-FFF2-40B4-BE49-F238E27FC236}">
                <a16:creationId xmlns:a16="http://schemas.microsoft.com/office/drawing/2014/main" id="{F750318A-576C-6AA9-DF2C-2069E4C9E9E7}"/>
              </a:ext>
            </a:extLst>
          </p:cNvPr>
          <p:cNvSpPr txBox="1">
            <a:spLocks/>
          </p:cNvSpPr>
          <p:nvPr/>
        </p:nvSpPr>
        <p:spPr>
          <a:xfrm>
            <a:off x="1106129" y="2628599"/>
            <a:ext cx="9984657" cy="3536227"/>
          </a:xfrm>
          <a:prstGeom prst="rect">
            <a:avLst/>
          </a:prstGeom>
          <a:effectLst/>
        </p:spPr>
        <p:txBody>
          <a:bodyPr spcFirstLastPara="1" vert="horz" wrap="square" lIns="90000" tIns="91425" rIns="90000" bIns="91425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ProductID: Mã sản phẩm</a:t>
            </a:r>
          </a:p>
          <a:p>
            <a:pPr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CategoryID: Mã danh mục</a:t>
            </a:r>
          </a:p>
          <a:p>
            <a:pPr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ProductName: Tên sản phẩm</a:t>
            </a:r>
          </a:p>
          <a:p>
            <a:pPr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Description: Mô tả</a:t>
            </a:r>
          </a:p>
          <a:p>
            <a:pPr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Quantity: Số lượng</a:t>
            </a:r>
          </a:p>
          <a:p>
            <a:pPr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UnitPrice: Giá</a:t>
            </a:r>
          </a:p>
          <a:p>
            <a:pPr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Anh: Ảnh</a:t>
            </a:r>
            <a:endParaRPr lang="vi-V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78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A95D-BFEA-31C6-CA11-FF19DE77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/>
              <a:t>Table Users</a:t>
            </a:r>
          </a:p>
        </p:txBody>
      </p:sp>
      <p:sp>
        <p:nvSpPr>
          <p:cNvPr id="6" name="Google Shape;405;p37">
            <a:extLst>
              <a:ext uri="{FF2B5EF4-FFF2-40B4-BE49-F238E27FC236}">
                <a16:creationId xmlns:a16="http://schemas.microsoft.com/office/drawing/2014/main" id="{F750318A-576C-6AA9-DF2C-2069E4C9E9E7}"/>
              </a:ext>
            </a:extLst>
          </p:cNvPr>
          <p:cNvSpPr txBox="1">
            <a:spLocks/>
          </p:cNvSpPr>
          <p:nvPr/>
        </p:nvSpPr>
        <p:spPr>
          <a:xfrm>
            <a:off x="1106129" y="2628599"/>
            <a:ext cx="9984657" cy="3536227"/>
          </a:xfrm>
          <a:prstGeom prst="rect">
            <a:avLst/>
          </a:prstGeom>
          <a:effectLst/>
        </p:spPr>
        <p:txBody>
          <a:bodyPr spcFirstLastPara="1" vert="horz" wrap="square" lIns="90000" tIns="91425" rIns="90000" bIns="91425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UserName: Tên đăng nhập</a:t>
            </a:r>
          </a:p>
          <a:p>
            <a:pPr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Password: Mật khẩu</a:t>
            </a:r>
          </a:p>
          <a:p>
            <a:pPr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UserType: Chức vụ</a:t>
            </a:r>
          </a:p>
          <a:p>
            <a:pPr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BranchID: Chi nhánh</a:t>
            </a:r>
            <a:endParaRPr lang="vi-V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13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A95D-BFEA-31C6-CA11-FF19DE77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/>
              <a:t>Table WorkTime</a:t>
            </a:r>
          </a:p>
        </p:txBody>
      </p:sp>
      <p:sp>
        <p:nvSpPr>
          <p:cNvPr id="6" name="Google Shape;405;p37">
            <a:extLst>
              <a:ext uri="{FF2B5EF4-FFF2-40B4-BE49-F238E27FC236}">
                <a16:creationId xmlns:a16="http://schemas.microsoft.com/office/drawing/2014/main" id="{F750318A-576C-6AA9-DF2C-2069E4C9E9E7}"/>
              </a:ext>
            </a:extLst>
          </p:cNvPr>
          <p:cNvSpPr txBox="1">
            <a:spLocks/>
          </p:cNvSpPr>
          <p:nvPr/>
        </p:nvSpPr>
        <p:spPr>
          <a:xfrm>
            <a:off x="1106129" y="2628599"/>
            <a:ext cx="9984657" cy="3536227"/>
          </a:xfrm>
          <a:prstGeom prst="rect">
            <a:avLst/>
          </a:prstGeom>
          <a:effectLst/>
        </p:spPr>
        <p:txBody>
          <a:bodyPr spcFirstLastPara="1" vert="horz" wrap="square" lIns="90000" tIns="91425" rIns="90000" bIns="91425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WorkTimeID: Mã khung giờ làm việc</a:t>
            </a:r>
          </a:p>
          <a:p>
            <a:pPr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Description: Mô tả</a:t>
            </a:r>
          </a:p>
          <a:p>
            <a:pPr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TimeWork: Thời gian làm</a:t>
            </a:r>
          </a:p>
          <a:p>
            <a:pPr>
              <a:spcBef>
                <a:spcPts val="0"/>
              </a:spcBef>
            </a:pPr>
            <a:endParaRPr lang="vi-V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84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03;p37">
            <a:extLst>
              <a:ext uri="{FF2B5EF4-FFF2-40B4-BE49-F238E27FC236}">
                <a16:creationId xmlns:a16="http://schemas.microsoft.com/office/drawing/2014/main" id="{09362C4C-2ED4-C54C-3A44-963473DA5A88}"/>
              </a:ext>
            </a:extLst>
          </p:cNvPr>
          <p:cNvSpPr txBox="1">
            <a:spLocks/>
          </p:cNvSpPr>
          <p:nvPr/>
        </p:nvSpPr>
        <p:spPr>
          <a:xfrm>
            <a:off x="5775716" y="1587525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/>
              <a:t>03</a:t>
            </a:r>
          </a:p>
        </p:txBody>
      </p:sp>
      <p:sp>
        <p:nvSpPr>
          <p:cNvPr id="5" name="Google Shape;405;p37">
            <a:extLst>
              <a:ext uri="{FF2B5EF4-FFF2-40B4-BE49-F238E27FC236}">
                <a16:creationId xmlns:a16="http://schemas.microsoft.com/office/drawing/2014/main" id="{16EB8315-1FB4-ED29-8359-DA4CD4174B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95716" y="2789029"/>
            <a:ext cx="5220000" cy="1600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THIẾT KẾ HỆ THỐNG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651516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05;p37">
            <a:extLst>
              <a:ext uri="{FF2B5EF4-FFF2-40B4-BE49-F238E27FC236}">
                <a16:creationId xmlns:a16="http://schemas.microsoft.com/office/drawing/2014/main" id="{65917F2B-A918-363F-5518-F280363A1F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8697" y="0"/>
            <a:ext cx="6144697" cy="913916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Giao diện màn hình chính</a:t>
            </a:r>
            <a:endParaRPr b="1" dirty="0"/>
          </a:p>
        </p:txBody>
      </p:sp>
      <p:pic>
        <p:nvPicPr>
          <p:cNvPr id="5" name="Picture 4" descr="A screenshot of a login screen&#10;&#10;Description automatically generated with medium confidence">
            <a:extLst>
              <a:ext uri="{FF2B5EF4-FFF2-40B4-BE49-F238E27FC236}">
                <a16:creationId xmlns:a16="http://schemas.microsoft.com/office/drawing/2014/main" id="{9EDBB35F-AB96-BDE4-9B99-CC342E11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368" y="913916"/>
            <a:ext cx="7226709" cy="573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65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05;p37">
            <a:extLst>
              <a:ext uri="{FF2B5EF4-FFF2-40B4-BE49-F238E27FC236}">
                <a16:creationId xmlns:a16="http://schemas.microsoft.com/office/drawing/2014/main" id="{1965387B-F793-6EED-D7FC-7F168DD2B8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8697" y="0"/>
            <a:ext cx="6144697" cy="913916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Giao diện form đăng ký </a:t>
            </a:r>
            <a:endParaRPr b="1" dirty="0"/>
          </a:p>
        </p:txBody>
      </p:sp>
      <p:pic>
        <p:nvPicPr>
          <p:cNvPr id="5" name="Picture 4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1A12E6F8-AF32-1C1F-C30B-9B83A400F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224" y="913916"/>
            <a:ext cx="7644428" cy="571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95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472B56C-DCEF-FE0E-E5B9-09C294CC2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60" y="1076632"/>
            <a:ext cx="10986152" cy="5568141"/>
          </a:xfrm>
          <a:prstGeom prst="rect">
            <a:avLst/>
          </a:prstGeom>
        </p:spPr>
      </p:pic>
      <p:sp>
        <p:nvSpPr>
          <p:cNvPr id="5" name="Google Shape;405;p37">
            <a:extLst>
              <a:ext uri="{FF2B5EF4-FFF2-40B4-BE49-F238E27FC236}">
                <a16:creationId xmlns:a16="http://schemas.microsoft.com/office/drawing/2014/main" id="{FC37ECE2-C45D-5FEA-8F49-629F6CED3C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8588013" cy="913916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Giao diện chính bên phía người dùng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31794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E9F6CEA-7E8C-9C68-898A-1B98F816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31" y="913916"/>
            <a:ext cx="10117538" cy="5879411"/>
          </a:xfrm>
          <a:prstGeom prst="rect">
            <a:avLst/>
          </a:prstGeom>
        </p:spPr>
      </p:pic>
      <p:sp>
        <p:nvSpPr>
          <p:cNvPr id="5" name="Google Shape;405;p37">
            <a:extLst>
              <a:ext uri="{FF2B5EF4-FFF2-40B4-BE49-F238E27FC236}">
                <a16:creationId xmlns:a16="http://schemas.microsoft.com/office/drawing/2014/main" id="{D1A34ADA-2CA8-14F8-5F70-0A41AA0EF3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736" y="0"/>
            <a:ext cx="8588013" cy="913916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Bảng sản phẩm thời trang nam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04860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5;p37">
            <a:extLst>
              <a:ext uri="{FF2B5EF4-FFF2-40B4-BE49-F238E27FC236}">
                <a16:creationId xmlns:a16="http://schemas.microsoft.com/office/drawing/2014/main" id="{D1A34ADA-2CA8-14F8-5F70-0A41AA0EF3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736" y="0"/>
            <a:ext cx="8588013" cy="913916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Bảng sản phẩm thời trang nữ</a:t>
            </a:r>
            <a:endParaRPr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2C7B42-F234-5D89-BC84-812AE812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02" y="758700"/>
            <a:ext cx="10225596" cy="588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Google Shape;326;p35">
            <a:extLst>
              <a:ext uri="{FF2B5EF4-FFF2-40B4-BE49-F238E27FC236}">
                <a16:creationId xmlns:a16="http://schemas.microsoft.com/office/drawing/2014/main" id="{0003FA92-AB03-135D-902D-15BDAF0BE0AB}"/>
              </a:ext>
            </a:extLst>
          </p:cNvPr>
          <p:cNvSpPr txBox="1">
            <a:spLocks/>
          </p:cNvSpPr>
          <p:nvPr/>
        </p:nvSpPr>
        <p:spPr>
          <a:xfrm>
            <a:off x="517870" y="978408"/>
            <a:ext cx="5021182" cy="170989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Thành viên nhóm 14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D2693DC-349A-FAF8-044C-11C5DB9F6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2864"/>
              </p:ext>
            </p:extLst>
          </p:nvPr>
        </p:nvGraphicFramePr>
        <p:xfrm>
          <a:off x="517870" y="2941953"/>
          <a:ext cx="11156262" cy="1342433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3988348">
                  <a:extLst>
                    <a:ext uri="{9D8B030D-6E8A-4147-A177-3AD203B41FA5}">
                      <a16:colId xmlns:a16="http://schemas.microsoft.com/office/drawing/2014/main" val="3254413896"/>
                    </a:ext>
                  </a:extLst>
                </a:gridCol>
                <a:gridCol w="2432011">
                  <a:extLst>
                    <a:ext uri="{9D8B030D-6E8A-4147-A177-3AD203B41FA5}">
                      <a16:colId xmlns:a16="http://schemas.microsoft.com/office/drawing/2014/main" val="1743831533"/>
                    </a:ext>
                  </a:extLst>
                </a:gridCol>
                <a:gridCol w="4735903">
                  <a:extLst>
                    <a:ext uri="{9D8B030D-6E8A-4147-A177-3AD203B41FA5}">
                      <a16:colId xmlns:a16="http://schemas.microsoft.com/office/drawing/2014/main" val="586117857"/>
                    </a:ext>
                  </a:extLst>
                </a:gridCol>
              </a:tblGrid>
              <a:tr h="527923">
                <a:tc>
                  <a:txBody>
                    <a:bodyPr/>
                    <a:lstStyle/>
                    <a:p>
                      <a:endParaRPr lang="en-US" sz="18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04424" marR="104424" marT="104424" marB="5221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04424" marR="104424" marT="104424" marB="5221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04424" marR="104424" marT="104424" marB="5221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445926"/>
                  </a:ext>
                </a:extLst>
              </a:tr>
              <a:tr h="407255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Montserrat Medium" panose="00000600000000000000" pitchFamily="2" charset="0"/>
                          <a:cs typeface="Arial"/>
                          <a:sym typeface="Arial"/>
                        </a:rPr>
                        <a:t>Nguyễn Hiếu Gia Cường</a:t>
                      </a:r>
                      <a:endParaRPr lang="en-US" sz="1400" b="1" cap="none" spc="0">
                        <a:solidFill>
                          <a:schemeClr val="tx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marL="104424" marR="104424" marT="104424" marB="522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20133027</a:t>
                      </a:r>
                      <a:endParaRPr lang="en-US" sz="1400" b="1" cap="none" spc="0">
                        <a:solidFill>
                          <a:schemeClr val="tx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marL="104424" marR="104424" marT="104424" marB="522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Thiết kế UI, viết query, hoàn thiện hệ thống</a:t>
                      </a:r>
                      <a:endParaRPr lang="en-US" sz="1400" b="1" cap="none" spc="0">
                        <a:solidFill>
                          <a:schemeClr val="tx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marL="104424" marR="104424" marT="104424" marB="522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498386"/>
                  </a:ext>
                </a:extLst>
              </a:tr>
              <a:tr h="407255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Huỳnh Công Hậu </a:t>
                      </a:r>
                      <a:endParaRPr lang="en-US" sz="1400" b="1" cap="none" spc="0">
                        <a:solidFill>
                          <a:schemeClr val="tx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marL="104424" marR="104424" marT="104424" marB="522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Montserrat Medium" panose="00000600000000000000" pitchFamily="2" charset="0"/>
                          <a:ea typeface="Arial"/>
                          <a:cs typeface="Arial"/>
                          <a:sym typeface="Arial"/>
                        </a:rPr>
                        <a:t>20133039</a:t>
                      </a:r>
                      <a:endParaRPr lang="en-US" sz="1400" b="1" cap="none" spc="0">
                        <a:solidFill>
                          <a:schemeClr val="tx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marL="104424" marR="104424" marT="104424" marB="522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Montserrat Medium" panose="00000600000000000000" pitchFamily="2" charset="0"/>
                          <a:cs typeface="Arial"/>
                          <a:sym typeface="Arial"/>
                        </a:rPr>
                        <a:t>Thiết kế UI, viết query, hoàn thiện hệ  thống</a:t>
                      </a:r>
                      <a:endParaRPr lang="en-US" sz="1400" b="1" cap="none" spc="0">
                        <a:solidFill>
                          <a:schemeClr val="tx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marL="104424" marR="104424" marT="104424" marB="522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49254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BF1438-93C0-3711-6326-24DB77D9F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590887"/>
              </p:ext>
            </p:extLst>
          </p:nvPr>
        </p:nvGraphicFramePr>
        <p:xfrm>
          <a:off x="516345" y="4299134"/>
          <a:ext cx="11156262" cy="81451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3988348">
                  <a:extLst>
                    <a:ext uri="{9D8B030D-6E8A-4147-A177-3AD203B41FA5}">
                      <a16:colId xmlns:a16="http://schemas.microsoft.com/office/drawing/2014/main" val="2172884793"/>
                    </a:ext>
                  </a:extLst>
                </a:gridCol>
                <a:gridCol w="2432011">
                  <a:extLst>
                    <a:ext uri="{9D8B030D-6E8A-4147-A177-3AD203B41FA5}">
                      <a16:colId xmlns:a16="http://schemas.microsoft.com/office/drawing/2014/main" val="1533869661"/>
                    </a:ext>
                  </a:extLst>
                </a:gridCol>
                <a:gridCol w="4735903">
                  <a:extLst>
                    <a:ext uri="{9D8B030D-6E8A-4147-A177-3AD203B41FA5}">
                      <a16:colId xmlns:a16="http://schemas.microsoft.com/office/drawing/2014/main" val="3654042561"/>
                    </a:ext>
                  </a:extLst>
                </a:gridCol>
              </a:tblGrid>
              <a:tr h="407255">
                <a:tc>
                  <a:txBody>
                    <a:bodyPr/>
                    <a:lstStyle/>
                    <a:p>
                      <a:pPr algn="ctr"/>
                      <a:r>
                        <a:rPr lang="vi-VN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Montserrat Medium" panose="00000600000000000000" pitchFamily="2" charset="0"/>
                          <a:cs typeface="Arial"/>
                          <a:sym typeface="Arial"/>
                        </a:rPr>
                        <a:t>Trương</a:t>
                      </a:r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Montserrat Medium" panose="00000600000000000000" pitchFamily="2" charset="0"/>
                          <a:cs typeface="Arial"/>
                          <a:sym typeface="Arial"/>
                        </a:rPr>
                        <a:t> Võ Toại</a:t>
                      </a:r>
                      <a:endParaRPr lang="en-US" sz="1400" b="1" cap="none" spc="0">
                        <a:solidFill>
                          <a:schemeClr val="tx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marL="104424" marR="104424" marT="104424" marB="522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Montserrat Medium" panose="00000600000000000000" pitchFamily="2" charset="0"/>
                          <a:cs typeface="Arial"/>
                          <a:sym typeface="Arial"/>
                        </a:rPr>
                        <a:t>19133057</a:t>
                      </a:r>
                      <a:endParaRPr lang="en-US" sz="1400" b="1" cap="none" spc="0">
                        <a:solidFill>
                          <a:schemeClr val="tx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marL="104424" marR="104424" marT="104424" marB="522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Montserrat Medium" panose="00000600000000000000" pitchFamily="2" charset="0"/>
                        </a:rPr>
                        <a:t>Thiết kế db, thực hiện phân tán db</a:t>
                      </a:r>
                    </a:p>
                  </a:txBody>
                  <a:tcPr marL="104424" marR="104424" marT="104424" marB="522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83331"/>
                  </a:ext>
                </a:extLst>
              </a:tr>
              <a:tr h="407255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Montserrat Medium" panose="00000600000000000000" pitchFamily="2" charset="0"/>
                          <a:cs typeface="Arial"/>
                          <a:sym typeface="Arial"/>
                        </a:rPr>
                        <a:t>Trương Gia Vỷ</a:t>
                      </a:r>
                      <a:endParaRPr lang="en-US" sz="1400" b="1" cap="none" spc="0">
                        <a:solidFill>
                          <a:schemeClr val="tx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marL="104424" marR="104424" marT="104424" marB="522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Montserrat Medium" panose="00000600000000000000" pitchFamily="2" charset="0"/>
                          <a:cs typeface="Arial"/>
                          <a:sym typeface="Arial"/>
                        </a:rPr>
                        <a:t>20133115</a:t>
                      </a:r>
                      <a:endParaRPr lang="en-US" sz="1400" b="1" cap="none" spc="0">
                        <a:solidFill>
                          <a:schemeClr val="tx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marL="104424" marR="104424" marT="104424" marB="522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Montserrat Medium" panose="00000600000000000000" pitchFamily="2" charset="0"/>
                          <a:cs typeface="Arial"/>
                          <a:sym typeface="Arial"/>
                        </a:rPr>
                        <a:t>Thiết kế db, thực hiện phân tán db</a:t>
                      </a:r>
                      <a:endParaRPr lang="en-US" sz="1400" b="1" cap="none" spc="0">
                        <a:solidFill>
                          <a:schemeClr val="tx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marL="104424" marR="104424" marT="104424" marB="522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8020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924018-13AA-984F-6D48-CFBD6B0C4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236370"/>
              </p:ext>
            </p:extLst>
          </p:nvPr>
        </p:nvGraphicFramePr>
        <p:xfrm>
          <a:off x="506515" y="5115214"/>
          <a:ext cx="11156262" cy="81451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3988348">
                  <a:extLst>
                    <a:ext uri="{9D8B030D-6E8A-4147-A177-3AD203B41FA5}">
                      <a16:colId xmlns:a16="http://schemas.microsoft.com/office/drawing/2014/main" val="2172884793"/>
                    </a:ext>
                  </a:extLst>
                </a:gridCol>
                <a:gridCol w="2432011">
                  <a:extLst>
                    <a:ext uri="{9D8B030D-6E8A-4147-A177-3AD203B41FA5}">
                      <a16:colId xmlns:a16="http://schemas.microsoft.com/office/drawing/2014/main" val="1533869661"/>
                    </a:ext>
                  </a:extLst>
                </a:gridCol>
                <a:gridCol w="4735903">
                  <a:extLst>
                    <a:ext uri="{9D8B030D-6E8A-4147-A177-3AD203B41FA5}">
                      <a16:colId xmlns:a16="http://schemas.microsoft.com/office/drawing/2014/main" val="3654042561"/>
                    </a:ext>
                  </a:extLst>
                </a:gridCol>
              </a:tblGrid>
              <a:tr h="407255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Montserrat Medium" panose="00000600000000000000" pitchFamily="2" charset="0"/>
                          <a:cs typeface="Arial"/>
                          <a:sym typeface="Arial"/>
                        </a:rPr>
                        <a:t>Võ Hửu Nghĩa</a:t>
                      </a:r>
                      <a:endParaRPr lang="en-US" sz="1400" b="1" cap="none" spc="0">
                        <a:solidFill>
                          <a:schemeClr val="tx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marL="104424" marR="104424" marT="104424" marB="522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Montserrat Medium" panose="00000600000000000000" pitchFamily="2" charset="0"/>
                          <a:cs typeface="Arial"/>
                          <a:sym typeface="Arial"/>
                        </a:rPr>
                        <a:t>20133074</a:t>
                      </a:r>
                      <a:endParaRPr lang="en-US" sz="1400" b="1" cap="none" spc="0">
                        <a:solidFill>
                          <a:schemeClr val="tx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marL="104424" marR="104424" marT="104424" marB="522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Montserrat Medium" panose="00000600000000000000" pitchFamily="2" charset="0"/>
                        </a:rPr>
                        <a:t>Viết các chức năng bên phía người dùng</a:t>
                      </a:r>
                    </a:p>
                  </a:txBody>
                  <a:tcPr marL="104424" marR="104424" marT="104424" marB="522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83331"/>
                  </a:ext>
                </a:extLst>
              </a:tr>
              <a:tr h="407255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Montserrat Medium" panose="00000600000000000000" pitchFamily="2" charset="0"/>
                          <a:cs typeface="Arial"/>
                          <a:sym typeface="Arial"/>
                        </a:rPr>
                        <a:t>Võ Hoàng Phúc</a:t>
                      </a:r>
                      <a:endParaRPr lang="en-US" sz="1400" b="1" cap="none" spc="0">
                        <a:solidFill>
                          <a:schemeClr val="tx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marL="104424" marR="104424" marT="104424" marB="522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Montserrat Medium" panose="00000600000000000000" pitchFamily="2" charset="0"/>
                          <a:cs typeface="Arial"/>
                          <a:sym typeface="Arial"/>
                        </a:rPr>
                        <a:t>20133081</a:t>
                      </a:r>
                      <a:endParaRPr lang="en-US" sz="1400" b="1" cap="none" spc="0">
                        <a:solidFill>
                          <a:schemeClr val="tx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marL="104424" marR="104424" marT="104424" marB="522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Montserrat Medium" panose="00000600000000000000" pitchFamily="2" charset="0"/>
                          <a:cs typeface="Arial"/>
                          <a:sym typeface="Arial"/>
                        </a:rPr>
                        <a:t>Viết các chức năng bên phía quản lý</a:t>
                      </a:r>
                      <a:endParaRPr lang="en-US" sz="1400" b="1" cap="none" spc="0">
                        <a:solidFill>
                          <a:schemeClr val="tx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marL="104424" marR="104424" marT="104424" marB="522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802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357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5;p37">
            <a:extLst>
              <a:ext uri="{FF2B5EF4-FFF2-40B4-BE49-F238E27FC236}">
                <a16:creationId xmlns:a16="http://schemas.microsoft.com/office/drawing/2014/main" id="{D1A34ADA-2CA8-14F8-5F70-0A41AA0EF3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736" y="0"/>
            <a:ext cx="8588013" cy="913916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Bảng sản phẩm về đồ ăn</a:t>
            </a:r>
            <a:endParaRPr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C2CC00-5A6C-F00C-EF9B-8F4E6EC5C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40" y="781179"/>
            <a:ext cx="10171824" cy="589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03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5;p37">
            <a:extLst>
              <a:ext uri="{FF2B5EF4-FFF2-40B4-BE49-F238E27FC236}">
                <a16:creationId xmlns:a16="http://schemas.microsoft.com/office/drawing/2014/main" id="{D1A34ADA-2CA8-14F8-5F70-0A41AA0EF3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736" y="0"/>
            <a:ext cx="10117538" cy="913916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Bảng sản phẩm về các thiết bị điện thoại</a:t>
            </a:r>
            <a:endParaRPr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A9FAF-B4C4-986F-DBBE-60FA15914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16" y="687577"/>
            <a:ext cx="10879368" cy="589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31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5;p37">
            <a:extLst>
              <a:ext uri="{FF2B5EF4-FFF2-40B4-BE49-F238E27FC236}">
                <a16:creationId xmlns:a16="http://schemas.microsoft.com/office/drawing/2014/main" id="{D1A34ADA-2CA8-14F8-5F70-0A41AA0EF3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736" y="0"/>
            <a:ext cx="10117538" cy="913916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Bảng thông tin cá nhân</a:t>
            </a:r>
            <a:endParaRPr b="1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C886B26-0D2F-BA2D-F6FF-81CB84376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20" y="913916"/>
            <a:ext cx="10880959" cy="542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53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5;p37">
            <a:extLst>
              <a:ext uri="{FF2B5EF4-FFF2-40B4-BE49-F238E27FC236}">
                <a16:creationId xmlns:a16="http://schemas.microsoft.com/office/drawing/2014/main" id="{D1A34ADA-2CA8-14F8-5F70-0A41AA0EF3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736" y="0"/>
            <a:ext cx="10117538" cy="913916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Bảng lịch sử mua hàng</a:t>
            </a:r>
            <a:endParaRPr b="1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07C3E7A-BB2E-30EE-03B2-D02571655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21" y="913916"/>
            <a:ext cx="10854957" cy="554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21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5;p37">
            <a:extLst>
              <a:ext uri="{FF2B5EF4-FFF2-40B4-BE49-F238E27FC236}">
                <a16:creationId xmlns:a16="http://schemas.microsoft.com/office/drawing/2014/main" id="{FC37ECE2-C45D-5FEA-8F49-629F6CED3C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8588013" cy="913916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Giao diện chính bên phía nhân viên</a:t>
            </a:r>
            <a:endParaRPr b="1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A114F8E-946A-157C-2753-9983B761C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916" y="913917"/>
            <a:ext cx="8588014" cy="568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70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5;p37">
            <a:extLst>
              <a:ext uri="{FF2B5EF4-FFF2-40B4-BE49-F238E27FC236}">
                <a16:creationId xmlns:a16="http://schemas.microsoft.com/office/drawing/2014/main" id="{D1A34ADA-2CA8-14F8-5F70-0A41AA0EF3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736" y="0"/>
            <a:ext cx="8588013" cy="913916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Bảng sản phẩm thời trang nam</a:t>
            </a:r>
            <a:endParaRPr b="1" dirty="0"/>
          </a:p>
        </p:txBody>
      </p:sp>
      <p:pic>
        <p:nvPicPr>
          <p:cNvPr id="2" name="Picture 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A55E931-42EB-B081-8ABE-19504CFFB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74" y="913916"/>
            <a:ext cx="9970052" cy="576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8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5;p37">
            <a:extLst>
              <a:ext uri="{FF2B5EF4-FFF2-40B4-BE49-F238E27FC236}">
                <a16:creationId xmlns:a16="http://schemas.microsoft.com/office/drawing/2014/main" id="{D1A34ADA-2CA8-14F8-5F70-0A41AA0EF3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736" y="0"/>
            <a:ext cx="8588013" cy="913916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Bảng nhân viên</a:t>
            </a:r>
            <a:endParaRPr b="1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7C63092-DE92-C8ED-4D72-50B0A3498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60" y="913916"/>
            <a:ext cx="11105679" cy="63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17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5;p37">
            <a:extLst>
              <a:ext uri="{FF2B5EF4-FFF2-40B4-BE49-F238E27FC236}">
                <a16:creationId xmlns:a16="http://schemas.microsoft.com/office/drawing/2014/main" id="{D1A34ADA-2CA8-14F8-5F70-0A41AA0EF3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736" y="0"/>
            <a:ext cx="8588013" cy="913916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Bảng khách hàng</a:t>
            </a:r>
            <a:endParaRPr b="1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EE16C48-B988-BDFA-CF6D-84D5ABB23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67" y="795929"/>
            <a:ext cx="11223666" cy="657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44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5;p37">
            <a:extLst>
              <a:ext uri="{FF2B5EF4-FFF2-40B4-BE49-F238E27FC236}">
                <a16:creationId xmlns:a16="http://schemas.microsoft.com/office/drawing/2014/main" id="{D1A34ADA-2CA8-14F8-5F70-0A41AA0EF3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736" y="0"/>
            <a:ext cx="8588013" cy="913916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Bảng doanh thu</a:t>
            </a:r>
            <a:endParaRPr b="1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4A76EA1-C5CC-A9A1-AD28-C64A9C501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15" y="913916"/>
            <a:ext cx="5827085" cy="4292265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88EA43C-DB88-DC0D-0B1B-9DD0A3B9A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942" y="913916"/>
            <a:ext cx="6196031" cy="429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75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5;p37">
            <a:extLst>
              <a:ext uri="{FF2B5EF4-FFF2-40B4-BE49-F238E27FC236}">
                <a16:creationId xmlns:a16="http://schemas.microsoft.com/office/drawing/2014/main" id="{D1A34ADA-2CA8-14F8-5F70-0A41AA0EF3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736" y="0"/>
            <a:ext cx="8588013" cy="913916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Bảng thông tin hóa đơn</a:t>
            </a:r>
            <a:endParaRPr b="1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10D27D5-9E8A-CB5F-ABC3-2C2AA4B8D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31" y="817809"/>
            <a:ext cx="8804787" cy="2611191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8154446-C909-DE80-1823-151AF09CA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831" y="3952567"/>
            <a:ext cx="8937524" cy="234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9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3;p37">
            <a:extLst>
              <a:ext uri="{FF2B5EF4-FFF2-40B4-BE49-F238E27FC236}">
                <a16:creationId xmlns:a16="http://schemas.microsoft.com/office/drawing/2014/main" id="{FA9B8B19-3FF9-A194-B592-3A87F913A6AF}"/>
              </a:ext>
            </a:extLst>
          </p:cNvPr>
          <p:cNvSpPr txBox="1">
            <a:spLocks/>
          </p:cNvSpPr>
          <p:nvPr/>
        </p:nvSpPr>
        <p:spPr>
          <a:xfrm>
            <a:off x="5775716" y="1587525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/>
              <a:t>01</a:t>
            </a:r>
          </a:p>
        </p:txBody>
      </p:sp>
      <p:sp>
        <p:nvSpPr>
          <p:cNvPr id="6" name="Google Shape;405;p37">
            <a:extLst>
              <a:ext uri="{FF2B5EF4-FFF2-40B4-BE49-F238E27FC236}">
                <a16:creationId xmlns:a16="http://schemas.microsoft.com/office/drawing/2014/main" id="{777BCA6C-E550-9EF1-8877-FA53ACBD2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95716" y="2789029"/>
            <a:ext cx="5220000" cy="1600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CƠ SỞ </a:t>
            </a:r>
            <a:br>
              <a:rPr lang="en-US" b="1" dirty="0"/>
            </a:br>
            <a:r>
              <a:rPr lang="en-US" b="1" dirty="0"/>
              <a:t>LÝ THUYẾT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619797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724;p59">
            <a:extLst>
              <a:ext uri="{FF2B5EF4-FFF2-40B4-BE49-F238E27FC236}">
                <a16:creationId xmlns:a16="http://schemas.microsoft.com/office/drawing/2014/main" id="{350D63BB-FC49-8790-0AF0-C771C9F6C60F}"/>
              </a:ext>
            </a:extLst>
          </p:cNvPr>
          <p:cNvSpPr txBox="1">
            <a:spLocks/>
          </p:cNvSpPr>
          <p:nvPr/>
        </p:nvSpPr>
        <p:spPr>
          <a:xfrm>
            <a:off x="3299625" y="1812449"/>
            <a:ext cx="5592747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8000" dirty="0">
                <a:solidFill>
                  <a:schemeClr val="tx1"/>
                </a:solidFill>
              </a:rPr>
              <a:t>THANKS!</a:t>
            </a:r>
          </a:p>
          <a:p>
            <a:endParaRPr lang="en-US" sz="8000" dirty="0"/>
          </a:p>
        </p:txBody>
      </p:sp>
      <p:sp>
        <p:nvSpPr>
          <p:cNvPr id="144" name="Google Shape;1724;p59">
            <a:extLst>
              <a:ext uri="{FF2B5EF4-FFF2-40B4-BE49-F238E27FC236}">
                <a16:creationId xmlns:a16="http://schemas.microsoft.com/office/drawing/2014/main" id="{1ACF2867-BF1E-E6E7-B29B-E7E6E341CCF4}"/>
              </a:ext>
            </a:extLst>
          </p:cNvPr>
          <p:cNvSpPr txBox="1">
            <a:spLocks/>
          </p:cNvSpPr>
          <p:nvPr/>
        </p:nvSpPr>
        <p:spPr>
          <a:xfrm>
            <a:off x="2702715" y="3105449"/>
            <a:ext cx="6786568" cy="1370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</a:rPr>
              <a:t>Any questions?</a:t>
            </a:r>
          </a:p>
          <a:p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2174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3;p37">
            <a:extLst>
              <a:ext uri="{FF2B5EF4-FFF2-40B4-BE49-F238E27FC236}">
                <a16:creationId xmlns:a16="http://schemas.microsoft.com/office/drawing/2014/main" id="{FA9B8B19-3FF9-A194-B592-3A87F913A6AF}"/>
              </a:ext>
            </a:extLst>
          </p:cNvPr>
          <p:cNvSpPr txBox="1">
            <a:spLocks/>
          </p:cNvSpPr>
          <p:nvPr/>
        </p:nvSpPr>
        <p:spPr>
          <a:xfrm>
            <a:off x="200824" y="471949"/>
            <a:ext cx="1392001" cy="887498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6" name="Google Shape;405;p37">
            <a:extLst>
              <a:ext uri="{FF2B5EF4-FFF2-40B4-BE49-F238E27FC236}">
                <a16:creationId xmlns:a16="http://schemas.microsoft.com/office/drawing/2014/main" id="{777BCA6C-E550-9EF1-8877-FA53ACBD2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66569" y="559047"/>
            <a:ext cx="8814155" cy="1600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CƠ </a:t>
            </a:r>
            <a:r>
              <a:rPr lang="en-US" sz="4000" b="1"/>
              <a:t>SỞ LÝ </a:t>
            </a:r>
            <a:r>
              <a:rPr lang="en-US" sz="4000" b="1" dirty="0"/>
              <a:t>THUYẾT</a:t>
            </a:r>
            <a:endParaRPr sz="4000" b="1" dirty="0"/>
          </a:p>
        </p:txBody>
      </p:sp>
      <p:pic>
        <p:nvPicPr>
          <p:cNvPr id="1026" name="Picture 2" descr="SQL2022 Release Date - Are we nearing the end of the road for SQL Server? -  Business Intelligence Software Microsoft Server">
            <a:extLst>
              <a:ext uri="{FF2B5EF4-FFF2-40B4-BE49-F238E27FC236}">
                <a16:creationId xmlns:a16="http://schemas.microsoft.com/office/drawing/2014/main" id="{04DC1E37-2118-3721-EB8F-9F836BE50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39" y="1623507"/>
            <a:ext cx="3464795" cy="28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42F923-CAAA-6AAB-8830-516E323A0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761" y="1638255"/>
            <a:ext cx="6186845" cy="307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3;p37">
            <a:extLst>
              <a:ext uri="{FF2B5EF4-FFF2-40B4-BE49-F238E27FC236}">
                <a16:creationId xmlns:a16="http://schemas.microsoft.com/office/drawing/2014/main" id="{FA9B8B19-3FF9-A194-B592-3A87F913A6AF}"/>
              </a:ext>
            </a:extLst>
          </p:cNvPr>
          <p:cNvSpPr txBox="1">
            <a:spLocks/>
          </p:cNvSpPr>
          <p:nvPr/>
        </p:nvSpPr>
        <p:spPr>
          <a:xfrm>
            <a:off x="5775716" y="1587525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/>
              <a:t>02</a:t>
            </a:r>
          </a:p>
        </p:txBody>
      </p:sp>
      <p:sp>
        <p:nvSpPr>
          <p:cNvPr id="6" name="Google Shape;405;p37">
            <a:extLst>
              <a:ext uri="{FF2B5EF4-FFF2-40B4-BE49-F238E27FC236}">
                <a16:creationId xmlns:a16="http://schemas.microsoft.com/office/drawing/2014/main" id="{777BCA6C-E550-9EF1-8877-FA53ACBD2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95716" y="2789029"/>
            <a:ext cx="5220000" cy="1600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THIẾT KẾ DATABASE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15880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A95D-BFEA-31C6-CA11-FF19DE77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/>
              <a:t>Table Branch</a:t>
            </a:r>
          </a:p>
        </p:txBody>
      </p:sp>
      <p:sp>
        <p:nvSpPr>
          <p:cNvPr id="6" name="Google Shape;405;p37">
            <a:extLst>
              <a:ext uri="{FF2B5EF4-FFF2-40B4-BE49-F238E27FC236}">
                <a16:creationId xmlns:a16="http://schemas.microsoft.com/office/drawing/2014/main" id="{F750318A-576C-6AA9-DF2C-2069E4C9E9E7}"/>
              </a:ext>
            </a:extLst>
          </p:cNvPr>
          <p:cNvSpPr txBox="1">
            <a:spLocks/>
          </p:cNvSpPr>
          <p:nvPr/>
        </p:nvSpPr>
        <p:spPr>
          <a:xfrm>
            <a:off x="1106129" y="2628599"/>
            <a:ext cx="9984657" cy="3536227"/>
          </a:xfrm>
          <a:prstGeom prst="rect">
            <a:avLst/>
          </a:prstGeom>
          <a:effectLst/>
        </p:spPr>
        <p:txBody>
          <a:bodyPr spcFirstLastPara="1" vert="horz" wrap="square" lIns="90000" tIns="91425" rIns="90000" bIns="91425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BranchID: Mã chi nhánh</a:t>
            </a:r>
          </a:p>
          <a:p>
            <a:pPr>
              <a:spcBef>
                <a:spcPts val="0"/>
              </a:spcBef>
            </a:pPr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BranchName: Tên chi nhánh</a:t>
            </a:r>
          </a:p>
          <a:p>
            <a:pPr>
              <a:spcBef>
                <a:spcPts val="0"/>
              </a:spcBef>
            </a:pPr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BranchAddress: Địa chỉ chi nhánh</a:t>
            </a:r>
          </a:p>
          <a:p>
            <a:pPr>
              <a:spcBef>
                <a:spcPts val="0"/>
              </a:spcBef>
            </a:pPr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ContactPhone: Số điện thoại liên lạc</a:t>
            </a:r>
          </a:p>
          <a:p>
            <a:pPr>
              <a:spcBef>
                <a:spcPts val="0"/>
              </a:spcBef>
            </a:pPr>
            <a:endParaRPr lang="vi-VN" sz="3000" b="1" dirty="0">
              <a:latin typeface="Garamon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27427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A95D-BFEA-31C6-CA11-FF19DE77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/>
              <a:t>Table Category</a:t>
            </a:r>
          </a:p>
        </p:txBody>
      </p:sp>
      <p:sp>
        <p:nvSpPr>
          <p:cNvPr id="6" name="Google Shape;405;p37">
            <a:extLst>
              <a:ext uri="{FF2B5EF4-FFF2-40B4-BE49-F238E27FC236}">
                <a16:creationId xmlns:a16="http://schemas.microsoft.com/office/drawing/2014/main" id="{F750318A-576C-6AA9-DF2C-2069E4C9E9E7}"/>
              </a:ext>
            </a:extLst>
          </p:cNvPr>
          <p:cNvSpPr txBox="1">
            <a:spLocks/>
          </p:cNvSpPr>
          <p:nvPr/>
        </p:nvSpPr>
        <p:spPr>
          <a:xfrm>
            <a:off x="1106129" y="2628599"/>
            <a:ext cx="9984657" cy="3536227"/>
          </a:xfrm>
          <a:prstGeom prst="rect">
            <a:avLst/>
          </a:prstGeom>
          <a:effectLst/>
        </p:spPr>
        <p:txBody>
          <a:bodyPr spcFirstLastPara="1" vert="horz" wrap="square" lIns="90000" tIns="91425" rIns="90000" bIns="91425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CategoryID: Mã danh mục</a:t>
            </a:r>
          </a:p>
          <a:p>
            <a:pPr>
              <a:spcBef>
                <a:spcPts val="0"/>
              </a:spcBef>
            </a:pPr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CategoryName: Tên danh mục</a:t>
            </a:r>
          </a:p>
          <a:p>
            <a:pPr>
              <a:spcBef>
                <a:spcPts val="0"/>
              </a:spcBef>
            </a:pPr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Description: Mô tả sản phẩm</a:t>
            </a:r>
          </a:p>
          <a:p>
            <a:pPr>
              <a:spcBef>
                <a:spcPts val="0"/>
              </a:spcBef>
            </a:pPr>
            <a:endParaRPr lang="vi-VN" sz="3000" b="1" dirty="0">
              <a:latin typeface="Garamon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64015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A95D-BFEA-31C6-CA11-FF19DE77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/>
              <a:t>Table Customer</a:t>
            </a:r>
          </a:p>
        </p:txBody>
      </p:sp>
      <p:sp>
        <p:nvSpPr>
          <p:cNvPr id="6" name="Google Shape;405;p37">
            <a:extLst>
              <a:ext uri="{FF2B5EF4-FFF2-40B4-BE49-F238E27FC236}">
                <a16:creationId xmlns:a16="http://schemas.microsoft.com/office/drawing/2014/main" id="{F750318A-576C-6AA9-DF2C-2069E4C9E9E7}"/>
              </a:ext>
            </a:extLst>
          </p:cNvPr>
          <p:cNvSpPr txBox="1">
            <a:spLocks/>
          </p:cNvSpPr>
          <p:nvPr/>
        </p:nvSpPr>
        <p:spPr>
          <a:xfrm>
            <a:off x="1106129" y="2628599"/>
            <a:ext cx="9984657" cy="3536227"/>
          </a:xfrm>
          <a:prstGeom prst="rect">
            <a:avLst/>
          </a:prstGeom>
          <a:effectLst/>
        </p:spPr>
        <p:txBody>
          <a:bodyPr spcFirstLastPara="1" vert="horz" wrap="square" lIns="90000" tIns="91425" rIns="90000" bIns="91425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CustomerID: Mã khách hàng</a:t>
            </a:r>
          </a:p>
          <a:p>
            <a:pPr>
              <a:spcBef>
                <a:spcPts val="0"/>
              </a:spcBef>
            </a:pP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CustomerName: Tên khách hàng</a:t>
            </a:r>
          </a:p>
          <a:p>
            <a:pPr>
              <a:spcBef>
                <a:spcPts val="0"/>
              </a:spcBef>
            </a:pP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Address: Địa chỉ</a:t>
            </a:r>
          </a:p>
          <a:p>
            <a:pPr>
              <a:spcBef>
                <a:spcPts val="0"/>
              </a:spcBef>
            </a:pP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PhoneNumber; Số điện thoại liên lạc</a:t>
            </a:r>
          </a:p>
          <a:p>
            <a:pPr>
              <a:spcBef>
                <a:spcPts val="0"/>
              </a:spcBef>
            </a:pP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Balance: Số dư</a:t>
            </a:r>
          </a:p>
          <a:p>
            <a:pPr>
              <a:spcBef>
                <a:spcPts val="0"/>
              </a:spcBef>
            </a:pP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  <a:p>
            <a:pPr>
              <a:spcBef>
                <a:spcPts val="0"/>
              </a:spcBef>
            </a:pP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UserName: Tên tài khoản người dùng</a:t>
            </a:r>
          </a:p>
          <a:p>
            <a:pPr>
              <a:spcBef>
                <a:spcPts val="0"/>
              </a:spcBef>
            </a:pPr>
            <a:endParaRPr lang="vi-VN" sz="3000" b="1" dirty="0">
              <a:latin typeface="Garamon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37822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A95D-BFEA-31C6-CA11-FF19DE77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/>
              <a:t>Table Employee</a:t>
            </a:r>
          </a:p>
        </p:txBody>
      </p:sp>
      <p:sp>
        <p:nvSpPr>
          <p:cNvPr id="6" name="Google Shape;405;p37">
            <a:extLst>
              <a:ext uri="{FF2B5EF4-FFF2-40B4-BE49-F238E27FC236}">
                <a16:creationId xmlns:a16="http://schemas.microsoft.com/office/drawing/2014/main" id="{F750318A-576C-6AA9-DF2C-2069E4C9E9E7}"/>
              </a:ext>
            </a:extLst>
          </p:cNvPr>
          <p:cNvSpPr txBox="1">
            <a:spLocks/>
          </p:cNvSpPr>
          <p:nvPr/>
        </p:nvSpPr>
        <p:spPr>
          <a:xfrm>
            <a:off x="1106129" y="2628599"/>
            <a:ext cx="9984657" cy="3536227"/>
          </a:xfrm>
          <a:prstGeom prst="rect">
            <a:avLst/>
          </a:prstGeom>
          <a:effectLst/>
        </p:spPr>
        <p:txBody>
          <a:bodyPr spcFirstLastPara="1" vert="horz" wrap="square" lIns="90000" tIns="91425" rIns="90000" bIns="91425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EmployeeID: Mã chi nhánh</a:t>
            </a:r>
          </a:p>
          <a:p>
            <a:pPr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CCCD: Tên chi nhánh</a:t>
            </a:r>
          </a:p>
          <a:p>
            <a:pPr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EmployeeName: Tên nhân viên</a:t>
            </a:r>
          </a:p>
          <a:p>
            <a:pPr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Address: Địa chỉ</a:t>
            </a:r>
          </a:p>
          <a:p>
            <a:pPr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PhoneNumber: Số điện thoại liên lạc</a:t>
            </a:r>
          </a:p>
          <a:p>
            <a:pPr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  <a:p>
            <a:pPr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Sexual: Giới tính</a:t>
            </a:r>
          </a:p>
          <a:p>
            <a:pPr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WorkTimeID: ID giờ làm</a:t>
            </a:r>
          </a:p>
          <a:p>
            <a:pPr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Job: Chức vụ</a:t>
            </a:r>
          </a:p>
          <a:p>
            <a:pPr>
              <a:spcBef>
                <a:spcPts val="0"/>
              </a:spcBef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BranchID: Khóa ngoại liên kết tới bảng chi nhánh</a:t>
            </a:r>
          </a:p>
          <a:p>
            <a:pPr>
              <a:spcBef>
                <a:spcPts val="0"/>
              </a:spcBef>
            </a:pPr>
            <a:endParaRPr lang="vi-V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5803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alt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481</Words>
  <Application>Microsoft Office PowerPoint</Application>
  <PresentationFormat>Widescreen</PresentationFormat>
  <Paragraphs>109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30</vt:i4>
      </vt:variant>
    </vt:vector>
  </HeadingPairs>
  <TitlesOfParts>
    <vt:vector size="47" baseType="lpstr">
      <vt:lpstr>Arial</vt:lpstr>
      <vt:lpstr>Bierstadt</vt:lpstr>
      <vt:lpstr>Calibri</vt:lpstr>
      <vt:lpstr>Calibri Light</vt:lpstr>
      <vt:lpstr>Century Gothic</vt:lpstr>
      <vt:lpstr>Garamond</vt:lpstr>
      <vt:lpstr>Garamond (Headings)</vt:lpstr>
      <vt:lpstr>Gill Sans MT</vt:lpstr>
      <vt:lpstr>Montserrat</vt:lpstr>
      <vt:lpstr>Montserrat Black</vt:lpstr>
      <vt:lpstr>Montserrat Medium</vt:lpstr>
      <vt:lpstr>Wingdings 3</vt:lpstr>
      <vt:lpstr>GestaltVTI</vt:lpstr>
      <vt:lpstr>Organic</vt:lpstr>
      <vt:lpstr>Wisp</vt:lpstr>
      <vt:lpstr>Office Theme</vt:lpstr>
      <vt:lpstr>Gallery</vt:lpstr>
      <vt:lpstr>PowerPoint Presentation</vt:lpstr>
      <vt:lpstr>PowerPoint Presentation</vt:lpstr>
      <vt:lpstr>CƠ SỞ  LÝ THUYẾT</vt:lpstr>
      <vt:lpstr>CƠ SỞ LÝ THUYẾT</vt:lpstr>
      <vt:lpstr>THIẾT KẾ DATABASE</vt:lpstr>
      <vt:lpstr>Table Branch</vt:lpstr>
      <vt:lpstr>Table Category</vt:lpstr>
      <vt:lpstr>Table Customer</vt:lpstr>
      <vt:lpstr>Table Employee</vt:lpstr>
      <vt:lpstr>Table Orders</vt:lpstr>
      <vt:lpstr>Table Product</vt:lpstr>
      <vt:lpstr>Table Users</vt:lpstr>
      <vt:lpstr>Table WorkTime</vt:lpstr>
      <vt:lpstr>THIẾT KẾ HỆ THỐNG</vt:lpstr>
      <vt:lpstr>Giao diện màn hình chính</vt:lpstr>
      <vt:lpstr>Giao diện form đăng ký </vt:lpstr>
      <vt:lpstr>Giao diện chính bên phía người dùng</vt:lpstr>
      <vt:lpstr>Bảng sản phẩm thời trang nam</vt:lpstr>
      <vt:lpstr>Bảng sản phẩm thời trang nữ</vt:lpstr>
      <vt:lpstr>Bảng sản phẩm về đồ ăn</vt:lpstr>
      <vt:lpstr>Bảng sản phẩm về các thiết bị điện thoại</vt:lpstr>
      <vt:lpstr>Bảng thông tin cá nhân</vt:lpstr>
      <vt:lpstr>Bảng lịch sử mua hàng</vt:lpstr>
      <vt:lpstr>Giao diện chính bên phía nhân viên</vt:lpstr>
      <vt:lpstr>Bảng sản phẩm thời trang nam</vt:lpstr>
      <vt:lpstr>Bảng nhân viên</vt:lpstr>
      <vt:lpstr>Bảng khách hàng</vt:lpstr>
      <vt:lpstr>Bảng doanh thu</vt:lpstr>
      <vt:lpstr>Bảng thông tin hóa đơn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 Cường</dc:creator>
  <cp:lastModifiedBy>Gia Cường</cp:lastModifiedBy>
  <cp:revision>9</cp:revision>
  <dcterms:created xsi:type="dcterms:W3CDTF">2023-05-19T21:03:03Z</dcterms:created>
  <dcterms:modified xsi:type="dcterms:W3CDTF">2023-06-02T12:21:23Z</dcterms:modified>
</cp:coreProperties>
</file>