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68"/>
  </p:notesMasterIdLst>
  <p:sldIdLst>
    <p:sldId id="270" r:id="rId2"/>
    <p:sldId id="284" r:id="rId3"/>
    <p:sldId id="271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286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5" r:id="rId46"/>
    <p:sldId id="322" r:id="rId47"/>
    <p:sldId id="323" r:id="rId48"/>
    <p:sldId id="324" r:id="rId49"/>
    <p:sldId id="326" r:id="rId50"/>
    <p:sldId id="289" r:id="rId51"/>
    <p:sldId id="288" r:id="rId52"/>
    <p:sldId id="290" r:id="rId53"/>
    <p:sldId id="291" r:id="rId54"/>
    <p:sldId id="292" r:id="rId55"/>
    <p:sldId id="293" r:id="rId56"/>
    <p:sldId id="294" r:id="rId57"/>
    <p:sldId id="295" r:id="rId58"/>
    <p:sldId id="299" r:id="rId59"/>
    <p:sldId id="298" r:id="rId60"/>
    <p:sldId id="300" r:id="rId61"/>
    <p:sldId id="301" r:id="rId62"/>
    <p:sldId id="302" r:id="rId63"/>
    <p:sldId id="349" r:id="rId64"/>
    <p:sldId id="350" r:id="rId65"/>
    <p:sldId id="285" r:id="rId66"/>
    <p:sldId id="279" r:id="rId6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ng Diệu" initials="HD" lastIdx="2" clrIdx="0">
    <p:extLst>
      <p:ext uri="{19B8F6BF-5375-455C-9EA6-DF929625EA0E}">
        <p15:presenceInfo xmlns:p15="http://schemas.microsoft.com/office/powerpoint/2012/main" userId="a5ad81fb66f451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17E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7179F-E368-4F2B-9E6D-984E98932146}" v="96" dt="2020-10-14T23:57:19.714"/>
    <p1510:client id="{1018A442-2048-4D69-9BAB-73C7FD719838}" v="3" dt="2020-10-10T12:59:27.371"/>
    <p1510:client id="{2C1CE6DF-84CA-4FF5-875E-2CC949DCE169}" v="27" dt="2020-10-10T14:25:56.320"/>
    <p1510:client id="{32B9A8C4-737E-4FD9-8599-7FE7401CAC39}" v="497" dt="2020-10-08T11:27:09.854"/>
    <p1510:client id="{38CBF076-ADFD-4FD6-8BC5-BEA7A6BB3999}" v="2" dt="2020-10-13T04:38:27.048"/>
    <p1510:client id="{46EF49F0-2422-4593-B218-D6657C8442C9}" v="17" dt="2020-10-10T14:04:52.060"/>
    <p1510:client id="{4CA5DEE4-17D4-4212-B578-C61113FE0796}" v="33" dt="2020-10-11T18:50:33.143"/>
    <p1510:client id="{4F18F755-E837-402E-AE77-8A23F0BA78AE}" v="5" dt="2020-10-11T02:45:18.295"/>
    <p1510:client id="{5006B5ED-4B1D-400A-A201-012A9F67F9B2}" v="32" dt="2020-10-08T01:43:52.211"/>
    <p1510:client id="{6EF83EA8-962D-415F-BBD8-5D15C075A461}" v="404" dt="2020-10-09T08:43:34.861"/>
    <p1510:client id="{9BE88118-49F4-464D-8507-5D5B74C5159F}" v="41" dt="2020-10-14T06:49:27.982"/>
    <p1510:client id="{A5D7A199-E6E8-41CC-9216-10CE63B67986}" v="2" dt="2020-10-10T13:18:42.827"/>
    <p1510:client id="{C35FE922-2A53-4AA5-9A7D-F6366FA2BA34}" v="136" dt="2020-10-15T15:49:55.328"/>
    <p1510:client id="{E1D09218-6E22-49CB-BE87-23D4E200CFD1}" v="20" dt="2020-10-12T04:30:17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3" d="100"/>
          <a:sy n="73" d="100"/>
        </p:scale>
        <p:origin x="4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27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25CDE-A4B4-4E72-96C8-C4771EDD92DB}" type="doc">
      <dgm:prSet loTypeId="urn:microsoft.com/office/officeart/2011/layout/HexagonRadial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20DCF2-CF44-4FF1-9C88-3251ACF4CD9E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b="1">
              <a:solidFill>
                <a:schemeClr val="tx1"/>
              </a:solidFill>
            </a:rPr>
            <a:t>Process Control Block (PCB)</a:t>
          </a:r>
        </a:p>
      </dgm:t>
    </dgm:pt>
    <dgm:pt modelId="{93FCF983-220E-42C1-83F4-317EAD86FBFA}" type="parTrans" cxnId="{AAD2B803-F2CA-4E68-998A-897CC91D13CA}">
      <dgm:prSet/>
      <dgm:spPr/>
      <dgm:t>
        <a:bodyPr/>
        <a:lstStyle/>
        <a:p>
          <a:endParaRPr lang="en-US"/>
        </a:p>
      </dgm:t>
    </dgm:pt>
    <dgm:pt modelId="{09606C99-25A9-4AD0-ABA8-C47A4BB68099}" type="sibTrans" cxnId="{AAD2B803-F2CA-4E68-998A-897CC91D13CA}">
      <dgm:prSet/>
      <dgm:spPr/>
      <dgm:t>
        <a:bodyPr/>
        <a:lstStyle/>
        <a:p>
          <a:endParaRPr lang="en-US"/>
        </a:p>
      </dgm:t>
    </dgm:pt>
    <dgm:pt modelId="{AD1551C8-1263-4724-8534-190C2804A62B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2400"/>
            <a:t>ID</a:t>
          </a:r>
        </a:p>
      </dgm:t>
    </dgm:pt>
    <dgm:pt modelId="{76FFCF1B-72A3-4F31-9BED-7A89B3D23BD9}" type="parTrans" cxnId="{0A08546E-350C-452A-9497-202F5730D57D}">
      <dgm:prSet/>
      <dgm:spPr/>
      <dgm:t>
        <a:bodyPr/>
        <a:lstStyle/>
        <a:p>
          <a:endParaRPr lang="en-US"/>
        </a:p>
      </dgm:t>
    </dgm:pt>
    <dgm:pt modelId="{A25E7B7C-101A-49C9-9C23-E05CA4E6FA60}" type="sibTrans" cxnId="{0A08546E-350C-452A-9497-202F5730D57D}">
      <dgm:prSet/>
      <dgm:spPr/>
      <dgm:t>
        <a:bodyPr/>
        <a:lstStyle/>
        <a:p>
          <a:endParaRPr lang="en-US"/>
        </a:p>
      </dgm:t>
    </dgm:pt>
    <dgm:pt modelId="{6BA639EF-2AB8-4910-9C6C-080FD00A87E9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2000" b="0" i="0"/>
            <a:t>Program counter</a:t>
          </a:r>
          <a:endParaRPr lang="en-US" sz="2000"/>
        </a:p>
      </dgm:t>
    </dgm:pt>
    <dgm:pt modelId="{7A6728B2-CBDB-493E-B094-3CC540438AC3}" type="parTrans" cxnId="{41DC9C96-A209-49B6-A65B-766D9623F2E1}">
      <dgm:prSet/>
      <dgm:spPr/>
      <dgm:t>
        <a:bodyPr/>
        <a:lstStyle/>
        <a:p>
          <a:endParaRPr lang="en-US"/>
        </a:p>
      </dgm:t>
    </dgm:pt>
    <dgm:pt modelId="{5D176749-FE3A-426E-A497-1DF90F416578}" type="sibTrans" cxnId="{41DC9C96-A209-49B6-A65B-766D9623F2E1}">
      <dgm:prSet/>
      <dgm:spPr/>
      <dgm:t>
        <a:bodyPr/>
        <a:lstStyle/>
        <a:p>
          <a:endParaRPr lang="en-US"/>
        </a:p>
      </dgm:t>
    </dgm:pt>
    <dgm:pt modelId="{29A87B8F-62B1-446F-9B88-C88287A67115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2400" b="0" i="0"/>
            <a:t>Priority</a:t>
          </a:r>
          <a:endParaRPr lang="en-US" sz="2400"/>
        </a:p>
      </dgm:t>
    </dgm:pt>
    <dgm:pt modelId="{E50585E5-67E4-4DC6-A8FE-6984C0386090}" type="parTrans" cxnId="{8FB15213-3545-4330-B3D0-069418A0824B}">
      <dgm:prSet/>
      <dgm:spPr/>
      <dgm:t>
        <a:bodyPr/>
        <a:lstStyle/>
        <a:p>
          <a:endParaRPr lang="en-US"/>
        </a:p>
      </dgm:t>
    </dgm:pt>
    <dgm:pt modelId="{C710EEAE-720C-46EF-9E99-637D52728DB2}" type="sibTrans" cxnId="{8FB15213-3545-4330-B3D0-069418A0824B}">
      <dgm:prSet/>
      <dgm:spPr/>
      <dgm:t>
        <a:bodyPr/>
        <a:lstStyle/>
        <a:p>
          <a:endParaRPr lang="en-US"/>
        </a:p>
      </dgm:t>
    </dgm:pt>
    <dgm:pt modelId="{EA374F93-91EC-4408-99A3-D6A3CBF2D1F9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/>
            <a:t>States</a:t>
          </a:r>
        </a:p>
      </dgm:t>
    </dgm:pt>
    <dgm:pt modelId="{91C3D5D3-FDEB-440C-A744-C053485872B4}" type="parTrans" cxnId="{861A6AE1-2DDD-490F-934C-DA8C8C1A540C}">
      <dgm:prSet/>
      <dgm:spPr/>
      <dgm:t>
        <a:bodyPr/>
        <a:lstStyle/>
        <a:p>
          <a:endParaRPr lang="en-US"/>
        </a:p>
      </dgm:t>
    </dgm:pt>
    <dgm:pt modelId="{216F3A50-E658-4C6B-ACAD-504672F003DB}" type="sibTrans" cxnId="{861A6AE1-2DDD-490F-934C-DA8C8C1A540C}">
      <dgm:prSet/>
      <dgm:spPr/>
      <dgm:t>
        <a:bodyPr/>
        <a:lstStyle/>
        <a:p>
          <a:endParaRPr lang="en-US"/>
        </a:p>
      </dgm:t>
    </dgm:pt>
    <dgm:pt modelId="{963E1204-9817-43B2-82BC-4688E0BD0A7F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2000"/>
            <a:t>CPU</a:t>
          </a:r>
          <a:r>
            <a:rPr lang="en-US" sz="2000" baseline="0"/>
            <a:t> register</a:t>
          </a:r>
          <a:endParaRPr lang="en-US" sz="2000"/>
        </a:p>
      </dgm:t>
    </dgm:pt>
    <dgm:pt modelId="{F1231FF2-2570-4644-82D8-1D462F7A5AAD}" type="parTrans" cxnId="{0997D6F0-D5A3-43A7-BF86-FB0011222661}">
      <dgm:prSet/>
      <dgm:spPr/>
      <dgm:t>
        <a:bodyPr/>
        <a:lstStyle/>
        <a:p>
          <a:endParaRPr lang="en-US"/>
        </a:p>
      </dgm:t>
    </dgm:pt>
    <dgm:pt modelId="{D9EB688F-7D0C-44DA-9B3B-7DF12F143E26}" type="sibTrans" cxnId="{0997D6F0-D5A3-43A7-BF86-FB0011222661}">
      <dgm:prSet/>
      <dgm:spPr/>
      <dgm:t>
        <a:bodyPr/>
        <a:lstStyle/>
        <a:p>
          <a:endParaRPr lang="en-US"/>
        </a:p>
      </dgm:t>
    </dgm:pt>
    <dgm:pt modelId="{35E6CDCD-A174-4F70-B87C-12FF34E8272B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2000"/>
            <a:t>Accounting information</a:t>
          </a:r>
        </a:p>
      </dgm:t>
    </dgm:pt>
    <dgm:pt modelId="{9F548424-8C8A-4795-B582-FE4300E6B5C3}" type="sibTrans" cxnId="{9078E4B5-BE00-4102-8381-2C2F735E8ABA}">
      <dgm:prSet/>
      <dgm:spPr/>
      <dgm:t>
        <a:bodyPr/>
        <a:lstStyle/>
        <a:p>
          <a:endParaRPr lang="en-US"/>
        </a:p>
      </dgm:t>
    </dgm:pt>
    <dgm:pt modelId="{CD3C212B-AD18-4830-A650-B900F29F6FAF}" type="parTrans" cxnId="{9078E4B5-BE00-4102-8381-2C2F735E8ABA}">
      <dgm:prSet/>
      <dgm:spPr/>
      <dgm:t>
        <a:bodyPr/>
        <a:lstStyle/>
        <a:p>
          <a:endParaRPr lang="en-US"/>
        </a:p>
      </dgm:t>
    </dgm:pt>
    <dgm:pt modelId="{04A0831E-6B84-4E19-BAF9-319A6689D46C}" type="pres">
      <dgm:prSet presAssocID="{A4325CDE-A4B4-4E72-96C8-C4771EDD92D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0035652-A8EA-451C-8D4B-F963242B4688}" type="pres">
      <dgm:prSet presAssocID="{D320DCF2-CF44-4FF1-9C88-3251ACF4CD9E}" presName="Parent" presStyleLbl="node0" presStyleIdx="0" presStyleCnt="1">
        <dgm:presLayoutVars>
          <dgm:chMax val="6"/>
          <dgm:chPref val="6"/>
        </dgm:presLayoutVars>
      </dgm:prSet>
      <dgm:spPr/>
    </dgm:pt>
    <dgm:pt modelId="{6B37BCF8-812A-4146-ACEB-5B216DD91F62}" type="pres">
      <dgm:prSet presAssocID="{AD1551C8-1263-4724-8534-190C2804A62B}" presName="Accent1" presStyleCnt="0"/>
      <dgm:spPr/>
    </dgm:pt>
    <dgm:pt modelId="{2AB6C856-8BBA-4385-B386-F9794B41BE37}" type="pres">
      <dgm:prSet presAssocID="{AD1551C8-1263-4724-8534-190C2804A62B}" presName="Accent" presStyleLbl="bgShp" presStyleIdx="0" presStyleCnt="6"/>
      <dgm:spPr/>
    </dgm:pt>
    <dgm:pt modelId="{2EDC1A96-B79C-4E61-95A3-8BDC950591F5}" type="pres">
      <dgm:prSet presAssocID="{AD1551C8-1263-4724-8534-190C2804A62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F28DD81-EA2B-4480-9579-5241403ED7BB}" type="pres">
      <dgm:prSet presAssocID="{6BA639EF-2AB8-4910-9C6C-080FD00A87E9}" presName="Accent2" presStyleCnt="0"/>
      <dgm:spPr/>
    </dgm:pt>
    <dgm:pt modelId="{75D6D821-66D1-4BA8-B5C8-2593AF7485AB}" type="pres">
      <dgm:prSet presAssocID="{6BA639EF-2AB8-4910-9C6C-080FD00A87E9}" presName="Accent" presStyleLbl="bgShp" presStyleIdx="1" presStyleCnt="6"/>
      <dgm:spPr/>
    </dgm:pt>
    <dgm:pt modelId="{6C10F739-5E17-47EC-9BD2-C5488EC0B3EC}" type="pres">
      <dgm:prSet presAssocID="{6BA639EF-2AB8-4910-9C6C-080FD00A87E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6181219-D02F-4F8B-A035-715DBCF38EBF}" type="pres">
      <dgm:prSet presAssocID="{35E6CDCD-A174-4F70-B87C-12FF34E8272B}" presName="Accent3" presStyleCnt="0"/>
      <dgm:spPr/>
    </dgm:pt>
    <dgm:pt modelId="{5170B9DB-1221-4DE1-B54C-7B63254AD629}" type="pres">
      <dgm:prSet presAssocID="{35E6CDCD-A174-4F70-B87C-12FF34E8272B}" presName="Accent" presStyleLbl="bgShp" presStyleIdx="2" presStyleCnt="6"/>
      <dgm:spPr/>
    </dgm:pt>
    <dgm:pt modelId="{41B89E51-49C5-4747-84A2-490906906B8C}" type="pres">
      <dgm:prSet presAssocID="{35E6CDCD-A174-4F70-B87C-12FF34E8272B}" presName="Child3" presStyleLbl="node1" presStyleIdx="2" presStyleCnt="6" custScaleX="126367" custLinFactNeighborX="15681" custLinFactNeighborY="4153">
        <dgm:presLayoutVars>
          <dgm:chMax val="0"/>
          <dgm:chPref val="0"/>
          <dgm:bulletEnabled val="1"/>
        </dgm:presLayoutVars>
      </dgm:prSet>
      <dgm:spPr/>
    </dgm:pt>
    <dgm:pt modelId="{C382F99C-C7DA-45A9-9851-37F525A2447B}" type="pres">
      <dgm:prSet presAssocID="{29A87B8F-62B1-446F-9B88-C88287A67115}" presName="Accent4" presStyleCnt="0"/>
      <dgm:spPr/>
    </dgm:pt>
    <dgm:pt modelId="{0B59E6A9-A9FB-4333-923F-F251F571EFC2}" type="pres">
      <dgm:prSet presAssocID="{29A87B8F-62B1-446F-9B88-C88287A67115}" presName="Accent" presStyleLbl="bgShp" presStyleIdx="3" presStyleCnt="6"/>
      <dgm:spPr/>
    </dgm:pt>
    <dgm:pt modelId="{25A1EF13-93D3-4AE1-8217-478BB74B4D88}" type="pres">
      <dgm:prSet presAssocID="{29A87B8F-62B1-446F-9B88-C88287A6711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E315EDD-4077-44EB-B9DD-62AB60C1F65E}" type="pres">
      <dgm:prSet presAssocID="{EA374F93-91EC-4408-99A3-D6A3CBF2D1F9}" presName="Accent5" presStyleCnt="0"/>
      <dgm:spPr/>
    </dgm:pt>
    <dgm:pt modelId="{2F7EEA42-9544-44C0-9EDB-F36056B348E5}" type="pres">
      <dgm:prSet presAssocID="{EA374F93-91EC-4408-99A3-D6A3CBF2D1F9}" presName="Accent" presStyleLbl="bgShp" presStyleIdx="4" presStyleCnt="6"/>
      <dgm:spPr/>
    </dgm:pt>
    <dgm:pt modelId="{CE0A36F3-88EE-4064-B281-961635FAD90F}" type="pres">
      <dgm:prSet presAssocID="{EA374F93-91EC-4408-99A3-D6A3CBF2D1F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A7C05E8-34D6-4EBC-949A-7BBCB1B74A31}" type="pres">
      <dgm:prSet presAssocID="{963E1204-9817-43B2-82BC-4688E0BD0A7F}" presName="Accent6" presStyleCnt="0"/>
      <dgm:spPr/>
    </dgm:pt>
    <dgm:pt modelId="{D8E8A689-3585-43EF-B9D4-2767D0A012E3}" type="pres">
      <dgm:prSet presAssocID="{963E1204-9817-43B2-82BC-4688E0BD0A7F}" presName="Accent" presStyleLbl="bgShp" presStyleIdx="5" presStyleCnt="6"/>
      <dgm:spPr/>
    </dgm:pt>
    <dgm:pt modelId="{E1086D50-BAB4-46D9-B852-AB8855562B5D}" type="pres">
      <dgm:prSet presAssocID="{963E1204-9817-43B2-82BC-4688E0BD0A7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06A3301-E6C0-451D-BC7E-AE56199B7232}" type="presOf" srcId="{6BA639EF-2AB8-4910-9C6C-080FD00A87E9}" destId="{6C10F739-5E17-47EC-9BD2-C5488EC0B3EC}" srcOrd="0" destOrd="0" presId="urn:microsoft.com/office/officeart/2011/layout/HexagonRadial"/>
    <dgm:cxn modelId="{AAD2B803-F2CA-4E68-998A-897CC91D13CA}" srcId="{A4325CDE-A4B4-4E72-96C8-C4771EDD92DB}" destId="{D320DCF2-CF44-4FF1-9C88-3251ACF4CD9E}" srcOrd="0" destOrd="0" parTransId="{93FCF983-220E-42C1-83F4-317EAD86FBFA}" sibTransId="{09606C99-25A9-4AD0-ABA8-C47A4BB68099}"/>
    <dgm:cxn modelId="{8FB15213-3545-4330-B3D0-069418A0824B}" srcId="{D320DCF2-CF44-4FF1-9C88-3251ACF4CD9E}" destId="{29A87B8F-62B1-446F-9B88-C88287A67115}" srcOrd="3" destOrd="0" parTransId="{E50585E5-67E4-4DC6-A8FE-6984C0386090}" sibTransId="{C710EEAE-720C-46EF-9E99-637D52728DB2}"/>
    <dgm:cxn modelId="{FBFBB91B-5C6C-4896-A0BF-20624761CF34}" type="presOf" srcId="{AD1551C8-1263-4724-8534-190C2804A62B}" destId="{2EDC1A96-B79C-4E61-95A3-8BDC950591F5}" srcOrd="0" destOrd="0" presId="urn:microsoft.com/office/officeart/2011/layout/HexagonRadial"/>
    <dgm:cxn modelId="{79196329-D0AB-4A45-BA3D-35C2B852AB70}" type="presOf" srcId="{A4325CDE-A4B4-4E72-96C8-C4771EDD92DB}" destId="{04A0831E-6B84-4E19-BAF9-319A6689D46C}" srcOrd="0" destOrd="0" presId="urn:microsoft.com/office/officeart/2011/layout/HexagonRadial"/>
    <dgm:cxn modelId="{0A08546E-350C-452A-9497-202F5730D57D}" srcId="{D320DCF2-CF44-4FF1-9C88-3251ACF4CD9E}" destId="{AD1551C8-1263-4724-8534-190C2804A62B}" srcOrd="0" destOrd="0" parTransId="{76FFCF1B-72A3-4F31-9BED-7A89B3D23BD9}" sibTransId="{A25E7B7C-101A-49C9-9C23-E05CA4E6FA60}"/>
    <dgm:cxn modelId="{7F2BB672-376B-4BC6-8FA1-AC7CD5AC6CAC}" type="presOf" srcId="{35E6CDCD-A174-4F70-B87C-12FF34E8272B}" destId="{41B89E51-49C5-4747-84A2-490906906B8C}" srcOrd="0" destOrd="0" presId="urn:microsoft.com/office/officeart/2011/layout/HexagonRadial"/>
    <dgm:cxn modelId="{21403C75-5E12-40E7-B825-3373F0D39120}" type="presOf" srcId="{963E1204-9817-43B2-82BC-4688E0BD0A7F}" destId="{E1086D50-BAB4-46D9-B852-AB8855562B5D}" srcOrd="0" destOrd="0" presId="urn:microsoft.com/office/officeart/2011/layout/HexagonRadial"/>
    <dgm:cxn modelId="{41DC9C96-A209-49B6-A65B-766D9623F2E1}" srcId="{D320DCF2-CF44-4FF1-9C88-3251ACF4CD9E}" destId="{6BA639EF-2AB8-4910-9C6C-080FD00A87E9}" srcOrd="1" destOrd="0" parTransId="{7A6728B2-CBDB-493E-B094-3CC540438AC3}" sibTransId="{5D176749-FE3A-426E-A497-1DF90F416578}"/>
    <dgm:cxn modelId="{B4ED0397-6BB3-4DEB-AC97-A3F4BCF8608F}" type="presOf" srcId="{29A87B8F-62B1-446F-9B88-C88287A67115}" destId="{25A1EF13-93D3-4AE1-8217-478BB74B4D88}" srcOrd="0" destOrd="0" presId="urn:microsoft.com/office/officeart/2011/layout/HexagonRadial"/>
    <dgm:cxn modelId="{9078E4B5-BE00-4102-8381-2C2F735E8ABA}" srcId="{D320DCF2-CF44-4FF1-9C88-3251ACF4CD9E}" destId="{35E6CDCD-A174-4F70-B87C-12FF34E8272B}" srcOrd="2" destOrd="0" parTransId="{CD3C212B-AD18-4830-A650-B900F29F6FAF}" sibTransId="{9F548424-8C8A-4795-B582-FE4300E6B5C3}"/>
    <dgm:cxn modelId="{1A37DDDE-AD5A-4A8C-92EE-5BAEB8C28959}" type="presOf" srcId="{EA374F93-91EC-4408-99A3-D6A3CBF2D1F9}" destId="{CE0A36F3-88EE-4064-B281-961635FAD90F}" srcOrd="0" destOrd="0" presId="urn:microsoft.com/office/officeart/2011/layout/HexagonRadial"/>
    <dgm:cxn modelId="{861A6AE1-2DDD-490F-934C-DA8C8C1A540C}" srcId="{D320DCF2-CF44-4FF1-9C88-3251ACF4CD9E}" destId="{EA374F93-91EC-4408-99A3-D6A3CBF2D1F9}" srcOrd="4" destOrd="0" parTransId="{91C3D5D3-FDEB-440C-A744-C053485872B4}" sibTransId="{216F3A50-E658-4C6B-ACAD-504672F003DB}"/>
    <dgm:cxn modelId="{0997D6F0-D5A3-43A7-BF86-FB0011222661}" srcId="{D320DCF2-CF44-4FF1-9C88-3251ACF4CD9E}" destId="{963E1204-9817-43B2-82BC-4688E0BD0A7F}" srcOrd="5" destOrd="0" parTransId="{F1231FF2-2570-4644-82D8-1D462F7A5AAD}" sibTransId="{D9EB688F-7D0C-44DA-9B3B-7DF12F143E26}"/>
    <dgm:cxn modelId="{18D480F8-150E-4351-B150-D6475529BDE6}" type="presOf" srcId="{D320DCF2-CF44-4FF1-9C88-3251ACF4CD9E}" destId="{40035652-A8EA-451C-8D4B-F963242B4688}" srcOrd="0" destOrd="0" presId="urn:microsoft.com/office/officeart/2011/layout/HexagonRadial"/>
    <dgm:cxn modelId="{959E047A-F889-4B53-B173-7E26C8056625}" type="presParOf" srcId="{04A0831E-6B84-4E19-BAF9-319A6689D46C}" destId="{40035652-A8EA-451C-8D4B-F963242B4688}" srcOrd="0" destOrd="0" presId="urn:microsoft.com/office/officeart/2011/layout/HexagonRadial"/>
    <dgm:cxn modelId="{11A21C64-F888-42B1-B08B-20FA80990B91}" type="presParOf" srcId="{04A0831E-6B84-4E19-BAF9-319A6689D46C}" destId="{6B37BCF8-812A-4146-ACEB-5B216DD91F62}" srcOrd="1" destOrd="0" presId="urn:microsoft.com/office/officeart/2011/layout/HexagonRadial"/>
    <dgm:cxn modelId="{B26592D7-6D67-4FDE-909A-47D6685FA11C}" type="presParOf" srcId="{6B37BCF8-812A-4146-ACEB-5B216DD91F62}" destId="{2AB6C856-8BBA-4385-B386-F9794B41BE37}" srcOrd="0" destOrd="0" presId="urn:microsoft.com/office/officeart/2011/layout/HexagonRadial"/>
    <dgm:cxn modelId="{A3B5439B-96E7-4C44-8A0D-406C9FAA7953}" type="presParOf" srcId="{04A0831E-6B84-4E19-BAF9-319A6689D46C}" destId="{2EDC1A96-B79C-4E61-95A3-8BDC950591F5}" srcOrd="2" destOrd="0" presId="urn:microsoft.com/office/officeart/2011/layout/HexagonRadial"/>
    <dgm:cxn modelId="{E2253B1F-E359-4BE4-8E4B-6697CEB7F20E}" type="presParOf" srcId="{04A0831E-6B84-4E19-BAF9-319A6689D46C}" destId="{7F28DD81-EA2B-4480-9579-5241403ED7BB}" srcOrd="3" destOrd="0" presId="urn:microsoft.com/office/officeart/2011/layout/HexagonRadial"/>
    <dgm:cxn modelId="{37347F69-D64D-4866-81A4-1A2DA1967D8B}" type="presParOf" srcId="{7F28DD81-EA2B-4480-9579-5241403ED7BB}" destId="{75D6D821-66D1-4BA8-B5C8-2593AF7485AB}" srcOrd="0" destOrd="0" presId="urn:microsoft.com/office/officeart/2011/layout/HexagonRadial"/>
    <dgm:cxn modelId="{1FD4FA76-8213-434A-8AFC-852DD92BA473}" type="presParOf" srcId="{04A0831E-6B84-4E19-BAF9-319A6689D46C}" destId="{6C10F739-5E17-47EC-9BD2-C5488EC0B3EC}" srcOrd="4" destOrd="0" presId="urn:microsoft.com/office/officeart/2011/layout/HexagonRadial"/>
    <dgm:cxn modelId="{9171DD50-3BBE-4E2F-B372-3194414A104B}" type="presParOf" srcId="{04A0831E-6B84-4E19-BAF9-319A6689D46C}" destId="{26181219-D02F-4F8B-A035-715DBCF38EBF}" srcOrd="5" destOrd="0" presId="urn:microsoft.com/office/officeart/2011/layout/HexagonRadial"/>
    <dgm:cxn modelId="{37F4625B-AA02-4EF0-9E1D-816D0F900EC8}" type="presParOf" srcId="{26181219-D02F-4F8B-A035-715DBCF38EBF}" destId="{5170B9DB-1221-4DE1-B54C-7B63254AD629}" srcOrd="0" destOrd="0" presId="urn:microsoft.com/office/officeart/2011/layout/HexagonRadial"/>
    <dgm:cxn modelId="{B54432DC-A7A3-40BA-A749-F74FEE8A29E4}" type="presParOf" srcId="{04A0831E-6B84-4E19-BAF9-319A6689D46C}" destId="{41B89E51-49C5-4747-84A2-490906906B8C}" srcOrd="6" destOrd="0" presId="urn:microsoft.com/office/officeart/2011/layout/HexagonRadial"/>
    <dgm:cxn modelId="{2BA8CFB6-ECFE-437F-8946-811096DE36AD}" type="presParOf" srcId="{04A0831E-6B84-4E19-BAF9-319A6689D46C}" destId="{C382F99C-C7DA-45A9-9851-37F525A2447B}" srcOrd="7" destOrd="0" presId="urn:microsoft.com/office/officeart/2011/layout/HexagonRadial"/>
    <dgm:cxn modelId="{242211C5-D757-4A62-B162-B70B63D5C65A}" type="presParOf" srcId="{C382F99C-C7DA-45A9-9851-37F525A2447B}" destId="{0B59E6A9-A9FB-4333-923F-F251F571EFC2}" srcOrd="0" destOrd="0" presId="urn:microsoft.com/office/officeart/2011/layout/HexagonRadial"/>
    <dgm:cxn modelId="{AA99BBD4-D057-478D-88AF-615FD2105C8B}" type="presParOf" srcId="{04A0831E-6B84-4E19-BAF9-319A6689D46C}" destId="{25A1EF13-93D3-4AE1-8217-478BB74B4D88}" srcOrd="8" destOrd="0" presId="urn:microsoft.com/office/officeart/2011/layout/HexagonRadial"/>
    <dgm:cxn modelId="{3B39041C-5B9B-49CD-82F1-B2A7CB3E1010}" type="presParOf" srcId="{04A0831E-6B84-4E19-BAF9-319A6689D46C}" destId="{AE315EDD-4077-44EB-B9DD-62AB60C1F65E}" srcOrd="9" destOrd="0" presId="urn:microsoft.com/office/officeart/2011/layout/HexagonRadial"/>
    <dgm:cxn modelId="{58FADC49-7163-4D28-BA80-47D282581198}" type="presParOf" srcId="{AE315EDD-4077-44EB-B9DD-62AB60C1F65E}" destId="{2F7EEA42-9544-44C0-9EDB-F36056B348E5}" srcOrd="0" destOrd="0" presId="urn:microsoft.com/office/officeart/2011/layout/HexagonRadial"/>
    <dgm:cxn modelId="{258AC51C-2C7D-4ADE-A94B-9262F33C6578}" type="presParOf" srcId="{04A0831E-6B84-4E19-BAF9-319A6689D46C}" destId="{CE0A36F3-88EE-4064-B281-961635FAD90F}" srcOrd="10" destOrd="0" presId="urn:microsoft.com/office/officeart/2011/layout/HexagonRadial"/>
    <dgm:cxn modelId="{8E26D8DE-8B6A-4506-A67A-D532C14C7720}" type="presParOf" srcId="{04A0831E-6B84-4E19-BAF9-319A6689D46C}" destId="{7A7C05E8-34D6-4EBC-949A-7BBCB1B74A31}" srcOrd="11" destOrd="0" presId="urn:microsoft.com/office/officeart/2011/layout/HexagonRadial"/>
    <dgm:cxn modelId="{A2DA81C8-1550-439A-9459-F05381190E57}" type="presParOf" srcId="{7A7C05E8-34D6-4EBC-949A-7BBCB1B74A31}" destId="{D8E8A689-3585-43EF-B9D4-2767D0A012E3}" srcOrd="0" destOrd="0" presId="urn:microsoft.com/office/officeart/2011/layout/HexagonRadial"/>
    <dgm:cxn modelId="{E723696D-6487-47B8-9051-D98FCA40D4E3}" type="presParOf" srcId="{04A0831E-6B84-4E19-BAF9-319A6689D46C}" destId="{E1086D50-BAB4-46D9-B852-AB8855562B5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43B426-9048-4FA4-9830-46590DD0CB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9CF862-3CE9-4FB7-865C-DA078584F582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3200" b="1"/>
            <a:t>Process</a:t>
          </a:r>
        </a:p>
      </dgm:t>
    </dgm:pt>
    <dgm:pt modelId="{F1DA1B3C-FEA3-49FE-AEAC-A96E40FD0819}" type="parTrans" cxnId="{DA74B47F-C7A0-4BF8-AE03-9D3486136082}">
      <dgm:prSet/>
      <dgm:spPr/>
      <dgm:t>
        <a:bodyPr/>
        <a:lstStyle/>
        <a:p>
          <a:endParaRPr lang="en-US"/>
        </a:p>
      </dgm:t>
    </dgm:pt>
    <dgm:pt modelId="{49751B50-E39F-4089-B707-E359E881E93F}" type="sibTrans" cxnId="{DA74B47F-C7A0-4BF8-AE03-9D3486136082}">
      <dgm:prSet/>
      <dgm:spPr/>
      <dgm:t>
        <a:bodyPr/>
        <a:lstStyle/>
        <a:p>
          <a:endParaRPr lang="en-US"/>
        </a:p>
      </dgm:t>
    </dgm:pt>
    <dgm:pt modelId="{C7C6A83A-4D43-4E1F-BBD7-7B6E450CC8CC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400"/>
            <a:t>Relationship</a:t>
          </a:r>
        </a:p>
      </dgm:t>
    </dgm:pt>
    <dgm:pt modelId="{8F0E0935-F044-41F4-8925-E71CDF591F09}" type="parTrans" cxnId="{3267185F-5664-48CC-824F-3AB30675B99A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D86E6C8-3BBE-47E6-AC18-9CEB7AC7BE67}" type="sibTrans" cxnId="{3267185F-5664-48CC-824F-3AB30675B99A}">
      <dgm:prSet/>
      <dgm:spPr/>
      <dgm:t>
        <a:bodyPr/>
        <a:lstStyle/>
        <a:p>
          <a:endParaRPr lang="en-US"/>
        </a:p>
      </dgm:t>
    </dgm:pt>
    <dgm:pt modelId="{CB6509DE-23BF-4FFC-8B4D-338BC951263F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400">
              <a:solidFill>
                <a:schemeClr val="tx1"/>
              </a:solidFill>
            </a:rPr>
            <a:t>Parent</a:t>
          </a:r>
        </a:p>
      </dgm:t>
    </dgm:pt>
    <dgm:pt modelId="{005C7DF2-6F34-4078-94C7-BFAE08E775FD}" type="parTrans" cxnId="{86469645-4763-4706-9C3C-5433EA594A24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240D683F-BBE7-44EF-81A9-A610084489D3}" type="sibTrans" cxnId="{86469645-4763-4706-9C3C-5433EA594A24}">
      <dgm:prSet/>
      <dgm:spPr/>
      <dgm:t>
        <a:bodyPr/>
        <a:lstStyle/>
        <a:p>
          <a:endParaRPr lang="en-US"/>
        </a:p>
      </dgm:t>
    </dgm:pt>
    <dgm:pt modelId="{CEFCDE96-CEB7-47CF-A910-137CDDB9AF91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400">
              <a:solidFill>
                <a:schemeClr val="tx1"/>
              </a:solidFill>
            </a:rPr>
            <a:t>Child</a:t>
          </a:r>
        </a:p>
      </dgm:t>
    </dgm:pt>
    <dgm:pt modelId="{9FB706E4-FA01-4D1A-AA57-D9AC79A7519C}" type="parTrans" cxnId="{DB84C3AD-192A-4961-91DA-01AC8AC67A98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01671B1-69E6-49D4-9027-630333571320}" type="sibTrans" cxnId="{DB84C3AD-192A-4961-91DA-01AC8AC67A98}">
      <dgm:prSet/>
      <dgm:spPr/>
      <dgm:t>
        <a:bodyPr/>
        <a:lstStyle/>
        <a:p>
          <a:endParaRPr lang="en-US"/>
        </a:p>
      </dgm:t>
    </dgm:pt>
    <dgm:pt modelId="{24541D16-E25A-456C-A5AE-86868B8AF8E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400"/>
            <a:t>Status</a:t>
          </a:r>
        </a:p>
      </dgm:t>
    </dgm:pt>
    <dgm:pt modelId="{42E129D4-598B-48EA-AB8F-98AAFAA1AA2A}" type="parTrans" cxnId="{5352C3B0-7A22-490C-A11D-B72CCFDFE33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06DC79-9CB4-4A19-A8F3-242F418E9128}" type="sibTrans" cxnId="{5352C3B0-7A22-490C-A11D-B72CCFDFE334}">
      <dgm:prSet/>
      <dgm:spPr/>
      <dgm:t>
        <a:bodyPr/>
        <a:lstStyle/>
        <a:p>
          <a:endParaRPr lang="en-US"/>
        </a:p>
      </dgm:t>
    </dgm:pt>
    <dgm:pt modelId="{14B1304D-CE83-417D-BB1E-097890A4AE5E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400">
              <a:solidFill>
                <a:schemeClr val="tx1"/>
              </a:solidFill>
            </a:rPr>
            <a:t>Orphan</a:t>
          </a:r>
        </a:p>
      </dgm:t>
    </dgm:pt>
    <dgm:pt modelId="{507B38D7-DF4A-4F45-A11F-01D0A423ED1B}" type="parTrans" cxnId="{5A074E3E-35B4-4FCF-8817-B47323EFD656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0EC3ED2-488F-4E0F-B090-2128681BD783}" type="sibTrans" cxnId="{5A074E3E-35B4-4FCF-8817-B47323EFD656}">
      <dgm:prSet/>
      <dgm:spPr/>
      <dgm:t>
        <a:bodyPr/>
        <a:lstStyle/>
        <a:p>
          <a:endParaRPr lang="en-US"/>
        </a:p>
      </dgm:t>
    </dgm:pt>
    <dgm:pt modelId="{1C659E4B-1144-455E-9AB7-9226622A4957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400">
              <a:solidFill>
                <a:schemeClr val="tx1"/>
              </a:solidFill>
            </a:rPr>
            <a:t>Zombie</a:t>
          </a:r>
        </a:p>
      </dgm:t>
    </dgm:pt>
    <dgm:pt modelId="{99E5BFA2-1ACA-4B02-A921-B9F0A35EA4C8}" type="parTrans" cxnId="{0E0653BB-36D1-41F4-B3C5-FB22A61B571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0A9714C-80EB-4FFA-AF7C-340CE09300DB}" type="sibTrans" cxnId="{0E0653BB-36D1-41F4-B3C5-FB22A61B5712}">
      <dgm:prSet/>
      <dgm:spPr/>
      <dgm:t>
        <a:bodyPr/>
        <a:lstStyle/>
        <a:p>
          <a:endParaRPr lang="en-US"/>
        </a:p>
      </dgm:t>
    </dgm:pt>
    <dgm:pt modelId="{31899BF1-FA9C-43E1-AB2E-62C9D101F494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400"/>
            <a:t>Characteristics</a:t>
          </a:r>
        </a:p>
      </dgm:t>
    </dgm:pt>
    <dgm:pt modelId="{4CCDAADB-AB67-49F4-BADD-FFA7952910B1}" type="parTrans" cxnId="{C896FAA1-02DB-42B9-8B4F-817AAA14529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17077A0-6C2A-4D6D-8867-BB82D8D8E481}" type="sibTrans" cxnId="{C896FAA1-02DB-42B9-8B4F-817AAA145296}">
      <dgm:prSet/>
      <dgm:spPr/>
      <dgm:t>
        <a:bodyPr/>
        <a:lstStyle/>
        <a:p>
          <a:endParaRPr lang="en-US"/>
        </a:p>
      </dgm:t>
    </dgm:pt>
    <dgm:pt modelId="{9F021687-CABC-4B8E-9E75-29C85AFB6742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200" b="0">
              <a:solidFill>
                <a:schemeClr val="tx1"/>
              </a:solidFill>
            </a:rPr>
            <a:t>I/O-Bound process</a:t>
          </a:r>
        </a:p>
      </dgm:t>
    </dgm:pt>
    <dgm:pt modelId="{EE312905-15B5-44DB-B8E2-622DE46FC780}" type="parTrans" cxnId="{AB1A900D-FFA6-4A94-8776-B8099301174E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442346D-A652-49C0-A928-DE0809D0D417}" type="sibTrans" cxnId="{AB1A900D-FFA6-4A94-8776-B8099301174E}">
      <dgm:prSet/>
      <dgm:spPr/>
      <dgm:t>
        <a:bodyPr/>
        <a:lstStyle/>
        <a:p>
          <a:endParaRPr lang="en-US"/>
        </a:p>
      </dgm:t>
    </dgm:pt>
    <dgm:pt modelId="{E73396F4-C91E-4174-B1E6-D5580548CE49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200" b="0">
              <a:solidFill>
                <a:schemeClr val="tx1"/>
              </a:solidFill>
            </a:rPr>
            <a:t>Processor-Bound process</a:t>
          </a:r>
        </a:p>
      </dgm:t>
    </dgm:pt>
    <dgm:pt modelId="{F9C5B9C5-2987-48C6-9BBE-E1976D77A200}" type="parTrans" cxnId="{26818CF0-421A-4C66-A4C6-A7E39B26B065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38B69D0-19D3-438A-875D-1AE03DA83EFC}" type="sibTrans" cxnId="{26818CF0-421A-4C66-A4C6-A7E39B26B065}">
      <dgm:prSet/>
      <dgm:spPr/>
      <dgm:t>
        <a:bodyPr/>
        <a:lstStyle/>
        <a:p>
          <a:endParaRPr lang="en-US"/>
        </a:p>
      </dgm:t>
    </dgm:pt>
    <dgm:pt modelId="{0E050D9A-A702-4B84-95DC-9017854BC86D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200">
              <a:solidFill>
                <a:schemeClr val="tx1"/>
              </a:solidFill>
            </a:rPr>
            <a:t>Daemons</a:t>
          </a:r>
        </a:p>
      </dgm:t>
    </dgm:pt>
    <dgm:pt modelId="{35881A6B-1799-46D3-B401-7C9879FE3F5C}" type="parTrans" cxnId="{41C3627E-A319-4417-8E17-8E03F50B1F85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7A40C84-9381-4B41-801A-471E3F60C075}" type="sibTrans" cxnId="{41C3627E-A319-4417-8E17-8E03F50B1F85}">
      <dgm:prSet/>
      <dgm:spPr/>
      <dgm:t>
        <a:bodyPr/>
        <a:lstStyle/>
        <a:p>
          <a:endParaRPr lang="en-US"/>
        </a:p>
      </dgm:t>
    </dgm:pt>
    <dgm:pt modelId="{2C871327-8F08-48B8-BAEE-98CC43401D61}" type="pres">
      <dgm:prSet presAssocID="{4E43B426-9048-4FA4-9830-46590DD0CB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D8F044-4DAD-450A-8E08-BF92A83EBAC2}" type="pres">
      <dgm:prSet presAssocID="{A99CF862-3CE9-4FB7-865C-DA078584F582}" presName="root1" presStyleCnt="0"/>
      <dgm:spPr/>
    </dgm:pt>
    <dgm:pt modelId="{6BCC71A2-4D80-43AC-9293-32246F820544}" type="pres">
      <dgm:prSet presAssocID="{A99CF862-3CE9-4FB7-865C-DA078584F582}" presName="LevelOneTextNode" presStyleLbl="node0" presStyleIdx="0" presStyleCnt="1" custScaleX="132288" custLinFactNeighborX="-45386" custLinFactNeighborY="5063">
        <dgm:presLayoutVars>
          <dgm:chPref val="3"/>
        </dgm:presLayoutVars>
      </dgm:prSet>
      <dgm:spPr/>
    </dgm:pt>
    <dgm:pt modelId="{33E83710-2D7C-4289-A0C0-42781A6A1ECB}" type="pres">
      <dgm:prSet presAssocID="{A99CF862-3CE9-4FB7-865C-DA078584F582}" presName="level2hierChild" presStyleCnt="0"/>
      <dgm:spPr/>
    </dgm:pt>
    <dgm:pt modelId="{02E6E833-7A6E-4F1A-BCF0-B6D8A0E7D85B}" type="pres">
      <dgm:prSet presAssocID="{8F0E0935-F044-41F4-8925-E71CDF591F09}" presName="conn2-1" presStyleLbl="parChTrans1D2" presStyleIdx="0" presStyleCnt="3"/>
      <dgm:spPr/>
    </dgm:pt>
    <dgm:pt modelId="{1B9D3192-7BC4-4703-94C7-CC35E179631A}" type="pres">
      <dgm:prSet presAssocID="{8F0E0935-F044-41F4-8925-E71CDF591F09}" presName="connTx" presStyleLbl="parChTrans1D2" presStyleIdx="0" presStyleCnt="3"/>
      <dgm:spPr/>
    </dgm:pt>
    <dgm:pt modelId="{5A76AA19-F365-4838-8152-B8269A161E53}" type="pres">
      <dgm:prSet presAssocID="{C7C6A83A-4D43-4E1F-BBD7-7B6E450CC8CC}" presName="root2" presStyleCnt="0"/>
      <dgm:spPr/>
    </dgm:pt>
    <dgm:pt modelId="{CEB913AF-13D0-4EC5-84AC-77CE407D9605}" type="pres">
      <dgm:prSet presAssocID="{C7C6A83A-4D43-4E1F-BBD7-7B6E450CC8CC}" presName="LevelTwoTextNode" presStyleLbl="node2" presStyleIdx="0" presStyleCnt="3" custScaleX="163293" custScaleY="119664" custLinFactNeighborX="-32538" custLinFactNeighborY="3272">
        <dgm:presLayoutVars>
          <dgm:chPref val="3"/>
        </dgm:presLayoutVars>
      </dgm:prSet>
      <dgm:spPr/>
    </dgm:pt>
    <dgm:pt modelId="{DC72BB52-71D4-48ED-AF7C-E2280FF8D171}" type="pres">
      <dgm:prSet presAssocID="{C7C6A83A-4D43-4E1F-BBD7-7B6E450CC8CC}" presName="level3hierChild" presStyleCnt="0"/>
      <dgm:spPr/>
    </dgm:pt>
    <dgm:pt modelId="{473C5552-4E8F-42AB-ACFA-5EF8232304DF}" type="pres">
      <dgm:prSet presAssocID="{005C7DF2-6F34-4078-94C7-BFAE08E775FD}" presName="conn2-1" presStyleLbl="parChTrans1D3" presStyleIdx="0" presStyleCnt="7"/>
      <dgm:spPr/>
    </dgm:pt>
    <dgm:pt modelId="{8772655C-D7BE-4432-8DDA-AE35AEEE3F69}" type="pres">
      <dgm:prSet presAssocID="{005C7DF2-6F34-4078-94C7-BFAE08E775FD}" presName="connTx" presStyleLbl="parChTrans1D3" presStyleIdx="0" presStyleCnt="7"/>
      <dgm:spPr/>
    </dgm:pt>
    <dgm:pt modelId="{2F38B125-1BBA-47C8-B878-DAD5C83BD697}" type="pres">
      <dgm:prSet presAssocID="{CB6509DE-23BF-4FFC-8B4D-338BC951263F}" presName="root2" presStyleCnt="0"/>
      <dgm:spPr/>
    </dgm:pt>
    <dgm:pt modelId="{89B1CDD1-EC18-435C-9915-CFED4F37AB0C}" type="pres">
      <dgm:prSet presAssocID="{CB6509DE-23BF-4FFC-8B4D-338BC951263F}" presName="LevelTwoTextNode" presStyleLbl="node3" presStyleIdx="0" presStyleCnt="7" custScaleX="169090">
        <dgm:presLayoutVars>
          <dgm:chPref val="3"/>
        </dgm:presLayoutVars>
      </dgm:prSet>
      <dgm:spPr/>
    </dgm:pt>
    <dgm:pt modelId="{5085FC5D-460A-4F8B-B037-0D625B74A2A8}" type="pres">
      <dgm:prSet presAssocID="{CB6509DE-23BF-4FFC-8B4D-338BC951263F}" presName="level3hierChild" presStyleCnt="0"/>
      <dgm:spPr/>
    </dgm:pt>
    <dgm:pt modelId="{1D1F210F-847A-4E17-AC08-20C95E77C617}" type="pres">
      <dgm:prSet presAssocID="{9FB706E4-FA01-4D1A-AA57-D9AC79A7519C}" presName="conn2-1" presStyleLbl="parChTrans1D3" presStyleIdx="1" presStyleCnt="7"/>
      <dgm:spPr/>
    </dgm:pt>
    <dgm:pt modelId="{22CD325F-2B1B-49EA-81AF-F09422E3BC7F}" type="pres">
      <dgm:prSet presAssocID="{9FB706E4-FA01-4D1A-AA57-D9AC79A7519C}" presName="connTx" presStyleLbl="parChTrans1D3" presStyleIdx="1" presStyleCnt="7"/>
      <dgm:spPr/>
    </dgm:pt>
    <dgm:pt modelId="{0B1FF53C-C4B8-4022-9EA0-51C9E570F590}" type="pres">
      <dgm:prSet presAssocID="{CEFCDE96-CEB7-47CF-A910-137CDDB9AF91}" presName="root2" presStyleCnt="0"/>
      <dgm:spPr/>
    </dgm:pt>
    <dgm:pt modelId="{C4B77B07-AE25-418E-9C08-5E08723CDE9D}" type="pres">
      <dgm:prSet presAssocID="{CEFCDE96-CEB7-47CF-A910-137CDDB9AF91}" presName="LevelTwoTextNode" presStyleLbl="node3" presStyleIdx="1" presStyleCnt="7" custScaleX="166555">
        <dgm:presLayoutVars>
          <dgm:chPref val="3"/>
        </dgm:presLayoutVars>
      </dgm:prSet>
      <dgm:spPr/>
    </dgm:pt>
    <dgm:pt modelId="{690575EF-5EA8-4448-8FD4-E0F99F5E8AFD}" type="pres">
      <dgm:prSet presAssocID="{CEFCDE96-CEB7-47CF-A910-137CDDB9AF91}" presName="level3hierChild" presStyleCnt="0"/>
      <dgm:spPr/>
    </dgm:pt>
    <dgm:pt modelId="{33BF5BCC-0454-4EF0-BE70-CE946C4AB658}" type="pres">
      <dgm:prSet presAssocID="{42E129D4-598B-48EA-AB8F-98AAFAA1AA2A}" presName="conn2-1" presStyleLbl="parChTrans1D2" presStyleIdx="1" presStyleCnt="3"/>
      <dgm:spPr/>
    </dgm:pt>
    <dgm:pt modelId="{94558E58-1409-4766-838C-7585D0256A3C}" type="pres">
      <dgm:prSet presAssocID="{42E129D4-598B-48EA-AB8F-98AAFAA1AA2A}" presName="connTx" presStyleLbl="parChTrans1D2" presStyleIdx="1" presStyleCnt="3"/>
      <dgm:spPr/>
    </dgm:pt>
    <dgm:pt modelId="{9BE0676C-F366-4385-97A4-79F6F94E1F1F}" type="pres">
      <dgm:prSet presAssocID="{24541D16-E25A-456C-A5AE-86868B8AF8E6}" presName="root2" presStyleCnt="0"/>
      <dgm:spPr/>
    </dgm:pt>
    <dgm:pt modelId="{723DFF06-8A4E-405C-8CCE-B53E8B84F101}" type="pres">
      <dgm:prSet presAssocID="{24541D16-E25A-456C-A5AE-86868B8AF8E6}" presName="LevelTwoTextNode" presStyleLbl="node2" presStyleIdx="1" presStyleCnt="3" custScaleX="163325" custScaleY="120118" custLinFactNeighborX="-32538" custLinFactNeighborY="5601">
        <dgm:presLayoutVars>
          <dgm:chPref val="3"/>
        </dgm:presLayoutVars>
      </dgm:prSet>
      <dgm:spPr/>
    </dgm:pt>
    <dgm:pt modelId="{377B1899-4E47-4614-8FB5-F40C787EBA99}" type="pres">
      <dgm:prSet presAssocID="{24541D16-E25A-456C-A5AE-86868B8AF8E6}" presName="level3hierChild" presStyleCnt="0"/>
      <dgm:spPr/>
    </dgm:pt>
    <dgm:pt modelId="{3B732EEE-8D7D-45EA-A595-9A903B6D3C10}" type="pres">
      <dgm:prSet presAssocID="{507B38D7-DF4A-4F45-A11F-01D0A423ED1B}" presName="conn2-1" presStyleLbl="parChTrans1D3" presStyleIdx="2" presStyleCnt="7"/>
      <dgm:spPr/>
    </dgm:pt>
    <dgm:pt modelId="{B00D9947-22A2-448D-A915-6CA4BF2208E1}" type="pres">
      <dgm:prSet presAssocID="{507B38D7-DF4A-4F45-A11F-01D0A423ED1B}" presName="connTx" presStyleLbl="parChTrans1D3" presStyleIdx="2" presStyleCnt="7"/>
      <dgm:spPr/>
    </dgm:pt>
    <dgm:pt modelId="{40C37A60-BE8D-4B8A-810C-1E441D18F1E8}" type="pres">
      <dgm:prSet presAssocID="{14B1304D-CE83-417D-BB1E-097890A4AE5E}" presName="root2" presStyleCnt="0"/>
      <dgm:spPr/>
    </dgm:pt>
    <dgm:pt modelId="{80051312-ECD1-4A83-B9AD-2AAF1D861797}" type="pres">
      <dgm:prSet presAssocID="{14B1304D-CE83-417D-BB1E-097890A4AE5E}" presName="LevelTwoTextNode" presStyleLbl="node3" presStyleIdx="2" presStyleCnt="7" custScaleX="169058">
        <dgm:presLayoutVars>
          <dgm:chPref val="3"/>
        </dgm:presLayoutVars>
      </dgm:prSet>
      <dgm:spPr/>
    </dgm:pt>
    <dgm:pt modelId="{33D08CAB-962B-442C-8A67-F4723A4FAD05}" type="pres">
      <dgm:prSet presAssocID="{14B1304D-CE83-417D-BB1E-097890A4AE5E}" presName="level3hierChild" presStyleCnt="0"/>
      <dgm:spPr/>
    </dgm:pt>
    <dgm:pt modelId="{93CAB506-59D4-413E-90D9-0C1F6A90F2B2}" type="pres">
      <dgm:prSet presAssocID="{99E5BFA2-1ACA-4B02-A921-B9F0A35EA4C8}" presName="conn2-1" presStyleLbl="parChTrans1D3" presStyleIdx="3" presStyleCnt="7"/>
      <dgm:spPr/>
    </dgm:pt>
    <dgm:pt modelId="{76404872-77FD-4408-9CDF-19811D494B60}" type="pres">
      <dgm:prSet presAssocID="{99E5BFA2-1ACA-4B02-A921-B9F0A35EA4C8}" presName="connTx" presStyleLbl="parChTrans1D3" presStyleIdx="3" presStyleCnt="7"/>
      <dgm:spPr/>
    </dgm:pt>
    <dgm:pt modelId="{3850605F-3136-42E3-BDA5-E045D120937D}" type="pres">
      <dgm:prSet presAssocID="{1C659E4B-1144-455E-9AB7-9226622A4957}" presName="root2" presStyleCnt="0"/>
      <dgm:spPr/>
    </dgm:pt>
    <dgm:pt modelId="{443BB0AF-5E8E-4080-A07C-03899D6D8D7C}" type="pres">
      <dgm:prSet presAssocID="{1C659E4B-1144-455E-9AB7-9226622A4957}" presName="LevelTwoTextNode" presStyleLbl="node3" presStyleIdx="3" presStyleCnt="7" custScaleX="169058">
        <dgm:presLayoutVars>
          <dgm:chPref val="3"/>
        </dgm:presLayoutVars>
      </dgm:prSet>
      <dgm:spPr/>
    </dgm:pt>
    <dgm:pt modelId="{050E6E60-308E-403C-B25F-5FB84CCEC644}" type="pres">
      <dgm:prSet presAssocID="{1C659E4B-1144-455E-9AB7-9226622A4957}" presName="level3hierChild" presStyleCnt="0"/>
      <dgm:spPr/>
    </dgm:pt>
    <dgm:pt modelId="{6F6532F5-CF94-45A8-A237-420852B47139}" type="pres">
      <dgm:prSet presAssocID="{4CCDAADB-AB67-49F4-BADD-FFA7952910B1}" presName="conn2-1" presStyleLbl="parChTrans1D2" presStyleIdx="2" presStyleCnt="3"/>
      <dgm:spPr/>
    </dgm:pt>
    <dgm:pt modelId="{B86A2F1B-1A27-46D2-A740-90B3E5CC0CC7}" type="pres">
      <dgm:prSet presAssocID="{4CCDAADB-AB67-49F4-BADD-FFA7952910B1}" presName="connTx" presStyleLbl="parChTrans1D2" presStyleIdx="2" presStyleCnt="3"/>
      <dgm:spPr/>
    </dgm:pt>
    <dgm:pt modelId="{DA6ACB16-5EF7-4D95-9E0C-4468A09C31E7}" type="pres">
      <dgm:prSet presAssocID="{31899BF1-FA9C-43E1-AB2E-62C9D101F494}" presName="root2" presStyleCnt="0"/>
      <dgm:spPr/>
    </dgm:pt>
    <dgm:pt modelId="{1DD66BD2-5052-447A-AE68-B5B99DF88B83}" type="pres">
      <dgm:prSet presAssocID="{31899BF1-FA9C-43E1-AB2E-62C9D101F494}" presName="LevelTwoTextNode" presStyleLbl="node2" presStyleIdx="2" presStyleCnt="3" custScaleX="163232" custScaleY="120596" custLinFactNeighborX="-32538" custLinFactNeighborY="-37342">
        <dgm:presLayoutVars>
          <dgm:chPref val="3"/>
        </dgm:presLayoutVars>
      </dgm:prSet>
      <dgm:spPr/>
    </dgm:pt>
    <dgm:pt modelId="{37C32718-64B7-4B94-BDC4-0303F595C9D5}" type="pres">
      <dgm:prSet presAssocID="{31899BF1-FA9C-43E1-AB2E-62C9D101F494}" presName="level3hierChild" presStyleCnt="0"/>
      <dgm:spPr/>
    </dgm:pt>
    <dgm:pt modelId="{4DC2150C-588E-4231-A760-317457FAE085}" type="pres">
      <dgm:prSet presAssocID="{EE312905-15B5-44DB-B8E2-622DE46FC780}" presName="conn2-1" presStyleLbl="parChTrans1D3" presStyleIdx="4" presStyleCnt="7"/>
      <dgm:spPr/>
    </dgm:pt>
    <dgm:pt modelId="{85718527-F604-43AD-9DE8-C2AE0D3D2ECE}" type="pres">
      <dgm:prSet presAssocID="{EE312905-15B5-44DB-B8E2-622DE46FC780}" presName="connTx" presStyleLbl="parChTrans1D3" presStyleIdx="4" presStyleCnt="7"/>
      <dgm:spPr/>
    </dgm:pt>
    <dgm:pt modelId="{229BA102-0E41-4DD0-88F2-5A16D640A3F2}" type="pres">
      <dgm:prSet presAssocID="{9F021687-CABC-4B8E-9E75-29C85AFB6742}" presName="root2" presStyleCnt="0"/>
      <dgm:spPr/>
    </dgm:pt>
    <dgm:pt modelId="{9ACB16C6-FC0F-44EF-B13B-645F8D60FEED}" type="pres">
      <dgm:prSet presAssocID="{9F021687-CABC-4B8E-9E75-29C85AFB6742}" presName="LevelTwoTextNode" presStyleLbl="node3" presStyleIdx="4" presStyleCnt="7" custScaleX="169151">
        <dgm:presLayoutVars>
          <dgm:chPref val="3"/>
        </dgm:presLayoutVars>
      </dgm:prSet>
      <dgm:spPr/>
    </dgm:pt>
    <dgm:pt modelId="{EFED841D-761F-4CE4-A204-F4593DB1B080}" type="pres">
      <dgm:prSet presAssocID="{9F021687-CABC-4B8E-9E75-29C85AFB6742}" presName="level3hierChild" presStyleCnt="0"/>
      <dgm:spPr/>
    </dgm:pt>
    <dgm:pt modelId="{4C9A77FA-994D-4D1F-B7FD-606A08534723}" type="pres">
      <dgm:prSet presAssocID="{F9C5B9C5-2987-48C6-9BBE-E1976D77A200}" presName="conn2-1" presStyleLbl="parChTrans1D3" presStyleIdx="5" presStyleCnt="7"/>
      <dgm:spPr/>
    </dgm:pt>
    <dgm:pt modelId="{7F249BBF-A760-4ECC-82E0-EB3588DB5D76}" type="pres">
      <dgm:prSet presAssocID="{F9C5B9C5-2987-48C6-9BBE-E1976D77A200}" presName="connTx" presStyleLbl="parChTrans1D3" presStyleIdx="5" presStyleCnt="7"/>
      <dgm:spPr/>
    </dgm:pt>
    <dgm:pt modelId="{4474CD1B-C699-4886-B7D1-3DC1FD827FFD}" type="pres">
      <dgm:prSet presAssocID="{E73396F4-C91E-4174-B1E6-D5580548CE49}" presName="root2" presStyleCnt="0"/>
      <dgm:spPr/>
    </dgm:pt>
    <dgm:pt modelId="{439BB2A5-C889-4D4F-A4E5-B4FCA1F66484}" type="pres">
      <dgm:prSet presAssocID="{E73396F4-C91E-4174-B1E6-D5580548CE49}" presName="LevelTwoTextNode" presStyleLbl="node3" presStyleIdx="5" presStyleCnt="7" custScaleX="169151">
        <dgm:presLayoutVars>
          <dgm:chPref val="3"/>
        </dgm:presLayoutVars>
      </dgm:prSet>
      <dgm:spPr/>
    </dgm:pt>
    <dgm:pt modelId="{A5599686-D4B6-4922-80A2-4EE5DF03B4B0}" type="pres">
      <dgm:prSet presAssocID="{E73396F4-C91E-4174-B1E6-D5580548CE49}" presName="level3hierChild" presStyleCnt="0"/>
      <dgm:spPr/>
    </dgm:pt>
    <dgm:pt modelId="{6D8AFAF0-C7A4-4565-B34C-1D6CCAF4075F}" type="pres">
      <dgm:prSet presAssocID="{35881A6B-1799-46D3-B401-7C9879FE3F5C}" presName="conn2-1" presStyleLbl="parChTrans1D3" presStyleIdx="6" presStyleCnt="7"/>
      <dgm:spPr/>
    </dgm:pt>
    <dgm:pt modelId="{FD719B63-5DF6-41F6-9312-D704ACAB8711}" type="pres">
      <dgm:prSet presAssocID="{35881A6B-1799-46D3-B401-7C9879FE3F5C}" presName="connTx" presStyleLbl="parChTrans1D3" presStyleIdx="6" presStyleCnt="7"/>
      <dgm:spPr/>
    </dgm:pt>
    <dgm:pt modelId="{33FCAC9E-FF68-494B-8D3D-93B8A09538F9}" type="pres">
      <dgm:prSet presAssocID="{0E050D9A-A702-4B84-95DC-9017854BC86D}" presName="root2" presStyleCnt="0"/>
      <dgm:spPr/>
    </dgm:pt>
    <dgm:pt modelId="{D67BF36D-AC50-4D27-87FF-C3935C9AA5CE}" type="pres">
      <dgm:prSet presAssocID="{0E050D9A-A702-4B84-95DC-9017854BC86D}" presName="LevelTwoTextNode" presStyleLbl="node3" presStyleIdx="6" presStyleCnt="7" custScaleX="169151">
        <dgm:presLayoutVars>
          <dgm:chPref val="3"/>
        </dgm:presLayoutVars>
      </dgm:prSet>
      <dgm:spPr/>
    </dgm:pt>
    <dgm:pt modelId="{23D6C9E7-2B7A-4E0B-8A9D-83E59786D51F}" type="pres">
      <dgm:prSet presAssocID="{0E050D9A-A702-4B84-95DC-9017854BC86D}" presName="level3hierChild" presStyleCnt="0"/>
      <dgm:spPr/>
    </dgm:pt>
  </dgm:ptLst>
  <dgm:cxnLst>
    <dgm:cxn modelId="{20165B0D-E58D-4F63-9E85-0CB8CE01CC86}" type="presOf" srcId="{42E129D4-598B-48EA-AB8F-98AAFAA1AA2A}" destId="{94558E58-1409-4766-838C-7585D0256A3C}" srcOrd="1" destOrd="0" presId="urn:microsoft.com/office/officeart/2005/8/layout/hierarchy2"/>
    <dgm:cxn modelId="{AB1A900D-FFA6-4A94-8776-B8099301174E}" srcId="{31899BF1-FA9C-43E1-AB2E-62C9D101F494}" destId="{9F021687-CABC-4B8E-9E75-29C85AFB6742}" srcOrd="0" destOrd="0" parTransId="{EE312905-15B5-44DB-B8E2-622DE46FC780}" sibTransId="{2442346D-A652-49C0-A928-DE0809D0D417}"/>
    <dgm:cxn modelId="{71032416-14F3-442E-9993-AAFD86023642}" type="presOf" srcId="{24541D16-E25A-456C-A5AE-86868B8AF8E6}" destId="{723DFF06-8A4E-405C-8CCE-B53E8B84F101}" srcOrd="0" destOrd="0" presId="urn:microsoft.com/office/officeart/2005/8/layout/hierarchy2"/>
    <dgm:cxn modelId="{37E6551C-3283-44F3-95CF-3F8D7043BCE5}" type="presOf" srcId="{8F0E0935-F044-41F4-8925-E71CDF591F09}" destId="{1B9D3192-7BC4-4703-94C7-CC35E179631A}" srcOrd="1" destOrd="0" presId="urn:microsoft.com/office/officeart/2005/8/layout/hierarchy2"/>
    <dgm:cxn modelId="{37978B24-72C6-483C-BCBF-BBEB14352E94}" type="presOf" srcId="{42E129D4-598B-48EA-AB8F-98AAFAA1AA2A}" destId="{33BF5BCC-0454-4EF0-BE70-CE946C4AB658}" srcOrd="0" destOrd="0" presId="urn:microsoft.com/office/officeart/2005/8/layout/hierarchy2"/>
    <dgm:cxn modelId="{F6F8012A-B894-4AB8-A961-D5E3C657C9A3}" type="presOf" srcId="{C7C6A83A-4D43-4E1F-BBD7-7B6E450CC8CC}" destId="{CEB913AF-13D0-4EC5-84AC-77CE407D9605}" srcOrd="0" destOrd="0" presId="urn:microsoft.com/office/officeart/2005/8/layout/hierarchy2"/>
    <dgm:cxn modelId="{C7F29638-F368-46CA-AEC1-0EC25CBC56B9}" type="presOf" srcId="{31899BF1-FA9C-43E1-AB2E-62C9D101F494}" destId="{1DD66BD2-5052-447A-AE68-B5B99DF88B83}" srcOrd="0" destOrd="0" presId="urn:microsoft.com/office/officeart/2005/8/layout/hierarchy2"/>
    <dgm:cxn modelId="{42BD1839-68ED-4DBB-BED5-32C755255E4F}" type="presOf" srcId="{9FB706E4-FA01-4D1A-AA57-D9AC79A7519C}" destId="{1D1F210F-847A-4E17-AC08-20C95E77C617}" srcOrd="0" destOrd="0" presId="urn:microsoft.com/office/officeart/2005/8/layout/hierarchy2"/>
    <dgm:cxn modelId="{7467DB3B-7851-4832-9B3D-4031FCD55CEB}" type="presOf" srcId="{A99CF862-3CE9-4FB7-865C-DA078584F582}" destId="{6BCC71A2-4D80-43AC-9293-32246F820544}" srcOrd="0" destOrd="0" presId="urn:microsoft.com/office/officeart/2005/8/layout/hierarchy2"/>
    <dgm:cxn modelId="{5A074E3E-35B4-4FCF-8817-B47323EFD656}" srcId="{24541D16-E25A-456C-A5AE-86868B8AF8E6}" destId="{14B1304D-CE83-417D-BB1E-097890A4AE5E}" srcOrd="0" destOrd="0" parTransId="{507B38D7-DF4A-4F45-A11F-01D0A423ED1B}" sibTransId="{10EC3ED2-488F-4E0F-B090-2128681BD783}"/>
    <dgm:cxn modelId="{3267185F-5664-48CC-824F-3AB30675B99A}" srcId="{A99CF862-3CE9-4FB7-865C-DA078584F582}" destId="{C7C6A83A-4D43-4E1F-BBD7-7B6E450CC8CC}" srcOrd="0" destOrd="0" parTransId="{8F0E0935-F044-41F4-8925-E71CDF591F09}" sibTransId="{FD86E6C8-3BBE-47E6-AC18-9CEB7AC7BE67}"/>
    <dgm:cxn modelId="{86469645-4763-4706-9C3C-5433EA594A24}" srcId="{C7C6A83A-4D43-4E1F-BBD7-7B6E450CC8CC}" destId="{CB6509DE-23BF-4FFC-8B4D-338BC951263F}" srcOrd="0" destOrd="0" parTransId="{005C7DF2-6F34-4078-94C7-BFAE08E775FD}" sibTransId="{240D683F-BBE7-44EF-81A9-A610084489D3}"/>
    <dgm:cxn modelId="{4E043548-BED1-49CD-B6B3-77F42E252D7E}" type="presOf" srcId="{F9C5B9C5-2987-48C6-9BBE-E1976D77A200}" destId="{7F249BBF-A760-4ECC-82E0-EB3588DB5D76}" srcOrd="1" destOrd="0" presId="urn:microsoft.com/office/officeart/2005/8/layout/hierarchy2"/>
    <dgm:cxn modelId="{BD828F6C-FC0C-4ACC-9D38-272C569D4ABA}" type="presOf" srcId="{4CCDAADB-AB67-49F4-BADD-FFA7952910B1}" destId="{6F6532F5-CF94-45A8-A237-420852B47139}" srcOrd="0" destOrd="0" presId="urn:microsoft.com/office/officeart/2005/8/layout/hierarchy2"/>
    <dgm:cxn modelId="{14FC1A6D-C77C-409D-8202-B8CA0465017E}" type="presOf" srcId="{14B1304D-CE83-417D-BB1E-097890A4AE5E}" destId="{80051312-ECD1-4A83-B9AD-2AAF1D861797}" srcOrd="0" destOrd="0" presId="urn:microsoft.com/office/officeart/2005/8/layout/hierarchy2"/>
    <dgm:cxn modelId="{A4088474-1398-4504-9816-5484917D04FA}" type="presOf" srcId="{35881A6B-1799-46D3-B401-7C9879FE3F5C}" destId="{FD719B63-5DF6-41F6-9312-D704ACAB8711}" srcOrd="1" destOrd="0" presId="urn:microsoft.com/office/officeart/2005/8/layout/hierarchy2"/>
    <dgm:cxn modelId="{41C3627E-A319-4417-8E17-8E03F50B1F85}" srcId="{31899BF1-FA9C-43E1-AB2E-62C9D101F494}" destId="{0E050D9A-A702-4B84-95DC-9017854BC86D}" srcOrd="2" destOrd="0" parTransId="{35881A6B-1799-46D3-B401-7C9879FE3F5C}" sibTransId="{37A40C84-9381-4B41-801A-471E3F60C075}"/>
    <dgm:cxn modelId="{C54E687E-30C0-4A41-814D-C335819CDF16}" type="presOf" srcId="{005C7DF2-6F34-4078-94C7-BFAE08E775FD}" destId="{8772655C-D7BE-4432-8DDA-AE35AEEE3F69}" srcOrd="1" destOrd="0" presId="urn:microsoft.com/office/officeart/2005/8/layout/hierarchy2"/>
    <dgm:cxn modelId="{DA74B47F-C7A0-4BF8-AE03-9D3486136082}" srcId="{4E43B426-9048-4FA4-9830-46590DD0CB1A}" destId="{A99CF862-3CE9-4FB7-865C-DA078584F582}" srcOrd="0" destOrd="0" parTransId="{F1DA1B3C-FEA3-49FE-AEAC-A96E40FD0819}" sibTransId="{49751B50-E39F-4089-B707-E359E881E93F}"/>
    <dgm:cxn modelId="{39D7DD7F-E99E-4D35-8251-FAFFD1E45AF0}" type="presOf" srcId="{CEFCDE96-CEB7-47CF-A910-137CDDB9AF91}" destId="{C4B77B07-AE25-418E-9C08-5E08723CDE9D}" srcOrd="0" destOrd="0" presId="urn:microsoft.com/office/officeart/2005/8/layout/hierarchy2"/>
    <dgm:cxn modelId="{EE84EA83-FDFF-4FCE-89A8-2BDFC3827415}" type="presOf" srcId="{8F0E0935-F044-41F4-8925-E71CDF591F09}" destId="{02E6E833-7A6E-4F1A-BCF0-B6D8A0E7D85B}" srcOrd="0" destOrd="0" presId="urn:microsoft.com/office/officeart/2005/8/layout/hierarchy2"/>
    <dgm:cxn modelId="{B7429385-6D31-4922-8FBA-EA9AA1F13F24}" type="presOf" srcId="{F9C5B9C5-2987-48C6-9BBE-E1976D77A200}" destId="{4C9A77FA-994D-4D1F-B7FD-606A08534723}" srcOrd="0" destOrd="0" presId="urn:microsoft.com/office/officeart/2005/8/layout/hierarchy2"/>
    <dgm:cxn modelId="{D8EFBD87-04B3-461E-9996-77576A869C48}" type="presOf" srcId="{35881A6B-1799-46D3-B401-7C9879FE3F5C}" destId="{6D8AFAF0-C7A4-4565-B34C-1D6CCAF4075F}" srcOrd="0" destOrd="0" presId="urn:microsoft.com/office/officeart/2005/8/layout/hierarchy2"/>
    <dgm:cxn modelId="{9EB10189-50A2-485F-948F-6858E8DAA696}" type="presOf" srcId="{1C659E4B-1144-455E-9AB7-9226622A4957}" destId="{443BB0AF-5E8E-4080-A07C-03899D6D8D7C}" srcOrd="0" destOrd="0" presId="urn:microsoft.com/office/officeart/2005/8/layout/hierarchy2"/>
    <dgm:cxn modelId="{F860B78B-801D-4DAE-8E37-03411ECA23F1}" type="presOf" srcId="{99E5BFA2-1ACA-4B02-A921-B9F0A35EA4C8}" destId="{76404872-77FD-4408-9CDF-19811D494B60}" srcOrd="1" destOrd="0" presId="urn:microsoft.com/office/officeart/2005/8/layout/hierarchy2"/>
    <dgm:cxn modelId="{B46D4A92-62E1-418F-AC34-D212CFAB6455}" type="presOf" srcId="{CB6509DE-23BF-4FFC-8B4D-338BC951263F}" destId="{89B1CDD1-EC18-435C-9915-CFED4F37AB0C}" srcOrd="0" destOrd="0" presId="urn:microsoft.com/office/officeart/2005/8/layout/hierarchy2"/>
    <dgm:cxn modelId="{1B77B39E-4943-48CD-8D0F-77425FFA741E}" type="presOf" srcId="{EE312905-15B5-44DB-B8E2-622DE46FC780}" destId="{85718527-F604-43AD-9DE8-C2AE0D3D2ECE}" srcOrd="1" destOrd="0" presId="urn:microsoft.com/office/officeart/2005/8/layout/hierarchy2"/>
    <dgm:cxn modelId="{C896FAA1-02DB-42B9-8B4F-817AAA145296}" srcId="{A99CF862-3CE9-4FB7-865C-DA078584F582}" destId="{31899BF1-FA9C-43E1-AB2E-62C9D101F494}" srcOrd="2" destOrd="0" parTransId="{4CCDAADB-AB67-49F4-BADD-FFA7952910B1}" sibTransId="{E17077A0-6C2A-4D6D-8867-BB82D8D8E481}"/>
    <dgm:cxn modelId="{935498A6-09A0-44C0-A54D-43C63C37BEFA}" type="presOf" srcId="{4E43B426-9048-4FA4-9830-46590DD0CB1A}" destId="{2C871327-8F08-48B8-BAEE-98CC43401D61}" srcOrd="0" destOrd="0" presId="urn:microsoft.com/office/officeart/2005/8/layout/hierarchy2"/>
    <dgm:cxn modelId="{53722EAB-8914-4F68-94CD-36648C558AC3}" type="presOf" srcId="{99E5BFA2-1ACA-4B02-A921-B9F0A35EA4C8}" destId="{93CAB506-59D4-413E-90D9-0C1F6A90F2B2}" srcOrd="0" destOrd="0" presId="urn:microsoft.com/office/officeart/2005/8/layout/hierarchy2"/>
    <dgm:cxn modelId="{DB84C3AD-192A-4961-91DA-01AC8AC67A98}" srcId="{C7C6A83A-4D43-4E1F-BBD7-7B6E450CC8CC}" destId="{CEFCDE96-CEB7-47CF-A910-137CDDB9AF91}" srcOrd="1" destOrd="0" parTransId="{9FB706E4-FA01-4D1A-AA57-D9AC79A7519C}" sibTransId="{B01671B1-69E6-49D4-9027-630333571320}"/>
    <dgm:cxn modelId="{5352C3B0-7A22-490C-A11D-B72CCFDFE334}" srcId="{A99CF862-3CE9-4FB7-865C-DA078584F582}" destId="{24541D16-E25A-456C-A5AE-86868B8AF8E6}" srcOrd="1" destOrd="0" parTransId="{42E129D4-598B-48EA-AB8F-98AAFAA1AA2A}" sibTransId="{6F06DC79-9CB4-4A19-A8F3-242F418E9128}"/>
    <dgm:cxn modelId="{7307B7B6-B9D4-4D70-981A-4571CD8E01BB}" type="presOf" srcId="{9F021687-CABC-4B8E-9E75-29C85AFB6742}" destId="{9ACB16C6-FC0F-44EF-B13B-645F8D60FEED}" srcOrd="0" destOrd="0" presId="urn:microsoft.com/office/officeart/2005/8/layout/hierarchy2"/>
    <dgm:cxn modelId="{3F09DBB9-F8A1-4A84-9742-6A23756EF4F9}" type="presOf" srcId="{9FB706E4-FA01-4D1A-AA57-D9AC79A7519C}" destId="{22CD325F-2B1B-49EA-81AF-F09422E3BC7F}" srcOrd="1" destOrd="0" presId="urn:microsoft.com/office/officeart/2005/8/layout/hierarchy2"/>
    <dgm:cxn modelId="{0E0653BB-36D1-41F4-B3C5-FB22A61B5712}" srcId="{24541D16-E25A-456C-A5AE-86868B8AF8E6}" destId="{1C659E4B-1144-455E-9AB7-9226622A4957}" srcOrd="1" destOrd="0" parTransId="{99E5BFA2-1ACA-4B02-A921-B9F0A35EA4C8}" sibTransId="{20A9714C-80EB-4FFA-AF7C-340CE09300DB}"/>
    <dgm:cxn modelId="{C8A51EBD-128F-4229-AB44-2CAA83131FFF}" type="presOf" srcId="{507B38D7-DF4A-4F45-A11F-01D0A423ED1B}" destId="{B00D9947-22A2-448D-A915-6CA4BF2208E1}" srcOrd="1" destOrd="0" presId="urn:microsoft.com/office/officeart/2005/8/layout/hierarchy2"/>
    <dgm:cxn modelId="{5FA80CC5-E826-4A2C-982E-E1F4F5CCA21D}" type="presOf" srcId="{EE312905-15B5-44DB-B8E2-622DE46FC780}" destId="{4DC2150C-588E-4231-A760-317457FAE085}" srcOrd="0" destOrd="0" presId="urn:microsoft.com/office/officeart/2005/8/layout/hierarchy2"/>
    <dgm:cxn modelId="{63E1ADCD-297F-4E3B-90CC-E8C7A8522E53}" type="presOf" srcId="{4CCDAADB-AB67-49F4-BADD-FFA7952910B1}" destId="{B86A2F1B-1A27-46D2-A740-90B3E5CC0CC7}" srcOrd="1" destOrd="0" presId="urn:microsoft.com/office/officeart/2005/8/layout/hierarchy2"/>
    <dgm:cxn modelId="{4705BBE7-8A6A-4F50-A90B-4E0ACF7149C8}" type="presOf" srcId="{507B38D7-DF4A-4F45-A11F-01D0A423ED1B}" destId="{3B732EEE-8D7D-45EA-A595-9A903B6D3C10}" srcOrd="0" destOrd="0" presId="urn:microsoft.com/office/officeart/2005/8/layout/hierarchy2"/>
    <dgm:cxn modelId="{26818CF0-421A-4C66-A4C6-A7E39B26B065}" srcId="{31899BF1-FA9C-43E1-AB2E-62C9D101F494}" destId="{E73396F4-C91E-4174-B1E6-D5580548CE49}" srcOrd="1" destOrd="0" parTransId="{F9C5B9C5-2987-48C6-9BBE-E1976D77A200}" sibTransId="{F38B69D0-19D3-438A-875D-1AE03DA83EFC}"/>
    <dgm:cxn modelId="{740479FD-01DF-4DB5-A792-09C4EF1CF334}" type="presOf" srcId="{005C7DF2-6F34-4078-94C7-BFAE08E775FD}" destId="{473C5552-4E8F-42AB-ACFA-5EF8232304DF}" srcOrd="0" destOrd="0" presId="urn:microsoft.com/office/officeart/2005/8/layout/hierarchy2"/>
    <dgm:cxn modelId="{B94801FE-F1EB-4443-A22D-4198DF1790E6}" type="presOf" srcId="{E73396F4-C91E-4174-B1E6-D5580548CE49}" destId="{439BB2A5-C889-4D4F-A4E5-B4FCA1F66484}" srcOrd="0" destOrd="0" presId="urn:microsoft.com/office/officeart/2005/8/layout/hierarchy2"/>
    <dgm:cxn modelId="{8CCB77FF-5E5F-49BD-A5B4-A3DB85B42296}" type="presOf" srcId="{0E050D9A-A702-4B84-95DC-9017854BC86D}" destId="{D67BF36D-AC50-4D27-87FF-C3935C9AA5CE}" srcOrd="0" destOrd="0" presId="urn:microsoft.com/office/officeart/2005/8/layout/hierarchy2"/>
    <dgm:cxn modelId="{9D46ED86-4D53-408C-8E24-422DD8116557}" type="presParOf" srcId="{2C871327-8F08-48B8-BAEE-98CC43401D61}" destId="{76D8F044-4DAD-450A-8E08-BF92A83EBAC2}" srcOrd="0" destOrd="0" presId="urn:microsoft.com/office/officeart/2005/8/layout/hierarchy2"/>
    <dgm:cxn modelId="{11488DA3-0C3B-4E4A-9358-953582C0F867}" type="presParOf" srcId="{76D8F044-4DAD-450A-8E08-BF92A83EBAC2}" destId="{6BCC71A2-4D80-43AC-9293-32246F820544}" srcOrd="0" destOrd="0" presId="urn:microsoft.com/office/officeart/2005/8/layout/hierarchy2"/>
    <dgm:cxn modelId="{E44D832E-DB48-4BA6-B282-BC9B2DEA6029}" type="presParOf" srcId="{76D8F044-4DAD-450A-8E08-BF92A83EBAC2}" destId="{33E83710-2D7C-4289-A0C0-42781A6A1ECB}" srcOrd="1" destOrd="0" presId="urn:microsoft.com/office/officeart/2005/8/layout/hierarchy2"/>
    <dgm:cxn modelId="{4F2354C2-C8C4-4379-B734-821587777E15}" type="presParOf" srcId="{33E83710-2D7C-4289-A0C0-42781A6A1ECB}" destId="{02E6E833-7A6E-4F1A-BCF0-B6D8A0E7D85B}" srcOrd="0" destOrd="0" presId="urn:microsoft.com/office/officeart/2005/8/layout/hierarchy2"/>
    <dgm:cxn modelId="{170667B8-A6BA-4054-9E25-75AA7EB7399A}" type="presParOf" srcId="{02E6E833-7A6E-4F1A-BCF0-B6D8A0E7D85B}" destId="{1B9D3192-7BC4-4703-94C7-CC35E179631A}" srcOrd="0" destOrd="0" presId="urn:microsoft.com/office/officeart/2005/8/layout/hierarchy2"/>
    <dgm:cxn modelId="{648EC085-2B3E-47BD-8463-03900487DD94}" type="presParOf" srcId="{33E83710-2D7C-4289-A0C0-42781A6A1ECB}" destId="{5A76AA19-F365-4838-8152-B8269A161E53}" srcOrd="1" destOrd="0" presId="urn:microsoft.com/office/officeart/2005/8/layout/hierarchy2"/>
    <dgm:cxn modelId="{90FB0128-7B1A-47B3-A107-6E6DFF69773E}" type="presParOf" srcId="{5A76AA19-F365-4838-8152-B8269A161E53}" destId="{CEB913AF-13D0-4EC5-84AC-77CE407D9605}" srcOrd="0" destOrd="0" presId="urn:microsoft.com/office/officeart/2005/8/layout/hierarchy2"/>
    <dgm:cxn modelId="{39D7055D-D0A5-4F29-95CB-7BE858A0521C}" type="presParOf" srcId="{5A76AA19-F365-4838-8152-B8269A161E53}" destId="{DC72BB52-71D4-48ED-AF7C-E2280FF8D171}" srcOrd="1" destOrd="0" presId="urn:microsoft.com/office/officeart/2005/8/layout/hierarchy2"/>
    <dgm:cxn modelId="{F31EDD9D-9EC9-4C72-8560-22A6353B8190}" type="presParOf" srcId="{DC72BB52-71D4-48ED-AF7C-E2280FF8D171}" destId="{473C5552-4E8F-42AB-ACFA-5EF8232304DF}" srcOrd="0" destOrd="0" presId="urn:microsoft.com/office/officeart/2005/8/layout/hierarchy2"/>
    <dgm:cxn modelId="{363FE59E-4050-44E7-BE8A-7A23CCF8ADC9}" type="presParOf" srcId="{473C5552-4E8F-42AB-ACFA-5EF8232304DF}" destId="{8772655C-D7BE-4432-8DDA-AE35AEEE3F69}" srcOrd="0" destOrd="0" presId="urn:microsoft.com/office/officeart/2005/8/layout/hierarchy2"/>
    <dgm:cxn modelId="{F4DEACD5-CCC9-49E0-889C-A61B5191345E}" type="presParOf" srcId="{DC72BB52-71D4-48ED-AF7C-E2280FF8D171}" destId="{2F38B125-1BBA-47C8-B878-DAD5C83BD697}" srcOrd="1" destOrd="0" presId="urn:microsoft.com/office/officeart/2005/8/layout/hierarchy2"/>
    <dgm:cxn modelId="{61DEA356-EE97-43C7-8358-63831203F665}" type="presParOf" srcId="{2F38B125-1BBA-47C8-B878-DAD5C83BD697}" destId="{89B1CDD1-EC18-435C-9915-CFED4F37AB0C}" srcOrd="0" destOrd="0" presId="urn:microsoft.com/office/officeart/2005/8/layout/hierarchy2"/>
    <dgm:cxn modelId="{18484A76-2039-4699-826C-0118A6616580}" type="presParOf" srcId="{2F38B125-1BBA-47C8-B878-DAD5C83BD697}" destId="{5085FC5D-460A-4F8B-B037-0D625B74A2A8}" srcOrd="1" destOrd="0" presId="urn:microsoft.com/office/officeart/2005/8/layout/hierarchy2"/>
    <dgm:cxn modelId="{0EC29632-8149-4E0F-AED2-F78DADEAB4CE}" type="presParOf" srcId="{DC72BB52-71D4-48ED-AF7C-E2280FF8D171}" destId="{1D1F210F-847A-4E17-AC08-20C95E77C617}" srcOrd="2" destOrd="0" presId="urn:microsoft.com/office/officeart/2005/8/layout/hierarchy2"/>
    <dgm:cxn modelId="{30F5CCFE-00CF-412F-843D-EBB6C0398B95}" type="presParOf" srcId="{1D1F210F-847A-4E17-AC08-20C95E77C617}" destId="{22CD325F-2B1B-49EA-81AF-F09422E3BC7F}" srcOrd="0" destOrd="0" presId="urn:microsoft.com/office/officeart/2005/8/layout/hierarchy2"/>
    <dgm:cxn modelId="{4569892A-D7C3-4117-A0A2-7EC84A9C5AFB}" type="presParOf" srcId="{DC72BB52-71D4-48ED-AF7C-E2280FF8D171}" destId="{0B1FF53C-C4B8-4022-9EA0-51C9E570F590}" srcOrd="3" destOrd="0" presId="urn:microsoft.com/office/officeart/2005/8/layout/hierarchy2"/>
    <dgm:cxn modelId="{651F29A5-BA90-42F3-A28E-02BCB89A571E}" type="presParOf" srcId="{0B1FF53C-C4B8-4022-9EA0-51C9E570F590}" destId="{C4B77B07-AE25-418E-9C08-5E08723CDE9D}" srcOrd="0" destOrd="0" presId="urn:microsoft.com/office/officeart/2005/8/layout/hierarchy2"/>
    <dgm:cxn modelId="{E66001E6-6A4D-4BD9-86BC-B7270FDB9BC4}" type="presParOf" srcId="{0B1FF53C-C4B8-4022-9EA0-51C9E570F590}" destId="{690575EF-5EA8-4448-8FD4-E0F99F5E8AFD}" srcOrd="1" destOrd="0" presId="urn:microsoft.com/office/officeart/2005/8/layout/hierarchy2"/>
    <dgm:cxn modelId="{6D03ACB5-8B15-4A32-B9C4-513EB6BB3A0E}" type="presParOf" srcId="{33E83710-2D7C-4289-A0C0-42781A6A1ECB}" destId="{33BF5BCC-0454-4EF0-BE70-CE946C4AB658}" srcOrd="2" destOrd="0" presId="urn:microsoft.com/office/officeart/2005/8/layout/hierarchy2"/>
    <dgm:cxn modelId="{81559EAD-24AB-4646-989A-B91123E24C06}" type="presParOf" srcId="{33BF5BCC-0454-4EF0-BE70-CE946C4AB658}" destId="{94558E58-1409-4766-838C-7585D0256A3C}" srcOrd="0" destOrd="0" presId="urn:microsoft.com/office/officeart/2005/8/layout/hierarchy2"/>
    <dgm:cxn modelId="{83FA84B0-11FD-4841-AE90-5DACD8F917F6}" type="presParOf" srcId="{33E83710-2D7C-4289-A0C0-42781A6A1ECB}" destId="{9BE0676C-F366-4385-97A4-79F6F94E1F1F}" srcOrd="3" destOrd="0" presId="urn:microsoft.com/office/officeart/2005/8/layout/hierarchy2"/>
    <dgm:cxn modelId="{BB84469D-D862-4C12-B3B0-F32103807F64}" type="presParOf" srcId="{9BE0676C-F366-4385-97A4-79F6F94E1F1F}" destId="{723DFF06-8A4E-405C-8CCE-B53E8B84F101}" srcOrd="0" destOrd="0" presId="urn:microsoft.com/office/officeart/2005/8/layout/hierarchy2"/>
    <dgm:cxn modelId="{03309AB2-7223-413E-9B9D-0FD0ECC4B880}" type="presParOf" srcId="{9BE0676C-F366-4385-97A4-79F6F94E1F1F}" destId="{377B1899-4E47-4614-8FB5-F40C787EBA99}" srcOrd="1" destOrd="0" presId="urn:microsoft.com/office/officeart/2005/8/layout/hierarchy2"/>
    <dgm:cxn modelId="{CDBB57C6-0734-4604-B6C5-96521C5161CC}" type="presParOf" srcId="{377B1899-4E47-4614-8FB5-F40C787EBA99}" destId="{3B732EEE-8D7D-45EA-A595-9A903B6D3C10}" srcOrd="0" destOrd="0" presId="urn:microsoft.com/office/officeart/2005/8/layout/hierarchy2"/>
    <dgm:cxn modelId="{DCBBEBF7-1AB4-451A-AC44-ECC79BC987A8}" type="presParOf" srcId="{3B732EEE-8D7D-45EA-A595-9A903B6D3C10}" destId="{B00D9947-22A2-448D-A915-6CA4BF2208E1}" srcOrd="0" destOrd="0" presId="urn:microsoft.com/office/officeart/2005/8/layout/hierarchy2"/>
    <dgm:cxn modelId="{DCCDA60D-2099-49C4-A6B1-0FBDB9D52D5B}" type="presParOf" srcId="{377B1899-4E47-4614-8FB5-F40C787EBA99}" destId="{40C37A60-BE8D-4B8A-810C-1E441D18F1E8}" srcOrd="1" destOrd="0" presId="urn:microsoft.com/office/officeart/2005/8/layout/hierarchy2"/>
    <dgm:cxn modelId="{4C41E0C5-7697-47A8-AC4C-EF5862CD255C}" type="presParOf" srcId="{40C37A60-BE8D-4B8A-810C-1E441D18F1E8}" destId="{80051312-ECD1-4A83-B9AD-2AAF1D861797}" srcOrd="0" destOrd="0" presId="urn:microsoft.com/office/officeart/2005/8/layout/hierarchy2"/>
    <dgm:cxn modelId="{A93064AF-1E4E-45FE-BEE3-4BBDC5776344}" type="presParOf" srcId="{40C37A60-BE8D-4B8A-810C-1E441D18F1E8}" destId="{33D08CAB-962B-442C-8A67-F4723A4FAD05}" srcOrd="1" destOrd="0" presId="urn:microsoft.com/office/officeart/2005/8/layout/hierarchy2"/>
    <dgm:cxn modelId="{F25AFBA9-7252-46F0-90AF-9085EFD3BDF8}" type="presParOf" srcId="{377B1899-4E47-4614-8FB5-F40C787EBA99}" destId="{93CAB506-59D4-413E-90D9-0C1F6A90F2B2}" srcOrd="2" destOrd="0" presId="urn:microsoft.com/office/officeart/2005/8/layout/hierarchy2"/>
    <dgm:cxn modelId="{2A052991-9271-43F1-941A-CEAF3CF35251}" type="presParOf" srcId="{93CAB506-59D4-413E-90D9-0C1F6A90F2B2}" destId="{76404872-77FD-4408-9CDF-19811D494B60}" srcOrd="0" destOrd="0" presId="urn:microsoft.com/office/officeart/2005/8/layout/hierarchy2"/>
    <dgm:cxn modelId="{64C30EC1-3025-4120-959F-0904124B92C3}" type="presParOf" srcId="{377B1899-4E47-4614-8FB5-F40C787EBA99}" destId="{3850605F-3136-42E3-BDA5-E045D120937D}" srcOrd="3" destOrd="0" presId="urn:microsoft.com/office/officeart/2005/8/layout/hierarchy2"/>
    <dgm:cxn modelId="{DCB29538-CE0B-4E7E-81C8-84D97B0761FB}" type="presParOf" srcId="{3850605F-3136-42E3-BDA5-E045D120937D}" destId="{443BB0AF-5E8E-4080-A07C-03899D6D8D7C}" srcOrd="0" destOrd="0" presId="urn:microsoft.com/office/officeart/2005/8/layout/hierarchy2"/>
    <dgm:cxn modelId="{7629B12B-5993-479E-AF18-5E172533F29E}" type="presParOf" srcId="{3850605F-3136-42E3-BDA5-E045D120937D}" destId="{050E6E60-308E-403C-B25F-5FB84CCEC644}" srcOrd="1" destOrd="0" presId="urn:microsoft.com/office/officeart/2005/8/layout/hierarchy2"/>
    <dgm:cxn modelId="{DE8F276C-FB6E-4AC9-924B-E2F79E01B34F}" type="presParOf" srcId="{33E83710-2D7C-4289-A0C0-42781A6A1ECB}" destId="{6F6532F5-CF94-45A8-A237-420852B47139}" srcOrd="4" destOrd="0" presId="urn:microsoft.com/office/officeart/2005/8/layout/hierarchy2"/>
    <dgm:cxn modelId="{23A92C4A-C9CE-41E5-8B86-9403CBC82B89}" type="presParOf" srcId="{6F6532F5-CF94-45A8-A237-420852B47139}" destId="{B86A2F1B-1A27-46D2-A740-90B3E5CC0CC7}" srcOrd="0" destOrd="0" presId="urn:microsoft.com/office/officeart/2005/8/layout/hierarchy2"/>
    <dgm:cxn modelId="{25028EDB-C0DF-4AFB-86CA-D1AECEBE31C7}" type="presParOf" srcId="{33E83710-2D7C-4289-A0C0-42781A6A1ECB}" destId="{DA6ACB16-5EF7-4D95-9E0C-4468A09C31E7}" srcOrd="5" destOrd="0" presId="urn:microsoft.com/office/officeart/2005/8/layout/hierarchy2"/>
    <dgm:cxn modelId="{26E1CC7B-75F6-40BE-A4E8-1304AB5487A6}" type="presParOf" srcId="{DA6ACB16-5EF7-4D95-9E0C-4468A09C31E7}" destId="{1DD66BD2-5052-447A-AE68-B5B99DF88B83}" srcOrd="0" destOrd="0" presId="urn:microsoft.com/office/officeart/2005/8/layout/hierarchy2"/>
    <dgm:cxn modelId="{3A1C9FB7-F6C2-4936-909D-2F52B5C4925D}" type="presParOf" srcId="{DA6ACB16-5EF7-4D95-9E0C-4468A09C31E7}" destId="{37C32718-64B7-4B94-BDC4-0303F595C9D5}" srcOrd="1" destOrd="0" presId="urn:microsoft.com/office/officeart/2005/8/layout/hierarchy2"/>
    <dgm:cxn modelId="{18F87EB5-23A0-4199-B20C-670E5CE851F9}" type="presParOf" srcId="{37C32718-64B7-4B94-BDC4-0303F595C9D5}" destId="{4DC2150C-588E-4231-A760-317457FAE085}" srcOrd="0" destOrd="0" presId="urn:microsoft.com/office/officeart/2005/8/layout/hierarchy2"/>
    <dgm:cxn modelId="{A21561C3-721C-4A4C-B4AE-022CE0A4EAE4}" type="presParOf" srcId="{4DC2150C-588E-4231-A760-317457FAE085}" destId="{85718527-F604-43AD-9DE8-C2AE0D3D2ECE}" srcOrd="0" destOrd="0" presId="urn:microsoft.com/office/officeart/2005/8/layout/hierarchy2"/>
    <dgm:cxn modelId="{106513EB-5EFA-40AB-8315-429D24F52579}" type="presParOf" srcId="{37C32718-64B7-4B94-BDC4-0303F595C9D5}" destId="{229BA102-0E41-4DD0-88F2-5A16D640A3F2}" srcOrd="1" destOrd="0" presId="urn:microsoft.com/office/officeart/2005/8/layout/hierarchy2"/>
    <dgm:cxn modelId="{5224C6C5-AB5E-4260-AC43-CB59281279FD}" type="presParOf" srcId="{229BA102-0E41-4DD0-88F2-5A16D640A3F2}" destId="{9ACB16C6-FC0F-44EF-B13B-645F8D60FEED}" srcOrd="0" destOrd="0" presId="urn:microsoft.com/office/officeart/2005/8/layout/hierarchy2"/>
    <dgm:cxn modelId="{76B1BCEF-6D45-4AE9-96BB-F22B038E058E}" type="presParOf" srcId="{229BA102-0E41-4DD0-88F2-5A16D640A3F2}" destId="{EFED841D-761F-4CE4-A204-F4593DB1B080}" srcOrd="1" destOrd="0" presId="urn:microsoft.com/office/officeart/2005/8/layout/hierarchy2"/>
    <dgm:cxn modelId="{309AA683-17DD-471B-A444-BE685F76B821}" type="presParOf" srcId="{37C32718-64B7-4B94-BDC4-0303F595C9D5}" destId="{4C9A77FA-994D-4D1F-B7FD-606A08534723}" srcOrd="2" destOrd="0" presId="urn:microsoft.com/office/officeart/2005/8/layout/hierarchy2"/>
    <dgm:cxn modelId="{E4B28952-0AB8-4904-A26A-6BB83716BB73}" type="presParOf" srcId="{4C9A77FA-994D-4D1F-B7FD-606A08534723}" destId="{7F249BBF-A760-4ECC-82E0-EB3588DB5D76}" srcOrd="0" destOrd="0" presId="urn:microsoft.com/office/officeart/2005/8/layout/hierarchy2"/>
    <dgm:cxn modelId="{0A58D872-73CF-49AB-8518-1087FF97E04E}" type="presParOf" srcId="{37C32718-64B7-4B94-BDC4-0303F595C9D5}" destId="{4474CD1B-C699-4886-B7D1-3DC1FD827FFD}" srcOrd="3" destOrd="0" presId="urn:microsoft.com/office/officeart/2005/8/layout/hierarchy2"/>
    <dgm:cxn modelId="{6DDD3E24-CEBD-445B-8F08-CF16B539C459}" type="presParOf" srcId="{4474CD1B-C699-4886-B7D1-3DC1FD827FFD}" destId="{439BB2A5-C889-4D4F-A4E5-B4FCA1F66484}" srcOrd="0" destOrd="0" presId="urn:microsoft.com/office/officeart/2005/8/layout/hierarchy2"/>
    <dgm:cxn modelId="{E420CE42-CC05-4D40-BFE7-D1AF125E9081}" type="presParOf" srcId="{4474CD1B-C699-4886-B7D1-3DC1FD827FFD}" destId="{A5599686-D4B6-4922-80A2-4EE5DF03B4B0}" srcOrd="1" destOrd="0" presId="urn:microsoft.com/office/officeart/2005/8/layout/hierarchy2"/>
    <dgm:cxn modelId="{CD385101-D925-4073-8471-96F3F3E7000B}" type="presParOf" srcId="{37C32718-64B7-4B94-BDC4-0303F595C9D5}" destId="{6D8AFAF0-C7A4-4565-B34C-1D6CCAF4075F}" srcOrd="4" destOrd="0" presId="urn:microsoft.com/office/officeart/2005/8/layout/hierarchy2"/>
    <dgm:cxn modelId="{1A516696-40B3-459D-BC81-6662E1A113FF}" type="presParOf" srcId="{6D8AFAF0-C7A4-4565-B34C-1D6CCAF4075F}" destId="{FD719B63-5DF6-41F6-9312-D704ACAB8711}" srcOrd="0" destOrd="0" presId="urn:microsoft.com/office/officeart/2005/8/layout/hierarchy2"/>
    <dgm:cxn modelId="{06740C3C-69DC-4924-A711-FBD065D18FC5}" type="presParOf" srcId="{37C32718-64B7-4B94-BDC4-0303F595C9D5}" destId="{33FCAC9E-FF68-494B-8D3D-93B8A09538F9}" srcOrd="5" destOrd="0" presId="urn:microsoft.com/office/officeart/2005/8/layout/hierarchy2"/>
    <dgm:cxn modelId="{299D65AE-0CEC-45BD-919B-DEA58FC23BFE}" type="presParOf" srcId="{33FCAC9E-FF68-494B-8D3D-93B8A09538F9}" destId="{D67BF36D-AC50-4D27-87FF-C3935C9AA5CE}" srcOrd="0" destOrd="0" presId="urn:microsoft.com/office/officeart/2005/8/layout/hierarchy2"/>
    <dgm:cxn modelId="{A57B013F-6ECA-48C7-BA57-B48A7A072649}" type="presParOf" srcId="{33FCAC9E-FF68-494B-8D3D-93B8A09538F9}" destId="{23D6C9E7-2B7A-4E0B-8A9D-83E59786D51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342165-8BEC-49D5-886D-C42DC428422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D3DE04-9610-4FB2-8164-5D479502646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/>
            <a:t>Orphan</a:t>
          </a:r>
        </a:p>
      </dgm:t>
    </dgm:pt>
    <dgm:pt modelId="{0264EFAF-8C67-4BE7-A9F5-66508002D2BE}" type="parTrans" cxnId="{5ECBF782-21D2-4E79-88F4-82698A69988D}">
      <dgm:prSet/>
      <dgm:spPr/>
      <dgm:t>
        <a:bodyPr/>
        <a:lstStyle/>
        <a:p>
          <a:endParaRPr lang="en-US"/>
        </a:p>
      </dgm:t>
    </dgm:pt>
    <dgm:pt modelId="{7C32D349-E461-4F3F-AB2F-8AF625AC7F16}" type="sibTrans" cxnId="{5ECBF782-21D2-4E79-88F4-82698A69988D}">
      <dgm:prSet/>
      <dgm:spPr/>
      <dgm:t>
        <a:bodyPr/>
        <a:lstStyle/>
        <a:p>
          <a:endParaRPr lang="en-US"/>
        </a:p>
      </dgm:t>
    </dgm:pt>
    <dgm:pt modelId="{DD0B618F-2F7F-4556-AAEB-9A2F2B7998FD}">
      <dgm:prSet phldrT="[Text]" custT="1"/>
      <dgm:spPr/>
      <dgm:t>
        <a:bodyPr/>
        <a:lstStyle/>
        <a:p>
          <a:r>
            <a:rPr lang="en-US" sz="2000"/>
            <a:t>A child process is running but the parent process is killed</a:t>
          </a:r>
        </a:p>
      </dgm:t>
    </dgm:pt>
    <dgm:pt modelId="{A504A9A5-20A8-4EEC-B9F1-360BD338D675}" type="parTrans" cxnId="{46B82F9C-6169-4BAD-9AEB-1A8DAD8C2AEE}">
      <dgm:prSet/>
      <dgm:spPr/>
      <dgm:t>
        <a:bodyPr/>
        <a:lstStyle/>
        <a:p>
          <a:endParaRPr lang="en-US"/>
        </a:p>
      </dgm:t>
    </dgm:pt>
    <dgm:pt modelId="{7D0BF0A5-46EF-419E-AAC5-3EC97D83B8A0}" type="sibTrans" cxnId="{46B82F9C-6169-4BAD-9AEB-1A8DAD8C2AEE}">
      <dgm:prSet/>
      <dgm:spPr/>
      <dgm:t>
        <a:bodyPr/>
        <a:lstStyle/>
        <a:p>
          <a:endParaRPr lang="en-US"/>
        </a:p>
      </dgm:t>
    </dgm:pt>
    <dgm:pt modelId="{00CD17D4-808C-4BAF-B67E-E4FF3AAFDD8E}">
      <dgm:prSet phldrT="[Text]" custT="1"/>
      <dgm:spPr/>
      <dgm:t>
        <a:bodyPr/>
        <a:lstStyle/>
        <a:p>
          <a:r>
            <a:rPr lang="en-US" sz="2000"/>
            <a:t>The system recognizes the orphan child process. It’s adopted by Init process</a:t>
          </a:r>
        </a:p>
      </dgm:t>
    </dgm:pt>
    <dgm:pt modelId="{CFE5E59E-F87F-4BB0-AC6A-3F622CEE2E90}" type="parTrans" cxnId="{4459AB53-F4E9-429D-8048-A3F1CCC53D30}">
      <dgm:prSet/>
      <dgm:spPr/>
      <dgm:t>
        <a:bodyPr/>
        <a:lstStyle/>
        <a:p>
          <a:endParaRPr lang="en-US"/>
        </a:p>
      </dgm:t>
    </dgm:pt>
    <dgm:pt modelId="{57D41FEF-7231-4C32-AB13-3C6F4325BB2D}" type="sibTrans" cxnId="{4459AB53-F4E9-429D-8048-A3F1CCC53D30}">
      <dgm:prSet/>
      <dgm:spPr/>
      <dgm:t>
        <a:bodyPr/>
        <a:lstStyle/>
        <a:p>
          <a:endParaRPr lang="en-US"/>
        </a:p>
      </dgm:t>
    </dgm:pt>
    <dgm:pt modelId="{0BAFC5E0-B41F-44D5-8A07-5897370CE2C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/>
            <a:t>Zombie</a:t>
          </a:r>
        </a:p>
      </dgm:t>
    </dgm:pt>
    <dgm:pt modelId="{3CA36C1D-BC6B-435F-BF8A-2E718A431952}" type="parTrans" cxnId="{847F6B19-F538-4430-9DFA-4CAAA37BF946}">
      <dgm:prSet/>
      <dgm:spPr/>
      <dgm:t>
        <a:bodyPr/>
        <a:lstStyle/>
        <a:p>
          <a:endParaRPr lang="en-US"/>
        </a:p>
      </dgm:t>
    </dgm:pt>
    <dgm:pt modelId="{CB39AF39-DB57-49B5-B983-C272069DE9F6}" type="sibTrans" cxnId="{847F6B19-F538-4430-9DFA-4CAAA37BF946}">
      <dgm:prSet/>
      <dgm:spPr/>
      <dgm:t>
        <a:bodyPr/>
        <a:lstStyle/>
        <a:p>
          <a:endParaRPr lang="en-US"/>
        </a:p>
      </dgm:t>
    </dgm:pt>
    <dgm:pt modelId="{597FBF60-30C8-4352-B489-D0BE60B06C85}">
      <dgm:prSet phldrT="[Text]" custT="1"/>
      <dgm:spPr/>
      <dgm:t>
        <a:bodyPr/>
        <a:lstStyle/>
        <a:p>
          <a:r>
            <a:rPr lang="en-US" sz="2000" b="0"/>
            <a:t>A process that has completed execution but still has an entry in the process table.</a:t>
          </a:r>
        </a:p>
      </dgm:t>
    </dgm:pt>
    <dgm:pt modelId="{45332CE5-BC13-4834-85CE-01D5A4124E0D}" type="parTrans" cxnId="{6DCB8F83-527C-41E4-B869-7E79E5DFBDE5}">
      <dgm:prSet/>
      <dgm:spPr/>
      <dgm:t>
        <a:bodyPr/>
        <a:lstStyle/>
        <a:p>
          <a:endParaRPr lang="en-US"/>
        </a:p>
      </dgm:t>
    </dgm:pt>
    <dgm:pt modelId="{0CF4FFFD-96C0-41DE-8405-C83C674E5854}" type="sibTrans" cxnId="{6DCB8F83-527C-41E4-B869-7E79E5DFBDE5}">
      <dgm:prSet/>
      <dgm:spPr/>
      <dgm:t>
        <a:bodyPr/>
        <a:lstStyle/>
        <a:p>
          <a:endParaRPr lang="en-US"/>
        </a:p>
      </dgm:t>
    </dgm:pt>
    <dgm:pt modelId="{9C966D83-C8D8-408C-AF17-5EF45DD0B6AF}">
      <dgm:prSet phldrT="[Text]" custT="1"/>
      <dgm:spPr/>
      <dgm:t>
        <a:bodyPr/>
        <a:lstStyle/>
        <a:p>
          <a:r>
            <a:rPr lang="en-US" sz="2000"/>
            <a:t>It become “lost” in the system</a:t>
          </a:r>
        </a:p>
      </dgm:t>
    </dgm:pt>
    <dgm:pt modelId="{50C12CFD-066D-44AA-ADB6-E27DFC91217A}" type="parTrans" cxnId="{00D545FE-D6CD-496E-8338-64A3D76225C7}">
      <dgm:prSet/>
      <dgm:spPr/>
      <dgm:t>
        <a:bodyPr/>
        <a:lstStyle/>
        <a:p>
          <a:endParaRPr lang="en-US"/>
        </a:p>
      </dgm:t>
    </dgm:pt>
    <dgm:pt modelId="{41D4DFC9-D418-4134-A8A4-0B19E4DAB9C8}" type="sibTrans" cxnId="{00D545FE-D6CD-496E-8338-64A3D76225C7}">
      <dgm:prSet/>
      <dgm:spPr/>
      <dgm:t>
        <a:bodyPr/>
        <a:lstStyle/>
        <a:p>
          <a:endParaRPr lang="en-US"/>
        </a:p>
      </dgm:t>
    </dgm:pt>
    <dgm:pt modelId="{1E9F4DC8-E2E2-4E28-BCEA-FADC8DE564BE}">
      <dgm:prSet custT="1"/>
      <dgm:spPr/>
      <dgm:t>
        <a:bodyPr/>
        <a:lstStyle/>
        <a:p>
          <a:pPr algn="ctr"/>
          <a:r>
            <a:rPr lang="en-US" sz="2000" b="0"/>
            <a:t>It still </a:t>
          </a:r>
          <a:r>
            <a:rPr lang="en-US" sz="2000" b="1"/>
            <a:t>takes resources</a:t>
          </a:r>
          <a:r>
            <a:rPr lang="en-US" sz="2000" b="0"/>
            <a:t>, having too many orphan process will overload init process.</a:t>
          </a:r>
        </a:p>
      </dgm:t>
    </dgm:pt>
    <dgm:pt modelId="{B8B3A95D-661C-4DB9-AB4B-59D1E0074C22}" type="parTrans" cxnId="{C9820D6D-5CDC-4F18-A07E-8E91D93EBEF1}">
      <dgm:prSet/>
      <dgm:spPr/>
      <dgm:t>
        <a:bodyPr/>
        <a:lstStyle/>
        <a:p>
          <a:endParaRPr lang="en-US"/>
        </a:p>
      </dgm:t>
    </dgm:pt>
    <dgm:pt modelId="{97F052DD-4FEC-4D0B-8183-09D85E41CE22}" type="sibTrans" cxnId="{C9820D6D-5CDC-4F18-A07E-8E91D93EBEF1}">
      <dgm:prSet/>
      <dgm:spPr/>
      <dgm:t>
        <a:bodyPr/>
        <a:lstStyle/>
        <a:p>
          <a:endParaRPr lang="en-US"/>
        </a:p>
      </dgm:t>
    </dgm:pt>
    <dgm:pt modelId="{D6C1895D-73C9-4919-A0B6-5DE582AC4FAE}">
      <dgm:prSet custT="1"/>
      <dgm:spPr/>
      <dgm:t>
        <a:bodyPr/>
        <a:lstStyle/>
        <a:p>
          <a:r>
            <a:rPr lang="en-US" sz="2000" b="0"/>
            <a:t>It takes very tiny memory(description info) but will</a:t>
          </a:r>
          <a:r>
            <a:rPr lang="en-US" sz="2000" b="1"/>
            <a:t> take process ID</a:t>
          </a:r>
          <a:r>
            <a:rPr lang="en-US" sz="2000" b="0"/>
            <a:t> which is limited</a:t>
          </a:r>
        </a:p>
      </dgm:t>
    </dgm:pt>
    <dgm:pt modelId="{17274969-C844-417F-8FCC-DCBA1C10C52C}" type="parTrans" cxnId="{813C117C-8DC2-4A9E-8301-E701582B41E8}">
      <dgm:prSet/>
      <dgm:spPr/>
      <dgm:t>
        <a:bodyPr/>
        <a:lstStyle/>
        <a:p>
          <a:endParaRPr lang="en-US"/>
        </a:p>
      </dgm:t>
    </dgm:pt>
    <dgm:pt modelId="{6A721771-E2F6-4299-BEE0-70AC709F1A43}" type="sibTrans" cxnId="{813C117C-8DC2-4A9E-8301-E701582B41E8}">
      <dgm:prSet/>
      <dgm:spPr/>
      <dgm:t>
        <a:bodyPr/>
        <a:lstStyle/>
        <a:p>
          <a:endParaRPr lang="en-US"/>
        </a:p>
      </dgm:t>
    </dgm:pt>
    <dgm:pt modelId="{07BE7DB9-7907-41D1-9987-87530ABE22E9}" type="pres">
      <dgm:prSet presAssocID="{3C342165-8BEC-49D5-886D-C42DC42842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3BD3B7-487B-4886-ABDF-4B1FDC9B5B0A}" type="pres">
      <dgm:prSet presAssocID="{29D3DE04-9610-4FB2-8164-5D479502646C}" presName="root" presStyleCnt="0"/>
      <dgm:spPr/>
    </dgm:pt>
    <dgm:pt modelId="{59C0CA7B-7AC4-4A8E-BA51-10E9E1E194C2}" type="pres">
      <dgm:prSet presAssocID="{29D3DE04-9610-4FB2-8164-5D479502646C}" presName="rootComposite" presStyleCnt="0"/>
      <dgm:spPr/>
    </dgm:pt>
    <dgm:pt modelId="{1903F798-4571-43C7-A830-5639F5C9A724}" type="pres">
      <dgm:prSet presAssocID="{29D3DE04-9610-4FB2-8164-5D479502646C}" presName="rootText" presStyleLbl="node1" presStyleIdx="0" presStyleCnt="2" custScaleY="56656"/>
      <dgm:spPr/>
    </dgm:pt>
    <dgm:pt modelId="{E326D45A-B074-433D-B4AD-97F5585AEF66}" type="pres">
      <dgm:prSet presAssocID="{29D3DE04-9610-4FB2-8164-5D479502646C}" presName="rootConnector" presStyleLbl="node1" presStyleIdx="0" presStyleCnt="2"/>
      <dgm:spPr/>
    </dgm:pt>
    <dgm:pt modelId="{DA2D6B14-0EE4-4B36-B864-53BB8A2BFD60}" type="pres">
      <dgm:prSet presAssocID="{29D3DE04-9610-4FB2-8164-5D479502646C}" presName="childShape" presStyleCnt="0"/>
      <dgm:spPr/>
    </dgm:pt>
    <dgm:pt modelId="{EC3D8C4C-82E3-4373-AFCC-B3713A61A7B2}" type="pres">
      <dgm:prSet presAssocID="{A504A9A5-20A8-4EEC-B9F1-360BD338D675}" presName="Name13" presStyleLbl="parChTrans1D2" presStyleIdx="0" presStyleCnt="6"/>
      <dgm:spPr/>
    </dgm:pt>
    <dgm:pt modelId="{0AC8EFF6-16AE-4E42-BA18-37F0F265C906}" type="pres">
      <dgm:prSet presAssocID="{DD0B618F-2F7F-4556-AAEB-9A2F2B7998FD}" presName="childText" presStyleLbl="bgAcc1" presStyleIdx="0" presStyleCnt="6" custScaleX="196927" custScaleY="115072" custLinFactNeighborX="-2123" custLinFactNeighborY="-9101">
        <dgm:presLayoutVars>
          <dgm:bulletEnabled val="1"/>
        </dgm:presLayoutVars>
      </dgm:prSet>
      <dgm:spPr/>
    </dgm:pt>
    <dgm:pt modelId="{F3F9A94C-F4BD-43A9-BB83-35461C165A7E}" type="pres">
      <dgm:prSet presAssocID="{CFE5E59E-F87F-4BB0-AC6A-3F622CEE2E90}" presName="Name13" presStyleLbl="parChTrans1D2" presStyleIdx="1" presStyleCnt="6"/>
      <dgm:spPr/>
    </dgm:pt>
    <dgm:pt modelId="{73CD7D2E-7EB3-455E-B2ED-A28E8BF788CA}" type="pres">
      <dgm:prSet presAssocID="{00CD17D4-808C-4BAF-B67E-E4FF3AAFDD8E}" presName="childText" presStyleLbl="bgAcc1" presStyleIdx="1" presStyleCnt="6" custScaleX="193726" custScaleY="95834" custLinFactNeighborX="860" custLinFactNeighborY="-12412">
        <dgm:presLayoutVars>
          <dgm:bulletEnabled val="1"/>
        </dgm:presLayoutVars>
      </dgm:prSet>
      <dgm:spPr/>
    </dgm:pt>
    <dgm:pt modelId="{C4FAC8B9-FA1C-4701-BDCA-67D8FCDF8824}" type="pres">
      <dgm:prSet presAssocID="{B8B3A95D-661C-4DB9-AB4B-59D1E0074C22}" presName="Name13" presStyleLbl="parChTrans1D2" presStyleIdx="2" presStyleCnt="6"/>
      <dgm:spPr/>
    </dgm:pt>
    <dgm:pt modelId="{40554618-9428-444C-A67F-3514BEC30C5B}" type="pres">
      <dgm:prSet presAssocID="{1E9F4DC8-E2E2-4E28-BCEA-FADC8DE564BE}" presName="childText" presStyleLbl="bgAcc1" presStyleIdx="2" presStyleCnt="6" custScaleX="196284" custLinFactNeighborX="860" custLinFactNeighborY="-10298">
        <dgm:presLayoutVars>
          <dgm:bulletEnabled val="1"/>
        </dgm:presLayoutVars>
      </dgm:prSet>
      <dgm:spPr/>
    </dgm:pt>
    <dgm:pt modelId="{B0C68D98-F7E5-4211-B51F-4AC794E8DDD7}" type="pres">
      <dgm:prSet presAssocID="{0BAFC5E0-B41F-44D5-8A07-5897370CE2C9}" presName="root" presStyleCnt="0"/>
      <dgm:spPr/>
    </dgm:pt>
    <dgm:pt modelId="{BF7D8A19-4AA6-4296-A798-372CAA589AEA}" type="pres">
      <dgm:prSet presAssocID="{0BAFC5E0-B41F-44D5-8A07-5897370CE2C9}" presName="rootComposite" presStyleCnt="0"/>
      <dgm:spPr/>
    </dgm:pt>
    <dgm:pt modelId="{A1492201-7960-484E-9AC9-7CE5109FEBC5}" type="pres">
      <dgm:prSet presAssocID="{0BAFC5E0-B41F-44D5-8A07-5897370CE2C9}" presName="rootText" presStyleLbl="node1" presStyleIdx="1" presStyleCnt="2" custScaleY="60169"/>
      <dgm:spPr/>
    </dgm:pt>
    <dgm:pt modelId="{5521E5E7-C629-4A14-9148-D55860827E50}" type="pres">
      <dgm:prSet presAssocID="{0BAFC5E0-B41F-44D5-8A07-5897370CE2C9}" presName="rootConnector" presStyleLbl="node1" presStyleIdx="1" presStyleCnt="2"/>
      <dgm:spPr/>
    </dgm:pt>
    <dgm:pt modelId="{5F47F74C-E4BB-430A-97DC-C8F5C06389CD}" type="pres">
      <dgm:prSet presAssocID="{0BAFC5E0-B41F-44D5-8A07-5897370CE2C9}" presName="childShape" presStyleCnt="0"/>
      <dgm:spPr/>
    </dgm:pt>
    <dgm:pt modelId="{BB3EB3E0-5602-4486-8464-0984C150A4F8}" type="pres">
      <dgm:prSet presAssocID="{45332CE5-BC13-4834-85CE-01D5A4124E0D}" presName="Name13" presStyleLbl="parChTrans1D2" presStyleIdx="3" presStyleCnt="6"/>
      <dgm:spPr/>
    </dgm:pt>
    <dgm:pt modelId="{9E92E423-0490-416F-820D-22FE2F7289FC}" type="pres">
      <dgm:prSet presAssocID="{597FBF60-30C8-4352-B489-D0BE60B06C85}" presName="childText" presStyleLbl="bgAcc1" presStyleIdx="3" presStyleCnt="6" custScaleX="214549" custScaleY="109369" custLinFactNeighborX="-1119" custLinFactNeighborY="-11542">
        <dgm:presLayoutVars>
          <dgm:bulletEnabled val="1"/>
        </dgm:presLayoutVars>
      </dgm:prSet>
      <dgm:spPr/>
    </dgm:pt>
    <dgm:pt modelId="{AC462FFE-9395-4C4D-BDFB-21FA9639A284}" type="pres">
      <dgm:prSet presAssocID="{50C12CFD-066D-44AA-ADB6-E27DFC91217A}" presName="Name13" presStyleLbl="parChTrans1D2" presStyleIdx="4" presStyleCnt="6"/>
      <dgm:spPr/>
    </dgm:pt>
    <dgm:pt modelId="{A9823490-8F3B-4A72-AF3F-970F3B1F16F6}" type="pres">
      <dgm:prSet presAssocID="{9C966D83-C8D8-408C-AF17-5EF45DD0B6AF}" presName="childText" presStyleLbl="bgAcc1" presStyleIdx="4" presStyleCnt="6" custScaleX="204326" custScaleY="98024" custLinFactNeighborX="2353" custLinFactNeighborY="-10223">
        <dgm:presLayoutVars>
          <dgm:bulletEnabled val="1"/>
        </dgm:presLayoutVars>
      </dgm:prSet>
      <dgm:spPr/>
    </dgm:pt>
    <dgm:pt modelId="{84E78E89-4F87-4C16-9501-A5F348ED2624}" type="pres">
      <dgm:prSet presAssocID="{17274969-C844-417F-8FCC-DCBA1C10C52C}" presName="Name13" presStyleLbl="parChTrans1D2" presStyleIdx="5" presStyleCnt="6"/>
      <dgm:spPr/>
    </dgm:pt>
    <dgm:pt modelId="{F52AAF7D-F2B0-41B8-9332-4670783EB4F4}" type="pres">
      <dgm:prSet presAssocID="{D6C1895D-73C9-4919-A0B6-5DE582AC4FAE}" presName="childText" presStyleLbl="bgAcc1" presStyleIdx="5" presStyleCnt="6" custScaleX="210940" custLinFactNeighborX="3750" custLinFactNeighborY="-10298">
        <dgm:presLayoutVars>
          <dgm:bulletEnabled val="1"/>
        </dgm:presLayoutVars>
      </dgm:prSet>
      <dgm:spPr/>
    </dgm:pt>
  </dgm:ptLst>
  <dgm:cxnLst>
    <dgm:cxn modelId="{321B7D0B-2A3E-45A8-A6AE-A778A3E2AE5F}" type="presOf" srcId="{0BAFC5E0-B41F-44D5-8A07-5897370CE2C9}" destId="{A1492201-7960-484E-9AC9-7CE5109FEBC5}" srcOrd="0" destOrd="0" presId="urn:microsoft.com/office/officeart/2005/8/layout/hierarchy3"/>
    <dgm:cxn modelId="{83C45414-19C0-45AF-9373-B5E96038BF53}" type="presOf" srcId="{597FBF60-30C8-4352-B489-D0BE60B06C85}" destId="{9E92E423-0490-416F-820D-22FE2F7289FC}" srcOrd="0" destOrd="0" presId="urn:microsoft.com/office/officeart/2005/8/layout/hierarchy3"/>
    <dgm:cxn modelId="{847F6B19-F538-4430-9DFA-4CAAA37BF946}" srcId="{3C342165-8BEC-49D5-886D-C42DC428422B}" destId="{0BAFC5E0-B41F-44D5-8A07-5897370CE2C9}" srcOrd="1" destOrd="0" parTransId="{3CA36C1D-BC6B-435F-BF8A-2E718A431952}" sibTransId="{CB39AF39-DB57-49B5-B983-C272069DE9F6}"/>
    <dgm:cxn modelId="{123C2323-B9CB-4F02-A9A7-585D74E61DA3}" type="presOf" srcId="{50C12CFD-066D-44AA-ADB6-E27DFC91217A}" destId="{AC462FFE-9395-4C4D-BDFB-21FA9639A284}" srcOrd="0" destOrd="0" presId="urn:microsoft.com/office/officeart/2005/8/layout/hierarchy3"/>
    <dgm:cxn modelId="{F385E724-D803-43B0-BC8B-8AED58A20EBB}" type="presOf" srcId="{DD0B618F-2F7F-4556-AAEB-9A2F2B7998FD}" destId="{0AC8EFF6-16AE-4E42-BA18-37F0F265C906}" srcOrd="0" destOrd="0" presId="urn:microsoft.com/office/officeart/2005/8/layout/hierarchy3"/>
    <dgm:cxn modelId="{B471EB24-4D7A-46C2-B981-4BC30546FF6F}" type="presOf" srcId="{3C342165-8BEC-49D5-886D-C42DC428422B}" destId="{07BE7DB9-7907-41D1-9987-87530ABE22E9}" srcOrd="0" destOrd="0" presId="urn:microsoft.com/office/officeart/2005/8/layout/hierarchy3"/>
    <dgm:cxn modelId="{8E87DA30-5A2F-439C-B264-79452F95B457}" type="presOf" srcId="{17274969-C844-417F-8FCC-DCBA1C10C52C}" destId="{84E78E89-4F87-4C16-9501-A5F348ED2624}" srcOrd="0" destOrd="0" presId="urn:microsoft.com/office/officeart/2005/8/layout/hierarchy3"/>
    <dgm:cxn modelId="{234F0634-D742-4F0B-B5F7-E960BC859788}" type="presOf" srcId="{A504A9A5-20A8-4EEC-B9F1-360BD338D675}" destId="{EC3D8C4C-82E3-4373-AFCC-B3713A61A7B2}" srcOrd="0" destOrd="0" presId="urn:microsoft.com/office/officeart/2005/8/layout/hierarchy3"/>
    <dgm:cxn modelId="{0B342A5C-D6C7-4132-9000-8A386D1EBBCC}" type="presOf" srcId="{29D3DE04-9610-4FB2-8164-5D479502646C}" destId="{1903F798-4571-43C7-A830-5639F5C9A724}" srcOrd="0" destOrd="0" presId="urn:microsoft.com/office/officeart/2005/8/layout/hierarchy3"/>
    <dgm:cxn modelId="{978C9545-0A71-4C73-9EB2-3844D59AF0E8}" type="presOf" srcId="{45332CE5-BC13-4834-85CE-01D5A4124E0D}" destId="{BB3EB3E0-5602-4486-8464-0984C150A4F8}" srcOrd="0" destOrd="0" presId="urn:microsoft.com/office/officeart/2005/8/layout/hierarchy3"/>
    <dgm:cxn modelId="{C9820D6D-5CDC-4F18-A07E-8E91D93EBEF1}" srcId="{29D3DE04-9610-4FB2-8164-5D479502646C}" destId="{1E9F4DC8-E2E2-4E28-BCEA-FADC8DE564BE}" srcOrd="2" destOrd="0" parTransId="{B8B3A95D-661C-4DB9-AB4B-59D1E0074C22}" sibTransId="{97F052DD-4FEC-4D0B-8183-09D85E41CE22}"/>
    <dgm:cxn modelId="{DC476770-BA3F-42A3-B573-7C4DEE102632}" type="presOf" srcId="{B8B3A95D-661C-4DB9-AB4B-59D1E0074C22}" destId="{C4FAC8B9-FA1C-4701-BDCA-67D8FCDF8824}" srcOrd="0" destOrd="0" presId="urn:microsoft.com/office/officeart/2005/8/layout/hierarchy3"/>
    <dgm:cxn modelId="{4459AB53-F4E9-429D-8048-A3F1CCC53D30}" srcId="{29D3DE04-9610-4FB2-8164-5D479502646C}" destId="{00CD17D4-808C-4BAF-B67E-E4FF3AAFDD8E}" srcOrd="1" destOrd="0" parTransId="{CFE5E59E-F87F-4BB0-AC6A-3F622CEE2E90}" sibTransId="{57D41FEF-7231-4C32-AB13-3C6F4325BB2D}"/>
    <dgm:cxn modelId="{21CD4955-0C4B-44B0-AC75-E43DE6C75EDC}" type="presOf" srcId="{CFE5E59E-F87F-4BB0-AC6A-3F622CEE2E90}" destId="{F3F9A94C-F4BD-43A9-BB83-35461C165A7E}" srcOrd="0" destOrd="0" presId="urn:microsoft.com/office/officeart/2005/8/layout/hierarchy3"/>
    <dgm:cxn modelId="{813C117C-8DC2-4A9E-8301-E701582B41E8}" srcId="{0BAFC5E0-B41F-44D5-8A07-5897370CE2C9}" destId="{D6C1895D-73C9-4919-A0B6-5DE582AC4FAE}" srcOrd="2" destOrd="0" parTransId="{17274969-C844-417F-8FCC-DCBA1C10C52C}" sibTransId="{6A721771-E2F6-4299-BEE0-70AC709F1A43}"/>
    <dgm:cxn modelId="{5ECBF782-21D2-4E79-88F4-82698A69988D}" srcId="{3C342165-8BEC-49D5-886D-C42DC428422B}" destId="{29D3DE04-9610-4FB2-8164-5D479502646C}" srcOrd="0" destOrd="0" parTransId="{0264EFAF-8C67-4BE7-A9F5-66508002D2BE}" sibTransId="{7C32D349-E461-4F3F-AB2F-8AF625AC7F16}"/>
    <dgm:cxn modelId="{6DCB8F83-527C-41E4-B869-7E79E5DFBDE5}" srcId="{0BAFC5E0-B41F-44D5-8A07-5897370CE2C9}" destId="{597FBF60-30C8-4352-B489-D0BE60B06C85}" srcOrd="0" destOrd="0" parTransId="{45332CE5-BC13-4834-85CE-01D5A4124E0D}" sibTransId="{0CF4FFFD-96C0-41DE-8405-C83C674E5854}"/>
    <dgm:cxn modelId="{B1240792-A399-44B6-83B3-E0B9E1C82A3C}" type="presOf" srcId="{00CD17D4-808C-4BAF-B67E-E4FF3AAFDD8E}" destId="{73CD7D2E-7EB3-455E-B2ED-A28E8BF788CA}" srcOrd="0" destOrd="0" presId="urn:microsoft.com/office/officeart/2005/8/layout/hierarchy3"/>
    <dgm:cxn modelId="{46B82F9C-6169-4BAD-9AEB-1A8DAD8C2AEE}" srcId="{29D3DE04-9610-4FB2-8164-5D479502646C}" destId="{DD0B618F-2F7F-4556-AAEB-9A2F2B7998FD}" srcOrd="0" destOrd="0" parTransId="{A504A9A5-20A8-4EEC-B9F1-360BD338D675}" sibTransId="{7D0BF0A5-46EF-419E-AAC5-3EC97D83B8A0}"/>
    <dgm:cxn modelId="{C37EEEAB-3D33-43D9-B70F-4BA10E549696}" type="presOf" srcId="{D6C1895D-73C9-4919-A0B6-5DE582AC4FAE}" destId="{F52AAF7D-F2B0-41B8-9332-4670783EB4F4}" srcOrd="0" destOrd="0" presId="urn:microsoft.com/office/officeart/2005/8/layout/hierarchy3"/>
    <dgm:cxn modelId="{5CB258CA-C3EE-45D4-A850-45D9E22CAC54}" type="presOf" srcId="{1E9F4DC8-E2E2-4E28-BCEA-FADC8DE564BE}" destId="{40554618-9428-444C-A67F-3514BEC30C5B}" srcOrd="0" destOrd="0" presId="urn:microsoft.com/office/officeart/2005/8/layout/hierarchy3"/>
    <dgm:cxn modelId="{F53BAECB-1636-4F24-A730-2A14B8709798}" type="presOf" srcId="{29D3DE04-9610-4FB2-8164-5D479502646C}" destId="{E326D45A-B074-433D-B4AD-97F5585AEF66}" srcOrd="1" destOrd="0" presId="urn:microsoft.com/office/officeart/2005/8/layout/hierarchy3"/>
    <dgm:cxn modelId="{399F3ED6-9B1F-445A-B837-AAE535FF22F1}" type="presOf" srcId="{0BAFC5E0-B41F-44D5-8A07-5897370CE2C9}" destId="{5521E5E7-C629-4A14-9148-D55860827E50}" srcOrd="1" destOrd="0" presId="urn:microsoft.com/office/officeart/2005/8/layout/hierarchy3"/>
    <dgm:cxn modelId="{A077E4E8-B2D4-4A20-8417-B1087466115C}" type="presOf" srcId="{9C966D83-C8D8-408C-AF17-5EF45DD0B6AF}" destId="{A9823490-8F3B-4A72-AF3F-970F3B1F16F6}" srcOrd="0" destOrd="0" presId="urn:microsoft.com/office/officeart/2005/8/layout/hierarchy3"/>
    <dgm:cxn modelId="{00D545FE-D6CD-496E-8338-64A3D76225C7}" srcId="{0BAFC5E0-B41F-44D5-8A07-5897370CE2C9}" destId="{9C966D83-C8D8-408C-AF17-5EF45DD0B6AF}" srcOrd="1" destOrd="0" parTransId="{50C12CFD-066D-44AA-ADB6-E27DFC91217A}" sibTransId="{41D4DFC9-D418-4134-A8A4-0B19E4DAB9C8}"/>
    <dgm:cxn modelId="{98D8A07E-4C01-4AC8-B30B-497765A8A949}" type="presParOf" srcId="{07BE7DB9-7907-41D1-9987-87530ABE22E9}" destId="{613BD3B7-487B-4886-ABDF-4B1FDC9B5B0A}" srcOrd="0" destOrd="0" presId="urn:microsoft.com/office/officeart/2005/8/layout/hierarchy3"/>
    <dgm:cxn modelId="{29081080-C8F5-44E1-9FA6-489301D1B24B}" type="presParOf" srcId="{613BD3B7-487B-4886-ABDF-4B1FDC9B5B0A}" destId="{59C0CA7B-7AC4-4A8E-BA51-10E9E1E194C2}" srcOrd="0" destOrd="0" presId="urn:microsoft.com/office/officeart/2005/8/layout/hierarchy3"/>
    <dgm:cxn modelId="{CCDD8F47-8A92-4A3E-BAD3-3EF97D2FA95F}" type="presParOf" srcId="{59C0CA7B-7AC4-4A8E-BA51-10E9E1E194C2}" destId="{1903F798-4571-43C7-A830-5639F5C9A724}" srcOrd="0" destOrd="0" presId="urn:microsoft.com/office/officeart/2005/8/layout/hierarchy3"/>
    <dgm:cxn modelId="{8EB35A92-3C8C-413F-9023-48A6A1BA9342}" type="presParOf" srcId="{59C0CA7B-7AC4-4A8E-BA51-10E9E1E194C2}" destId="{E326D45A-B074-433D-B4AD-97F5585AEF66}" srcOrd="1" destOrd="0" presId="urn:microsoft.com/office/officeart/2005/8/layout/hierarchy3"/>
    <dgm:cxn modelId="{AD553BE9-AA34-4DC8-A861-DAF79689A59C}" type="presParOf" srcId="{613BD3B7-487B-4886-ABDF-4B1FDC9B5B0A}" destId="{DA2D6B14-0EE4-4B36-B864-53BB8A2BFD60}" srcOrd="1" destOrd="0" presId="urn:microsoft.com/office/officeart/2005/8/layout/hierarchy3"/>
    <dgm:cxn modelId="{F0A5231E-8601-41A4-8EFD-46BDB5558100}" type="presParOf" srcId="{DA2D6B14-0EE4-4B36-B864-53BB8A2BFD60}" destId="{EC3D8C4C-82E3-4373-AFCC-B3713A61A7B2}" srcOrd="0" destOrd="0" presId="urn:microsoft.com/office/officeart/2005/8/layout/hierarchy3"/>
    <dgm:cxn modelId="{E63C46B4-0002-4E2E-9F32-8CBA0A39AE56}" type="presParOf" srcId="{DA2D6B14-0EE4-4B36-B864-53BB8A2BFD60}" destId="{0AC8EFF6-16AE-4E42-BA18-37F0F265C906}" srcOrd="1" destOrd="0" presId="urn:microsoft.com/office/officeart/2005/8/layout/hierarchy3"/>
    <dgm:cxn modelId="{585CDCA0-5473-4160-84A0-CEC232AA0D33}" type="presParOf" srcId="{DA2D6B14-0EE4-4B36-B864-53BB8A2BFD60}" destId="{F3F9A94C-F4BD-43A9-BB83-35461C165A7E}" srcOrd="2" destOrd="0" presId="urn:microsoft.com/office/officeart/2005/8/layout/hierarchy3"/>
    <dgm:cxn modelId="{98AE80B9-E04C-45B1-AFC5-8E10ABE8EDC4}" type="presParOf" srcId="{DA2D6B14-0EE4-4B36-B864-53BB8A2BFD60}" destId="{73CD7D2E-7EB3-455E-B2ED-A28E8BF788CA}" srcOrd="3" destOrd="0" presId="urn:microsoft.com/office/officeart/2005/8/layout/hierarchy3"/>
    <dgm:cxn modelId="{25421221-0B4B-43B7-BA56-00727E1D2888}" type="presParOf" srcId="{DA2D6B14-0EE4-4B36-B864-53BB8A2BFD60}" destId="{C4FAC8B9-FA1C-4701-BDCA-67D8FCDF8824}" srcOrd="4" destOrd="0" presId="urn:microsoft.com/office/officeart/2005/8/layout/hierarchy3"/>
    <dgm:cxn modelId="{6224D428-93FC-4B6C-9B10-5544FD88E92B}" type="presParOf" srcId="{DA2D6B14-0EE4-4B36-B864-53BB8A2BFD60}" destId="{40554618-9428-444C-A67F-3514BEC30C5B}" srcOrd="5" destOrd="0" presId="urn:microsoft.com/office/officeart/2005/8/layout/hierarchy3"/>
    <dgm:cxn modelId="{C8C380A6-16C7-4EA9-A6F9-5A75A411F071}" type="presParOf" srcId="{07BE7DB9-7907-41D1-9987-87530ABE22E9}" destId="{B0C68D98-F7E5-4211-B51F-4AC794E8DDD7}" srcOrd="1" destOrd="0" presId="urn:microsoft.com/office/officeart/2005/8/layout/hierarchy3"/>
    <dgm:cxn modelId="{7F7FFA6C-45F1-4B26-8906-97E065E54C08}" type="presParOf" srcId="{B0C68D98-F7E5-4211-B51F-4AC794E8DDD7}" destId="{BF7D8A19-4AA6-4296-A798-372CAA589AEA}" srcOrd="0" destOrd="0" presId="urn:microsoft.com/office/officeart/2005/8/layout/hierarchy3"/>
    <dgm:cxn modelId="{9DB992A5-4FAD-413B-A2C6-1D3E833F0E99}" type="presParOf" srcId="{BF7D8A19-4AA6-4296-A798-372CAA589AEA}" destId="{A1492201-7960-484E-9AC9-7CE5109FEBC5}" srcOrd="0" destOrd="0" presId="urn:microsoft.com/office/officeart/2005/8/layout/hierarchy3"/>
    <dgm:cxn modelId="{A73F8AE4-F214-47FC-97B9-25043B1AB270}" type="presParOf" srcId="{BF7D8A19-4AA6-4296-A798-372CAA589AEA}" destId="{5521E5E7-C629-4A14-9148-D55860827E50}" srcOrd="1" destOrd="0" presId="urn:microsoft.com/office/officeart/2005/8/layout/hierarchy3"/>
    <dgm:cxn modelId="{F03C9273-1B46-40A3-BD61-54D1E9D5ACE2}" type="presParOf" srcId="{B0C68D98-F7E5-4211-B51F-4AC794E8DDD7}" destId="{5F47F74C-E4BB-430A-97DC-C8F5C06389CD}" srcOrd="1" destOrd="0" presId="urn:microsoft.com/office/officeart/2005/8/layout/hierarchy3"/>
    <dgm:cxn modelId="{7B258CCD-81AE-4A98-BB78-85E67AEFE11E}" type="presParOf" srcId="{5F47F74C-E4BB-430A-97DC-C8F5C06389CD}" destId="{BB3EB3E0-5602-4486-8464-0984C150A4F8}" srcOrd="0" destOrd="0" presId="urn:microsoft.com/office/officeart/2005/8/layout/hierarchy3"/>
    <dgm:cxn modelId="{98BA9BAD-CFB6-456A-907C-B266825F24DB}" type="presParOf" srcId="{5F47F74C-E4BB-430A-97DC-C8F5C06389CD}" destId="{9E92E423-0490-416F-820D-22FE2F7289FC}" srcOrd="1" destOrd="0" presId="urn:microsoft.com/office/officeart/2005/8/layout/hierarchy3"/>
    <dgm:cxn modelId="{B083B271-8B22-4904-A5A0-2F37E98F39C1}" type="presParOf" srcId="{5F47F74C-E4BB-430A-97DC-C8F5C06389CD}" destId="{AC462FFE-9395-4C4D-BDFB-21FA9639A284}" srcOrd="2" destOrd="0" presId="urn:microsoft.com/office/officeart/2005/8/layout/hierarchy3"/>
    <dgm:cxn modelId="{88D0B4A0-2A0F-40ED-A353-DA1AC50A917B}" type="presParOf" srcId="{5F47F74C-E4BB-430A-97DC-C8F5C06389CD}" destId="{A9823490-8F3B-4A72-AF3F-970F3B1F16F6}" srcOrd="3" destOrd="0" presId="urn:microsoft.com/office/officeart/2005/8/layout/hierarchy3"/>
    <dgm:cxn modelId="{E587D9B5-2AA1-4499-867C-99BE94AF5253}" type="presParOf" srcId="{5F47F74C-E4BB-430A-97DC-C8F5C06389CD}" destId="{84E78E89-4F87-4C16-9501-A5F348ED2624}" srcOrd="4" destOrd="0" presId="urn:microsoft.com/office/officeart/2005/8/layout/hierarchy3"/>
    <dgm:cxn modelId="{C2E676AE-9D73-429E-9B28-BCBB1A13A27B}" type="presParOf" srcId="{5F47F74C-E4BB-430A-97DC-C8F5C06389CD}" destId="{F52AAF7D-F2B0-41B8-9332-4670783EB4F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902955-FBAA-47EB-BB2B-89A1B0050E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2CC978-742E-4E1A-B55C-ADEFBC84D75B}">
      <dgm:prSet phldrT="[Text]" custT="1"/>
      <dgm:spPr/>
      <dgm:t>
        <a:bodyPr/>
        <a:lstStyle/>
        <a:p>
          <a:r>
            <a:rPr lang="en-US" sz="2400"/>
            <a:t>Returned value</a:t>
          </a:r>
        </a:p>
      </dgm:t>
    </dgm:pt>
    <dgm:pt modelId="{D1F313A6-FE06-4335-8598-8939531D404B}" type="parTrans" cxnId="{CE50DF86-A1BC-4117-8DA0-193B01FF3816}">
      <dgm:prSet/>
      <dgm:spPr/>
      <dgm:t>
        <a:bodyPr/>
        <a:lstStyle/>
        <a:p>
          <a:endParaRPr lang="en-US"/>
        </a:p>
      </dgm:t>
    </dgm:pt>
    <dgm:pt modelId="{454DA1ED-62EC-4AF1-A1A6-A0DBFF88991F}" type="sibTrans" cxnId="{CE50DF86-A1BC-4117-8DA0-193B01FF3816}">
      <dgm:prSet/>
      <dgm:spPr/>
      <dgm:t>
        <a:bodyPr/>
        <a:lstStyle/>
        <a:p>
          <a:endParaRPr lang="en-US"/>
        </a:p>
      </dgm:t>
    </dgm:pt>
    <dgm:pt modelId="{0A26CEC8-5D39-4797-BFD7-D1138E99D7F7}">
      <dgm:prSet phldrT="[Text]" custT="1"/>
      <dgm:spPr/>
      <dgm:t>
        <a:bodyPr/>
        <a:lstStyle/>
        <a:p>
          <a:r>
            <a:rPr lang="en-US" sz="2400"/>
            <a:t>Child</a:t>
          </a:r>
        </a:p>
      </dgm:t>
    </dgm:pt>
    <dgm:pt modelId="{8C2D8DD2-240E-4AEF-9C75-1875C1B71E6F}" type="parTrans" cxnId="{932DC548-F60C-41BF-A986-83F33A41FCE1}">
      <dgm:prSet/>
      <dgm:spPr/>
      <dgm:t>
        <a:bodyPr/>
        <a:lstStyle/>
        <a:p>
          <a:endParaRPr lang="en-US"/>
        </a:p>
      </dgm:t>
    </dgm:pt>
    <dgm:pt modelId="{3A9BF37F-0E06-4AF8-9CA1-966E3A83EB45}" type="sibTrans" cxnId="{932DC548-F60C-41BF-A986-83F33A41FCE1}">
      <dgm:prSet/>
      <dgm:spPr/>
      <dgm:t>
        <a:bodyPr/>
        <a:lstStyle/>
        <a:p>
          <a:endParaRPr lang="en-US"/>
        </a:p>
      </dgm:t>
    </dgm:pt>
    <dgm:pt modelId="{CB53D083-AF73-4512-8AE2-D6C86EC509A0}">
      <dgm:prSet phldrT="[Text]" custT="1"/>
      <dgm:spPr/>
      <dgm:t>
        <a:bodyPr/>
        <a:lstStyle/>
        <a:p>
          <a:r>
            <a:rPr lang="en-US" sz="2000"/>
            <a:t>It’s PID: </a:t>
          </a:r>
          <a:r>
            <a:rPr lang="en-US" sz="2000">
              <a:solidFill>
                <a:srgbClr val="FF0000"/>
              </a:solidFill>
            </a:rPr>
            <a:t>getpid();</a:t>
          </a:r>
        </a:p>
      </dgm:t>
    </dgm:pt>
    <dgm:pt modelId="{4A535737-FB63-4A1F-B631-A6AC44EE5C9D}" type="parTrans" cxnId="{9FEC6A8D-E741-4838-B5AF-CB8DA4F5DF51}">
      <dgm:prSet/>
      <dgm:spPr/>
      <dgm:t>
        <a:bodyPr/>
        <a:lstStyle/>
        <a:p>
          <a:endParaRPr lang="en-US"/>
        </a:p>
      </dgm:t>
    </dgm:pt>
    <dgm:pt modelId="{AEF6116D-7F52-4E7E-920E-083DC5D00689}" type="sibTrans" cxnId="{9FEC6A8D-E741-4838-B5AF-CB8DA4F5DF51}">
      <dgm:prSet/>
      <dgm:spPr/>
      <dgm:t>
        <a:bodyPr/>
        <a:lstStyle/>
        <a:p>
          <a:endParaRPr lang="en-US"/>
        </a:p>
      </dgm:t>
    </dgm:pt>
    <dgm:pt modelId="{52FBA16D-2D69-4958-A04C-6F2B678E3B20}">
      <dgm:prSet phldrT="[Text]" custT="1"/>
      <dgm:spPr/>
      <dgm:t>
        <a:bodyPr/>
        <a:lstStyle/>
        <a:p>
          <a:r>
            <a:rPr lang="en-US" sz="2000"/>
            <a:t>It’s parent PID: </a:t>
          </a:r>
          <a:r>
            <a:rPr lang="en-US" sz="2000">
              <a:solidFill>
                <a:srgbClr val="FF0000"/>
              </a:solidFill>
            </a:rPr>
            <a:t>getppid();</a:t>
          </a:r>
        </a:p>
      </dgm:t>
    </dgm:pt>
    <dgm:pt modelId="{5011E955-99A3-44C9-97E0-FD6D4CFA7FD5}" type="parTrans" cxnId="{EC590E9A-46D3-4A13-B1F9-9FFEB5AFCEBE}">
      <dgm:prSet/>
      <dgm:spPr/>
      <dgm:t>
        <a:bodyPr/>
        <a:lstStyle/>
        <a:p>
          <a:endParaRPr lang="en-US"/>
        </a:p>
      </dgm:t>
    </dgm:pt>
    <dgm:pt modelId="{918C9F98-C19C-40E0-AD0A-49F26024AC0E}" type="sibTrans" cxnId="{EC590E9A-46D3-4A13-B1F9-9FFEB5AFCEBE}">
      <dgm:prSet/>
      <dgm:spPr/>
      <dgm:t>
        <a:bodyPr/>
        <a:lstStyle/>
        <a:p>
          <a:endParaRPr lang="en-US"/>
        </a:p>
      </dgm:t>
    </dgm:pt>
    <dgm:pt modelId="{A03B204D-A2B0-4C71-88CF-937BB540954F}">
      <dgm:prSet phldrT="[Text]" custT="1"/>
      <dgm:spPr/>
      <dgm:t>
        <a:bodyPr/>
        <a:lstStyle/>
        <a:p>
          <a:r>
            <a:rPr lang="en-US" sz="2400"/>
            <a:t>Parent</a:t>
          </a:r>
        </a:p>
      </dgm:t>
    </dgm:pt>
    <dgm:pt modelId="{4168A0C0-6EDC-4C5B-9EDF-AC86428243D2}" type="parTrans" cxnId="{7FC73F0C-73C7-4C64-B580-6B73DE67CFFB}">
      <dgm:prSet/>
      <dgm:spPr/>
      <dgm:t>
        <a:bodyPr/>
        <a:lstStyle/>
        <a:p>
          <a:endParaRPr lang="en-US"/>
        </a:p>
      </dgm:t>
    </dgm:pt>
    <dgm:pt modelId="{8140620C-9D54-4E40-94A8-1A32B2EFC14B}" type="sibTrans" cxnId="{7FC73F0C-73C7-4C64-B580-6B73DE67CFFB}">
      <dgm:prSet/>
      <dgm:spPr/>
      <dgm:t>
        <a:bodyPr/>
        <a:lstStyle/>
        <a:p>
          <a:endParaRPr lang="en-US"/>
        </a:p>
      </dgm:t>
    </dgm:pt>
    <dgm:pt modelId="{25CE37DB-A252-4D31-AC17-FBE7344FA74E}">
      <dgm:prSet phldrT="[Text]" custT="1"/>
      <dgm:spPr/>
      <dgm:t>
        <a:bodyPr/>
        <a:lstStyle/>
        <a:p>
          <a:r>
            <a:rPr lang="en-US" sz="2000"/>
            <a:t>Child’ PID: </a:t>
          </a:r>
          <a:r>
            <a:rPr lang="en-US" sz="2000">
              <a:solidFill>
                <a:srgbClr val="FF0000"/>
              </a:solidFill>
            </a:rPr>
            <a:t>creat_chid</a:t>
          </a:r>
        </a:p>
      </dgm:t>
    </dgm:pt>
    <dgm:pt modelId="{C6469DBF-4424-490D-9345-4A215AB50AED}" type="parTrans" cxnId="{EA1898BE-E1EA-4BF3-B740-C6AD293F2C52}">
      <dgm:prSet/>
      <dgm:spPr/>
      <dgm:t>
        <a:bodyPr/>
        <a:lstStyle/>
        <a:p>
          <a:endParaRPr lang="en-US"/>
        </a:p>
      </dgm:t>
    </dgm:pt>
    <dgm:pt modelId="{774B92BF-8D3E-4ED3-905C-538E83E82726}" type="sibTrans" cxnId="{EA1898BE-E1EA-4BF3-B740-C6AD293F2C52}">
      <dgm:prSet/>
      <dgm:spPr/>
      <dgm:t>
        <a:bodyPr/>
        <a:lstStyle/>
        <a:p>
          <a:endParaRPr lang="en-US"/>
        </a:p>
      </dgm:t>
    </dgm:pt>
    <dgm:pt modelId="{5F10BC48-805F-4C91-9E1A-E4DED25D7939}" type="pres">
      <dgm:prSet presAssocID="{4B902955-FBAA-47EB-BB2B-89A1B0050E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0FB0C3-B76B-47A5-8B5F-6B182B6F1609}" type="pres">
      <dgm:prSet presAssocID="{5D2CC978-742E-4E1A-B55C-ADEFBC84D75B}" presName="hierRoot1" presStyleCnt="0"/>
      <dgm:spPr/>
    </dgm:pt>
    <dgm:pt modelId="{1872F579-50CC-446E-8A2A-860AB379BBE2}" type="pres">
      <dgm:prSet presAssocID="{5D2CC978-742E-4E1A-B55C-ADEFBC84D75B}" presName="composite" presStyleCnt="0"/>
      <dgm:spPr/>
    </dgm:pt>
    <dgm:pt modelId="{9DB54B34-B286-46C5-84E0-F8B22B7C7703}" type="pres">
      <dgm:prSet presAssocID="{5D2CC978-742E-4E1A-B55C-ADEFBC84D75B}" presName="background" presStyleLbl="node0" presStyleIdx="0" presStyleCnt="1"/>
      <dgm:spPr>
        <a:solidFill>
          <a:schemeClr val="accent5">
            <a:lumMod val="75000"/>
          </a:schemeClr>
        </a:solidFill>
      </dgm:spPr>
    </dgm:pt>
    <dgm:pt modelId="{4E7F74B6-595F-4E77-8731-474982739162}" type="pres">
      <dgm:prSet presAssocID="{5D2CC978-742E-4E1A-B55C-ADEFBC84D75B}" presName="text" presStyleLbl="fgAcc0" presStyleIdx="0" presStyleCnt="1" custScaleY="66455" custLinFactNeighborX="-4350" custLinFactNeighborY="-32435">
        <dgm:presLayoutVars>
          <dgm:chPref val="3"/>
        </dgm:presLayoutVars>
      </dgm:prSet>
      <dgm:spPr/>
    </dgm:pt>
    <dgm:pt modelId="{493BCAC3-3AA8-4527-AE12-336C734F5FC0}" type="pres">
      <dgm:prSet presAssocID="{5D2CC978-742E-4E1A-B55C-ADEFBC84D75B}" presName="hierChild2" presStyleCnt="0"/>
      <dgm:spPr/>
    </dgm:pt>
    <dgm:pt modelId="{D47570FD-6D2C-4416-B997-8F2901D7FDFD}" type="pres">
      <dgm:prSet presAssocID="{8C2D8DD2-240E-4AEF-9C75-1875C1B71E6F}" presName="Name10" presStyleLbl="parChTrans1D2" presStyleIdx="0" presStyleCnt="2"/>
      <dgm:spPr/>
    </dgm:pt>
    <dgm:pt modelId="{E9CB36E9-5CED-4518-B84E-E740D8C41712}" type="pres">
      <dgm:prSet presAssocID="{0A26CEC8-5D39-4797-BFD7-D1138E99D7F7}" presName="hierRoot2" presStyleCnt="0"/>
      <dgm:spPr/>
    </dgm:pt>
    <dgm:pt modelId="{8775A832-691E-46E1-8CE2-EE9F73C3E71B}" type="pres">
      <dgm:prSet presAssocID="{0A26CEC8-5D39-4797-BFD7-D1138E99D7F7}" presName="composite2" presStyleCnt="0"/>
      <dgm:spPr/>
    </dgm:pt>
    <dgm:pt modelId="{3977A344-9B3D-4FD0-B8DC-A8C207370A39}" type="pres">
      <dgm:prSet presAssocID="{0A26CEC8-5D39-4797-BFD7-D1138E99D7F7}" presName="background2" presStyleLbl="node2" presStyleIdx="0" presStyleCnt="2"/>
      <dgm:spPr>
        <a:solidFill>
          <a:schemeClr val="accent5">
            <a:lumMod val="75000"/>
          </a:schemeClr>
        </a:solidFill>
      </dgm:spPr>
    </dgm:pt>
    <dgm:pt modelId="{D9E96678-4BA4-4BF1-BD12-61E5411A89DE}" type="pres">
      <dgm:prSet presAssocID="{0A26CEC8-5D39-4797-BFD7-D1138E99D7F7}" presName="text2" presStyleLbl="fgAcc2" presStyleIdx="0" presStyleCnt="2" custScaleX="73085" custScaleY="74177">
        <dgm:presLayoutVars>
          <dgm:chPref val="3"/>
        </dgm:presLayoutVars>
      </dgm:prSet>
      <dgm:spPr/>
    </dgm:pt>
    <dgm:pt modelId="{411EA6C1-B8F1-4D4F-8BA6-AC3250FB2BF2}" type="pres">
      <dgm:prSet presAssocID="{0A26CEC8-5D39-4797-BFD7-D1138E99D7F7}" presName="hierChild3" presStyleCnt="0"/>
      <dgm:spPr/>
    </dgm:pt>
    <dgm:pt modelId="{6080685C-C1F6-4DAD-BF12-175655F45BA8}" type="pres">
      <dgm:prSet presAssocID="{4A535737-FB63-4A1F-B631-A6AC44EE5C9D}" presName="Name17" presStyleLbl="parChTrans1D3" presStyleIdx="0" presStyleCnt="3"/>
      <dgm:spPr/>
    </dgm:pt>
    <dgm:pt modelId="{E94D899C-EEE2-47C0-9404-5029C92043F2}" type="pres">
      <dgm:prSet presAssocID="{CB53D083-AF73-4512-8AE2-D6C86EC509A0}" presName="hierRoot3" presStyleCnt="0"/>
      <dgm:spPr/>
    </dgm:pt>
    <dgm:pt modelId="{D53F1C88-C0BD-4028-A2E1-6C68E26AE14B}" type="pres">
      <dgm:prSet presAssocID="{CB53D083-AF73-4512-8AE2-D6C86EC509A0}" presName="composite3" presStyleCnt="0"/>
      <dgm:spPr/>
    </dgm:pt>
    <dgm:pt modelId="{AB7833A8-C674-49BA-924B-E463A5C67561}" type="pres">
      <dgm:prSet presAssocID="{CB53D083-AF73-4512-8AE2-D6C86EC509A0}" presName="background3" presStyleLbl="node3" presStyleIdx="0" presStyleCnt="3"/>
      <dgm:spPr>
        <a:solidFill>
          <a:schemeClr val="accent5">
            <a:lumMod val="75000"/>
          </a:schemeClr>
        </a:solidFill>
      </dgm:spPr>
    </dgm:pt>
    <dgm:pt modelId="{1DBC7115-A08C-47B4-A9A6-EE67DFCCCAE8}" type="pres">
      <dgm:prSet presAssocID="{CB53D083-AF73-4512-8AE2-D6C86EC509A0}" presName="text3" presStyleLbl="fgAcc3" presStyleIdx="0" presStyleCnt="3" custScaleX="74432" custScaleY="152136" custLinFactNeighborX="1004" custLinFactNeighborY="18964">
        <dgm:presLayoutVars>
          <dgm:chPref val="3"/>
        </dgm:presLayoutVars>
      </dgm:prSet>
      <dgm:spPr/>
    </dgm:pt>
    <dgm:pt modelId="{CF6B72B6-FF68-43BE-9468-DA4CFCCCE975}" type="pres">
      <dgm:prSet presAssocID="{CB53D083-AF73-4512-8AE2-D6C86EC509A0}" presName="hierChild4" presStyleCnt="0"/>
      <dgm:spPr/>
    </dgm:pt>
    <dgm:pt modelId="{7037900A-9818-47A9-AADA-E6455A29E22D}" type="pres">
      <dgm:prSet presAssocID="{5011E955-99A3-44C9-97E0-FD6D4CFA7FD5}" presName="Name17" presStyleLbl="parChTrans1D3" presStyleIdx="1" presStyleCnt="3"/>
      <dgm:spPr/>
    </dgm:pt>
    <dgm:pt modelId="{A6B44DF4-45DC-4794-8866-28F040091590}" type="pres">
      <dgm:prSet presAssocID="{52FBA16D-2D69-4958-A04C-6F2B678E3B20}" presName="hierRoot3" presStyleCnt="0"/>
      <dgm:spPr/>
    </dgm:pt>
    <dgm:pt modelId="{D3BE28C4-0D8E-44B2-8B59-2CC8BB3509E7}" type="pres">
      <dgm:prSet presAssocID="{52FBA16D-2D69-4958-A04C-6F2B678E3B20}" presName="composite3" presStyleCnt="0"/>
      <dgm:spPr/>
    </dgm:pt>
    <dgm:pt modelId="{CE2BB734-86C1-46FE-9576-55D8F2D819BD}" type="pres">
      <dgm:prSet presAssocID="{52FBA16D-2D69-4958-A04C-6F2B678E3B20}" presName="background3" presStyleLbl="node3" presStyleIdx="1" presStyleCnt="3"/>
      <dgm:spPr>
        <a:solidFill>
          <a:schemeClr val="accent5">
            <a:lumMod val="75000"/>
          </a:schemeClr>
        </a:solidFill>
      </dgm:spPr>
    </dgm:pt>
    <dgm:pt modelId="{AB9C94D3-151C-4099-ADAF-3A3797E23580}" type="pres">
      <dgm:prSet presAssocID="{52FBA16D-2D69-4958-A04C-6F2B678E3B20}" presName="text3" presStyleLbl="fgAcc3" presStyleIdx="1" presStyleCnt="3" custScaleX="74402" custScaleY="141849" custLinFactNeighborX="1288" custLinFactNeighborY="18964">
        <dgm:presLayoutVars>
          <dgm:chPref val="3"/>
        </dgm:presLayoutVars>
      </dgm:prSet>
      <dgm:spPr/>
    </dgm:pt>
    <dgm:pt modelId="{0F3F0BCB-102A-4031-AD1B-79DDDFDE093E}" type="pres">
      <dgm:prSet presAssocID="{52FBA16D-2D69-4958-A04C-6F2B678E3B20}" presName="hierChild4" presStyleCnt="0"/>
      <dgm:spPr/>
    </dgm:pt>
    <dgm:pt modelId="{011E445D-FC6A-439B-B542-A15C1B1EC133}" type="pres">
      <dgm:prSet presAssocID="{4168A0C0-6EDC-4C5B-9EDF-AC86428243D2}" presName="Name10" presStyleLbl="parChTrans1D2" presStyleIdx="1" presStyleCnt="2"/>
      <dgm:spPr/>
    </dgm:pt>
    <dgm:pt modelId="{7A10E27D-B25C-49CE-B3DF-1075C225C3E2}" type="pres">
      <dgm:prSet presAssocID="{A03B204D-A2B0-4C71-88CF-937BB540954F}" presName="hierRoot2" presStyleCnt="0"/>
      <dgm:spPr/>
    </dgm:pt>
    <dgm:pt modelId="{43EE6503-9423-46BD-8884-1F91CD7E1DD6}" type="pres">
      <dgm:prSet presAssocID="{A03B204D-A2B0-4C71-88CF-937BB540954F}" presName="composite2" presStyleCnt="0"/>
      <dgm:spPr/>
    </dgm:pt>
    <dgm:pt modelId="{BD0C5D10-6C21-43C1-AA86-121D45167E5F}" type="pres">
      <dgm:prSet presAssocID="{A03B204D-A2B0-4C71-88CF-937BB540954F}" presName="background2" presStyleLbl="node2" presStyleIdx="1" presStyleCnt="2"/>
      <dgm:spPr>
        <a:solidFill>
          <a:schemeClr val="accent5">
            <a:lumMod val="75000"/>
          </a:schemeClr>
        </a:solidFill>
      </dgm:spPr>
    </dgm:pt>
    <dgm:pt modelId="{7D90570C-2EB6-450E-A8FA-022D88072C60}" type="pres">
      <dgm:prSet presAssocID="{A03B204D-A2B0-4C71-88CF-937BB540954F}" presName="text2" presStyleLbl="fgAcc2" presStyleIdx="1" presStyleCnt="2" custScaleX="77366" custScaleY="74177">
        <dgm:presLayoutVars>
          <dgm:chPref val="3"/>
        </dgm:presLayoutVars>
      </dgm:prSet>
      <dgm:spPr/>
    </dgm:pt>
    <dgm:pt modelId="{5769D7AD-8033-4C6F-868E-48E60D1E151F}" type="pres">
      <dgm:prSet presAssocID="{A03B204D-A2B0-4C71-88CF-937BB540954F}" presName="hierChild3" presStyleCnt="0"/>
      <dgm:spPr/>
    </dgm:pt>
    <dgm:pt modelId="{1941DB69-ADC2-46DC-94F1-BF66FF7624B4}" type="pres">
      <dgm:prSet presAssocID="{C6469DBF-4424-490D-9345-4A215AB50AED}" presName="Name17" presStyleLbl="parChTrans1D3" presStyleIdx="2" presStyleCnt="3"/>
      <dgm:spPr/>
    </dgm:pt>
    <dgm:pt modelId="{321C3B08-E1D7-44A3-A98D-0C87B9770600}" type="pres">
      <dgm:prSet presAssocID="{25CE37DB-A252-4D31-AC17-FBE7344FA74E}" presName="hierRoot3" presStyleCnt="0"/>
      <dgm:spPr/>
    </dgm:pt>
    <dgm:pt modelId="{FBAA2436-6785-4397-A4DB-42A6C6227BA6}" type="pres">
      <dgm:prSet presAssocID="{25CE37DB-A252-4D31-AC17-FBE7344FA74E}" presName="composite3" presStyleCnt="0"/>
      <dgm:spPr/>
    </dgm:pt>
    <dgm:pt modelId="{E999ECF0-BE17-4902-9109-1BAD91429440}" type="pres">
      <dgm:prSet presAssocID="{25CE37DB-A252-4D31-AC17-FBE7344FA74E}" presName="background3" presStyleLbl="node3" presStyleIdx="2" presStyleCnt="3"/>
      <dgm:spPr>
        <a:solidFill>
          <a:schemeClr val="accent5">
            <a:lumMod val="75000"/>
          </a:schemeClr>
        </a:solidFill>
      </dgm:spPr>
    </dgm:pt>
    <dgm:pt modelId="{56EB1298-74C2-4626-9B8E-5557630F1CBD}" type="pres">
      <dgm:prSet presAssocID="{25CE37DB-A252-4D31-AC17-FBE7344FA74E}" presName="text3" presStyleLbl="fgAcc3" presStyleIdx="2" presStyleCnt="3" custScaleX="77539" custScaleY="138212" custLinFactNeighborX="1809" custLinFactNeighborY="18964">
        <dgm:presLayoutVars>
          <dgm:chPref val="3"/>
        </dgm:presLayoutVars>
      </dgm:prSet>
      <dgm:spPr/>
    </dgm:pt>
    <dgm:pt modelId="{6FA89C21-70B1-4B72-B00A-42CCD4F256BE}" type="pres">
      <dgm:prSet presAssocID="{25CE37DB-A252-4D31-AC17-FBE7344FA74E}" presName="hierChild4" presStyleCnt="0"/>
      <dgm:spPr/>
    </dgm:pt>
  </dgm:ptLst>
  <dgm:cxnLst>
    <dgm:cxn modelId="{48D3850B-F5CD-4B31-A8AF-8C7A1FE6E3D3}" type="presOf" srcId="{4A535737-FB63-4A1F-B631-A6AC44EE5C9D}" destId="{6080685C-C1F6-4DAD-BF12-175655F45BA8}" srcOrd="0" destOrd="0" presId="urn:microsoft.com/office/officeart/2005/8/layout/hierarchy1"/>
    <dgm:cxn modelId="{7FC73F0C-73C7-4C64-B580-6B73DE67CFFB}" srcId="{5D2CC978-742E-4E1A-B55C-ADEFBC84D75B}" destId="{A03B204D-A2B0-4C71-88CF-937BB540954F}" srcOrd="1" destOrd="0" parTransId="{4168A0C0-6EDC-4C5B-9EDF-AC86428243D2}" sibTransId="{8140620C-9D54-4E40-94A8-1A32B2EFC14B}"/>
    <dgm:cxn modelId="{A0842124-5B06-4B39-B294-5DC453FCE189}" type="presOf" srcId="{5D2CC978-742E-4E1A-B55C-ADEFBC84D75B}" destId="{4E7F74B6-595F-4E77-8731-474982739162}" srcOrd="0" destOrd="0" presId="urn:microsoft.com/office/officeart/2005/8/layout/hierarchy1"/>
    <dgm:cxn modelId="{85642835-A3E8-4BC4-856E-EAFF903B6675}" type="presOf" srcId="{A03B204D-A2B0-4C71-88CF-937BB540954F}" destId="{7D90570C-2EB6-450E-A8FA-022D88072C60}" srcOrd="0" destOrd="0" presId="urn:microsoft.com/office/officeart/2005/8/layout/hierarchy1"/>
    <dgm:cxn modelId="{B2487D3F-C2D3-4252-BA24-7B0A50DD2704}" type="presOf" srcId="{4B902955-FBAA-47EB-BB2B-89A1B0050EED}" destId="{5F10BC48-805F-4C91-9E1A-E4DED25D7939}" srcOrd="0" destOrd="0" presId="urn:microsoft.com/office/officeart/2005/8/layout/hierarchy1"/>
    <dgm:cxn modelId="{15A96460-0EC4-449A-B55E-EAAFF00C96D7}" type="presOf" srcId="{8C2D8DD2-240E-4AEF-9C75-1875C1B71E6F}" destId="{D47570FD-6D2C-4416-B997-8F2901D7FDFD}" srcOrd="0" destOrd="0" presId="urn:microsoft.com/office/officeart/2005/8/layout/hierarchy1"/>
    <dgm:cxn modelId="{B58A1948-BD02-4A02-8C3C-5914DE3C0197}" type="presOf" srcId="{4168A0C0-6EDC-4C5B-9EDF-AC86428243D2}" destId="{011E445D-FC6A-439B-B542-A15C1B1EC133}" srcOrd="0" destOrd="0" presId="urn:microsoft.com/office/officeart/2005/8/layout/hierarchy1"/>
    <dgm:cxn modelId="{932DC548-F60C-41BF-A986-83F33A41FCE1}" srcId="{5D2CC978-742E-4E1A-B55C-ADEFBC84D75B}" destId="{0A26CEC8-5D39-4797-BFD7-D1138E99D7F7}" srcOrd="0" destOrd="0" parTransId="{8C2D8DD2-240E-4AEF-9C75-1875C1B71E6F}" sibTransId="{3A9BF37F-0E06-4AF8-9CA1-966E3A83EB45}"/>
    <dgm:cxn modelId="{029C8D4B-8FE0-4BC1-918E-5049BB6453EC}" type="presOf" srcId="{52FBA16D-2D69-4958-A04C-6F2B678E3B20}" destId="{AB9C94D3-151C-4099-ADAF-3A3797E23580}" srcOrd="0" destOrd="0" presId="urn:microsoft.com/office/officeart/2005/8/layout/hierarchy1"/>
    <dgm:cxn modelId="{FD19CE6F-0024-4BFC-8AA4-08B5E332F7B8}" type="presOf" srcId="{CB53D083-AF73-4512-8AE2-D6C86EC509A0}" destId="{1DBC7115-A08C-47B4-A9A6-EE67DFCCCAE8}" srcOrd="0" destOrd="0" presId="urn:microsoft.com/office/officeart/2005/8/layout/hierarchy1"/>
    <dgm:cxn modelId="{F1CAA680-C06A-424A-9BA7-1CA3D2C14709}" type="presOf" srcId="{C6469DBF-4424-490D-9345-4A215AB50AED}" destId="{1941DB69-ADC2-46DC-94F1-BF66FF7624B4}" srcOrd="0" destOrd="0" presId="urn:microsoft.com/office/officeart/2005/8/layout/hierarchy1"/>
    <dgm:cxn modelId="{CE50DF86-A1BC-4117-8DA0-193B01FF3816}" srcId="{4B902955-FBAA-47EB-BB2B-89A1B0050EED}" destId="{5D2CC978-742E-4E1A-B55C-ADEFBC84D75B}" srcOrd="0" destOrd="0" parTransId="{D1F313A6-FE06-4335-8598-8939531D404B}" sibTransId="{454DA1ED-62EC-4AF1-A1A6-A0DBFF88991F}"/>
    <dgm:cxn modelId="{9FEC6A8D-E741-4838-B5AF-CB8DA4F5DF51}" srcId="{0A26CEC8-5D39-4797-BFD7-D1138E99D7F7}" destId="{CB53D083-AF73-4512-8AE2-D6C86EC509A0}" srcOrd="0" destOrd="0" parTransId="{4A535737-FB63-4A1F-B631-A6AC44EE5C9D}" sibTransId="{AEF6116D-7F52-4E7E-920E-083DC5D00689}"/>
    <dgm:cxn modelId="{EC590E9A-46D3-4A13-B1F9-9FFEB5AFCEBE}" srcId="{0A26CEC8-5D39-4797-BFD7-D1138E99D7F7}" destId="{52FBA16D-2D69-4958-A04C-6F2B678E3B20}" srcOrd="1" destOrd="0" parTransId="{5011E955-99A3-44C9-97E0-FD6D4CFA7FD5}" sibTransId="{918C9F98-C19C-40E0-AD0A-49F26024AC0E}"/>
    <dgm:cxn modelId="{B9564CAF-CCB5-4EC8-AC66-77F800BF2A03}" type="presOf" srcId="{5011E955-99A3-44C9-97E0-FD6D4CFA7FD5}" destId="{7037900A-9818-47A9-AADA-E6455A29E22D}" srcOrd="0" destOrd="0" presId="urn:microsoft.com/office/officeart/2005/8/layout/hierarchy1"/>
    <dgm:cxn modelId="{EA1898BE-E1EA-4BF3-B740-C6AD293F2C52}" srcId="{A03B204D-A2B0-4C71-88CF-937BB540954F}" destId="{25CE37DB-A252-4D31-AC17-FBE7344FA74E}" srcOrd="0" destOrd="0" parTransId="{C6469DBF-4424-490D-9345-4A215AB50AED}" sibTransId="{774B92BF-8D3E-4ED3-905C-538E83E82726}"/>
    <dgm:cxn modelId="{CFFEE1DB-AF6E-4479-8E36-7F1EC70045C8}" type="presOf" srcId="{0A26CEC8-5D39-4797-BFD7-D1138E99D7F7}" destId="{D9E96678-4BA4-4BF1-BD12-61E5411A89DE}" srcOrd="0" destOrd="0" presId="urn:microsoft.com/office/officeart/2005/8/layout/hierarchy1"/>
    <dgm:cxn modelId="{A23621E5-4030-4BCC-B19E-8B71A09D68A9}" type="presOf" srcId="{25CE37DB-A252-4D31-AC17-FBE7344FA74E}" destId="{56EB1298-74C2-4626-9B8E-5557630F1CBD}" srcOrd="0" destOrd="0" presId="urn:microsoft.com/office/officeart/2005/8/layout/hierarchy1"/>
    <dgm:cxn modelId="{FB3694B4-8E29-48AE-B11A-83D1C7F9D34B}" type="presParOf" srcId="{5F10BC48-805F-4C91-9E1A-E4DED25D7939}" destId="{900FB0C3-B76B-47A5-8B5F-6B182B6F1609}" srcOrd="0" destOrd="0" presId="urn:microsoft.com/office/officeart/2005/8/layout/hierarchy1"/>
    <dgm:cxn modelId="{8C24B824-431B-48B3-91B4-4F2B49CBD0BC}" type="presParOf" srcId="{900FB0C3-B76B-47A5-8B5F-6B182B6F1609}" destId="{1872F579-50CC-446E-8A2A-860AB379BBE2}" srcOrd="0" destOrd="0" presId="urn:microsoft.com/office/officeart/2005/8/layout/hierarchy1"/>
    <dgm:cxn modelId="{D259D04E-9894-4094-87E0-F3090707DDB0}" type="presParOf" srcId="{1872F579-50CC-446E-8A2A-860AB379BBE2}" destId="{9DB54B34-B286-46C5-84E0-F8B22B7C7703}" srcOrd="0" destOrd="0" presId="urn:microsoft.com/office/officeart/2005/8/layout/hierarchy1"/>
    <dgm:cxn modelId="{94B27E5A-F0E7-4F16-BDEC-36A8BC6BF68E}" type="presParOf" srcId="{1872F579-50CC-446E-8A2A-860AB379BBE2}" destId="{4E7F74B6-595F-4E77-8731-474982739162}" srcOrd="1" destOrd="0" presId="urn:microsoft.com/office/officeart/2005/8/layout/hierarchy1"/>
    <dgm:cxn modelId="{AC547264-EB9C-407B-B16D-59B2B04935ED}" type="presParOf" srcId="{900FB0C3-B76B-47A5-8B5F-6B182B6F1609}" destId="{493BCAC3-3AA8-4527-AE12-336C734F5FC0}" srcOrd="1" destOrd="0" presId="urn:microsoft.com/office/officeart/2005/8/layout/hierarchy1"/>
    <dgm:cxn modelId="{06C68172-1EDA-4C04-8CF3-B0D3D24D0AE8}" type="presParOf" srcId="{493BCAC3-3AA8-4527-AE12-336C734F5FC0}" destId="{D47570FD-6D2C-4416-B997-8F2901D7FDFD}" srcOrd="0" destOrd="0" presId="urn:microsoft.com/office/officeart/2005/8/layout/hierarchy1"/>
    <dgm:cxn modelId="{026E977E-25A4-46F5-9D66-6513EFF6CBDC}" type="presParOf" srcId="{493BCAC3-3AA8-4527-AE12-336C734F5FC0}" destId="{E9CB36E9-5CED-4518-B84E-E740D8C41712}" srcOrd="1" destOrd="0" presId="urn:microsoft.com/office/officeart/2005/8/layout/hierarchy1"/>
    <dgm:cxn modelId="{9D8C79A1-0B1C-461F-A3D0-033CA5CA6FA8}" type="presParOf" srcId="{E9CB36E9-5CED-4518-B84E-E740D8C41712}" destId="{8775A832-691E-46E1-8CE2-EE9F73C3E71B}" srcOrd="0" destOrd="0" presId="urn:microsoft.com/office/officeart/2005/8/layout/hierarchy1"/>
    <dgm:cxn modelId="{8FA5F399-2A4F-43A0-94D8-57DDF17591EB}" type="presParOf" srcId="{8775A832-691E-46E1-8CE2-EE9F73C3E71B}" destId="{3977A344-9B3D-4FD0-B8DC-A8C207370A39}" srcOrd="0" destOrd="0" presId="urn:microsoft.com/office/officeart/2005/8/layout/hierarchy1"/>
    <dgm:cxn modelId="{0123963F-1050-4033-9A89-4902138D6FC0}" type="presParOf" srcId="{8775A832-691E-46E1-8CE2-EE9F73C3E71B}" destId="{D9E96678-4BA4-4BF1-BD12-61E5411A89DE}" srcOrd="1" destOrd="0" presId="urn:microsoft.com/office/officeart/2005/8/layout/hierarchy1"/>
    <dgm:cxn modelId="{077942DD-8F32-4E59-99F6-C595FF6945A6}" type="presParOf" srcId="{E9CB36E9-5CED-4518-B84E-E740D8C41712}" destId="{411EA6C1-B8F1-4D4F-8BA6-AC3250FB2BF2}" srcOrd="1" destOrd="0" presId="urn:microsoft.com/office/officeart/2005/8/layout/hierarchy1"/>
    <dgm:cxn modelId="{189DACE9-AE08-4865-A55A-2BC2DD1F2300}" type="presParOf" srcId="{411EA6C1-B8F1-4D4F-8BA6-AC3250FB2BF2}" destId="{6080685C-C1F6-4DAD-BF12-175655F45BA8}" srcOrd="0" destOrd="0" presId="urn:microsoft.com/office/officeart/2005/8/layout/hierarchy1"/>
    <dgm:cxn modelId="{D6CB0F62-042F-4899-885C-D6DFBCEB61B7}" type="presParOf" srcId="{411EA6C1-B8F1-4D4F-8BA6-AC3250FB2BF2}" destId="{E94D899C-EEE2-47C0-9404-5029C92043F2}" srcOrd="1" destOrd="0" presId="urn:microsoft.com/office/officeart/2005/8/layout/hierarchy1"/>
    <dgm:cxn modelId="{0A2544E4-30DD-4FB9-AA84-5B5A7C8BA185}" type="presParOf" srcId="{E94D899C-EEE2-47C0-9404-5029C92043F2}" destId="{D53F1C88-C0BD-4028-A2E1-6C68E26AE14B}" srcOrd="0" destOrd="0" presId="urn:microsoft.com/office/officeart/2005/8/layout/hierarchy1"/>
    <dgm:cxn modelId="{F1413A4D-B4CD-409F-8B94-0CFBBC12291F}" type="presParOf" srcId="{D53F1C88-C0BD-4028-A2E1-6C68E26AE14B}" destId="{AB7833A8-C674-49BA-924B-E463A5C67561}" srcOrd="0" destOrd="0" presId="urn:microsoft.com/office/officeart/2005/8/layout/hierarchy1"/>
    <dgm:cxn modelId="{6F9FF01D-8C69-4EC7-85C5-04DF96A3BCC9}" type="presParOf" srcId="{D53F1C88-C0BD-4028-A2E1-6C68E26AE14B}" destId="{1DBC7115-A08C-47B4-A9A6-EE67DFCCCAE8}" srcOrd="1" destOrd="0" presId="urn:microsoft.com/office/officeart/2005/8/layout/hierarchy1"/>
    <dgm:cxn modelId="{29F64661-2BB3-431B-B152-B4DC8844C979}" type="presParOf" srcId="{E94D899C-EEE2-47C0-9404-5029C92043F2}" destId="{CF6B72B6-FF68-43BE-9468-DA4CFCCCE975}" srcOrd="1" destOrd="0" presId="urn:microsoft.com/office/officeart/2005/8/layout/hierarchy1"/>
    <dgm:cxn modelId="{848BCBCE-2628-4C8A-A9EA-90092C471136}" type="presParOf" srcId="{411EA6C1-B8F1-4D4F-8BA6-AC3250FB2BF2}" destId="{7037900A-9818-47A9-AADA-E6455A29E22D}" srcOrd="2" destOrd="0" presId="urn:microsoft.com/office/officeart/2005/8/layout/hierarchy1"/>
    <dgm:cxn modelId="{FC925CF8-32B1-40AC-9165-EFA40358988C}" type="presParOf" srcId="{411EA6C1-B8F1-4D4F-8BA6-AC3250FB2BF2}" destId="{A6B44DF4-45DC-4794-8866-28F040091590}" srcOrd="3" destOrd="0" presId="urn:microsoft.com/office/officeart/2005/8/layout/hierarchy1"/>
    <dgm:cxn modelId="{891CC78C-E06F-4113-9B16-9C5A27CFD2F9}" type="presParOf" srcId="{A6B44DF4-45DC-4794-8866-28F040091590}" destId="{D3BE28C4-0D8E-44B2-8B59-2CC8BB3509E7}" srcOrd="0" destOrd="0" presId="urn:microsoft.com/office/officeart/2005/8/layout/hierarchy1"/>
    <dgm:cxn modelId="{97D874EB-D9DE-4A8F-8FEA-5C47638FCE4E}" type="presParOf" srcId="{D3BE28C4-0D8E-44B2-8B59-2CC8BB3509E7}" destId="{CE2BB734-86C1-46FE-9576-55D8F2D819BD}" srcOrd="0" destOrd="0" presId="urn:microsoft.com/office/officeart/2005/8/layout/hierarchy1"/>
    <dgm:cxn modelId="{E11B2397-B43C-4132-A525-AC03E6D4DDDE}" type="presParOf" srcId="{D3BE28C4-0D8E-44B2-8B59-2CC8BB3509E7}" destId="{AB9C94D3-151C-4099-ADAF-3A3797E23580}" srcOrd="1" destOrd="0" presId="urn:microsoft.com/office/officeart/2005/8/layout/hierarchy1"/>
    <dgm:cxn modelId="{E67150F6-9006-45BF-A0A5-E459EF6E8E07}" type="presParOf" srcId="{A6B44DF4-45DC-4794-8866-28F040091590}" destId="{0F3F0BCB-102A-4031-AD1B-79DDDFDE093E}" srcOrd="1" destOrd="0" presId="urn:microsoft.com/office/officeart/2005/8/layout/hierarchy1"/>
    <dgm:cxn modelId="{92DEE591-BDE8-4CBB-8961-8C897BB4AECD}" type="presParOf" srcId="{493BCAC3-3AA8-4527-AE12-336C734F5FC0}" destId="{011E445D-FC6A-439B-B542-A15C1B1EC133}" srcOrd="2" destOrd="0" presId="urn:microsoft.com/office/officeart/2005/8/layout/hierarchy1"/>
    <dgm:cxn modelId="{AD43F2E3-0345-4A8E-B341-C53AEB777ACD}" type="presParOf" srcId="{493BCAC3-3AA8-4527-AE12-336C734F5FC0}" destId="{7A10E27D-B25C-49CE-B3DF-1075C225C3E2}" srcOrd="3" destOrd="0" presId="urn:microsoft.com/office/officeart/2005/8/layout/hierarchy1"/>
    <dgm:cxn modelId="{9B0D74CB-1301-4884-A74E-20625ACBD285}" type="presParOf" srcId="{7A10E27D-B25C-49CE-B3DF-1075C225C3E2}" destId="{43EE6503-9423-46BD-8884-1F91CD7E1DD6}" srcOrd="0" destOrd="0" presId="urn:microsoft.com/office/officeart/2005/8/layout/hierarchy1"/>
    <dgm:cxn modelId="{0F08AF8B-C042-4681-B354-F4E43EB10791}" type="presParOf" srcId="{43EE6503-9423-46BD-8884-1F91CD7E1DD6}" destId="{BD0C5D10-6C21-43C1-AA86-121D45167E5F}" srcOrd="0" destOrd="0" presId="urn:microsoft.com/office/officeart/2005/8/layout/hierarchy1"/>
    <dgm:cxn modelId="{96ECDA03-7310-405A-958E-35F860CA71A0}" type="presParOf" srcId="{43EE6503-9423-46BD-8884-1F91CD7E1DD6}" destId="{7D90570C-2EB6-450E-A8FA-022D88072C60}" srcOrd="1" destOrd="0" presId="urn:microsoft.com/office/officeart/2005/8/layout/hierarchy1"/>
    <dgm:cxn modelId="{FB576064-A95A-408A-85F1-7DF97EF1B8A2}" type="presParOf" srcId="{7A10E27D-B25C-49CE-B3DF-1075C225C3E2}" destId="{5769D7AD-8033-4C6F-868E-48E60D1E151F}" srcOrd="1" destOrd="0" presId="urn:microsoft.com/office/officeart/2005/8/layout/hierarchy1"/>
    <dgm:cxn modelId="{73179C8D-95CE-4EEA-9E40-B79A30763826}" type="presParOf" srcId="{5769D7AD-8033-4C6F-868E-48E60D1E151F}" destId="{1941DB69-ADC2-46DC-94F1-BF66FF7624B4}" srcOrd="0" destOrd="0" presId="urn:microsoft.com/office/officeart/2005/8/layout/hierarchy1"/>
    <dgm:cxn modelId="{22AFAB19-76AF-4537-9BF4-F86CDEDE2F2C}" type="presParOf" srcId="{5769D7AD-8033-4C6F-868E-48E60D1E151F}" destId="{321C3B08-E1D7-44A3-A98D-0C87B9770600}" srcOrd="1" destOrd="0" presId="urn:microsoft.com/office/officeart/2005/8/layout/hierarchy1"/>
    <dgm:cxn modelId="{C5D9A8E3-FF8A-4B51-A9C6-00DD3DBC1C1A}" type="presParOf" srcId="{321C3B08-E1D7-44A3-A98D-0C87B9770600}" destId="{FBAA2436-6785-4397-A4DB-42A6C6227BA6}" srcOrd="0" destOrd="0" presId="urn:microsoft.com/office/officeart/2005/8/layout/hierarchy1"/>
    <dgm:cxn modelId="{3E81B005-AE20-4117-A3F1-FEB99AE3D8E8}" type="presParOf" srcId="{FBAA2436-6785-4397-A4DB-42A6C6227BA6}" destId="{E999ECF0-BE17-4902-9109-1BAD91429440}" srcOrd="0" destOrd="0" presId="urn:microsoft.com/office/officeart/2005/8/layout/hierarchy1"/>
    <dgm:cxn modelId="{333211FB-7EA9-4752-90EB-637305BBC8A5}" type="presParOf" srcId="{FBAA2436-6785-4397-A4DB-42A6C6227BA6}" destId="{56EB1298-74C2-4626-9B8E-5557630F1CBD}" srcOrd="1" destOrd="0" presId="urn:microsoft.com/office/officeart/2005/8/layout/hierarchy1"/>
    <dgm:cxn modelId="{634A9F7C-5161-49E9-A832-CA604E4229CB}" type="presParOf" srcId="{321C3B08-E1D7-44A3-A98D-0C87B9770600}" destId="{6FA89C21-70B1-4B72-B00A-42CCD4F256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35652-A8EA-451C-8D4B-F963242B4688}">
      <dsp:nvSpPr>
        <dsp:cNvPr id="0" name=""/>
        <dsp:cNvSpPr/>
      </dsp:nvSpPr>
      <dsp:spPr>
        <a:xfrm>
          <a:off x="2293178" y="1450345"/>
          <a:ext cx="1843451" cy="1594660"/>
        </a:xfrm>
        <a:prstGeom prst="hexagon">
          <a:avLst>
            <a:gd name="adj" fmla="val 28570"/>
            <a:gd name="vf" fmla="val 11547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Process Control Block (PCB)</a:t>
          </a:r>
        </a:p>
      </dsp:txBody>
      <dsp:txXfrm>
        <a:off x="2598664" y="1714603"/>
        <a:ext cx="1232479" cy="1066144"/>
      </dsp:txXfrm>
    </dsp:sp>
    <dsp:sp modelId="{75D6D821-66D1-4BA8-B5C8-2593AF7485AB}">
      <dsp:nvSpPr>
        <dsp:cNvPr id="0" name=""/>
        <dsp:cNvSpPr/>
      </dsp:nvSpPr>
      <dsp:spPr>
        <a:xfrm>
          <a:off x="3447533" y="687407"/>
          <a:ext cx="695528" cy="599290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C1A96-B79C-4E61-95A3-8BDC950591F5}">
      <dsp:nvSpPr>
        <dsp:cNvPr id="0" name=""/>
        <dsp:cNvSpPr/>
      </dsp:nvSpPr>
      <dsp:spPr>
        <a:xfrm>
          <a:off x="2462987" y="0"/>
          <a:ext cx="1510695" cy="1306929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</a:t>
          </a:r>
        </a:p>
      </dsp:txBody>
      <dsp:txXfrm>
        <a:off x="2713341" y="216586"/>
        <a:ext cx="1009987" cy="873757"/>
      </dsp:txXfrm>
    </dsp:sp>
    <dsp:sp modelId="{5170B9DB-1221-4DE1-B54C-7B63254AD629}">
      <dsp:nvSpPr>
        <dsp:cNvPr id="0" name=""/>
        <dsp:cNvSpPr/>
      </dsp:nvSpPr>
      <dsp:spPr>
        <a:xfrm>
          <a:off x="4259269" y="1807761"/>
          <a:ext cx="695528" cy="599290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0F739-5E17-47EC-9BD2-C5488EC0B3EC}">
      <dsp:nvSpPr>
        <dsp:cNvPr id="0" name=""/>
        <dsp:cNvSpPr/>
      </dsp:nvSpPr>
      <dsp:spPr>
        <a:xfrm>
          <a:off x="3848470" y="803849"/>
          <a:ext cx="1510695" cy="1306929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Program counter</a:t>
          </a:r>
          <a:endParaRPr lang="en-US" sz="2000" kern="1200"/>
        </a:p>
      </dsp:txBody>
      <dsp:txXfrm>
        <a:off x="4098824" y="1020435"/>
        <a:ext cx="1009987" cy="873757"/>
      </dsp:txXfrm>
    </dsp:sp>
    <dsp:sp modelId="{0B59E6A9-A9FB-4333-923F-F251F571EFC2}">
      <dsp:nvSpPr>
        <dsp:cNvPr id="0" name=""/>
        <dsp:cNvSpPr/>
      </dsp:nvSpPr>
      <dsp:spPr>
        <a:xfrm>
          <a:off x="3695385" y="3072429"/>
          <a:ext cx="695528" cy="599290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89E51-49C5-4747-84A2-490906906B8C}">
      <dsp:nvSpPr>
        <dsp:cNvPr id="0" name=""/>
        <dsp:cNvSpPr/>
      </dsp:nvSpPr>
      <dsp:spPr>
        <a:xfrm>
          <a:off x="3886199" y="2438399"/>
          <a:ext cx="1909020" cy="1306929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Accounting information</a:t>
          </a:r>
        </a:p>
      </dsp:txBody>
      <dsp:txXfrm>
        <a:off x="4169747" y="2632518"/>
        <a:ext cx="1341924" cy="918691"/>
      </dsp:txXfrm>
    </dsp:sp>
    <dsp:sp modelId="{2F7EEA42-9544-44C0-9EDB-F36056B348E5}">
      <dsp:nvSpPr>
        <dsp:cNvPr id="0" name=""/>
        <dsp:cNvSpPr/>
      </dsp:nvSpPr>
      <dsp:spPr>
        <a:xfrm>
          <a:off x="2296608" y="3203707"/>
          <a:ext cx="695528" cy="599290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1EF13-93D3-4AE1-8217-478BB74B4D88}">
      <dsp:nvSpPr>
        <dsp:cNvPr id="0" name=""/>
        <dsp:cNvSpPr/>
      </dsp:nvSpPr>
      <dsp:spPr>
        <a:xfrm>
          <a:off x="2462987" y="3188870"/>
          <a:ext cx="1510695" cy="1306929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Priority</a:t>
          </a:r>
          <a:endParaRPr lang="en-US" sz="2400" kern="1200"/>
        </a:p>
      </dsp:txBody>
      <dsp:txXfrm>
        <a:off x="2713341" y="3405456"/>
        <a:ext cx="1009987" cy="873757"/>
      </dsp:txXfrm>
    </dsp:sp>
    <dsp:sp modelId="{D8E8A689-3585-43EF-B9D4-2767D0A012E3}">
      <dsp:nvSpPr>
        <dsp:cNvPr id="0" name=""/>
        <dsp:cNvSpPr/>
      </dsp:nvSpPr>
      <dsp:spPr>
        <a:xfrm>
          <a:off x="1471579" y="2083803"/>
          <a:ext cx="695528" cy="599290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A36F3-88EE-4064-B281-961635FAD90F}">
      <dsp:nvSpPr>
        <dsp:cNvPr id="0" name=""/>
        <dsp:cNvSpPr/>
      </dsp:nvSpPr>
      <dsp:spPr>
        <a:xfrm>
          <a:off x="1071071" y="2385021"/>
          <a:ext cx="1510695" cy="1306929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States</a:t>
          </a:r>
        </a:p>
      </dsp:txBody>
      <dsp:txXfrm>
        <a:off x="1321425" y="2601607"/>
        <a:ext cx="1009987" cy="873757"/>
      </dsp:txXfrm>
    </dsp:sp>
    <dsp:sp modelId="{E1086D50-BAB4-46D9-B852-AB8855562B5D}">
      <dsp:nvSpPr>
        <dsp:cNvPr id="0" name=""/>
        <dsp:cNvSpPr/>
      </dsp:nvSpPr>
      <dsp:spPr>
        <a:xfrm>
          <a:off x="1071071" y="802050"/>
          <a:ext cx="1510695" cy="1306929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CPU</a:t>
          </a:r>
          <a:r>
            <a:rPr lang="en-US" sz="2000" kern="1200" baseline="0"/>
            <a:t> register</a:t>
          </a:r>
          <a:endParaRPr lang="en-US" sz="2000" kern="1200"/>
        </a:p>
      </dsp:txBody>
      <dsp:txXfrm>
        <a:off x="1321425" y="1018636"/>
        <a:ext cx="1009987" cy="873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C71A2-4D80-43AC-9293-32246F820544}">
      <dsp:nvSpPr>
        <dsp:cNvPr id="0" name=""/>
        <dsp:cNvSpPr/>
      </dsp:nvSpPr>
      <dsp:spPr>
        <a:xfrm>
          <a:off x="120688" y="2006505"/>
          <a:ext cx="1647143" cy="622559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Process</a:t>
          </a:r>
        </a:p>
      </dsp:txBody>
      <dsp:txXfrm>
        <a:off x="138922" y="2024739"/>
        <a:ext cx="1610675" cy="586091"/>
      </dsp:txXfrm>
    </dsp:sp>
    <dsp:sp modelId="{02E6E833-7A6E-4F1A-BCF0-B6D8A0E7D85B}">
      <dsp:nvSpPr>
        <dsp:cNvPr id="0" name=""/>
        <dsp:cNvSpPr/>
      </dsp:nvSpPr>
      <dsp:spPr>
        <a:xfrm rot="17523811">
          <a:off x="1220962" y="1494677"/>
          <a:ext cx="175175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751758" y="1137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53048" y="1462254"/>
        <a:ext cx="87587" cy="87587"/>
      </dsp:txXfrm>
    </dsp:sp>
    <dsp:sp modelId="{CEB913AF-13D0-4EC5-84AC-77CE407D9605}">
      <dsp:nvSpPr>
        <dsp:cNvPr id="0" name=""/>
        <dsp:cNvSpPr/>
      </dsp:nvSpPr>
      <dsp:spPr>
        <a:xfrm>
          <a:off x="2425852" y="321821"/>
          <a:ext cx="2033192" cy="74497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Relationship</a:t>
          </a:r>
        </a:p>
      </dsp:txBody>
      <dsp:txXfrm>
        <a:off x="2447672" y="343641"/>
        <a:ext cx="1989552" cy="701339"/>
      </dsp:txXfrm>
    </dsp:sp>
    <dsp:sp modelId="{473C5552-4E8F-42AB-ACFA-5EF8232304DF}">
      <dsp:nvSpPr>
        <dsp:cNvPr id="0" name=""/>
        <dsp:cNvSpPr/>
      </dsp:nvSpPr>
      <dsp:spPr>
        <a:xfrm rot="20236278">
          <a:off x="4421023" y="493769"/>
          <a:ext cx="97922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979226" y="1137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6156" y="480659"/>
        <a:ext cx="48961" cy="48961"/>
      </dsp:txXfrm>
    </dsp:sp>
    <dsp:sp modelId="{89B1CDD1-EC18-435C-9915-CFED4F37AB0C}">
      <dsp:nvSpPr>
        <dsp:cNvPr id="0" name=""/>
        <dsp:cNvSpPr/>
      </dsp:nvSpPr>
      <dsp:spPr>
        <a:xfrm>
          <a:off x="5362229" y="4689"/>
          <a:ext cx="2105372" cy="62255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Parent</a:t>
          </a:r>
        </a:p>
      </dsp:txBody>
      <dsp:txXfrm>
        <a:off x="5380463" y="22923"/>
        <a:ext cx="2068904" cy="586091"/>
      </dsp:txXfrm>
    </dsp:sp>
    <dsp:sp modelId="{1D1F210F-847A-4E17-AC08-20C95E77C617}">
      <dsp:nvSpPr>
        <dsp:cNvPr id="0" name=""/>
        <dsp:cNvSpPr/>
      </dsp:nvSpPr>
      <dsp:spPr>
        <a:xfrm rot="1229715">
          <a:off x="4428528" y="851741"/>
          <a:ext cx="96421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964218" y="1137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6531" y="839006"/>
        <a:ext cx="48210" cy="48210"/>
      </dsp:txXfrm>
    </dsp:sp>
    <dsp:sp modelId="{C4B77B07-AE25-418E-9C08-5E08723CDE9D}">
      <dsp:nvSpPr>
        <dsp:cNvPr id="0" name=""/>
        <dsp:cNvSpPr/>
      </dsp:nvSpPr>
      <dsp:spPr>
        <a:xfrm>
          <a:off x="5362229" y="720633"/>
          <a:ext cx="2073808" cy="62255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Child</a:t>
          </a:r>
        </a:p>
      </dsp:txBody>
      <dsp:txXfrm>
        <a:off x="5380463" y="738867"/>
        <a:ext cx="2037340" cy="586091"/>
      </dsp:txXfrm>
    </dsp:sp>
    <dsp:sp modelId="{33BF5BCC-0454-4EF0-BE70-CE946C4AB658}">
      <dsp:nvSpPr>
        <dsp:cNvPr id="0" name=""/>
        <dsp:cNvSpPr/>
      </dsp:nvSpPr>
      <dsp:spPr>
        <a:xfrm rot="20696243">
          <a:off x="1756125" y="2217870"/>
          <a:ext cx="68143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681433" y="1137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9806" y="2212205"/>
        <a:ext cx="34071" cy="34071"/>
      </dsp:txXfrm>
    </dsp:sp>
    <dsp:sp modelId="{723DFF06-8A4E-405C-8CCE-B53E8B84F101}">
      <dsp:nvSpPr>
        <dsp:cNvPr id="0" name=""/>
        <dsp:cNvSpPr/>
      </dsp:nvSpPr>
      <dsp:spPr>
        <a:xfrm>
          <a:off x="2425852" y="1766794"/>
          <a:ext cx="2033590" cy="74780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Status</a:t>
          </a:r>
        </a:p>
      </dsp:txBody>
      <dsp:txXfrm>
        <a:off x="2447754" y="1788696"/>
        <a:ext cx="1989786" cy="704002"/>
      </dsp:txXfrm>
    </dsp:sp>
    <dsp:sp modelId="{3B732EEE-8D7D-45EA-A595-9A903B6D3C10}">
      <dsp:nvSpPr>
        <dsp:cNvPr id="0" name=""/>
        <dsp:cNvSpPr/>
      </dsp:nvSpPr>
      <dsp:spPr>
        <a:xfrm rot="20189598">
          <a:off x="4418575" y="1932906"/>
          <a:ext cx="98491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984919" y="1137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6412" y="1919654"/>
        <a:ext cx="49245" cy="49245"/>
      </dsp:txXfrm>
    </dsp:sp>
    <dsp:sp modelId="{80051312-ECD1-4A83-B9AD-2AAF1D861797}">
      <dsp:nvSpPr>
        <dsp:cNvPr id="0" name=""/>
        <dsp:cNvSpPr/>
      </dsp:nvSpPr>
      <dsp:spPr>
        <a:xfrm>
          <a:off x="5362627" y="1436576"/>
          <a:ext cx="2104973" cy="62255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Orphan</a:t>
          </a:r>
        </a:p>
      </dsp:txBody>
      <dsp:txXfrm>
        <a:off x="5380861" y="1454810"/>
        <a:ext cx="2068505" cy="586091"/>
      </dsp:txXfrm>
    </dsp:sp>
    <dsp:sp modelId="{93CAB506-59D4-413E-90D9-0C1F6A90F2B2}">
      <dsp:nvSpPr>
        <dsp:cNvPr id="0" name=""/>
        <dsp:cNvSpPr/>
      </dsp:nvSpPr>
      <dsp:spPr>
        <a:xfrm rot="1181039">
          <a:off x="4431416" y="2290878"/>
          <a:ext cx="95923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959237" y="1137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7054" y="2278267"/>
        <a:ext cx="47961" cy="47961"/>
      </dsp:txXfrm>
    </dsp:sp>
    <dsp:sp modelId="{443BB0AF-5E8E-4080-A07C-03899D6D8D7C}">
      <dsp:nvSpPr>
        <dsp:cNvPr id="0" name=""/>
        <dsp:cNvSpPr/>
      </dsp:nvSpPr>
      <dsp:spPr>
        <a:xfrm>
          <a:off x="5362627" y="2152520"/>
          <a:ext cx="2104973" cy="62255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Zombie</a:t>
          </a:r>
        </a:p>
      </dsp:txBody>
      <dsp:txXfrm>
        <a:off x="5380861" y="2170754"/>
        <a:ext cx="2068505" cy="586091"/>
      </dsp:txXfrm>
    </dsp:sp>
    <dsp:sp modelId="{6F6532F5-CF94-45A8-A237-420852B47139}">
      <dsp:nvSpPr>
        <dsp:cNvPr id="0" name=""/>
        <dsp:cNvSpPr/>
      </dsp:nvSpPr>
      <dsp:spPr>
        <a:xfrm rot="3836261">
          <a:off x="1347982" y="2979127"/>
          <a:ext cx="149771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497719" y="1137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9399" y="2953054"/>
        <a:ext cx="74885" cy="74885"/>
      </dsp:txXfrm>
    </dsp:sp>
    <dsp:sp modelId="{1DD66BD2-5052-447A-AE68-B5B99DF88B83}">
      <dsp:nvSpPr>
        <dsp:cNvPr id="0" name=""/>
        <dsp:cNvSpPr/>
      </dsp:nvSpPr>
      <dsp:spPr>
        <a:xfrm>
          <a:off x="2425852" y="3287819"/>
          <a:ext cx="2032432" cy="75078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Characteristics</a:t>
          </a:r>
        </a:p>
      </dsp:txBody>
      <dsp:txXfrm>
        <a:off x="2447842" y="3309809"/>
        <a:ext cx="1988452" cy="706801"/>
      </dsp:txXfrm>
    </dsp:sp>
    <dsp:sp modelId="{4DC2150C-588E-4231-A760-317457FAE085}">
      <dsp:nvSpPr>
        <dsp:cNvPr id="0" name=""/>
        <dsp:cNvSpPr/>
      </dsp:nvSpPr>
      <dsp:spPr>
        <a:xfrm rot="19910413">
          <a:off x="4397656" y="3410106"/>
          <a:ext cx="102444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024442" y="1137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4266" y="3395866"/>
        <a:ext cx="51222" cy="51222"/>
      </dsp:txXfrm>
    </dsp:sp>
    <dsp:sp modelId="{9ACB16C6-FC0F-44EF-B13B-645F8D60FEED}">
      <dsp:nvSpPr>
        <dsp:cNvPr id="0" name=""/>
        <dsp:cNvSpPr/>
      </dsp:nvSpPr>
      <dsp:spPr>
        <a:xfrm>
          <a:off x="5361470" y="2868463"/>
          <a:ext cx="2106131" cy="62255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solidFill>
                <a:schemeClr val="tx1"/>
              </a:solidFill>
            </a:rPr>
            <a:t>I/O-Bound process</a:t>
          </a:r>
        </a:p>
      </dsp:txBody>
      <dsp:txXfrm>
        <a:off x="5379704" y="2886697"/>
        <a:ext cx="2069663" cy="586091"/>
      </dsp:txXfrm>
    </dsp:sp>
    <dsp:sp modelId="{4C9A77FA-994D-4D1F-B7FD-606A08534723}">
      <dsp:nvSpPr>
        <dsp:cNvPr id="0" name=""/>
        <dsp:cNvSpPr/>
      </dsp:nvSpPr>
      <dsp:spPr>
        <a:xfrm rot="866063">
          <a:off x="4443565" y="3768078"/>
          <a:ext cx="93262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932624" y="1137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6562" y="3756133"/>
        <a:ext cx="46631" cy="46631"/>
      </dsp:txXfrm>
    </dsp:sp>
    <dsp:sp modelId="{439BB2A5-C889-4D4F-A4E5-B4FCA1F66484}">
      <dsp:nvSpPr>
        <dsp:cNvPr id="0" name=""/>
        <dsp:cNvSpPr/>
      </dsp:nvSpPr>
      <dsp:spPr>
        <a:xfrm>
          <a:off x="5361470" y="3584407"/>
          <a:ext cx="2106131" cy="62255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solidFill>
                <a:schemeClr val="tx1"/>
              </a:solidFill>
            </a:rPr>
            <a:t>Processor-Bound process</a:t>
          </a:r>
        </a:p>
      </dsp:txBody>
      <dsp:txXfrm>
        <a:off x="5379704" y="3602641"/>
        <a:ext cx="2069663" cy="586091"/>
      </dsp:txXfrm>
    </dsp:sp>
    <dsp:sp modelId="{6D8AFAF0-C7A4-4565-B34C-1D6CCAF4075F}">
      <dsp:nvSpPr>
        <dsp:cNvPr id="0" name=""/>
        <dsp:cNvSpPr/>
      </dsp:nvSpPr>
      <dsp:spPr>
        <a:xfrm rot="2783968">
          <a:off x="4255041" y="4126050"/>
          <a:ext cx="130967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309672" y="1137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7135" y="4104678"/>
        <a:ext cx="65483" cy="65483"/>
      </dsp:txXfrm>
    </dsp:sp>
    <dsp:sp modelId="{D67BF36D-AC50-4D27-87FF-C3935C9AA5CE}">
      <dsp:nvSpPr>
        <dsp:cNvPr id="0" name=""/>
        <dsp:cNvSpPr/>
      </dsp:nvSpPr>
      <dsp:spPr>
        <a:xfrm>
          <a:off x="5361470" y="4300350"/>
          <a:ext cx="2106131" cy="62255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Daemons</a:t>
          </a:r>
        </a:p>
      </dsp:txBody>
      <dsp:txXfrm>
        <a:off x="5379704" y="4318584"/>
        <a:ext cx="2069663" cy="586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3F798-4571-43C7-A830-5639F5C9A724}">
      <dsp:nvSpPr>
        <dsp:cNvPr id="0" name=""/>
        <dsp:cNvSpPr/>
      </dsp:nvSpPr>
      <dsp:spPr>
        <a:xfrm>
          <a:off x="2473" y="82143"/>
          <a:ext cx="2198042" cy="62266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Orphan</a:t>
          </a:r>
        </a:p>
      </dsp:txBody>
      <dsp:txXfrm>
        <a:off x="20710" y="100380"/>
        <a:ext cx="2161568" cy="586187"/>
      </dsp:txXfrm>
    </dsp:sp>
    <dsp:sp modelId="{EC3D8C4C-82E3-4373-AFCC-B3713A61A7B2}">
      <dsp:nvSpPr>
        <dsp:cNvPr id="0" name=""/>
        <dsp:cNvSpPr/>
      </dsp:nvSpPr>
      <dsp:spPr>
        <a:xfrm>
          <a:off x="222277" y="704804"/>
          <a:ext cx="182472" cy="807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066"/>
              </a:lnTo>
              <a:lnTo>
                <a:pt x="182472" y="8070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8EFF6-16AE-4E42-BA18-37F0F265C906}">
      <dsp:nvSpPr>
        <dsp:cNvPr id="0" name=""/>
        <dsp:cNvSpPr/>
      </dsp:nvSpPr>
      <dsp:spPr>
        <a:xfrm>
          <a:off x="404750" y="879538"/>
          <a:ext cx="3462831" cy="1264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child process is running but the parent process is killed</a:t>
          </a:r>
        </a:p>
      </dsp:txBody>
      <dsp:txXfrm>
        <a:off x="441791" y="916579"/>
        <a:ext cx="3388749" cy="1190583"/>
      </dsp:txXfrm>
    </dsp:sp>
    <dsp:sp modelId="{F3F9A94C-F4BD-43A9-BB83-35461C165A7E}">
      <dsp:nvSpPr>
        <dsp:cNvPr id="0" name=""/>
        <dsp:cNvSpPr/>
      </dsp:nvSpPr>
      <dsp:spPr>
        <a:xfrm>
          <a:off x="222277" y="704804"/>
          <a:ext cx="234926" cy="2204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4383"/>
              </a:lnTo>
              <a:lnTo>
                <a:pt x="234926" y="22043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D7D2E-7EB3-455E-B2ED-A28E8BF788CA}">
      <dsp:nvSpPr>
        <dsp:cNvPr id="0" name=""/>
        <dsp:cNvSpPr/>
      </dsp:nvSpPr>
      <dsp:spPr>
        <a:xfrm>
          <a:off x="457204" y="2382570"/>
          <a:ext cx="3406543" cy="1053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system recognizes the orphan child process. It’s adopted by Init process</a:t>
          </a:r>
        </a:p>
      </dsp:txBody>
      <dsp:txXfrm>
        <a:off x="488052" y="2413418"/>
        <a:ext cx="3344847" cy="991540"/>
      </dsp:txXfrm>
    </dsp:sp>
    <dsp:sp modelId="{C4FAC8B9-FA1C-4701-BDCA-67D8FCDF8824}">
      <dsp:nvSpPr>
        <dsp:cNvPr id="0" name=""/>
        <dsp:cNvSpPr/>
      </dsp:nvSpPr>
      <dsp:spPr>
        <a:xfrm>
          <a:off x="222277" y="704804"/>
          <a:ext cx="234926" cy="357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501"/>
              </a:lnTo>
              <a:lnTo>
                <a:pt x="234926" y="3578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54618-9428-444C-A67F-3514BEC30C5B}">
      <dsp:nvSpPr>
        <dsp:cNvPr id="0" name=""/>
        <dsp:cNvSpPr/>
      </dsp:nvSpPr>
      <dsp:spPr>
        <a:xfrm>
          <a:off x="457204" y="3733795"/>
          <a:ext cx="3451524" cy="1099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It still </a:t>
          </a:r>
          <a:r>
            <a:rPr lang="en-US" sz="2000" b="1" kern="1200"/>
            <a:t>takes resources</a:t>
          </a:r>
          <a:r>
            <a:rPr lang="en-US" sz="2000" b="0" kern="1200"/>
            <a:t>, having too many orphan process will overload init process.</a:t>
          </a:r>
        </a:p>
      </dsp:txBody>
      <dsp:txXfrm>
        <a:off x="489393" y="3765984"/>
        <a:ext cx="3387146" cy="1034643"/>
      </dsp:txXfrm>
    </dsp:sp>
    <dsp:sp modelId="{A1492201-7960-484E-9AC9-7CE5109FEBC5}">
      <dsp:nvSpPr>
        <dsp:cNvPr id="0" name=""/>
        <dsp:cNvSpPr/>
      </dsp:nvSpPr>
      <dsp:spPr>
        <a:xfrm>
          <a:off x="4014815" y="82143"/>
          <a:ext cx="2198042" cy="66127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Zombie</a:t>
          </a:r>
        </a:p>
      </dsp:txBody>
      <dsp:txXfrm>
        <a:off x="4034183" y="101511"/>
        <a:ext cx="2159306" cy="622534"/>
      </dsp:txXfrm>
    </dsp:sp>
    <dsp:sp modelId="{BB3EB3E0-5602-4486-8464-0984C150A4F8}">
      <dsp:nvSpPr>
        <dsp:cNvPr id="0" name=""/>
        <dsp:cNvSpPr/>
      </dsp:nvSpPr>
      <dsp:spPr>
        <a:xfrm>
          <a:off x="4234619" y="743413"/>
          <a:ext cx="200127" cy="748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8900"/>
              </a:lnTo>
              <a:lnTo>
                <a:pt x="200127" y="7489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2E423-0490-416F-820D-22FE2F7289FC}">
      <dsp:nvSpPr>
        <dsp:cNvPr id="0" name=""/>
        <dsp:cNvSpPr/>
      </dsp:nvSpPr>
      <dsp:spPr>
        <a:xfrm>
          <a:off x="4434747" y="891319"/>
          <a:ext cx="3772702" cy="1201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A process that has completed execution but still has an entry in the process table.</a:t>
          </a:r>
        </a:p>
      </dsp:txBody>
      <dsp:txXfrm>
        <a:off x="4469952" y="926524"/>
        <a:ext cx="3702292" cy="1131578"/>
      </dsp:txXfrm>
    </dsp:sp>
    <dsp:sp modelId="{AC462FFE-9395-4C4D-BDFB-21FA9639A284}">
      <dsp:nvSpPr>
        <dsp:cNvPr id="0" name=""/>
        <dsp:cNvSpPr/>
      </dsp:nvSpPr>
      <dsp:spPr>
        <a:xfrm>
          <a:off x="4234619" y="743413"/>
          <a:ext cx="261180" cy="2177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798"/>
              </a:lnTo>
              <a:lnTo>
                <a:pt x="261180" y="21777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23490-8F3B-4A72-AF3F-970F3B1F16F6}">
      <dsp:nvSpPr>
        <dsp:cNvPr id="0" name=""/>
        <dsp:cNvSpPr/>
      </dsp:nvSpPr>
      <dsp:spPr>
        <a:xfrm>
          <a:off x="4495799" y="2382559"/>
          <a:ext cx="3592937" cy="1077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become “lost” in the system</a:t>
          </a:r>
        </a:p>
      </dsp:txBody>
      <dsp:txXfrm>
        <a:off x="4527352" y="2414112"/>
        <a:ext cx="3529831" cy="1014198"/>
      </dsp:txXfrm>
    </dsp:sp>
    <dsp:sp modelId="{84E78E89-4F87-4C16-9501-A5F348ED2624}">
      <dsp:nvSpPr>
        <dsp:cNvPr id="0" name=""/>
        <dsp:cNvSpPr/>
      </dsp:nvSpPr>
      <dsp:spPr>
        <a:xfrm>
          <a:off x="4234619" y="743413"/>
          <a:ext cx="285739" cy="3539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9892"/>
              </a:lnTo>
              <a:lnTo>
                <a:pt x="285739" y="35398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AAF7D-F2B0-41B8-9332-4670783EB4F4}">
      <dsp:nvSpPr>
        <dsp:cNvPr id="0" name=""/>
        <dsp:cNvSpPr/>
      </dsp:nvSpPr>
      <dsp:spPr>
        <a:xfrm>
          <a:off x="4520359" y="3733795"/>
          <a:ext cx="3709240" cy="1099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It takes very tiny memory(description info) but will</a:t>
          </a:r>
          <a:r>
            <a:rPr lang="en-US" sz="2000" b="1" kern="1200"/>
            <a:t> take process ID</a:t>
          </a:r>
          <a:r>
            <a:rPr lang="en-US" sz="2000" b="0" kern="1200"/>
            <a:t> which is limited</a:t>
          </a:r>
        </a:p>
      </dsp:txBody>
      <dsp:txXfrm>
        <a:off x="4552548" y="3765984"/>
        <a:ext cx="3644862" cy="1034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1DB69-ADC2-46DC-94F1-BF66FF7624B4}">
      <dsp:nvSpPr>
        <dsp:cNvPr id="0" name=""/>
        <dsp:cNvSpPr/>
      </dsp:nvSpPr>
      <dsp:spPr>
        <a:xfrm>
          <a:off x="3936616" y="2475656"/>
          <a:ext cx="91440" cy="705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6741"/>
              </a:lnTo>
              <a:lnTo>
                <a:pt x="46136" y="546741"/>
              </a:lnTo>
              <a:lnTo>
                <a:pt x="46136" y="705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E445D-FC6A-439B-B542-A15C1B1EC133}">
      <dsp:nvSpPr>
        <dsp:cNvPr id="0" name=""/>
        <dsp:cNvSpPr/>
      </dsp:nvSpPr>
      <dsp:spPr>
        <a:xfrm>
          <a:off x="2668923" y="814888"/>
          <a:ext cx="1313413" cy="852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3528"/>
              </a:lnTo>
              <a:lnTo>
                <a:pt x="1313413" y="693528"/>
              </a:lnTo>
              <a:lnTo>
                <a:pt x="1313413" y="852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900A-9818-47A9-AADA-E6455A29E22D}">
      <dsp:nvSpPr>
        <dsp:cNvPr id="0" name=""/>
        <dsp:cNvSpPr/>
      </dsp:nvSpPr>
      <dsp:spPr>
        <a:xfrm>
          <a:off x="1468070" y="2475656"/>
          <a:ext cx="851390" cy="705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741"/>
              </a:lnTo>
              <a:lnTo>
                <a:pt x="851390" y="546741"/>
              </a:lnTo>
              <a:lnTo>
                <a:pt x="851390" y="705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0685C-C1F6-4DAD-BF12-175655F45BA8}">
      <dsp:nvSpPr>
        <dsp:cNvPr id="0" name=""/>
        <dsp:cNvSpPr/>
      </dsp:nvSpPr>
      <dsp:spPr>
        <a:xfrm>
          <a:off x="656268" y="2475656"/>
          <a:ext cx="811802" cy="705709"/>
        </a:xfrm>
        <a:custGeom>
          <a:avLst/>
          <a:gdLst/>
          <a:ahLst/>
          <a:cxnLst/>
          <a:rect l="0" t="0" r="0" b="0"/>
          <a:pathLst>
            <a:path>
              <a:moveTo>
                <a:pt x="811802" y="0"/>
              </a:moveTo>
              <a:lnTo>
                <a:pt x="811802" y="546741"/>
              </a:lnTo>
              <a:lnTo>
                <a:pt x="0" y="546741"/>
              </a:lnTo>
              <a:lnTo>
                <a:pt x="0" y="705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570FD-6D2C-4416-B997-8F2901D7FDFD}">
      <dsp:nvSpPr>
        <dsp:cNvPr id="0" name=""/>
        <dsp:cNvSpPr/>
      </dsp:nvSpPr>
      <dsp:spPr>
        <a:xfrm>
          <a:off x="1468070" y="814888"/>
          <a:ext cx="1200852" cy="852496"/>
        </a:xfrm>
        <a:custGeom>
          <a:avLst/>
          <a:gdLst/>
          <a:ahLst/>
          <a:cxnLst/>
          <a:rect l="0" t="0" r="0" b="0"/>
          <a:pathLst>
            <a:path>
              <a:moveTo>
                <a:pt x="1200852" y="0"/>
              </a:moveTo>
              <a:lnTo>
                <a:pt x="1200852" y="693528"/>
              </a:lnTo>
              <a:lnTo>
                <a:pt x="0" y="693528"/>
              </a:lnTo>
              <a:lnTo>
                <a:pt x="0" y="852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54B34-B286-46C5-84E0-F8B22B7C7703}">
      <dsp:nvSpPr>
        <dsp:cNvPr id="0" name=""/>
        <dsp:cNvSpPr/>
      </dsp:nvSpPr>
      <dsp:spPr>
        <a:xfrm>
          <a:off x="1810928" y="90758"/>
          <a:ext cx="1715990" cy="72412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F74B6-595F-4E77-8731-474982739162}">
      <dsp:nvSpPr>
        <dsp:cNvPr id="0" name=""/>
        <dsp:cNvSpPr/>
      </dsp:nvSpPr>
      <dsp:spPr>
        <a:xfrm>
          <a:off x="2001594" y="271891"/>
          <a:ext cx="1715990" cy="72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Returned value</a:t>
          </a:r>
        </a:p>
      </dsp:txBody>
      <dsp:txXfrm>
        <a:off x="2022803" y="293100"/>
        <a:ext cx="1673572" cy="681711"/>
      </dsp:txXfrm>
    </dsp:sp>
    <dsp:sp modelId="{3977A344-9B3D-4FD0-B8DC-A8C207370A39}">
      <dsp:nvSpPr>
        <dsp:cNvPr id="0" name=""/>
        <dsp:cNvSpPr/>
      </dsp:nvSpPr>
      <dsp:spPr>
        <a:xfrm>
          <a:off x="841005" y="1667384"/>
          <a:ext cx="1254131" cy="80827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96678-4BA4-4BF1-BD12-61E5411A89DE}">
      <dsp:nvSpPr>
        <dsp:cNvPr id="0" name=""/>
        <dsp:cNvSpPr/>
      </dsp:nvSpPr>
      <dsp:spPr>
        <a:xfrm>
          <a:off x="1031670" y="1848516"/>
          <a:ext cx="1254131" cy="808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Child</a:t>
          </a:r>
        </a:p>
      </dsp:txBody>
      <dsp:txXfrm>
        <a:off x="1055343" y="1872189"/>
        <a:ext cx="1206785" cy="760926"/>
      </dsp:txXfrm>
    </dsp:sp>
    <dsp:sp modelId="{AB7833A8-C674-49BA-924B-E463A5C67561}">
      <dsp:nvSpPr>
        <dsp:cNvPr id="0" name=""/>
        <dsp:cNvSpPr/>
      </dsp:nvSpPr>
      <dsp:spPr>
        <a:xfrm>
          <a:off x="17645" y="3181366"/>
          <a:ext cx="1277245" cy="1657755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C7115-A08C-47B4-A9A6-EE67DFCCCAE8}">
      <dsp:nvSpPr>
        <dsp:cNvPr id="0" name=""/>
        <dsp:cNvSpPr/>
      </dsp:nvSpPr>
      <dsp:spPr>
        <a:xfrm>
          <a:off x="208311" y="3362498"/>
          <a:ext cx="1277245" cy="165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It’s PID: </a:t>
          </a:r>
          <a:r>
            <a:rPr lang="en-US" sz="2000" kern="1200">
              <a:solidFill>
                <a:srgbClr val="FF0000"/>
              </a:solidFill>
            </a:rPr>
            <a:t>getpid();</a:t>
          </a:r>
        </a:p>
      </dsp:txBody>
      <dsp:txXfrm>
        <a:off x="245720" y="3399907"/>
        <a:ext cx="1202427" cy="1582937"/>
      </dsp:txXfrm>
    </dsp:sp>
    <dsp:sp modelId="{CE2BB734-86C1-46FE-9576-55D8F2D819BD}">
      <dsp:nvSpPr>
        <dsp:cNvPr id="0" name=""/>
        <dsp:cNvSpPr/>
      </dsp:nvSpPr>
      <dsp:spPr>
        <a:xfrm>
          <a:off x="1681095" y="3181366"/>
          <a:ext cx="1276730" cy="154566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94D3-151C-4099-ADAF-3A3797E23580}">
      <dsp:nvSpPr>
        <dsp:cNvPr id="0" name=""/>
        <dsp:cNvSpPr/>
      </dsp:nvSpPr>
      <dsp:spPr>
        <a:xfrm>
          <a:off x="1871761" y="3362498"/>
          <a:ext cx="1276730" cy="1545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It’s parent PID: </a:t>
          </a:r>
          <a:r>
            <a:rPr lang="en-US" sz="2000" kern="1200">
              <a:solidFill>
                <a:srgbClr val="FF0000"/>
              </a:solidFill>
            </a:rPr>
            <a:t>getppid();</a:t>
          </a:r>
        </a:p>
      </dsp:txBody>
      <dsp:txXfrm>
        <a:off x="1909155" y="3399892"/>
        <a:ext cx="1201942" cy="1470874"/>
      </dsp:txXfrm>
    </dsp:sp>
    <dsp:sp modelId="{BD0C5D10-6C21-43C1-AA86-121D45167E5F}">
      <dsp:nvSpPr>
        <dsp:cNvPr id="0" name=""/>
        <dsp:cNvSpPr/>
      </dsp:nvSpPr>
      <dsp:spPr>
        <a:xfrm>
          <a:off x="3318540" y="1667384"/>
          <a:ext cx="1327592" cy="80827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0570C-2EB6-450E-A8FA-022D88072C60}">
      <dsp:nvSpPr>
        <dsp:cNvPr id="0" name=""/>
        <dsp:cNvSpPr/>
      </dsp:nvSpPr>
      <dsp:spPr>
        <a:xfrm>
          <a:off x="3509205" y="1848516"/>
          <a:ext cx="1327592" cy="808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Parent</a:t>
          </a:r>
        </a:p>
      </dsp:txBody>
      <dsp:txXfrm>
        <a:off x="3532878" y="1872189"/>
        <a:ext cx="1280246" cy="760926"/>
      </dsp:txXfrm>
    </dsp:sp>
    <dsp:sp modelId="{E999ECF0-BE17-4902-9109-1BAD91429440}">
      <dsp:nvSpPr>
        <dsp:cNvPr id="0" name=""/>
        <dsp:cNvSpPr/>
      </dsp:nvSpPr>
      <dsp:spPr>
        <a:xfrm>
          <a:off x="3317472" y="3181366"/>
          <a:ext cx="1330561" cy="150603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B1298-74C2-4626-9B8E-5557630F1CBD}">
      <dsp:nvSpPr>
        <dsp:cNvPr id="0" name=""/>
        <dsp:cNvSpPr/>
      </dsp:nvSpPr>
      <dsp:spPr>
        <a:xfrm>
          <a:off x="3508138" y="3362498"/>
          <a:ext cx="1330561" cy="1506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Child’ PID: </a:t>
          </a:r>
          <a:r>
            <a:rPr lang="en-US" sz="2000" kern="1200">
              <a:solidFill>
                <a:srgbClr val="FF0000"/>
              </a:solidFill>
            </a:rPr>
            <a:t>creat_chid</a:t>
          </a:r>
        </a:p>
      </dsp:txBody>
      <dsp:txXfrm>
        <a:off x="3547109" y="3401469"/>
        <a:ext cx="1252619" cy="1428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6FB604-C294-4697-B194-31E7A8F7B538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5E3AB92-5F5D-4DB8-9728-76E068BF06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4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Định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mutual exclusion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mutex)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(shared variable)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(shared variable)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thread</a:t>
            </a:r>
          </a:p>
          <a:p>
            <a:r>
              <a:rPr lang="en-US" dirty="0">
                <a:latin typeface="Calibri"/>
                <a:cs typeface="Calibri"/>
              </a:rPr>
              <a:t>- Các </a:t>
            </a:r>
            <a:r>
              <a:rPr lang="en-US" dirty="0" err="1">
                <a:latin typeface="Calibri"/>
                <a:cs typeface="Calibri"/>
              </a:rPr>
              <a:t>bước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thực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hiện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r>
              <a:rPr lang="en-US" dirty="0">
                <a:latin typeface="Calibri"/>
                <a:cs typeface="Calibri"/>
              </a:rPr>
              <a:t> + Thread A </a:t>
            </a:r>
            <a:r>
              <a:rPr lang="en-US" dirty="0" err="1">
                <a:latin typeface="Calibri"/>
                <a:cs typeface="Calibri"/>
              </a:rPr>
              <a:t>khóa</a:t>
            </a:r>
            <a:r>
              <a:rPr lang="en-US" dirty="0">
                <a:latin typeface="Calibri"/>
                <a:cs typeface="Calibri"/>
              </a:rPr>
              <a:t> mutex </a:t>
            </a:r>
            <a:r>
              <a:rPr lang="en-US" dirty="0" err="1">
                <a:latin typeface="Calibri"/>
                <a:cs typeface="Calibri"/>
              </a:rPr>
              <a:t>và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hoạt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động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với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tài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nguyên</a:t>
            </a:r>
            <a:r>
              <a:rPr lang="en-US" dirty="0">
                <a:latin typeface="Calibri"/>
                <a:cs typeface="Calibri"/>
              </a:rPr>
              <a:t>  </a:t>
            </a:r>
            <a:r>
              <a:rPr lang="en-US" dirty="0" err="1">
                <a:latin typeface="Calibri"/>
                <a:cs typeface="Calibri"/>
              </a:rPr>
              <a:t>được</a:t>
            </a:r>
            <a:r>
              <a:rPr lang="en-US" dirty="0">
                <a:latin typeface="Calibri"/>
                <a:cs typeface="Calibri"/>
              </a:rPr>
              <a:t> chia </a:t>
            </a:r>
            <a:r>
              <a:rPr lang="en-US" dirty="0" err="1">
                <a:latin typeface="Calibri"/>
                <a:cs typeface="Calibri"/>
              </a:rPr>
              <a:t>sẻ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khi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đó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các</a:t>
            </a:r>
            <a:r>
              <a:rPr lang="en-US" dirty="0">
                <a:latin typeface="Calibri"/>
                <a:cs typeface="Calibri"/>
              </a:rPr>
              <a:t> thread </a:t>
            </a:r>
            <a:r>
              <a:rPr lang="en-US" dirty="0" err="1">
                <a:latin typeface="Calibri"/>
                <a:cs typeface="Calibri"/>
              </a:rPr>
              <a:t>khác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không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được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quyền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truy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cập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vào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tài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nguyên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đó</a:t>
            </a:r>
          </a:p>
          <a:p>
            <a:r>
              <a:rPr lang="en-US" dirty="0">
                <a:latin typeface="Calibri"/>
                <a:cs typeface="Calibri"/>
              </a:rPr>
              <a:t> + Thread B </a:t>
            </a:r>
            <a:r>
              <a:rPr lang="en-US" dirty="0" err="1">
                <a:latin typeface="Calibri"/>
                <a:cs typeface="Calibri"/>
              </a:rPr>
              <a:t>cố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gắng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khóa</a:t>
            </a:r>
            <a:r>
              <a:rPr lang="en-US" dirty="0">
                <a:latin typeface="Calibri"/>
                <a:cs typeface="Calibri"/>
              </a:rPr>
              <a:t> mutex  </a:t>
            </a:r>
            <a:r>
              <a:rPr lang="en-US" dirty="0" err="1">
                <a:latin typeface="Calibri"/>
                <a:cs typeface="Calibri"/>
              </a:rPr>
              <a:t>và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chặn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 err="1">
                <a:latin typeface="Calibri"/>
                <a:cs typeface="Calibri"/>
              </a:rPr>
              <a:t>đưa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vào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chế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độ</a:t>
            </a:r>
            <a:r>
              <a:rPr lang="en-US" dirty="0">
                <a:latin typeface="Calibri"/>
                <a:cs typeface="Calibri"/>
              </a:rPr>
              <a:t> sleep)</a:t>
            </a:r>
          </a:p>
          <a:p>
            <a:r>
              <a:rPr lang="en-US" dirty="0">
                <a:latin typeface="Calibri"/>
                <a:cs typeface="Calibri"/>
              </a:rPr>
              <a:t> + Thread A </a:t>
            </a:r>
            <a:r>
              <a:rPr lang="en-US" dirty="0" err="1">
                <a:latin typeface="Calibri"/>
                <a:cs typeface="Calibri"/>
              </a:rPr>
              <a:t>mở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khóa</a:t>
            </a:r>
            <a:r>
              <a:rPr lang="en-US" dirty="0">
                <a:latin typeface="Calibri"/>
                <a:cs typeface="Calibri"/>
              </a:rPr>
              <a:t> mutex</a:t>
            </a:r>
          </a:p>
          <a:p>
            <a:r>
              <a:rPr lang="en-US" dirty="0">
                <a:latin typeface="Calibri"/>
                <a:cs typeface="Calibri"/>
              </a:rPr>
              <a:t> + Thread B </a:t>
            </a:r>
            <a:r>
              <a:rPr lang="en-US" dirty="0" err="1">
                <a:latin typeface="Calibri"/>
                <a:cs typeface="Calibri"/>
              </a:rPr>
              <a:t>được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đánh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thức</a:t>
            </a:r>
            <a:r>
              <a:rPr lang="en-US" dirty="0">
                <a:latin typeface="Calibri"/>
                <a:cs typeface="Calibri"/>
              </a:rPr>
              <a:t> , </a:t>
            </a:r>
            <a:r>
              <a:rPr lang="en-US" dirty="0" err="1">
                <a:latin typeface="Calibri"/>
                <a:cs typeface="Calibri"/>
              </a:rPr>
              <a:t>khóa</a:t>
            </a:r>
            <a:r>
              <a:rPr lang="en-US" dirty="0">
                <a:latin typeface="Calibri"/>
                <a:cs typeface="Calibri"/>
              </a:rPr>
              <a:t> mutex </a:t>
            </a:r>
            <a:r>
              <a:rPr lang="en-US" dirty="0" err="1">
                <a:latin typeface="Calibri"/>
                <a:cs typeface="Calibri"/>
              </a:rPr>
              <a:t>và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hoạt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động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với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các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tài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nguyên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được</a:t>
            </a:r>
            <a:r>
              <a:rPr lang="en-US" dirty="0">
                <a:latin typeface="Calibri"/>
                <a:cs typeface="Calibri"/>
              </a:rPr>
              <a:t> chia </a:t>
            </a:r>
            <a:r>
              <a:rPr lang="en-US" dirty="0" err="1">
                <a:latin typeface="Calibri"/>
                <a:cs typeface="Calibri"/>
              </a:rPr>
              <a:t>sẻ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AB92-5F5D-4DB8-9728-76E068BF06E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70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AB92-5F5D-4DB8-9728-76E068BF06E1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79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AB92-5F5D-4DB8-9728-76E068BF06E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16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FD7C-7CE3-4D3E-B792-26F8F8DB37A0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9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, macro PTHREAD_MUTEX_INITIALIZER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mutex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(thread attribute)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vi-VN" dirty="0" err="1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AB92-5F5D-4DB8-9728-76E068BF06E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6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Trong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 </a:t>
            </a:r>
            <a:r>
              <a:rPr lang="en-US" i="1" dirty="0" err="1"/>
              <a:t>pthread_mutex_init</a:t>
            </a:r>
            <a:r>
              <a:rPr lang="en-US" dirty="0"/>
              <a:t>()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mutex.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thread,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NULL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 </a:t>
            </a:r>
            <a:r>
              <a:rPr lang="en-US" i="1" dirty="0" err="1"/>
              <a:t>pthread_mutexattr_t</a:t>
            </a:r>
            <a:r>
              <a:rPr lang="en-US" i="1" dirty="0"/>
              <a:t> *</a:t>
            </a:r>
            <a:r>
              <a:rPr lang="en-US" i="1" dirty="0" err="1"/>
              <a:t>attr</a:t>
            </a:r>
          </a:p>
          <a:p>
            <a:r>
              <a:rPr lang="en-US" i="1" dirty="0">
                <a:latin typeface="Calibri"/>
                <a:cs typeface="Calibri"/>
              </a:rPr>
              <a:t>       </a:t>
            </a:r>
            <a:r>
              <a:rPr lang="en-US" dirty="0"/>
              <a:t>/*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0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*/</a:t>
            </a:r>
            <a:endParaRPr lang="en-US" i="1" dirty="0">
              <a:latin typeface="Calibri"/>
              <a:cs typeface="Calibri"/>
            </a:endParaRPr>
          </a:p>
          <a:p>
            <a:r>
              <a:rPr lang="en-US" i="1" dirty="0">
                <a:latin typeface="Calibri"/>
                <a:cs typeface="Calibri"/>
              </a:rPr>
              <a:t>- </a:t>
            </a:r>
            <a:r>
              <a:rPr lang="en-US" dirty="0" err="1">
                <a:latin typeface="Calibri"/>
                <a:cs typeface="Calibri"/>
              </a:rPr>
              <a:t>Khởi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tạo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động</a:t>
            </a:r>
            <a:r>
              <a:rPr lang="en-US" dirty="0">
                <a:latin typeface="Calibri"/>
                <a:cs typeface="Calibri"/>
              </a:rPr>
              <a:t> ta </a:t>
            </a:r>
            <a:r>
              <a:rPr lang="en-US" dirty="0" err="1">
                <a:latin typeface="Calibri"/>
                <a:cs typeface="Calibri"/>
              </a:rPr>
              <a:t>cần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phải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hủy</a:t>
            </a:r>
            <a:r>
              <a:rPr lang="en-US" dirty="0">
                <a:latin typeface="Calibri"/>
                <a:cs typeface="Calibri"/>
              </a:rPr>
              <a:t> Mutex </a:t>
            </a:r>
            <a:r>
              <a:rPr lang="en-US" dirty="0" err="1">
                <a:latin typeface="Calibri"/>
                <a:cs typeface="Calibri"/>
              </a:rPr>
              <a:t>nếu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không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được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sử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dụng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bằng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hàm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/>
              <a:t>pthread_mutex_destroy</a:t>
            </a:r>
            <a:r>
              <a:rPr lang="en-US" dirty="0"/>
              <a:t>() </a:t>
            </a:r>
          </a:p>
          <a:p>
            <a:r>
              <a:rPr lang="en-US" dirty="0">
                <a:latin typeface="Calibri"/>
                <a:cs typeface="Calibri"/>
              </a:rPr>
              <a:t>       </a:t>
            </a:r>
            <a:r>
              <a:rPr lang="en-US" dirty="0"/>
              <a:t>/*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0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*/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- </a:t>
            </a:r>
            <a:r>
              <a:rPr lang="en-US" dirty="0"/>
              <a:t>(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macro PTHREAD_MUTEX_INITIALIZER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destroy mutex)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AB92-5F5D-4DB8-9728-76E068BF06E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Để khóa 1 mutex, ta truyền địa chỉ của mutex đó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 </a:t>
            </a:r>
            <a:r>
              <a:rPr lang="en-US" i="1" dirty="0" err="1"/>
              <a:t>pthread_mutex_lock</a:t>
            </a:r>
            <a:r>
              <a:rPr lang="en-US" i="1" dirty="0"/>
              <a:t>()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 mutex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unlock,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mutex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return. </a:t>
            </a:r>
            <a:r>
              <a:rPr lang="en-US" dirty="0" err="1"/>
              <a:t>Nếu</a:t>
            </a:r>
            <a:r>
              <a:rPr lang="en-US" dirty="0"/>
              <a:t> mutex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thread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block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mutex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.</a:t>
            </a:r>
          </a:p>
          <a:p>
            <a:r>
              <a:rPr lang="en-US" dirty="0">
                <a:latin typeface="Calibri"/>
                <a:cs typeface="Calibri"/>
              </a:rPr>
              <a:t>- 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 thread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 mutex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 deadlock (thread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).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AB92-5F5D-4DB8-9728-76E068BF06E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8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 </a:t>
            </a:r>
            <a:r>
              <a:rPr lang="en-US" dirty="0" err="1"/>
              <a:t>pthread_mutex_trylock</a:t>
            </a:r>
            <a:r>
              <a:rPr lang="en-US" dirty="0"/>
              <a:t>()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 </a:t>
            </a:r>
            <a:r>
              <a:rPr lang="en-US" dirty="0" err="1"/>
              <a:t>pthread_mutex_lock</a:t>
            </a:r>
            <a:r>
              <a:rPr lang="en-US" dirty="0"/>
              <a:t>() ở </a:t>
            </a:r>
            <a:r>
              <a:rPr lang="en-US" dirty="0" err="1"/>
              <a:t>chỗ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mutex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block thread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return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EBUSY.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AB92-5F5D-4DB8-9728-76E068BF06E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9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Hàm</a:t>
            </a:r>
            <a:r>
              <a:rPr lang="en-US" dirty="0"/>
              <a:t> </a:t>
            </a:r>
            <a:r>
              <a:rPr lang="en-US" dirty="0" err="1"/>
              <a:t>pthread_mutex_timedlock</a:t>
            </a:r>
            <a:r>
              <a:rPr lang="en-US" dirty="0"/>
              <a:t>()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abs_timeout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 thread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;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"</a:t>
            </a:r>
            <a:r>
              <a:rPr lang="en-US" dirty="0" err="1"/>
              <a:t>abs_timeout</a:t>
            </a:r>
            <a:r>
              <a:rPr lang="en-US" dirty="0"/>
              <a:t> " </a:t>
            </a:r>
            <a:r>
              <a:rPr lang="en-US" dirty="0" err="1"/>
              <a:t>mà</a:t>
            </a:r>
            <a:r>
              <a:rPr lang="en-US" dirty="0"/>
              <a:t> thread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mutex,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return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ETIMEDOUT.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AB92-5F5D-4DB8-9728-76E068BF06E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- Thread A </a:t>
            </a:r>
            <a:r>
              <a:rPr lang="en-US" dirty="0" err="1">
                <a:latin typeface="Calibri"/>
                <a:cs typeface="Calibri"/>
              </a:rPr>
              <a:t>chờ</a:t>
            </a:r>
            <a:r>
              <a:rPr lang="en-US" dirty="0">
                <a:latin typeface="Calibri"/>
                <a:cs typeface="Calibri"/>
              </a:rPr>
              <a:t> Mutex1 </a:t>
            </a:r>
            <a:r>
              <a:rPr lang="en-US" dirty="0" err="1">
                <a:latin typeface="Calibri"/>
                <a:cs typeface="Calibri"/>
              </a:rPr>
              <a:t>được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mở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khóa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vào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trạng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thái</a:t>
            </a:r>
            <a:r>
              <a:rPr lang="en-US" dirty="0">
                <a:latin typeface="Calibri"/>
                <a:cs typeface="Calibri"/>
              </a:rPr>
              <a:t> block</a:t>
            </a:r>
          </a:p>
          <a:p>
            <a:r>
              <a:rPr lang="en-US" dirty="0">
                <a:latin typeface="Calibri"/>
                <a:cs typeface="Calibri"/>
              </a:rPr>
              <a:t>- </a:t>
            </a:r>
            <a:r>
              <a:rPr lang="en-US" dirty="0" err="1">
                <a:latin typeface="Calibri"/>
                <a:cs typeface="Calibri"/>
              </a:rPr>
              <a:t>Vì</a:t>
            </a:r>
            <a:r>
              <a:rPr lang="en-US" dirty="0">
                <a:latin typeface="Calibri"/>
                <a:cs typeface="Calibri"/>
              </a:rPr>
              <a:t> thread A </a:t>
            </a:r>
            <a:r>
              <a:rPr lang="en-US" dirty="0" err="1">
                <a:latin typeface="Calibri"/>
                <a:cs typeface="Calibri"/>
              </a:rPr>
              <a:t>bị</a:t>
            </a:r>
            <a:r>
              <a:rPr lang="en-US" dirty="0">
                <a:latin typeface="Calibri"/>
                <a:cs typeface="Calibri"/>
              </a:rPr>
              <a:t> block </a:t>
            </a:r>
            <a:r>
              <a:rPr lang="en-US" dirty="0" err="1">
                <a:latin typeface="Calibri"/>
                <a:cs typeface="Calibri"/>
              </a:rPr>
              <a:t>nên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kbh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chạy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đến</a:t>
            </a:r>
            <a:r>
              <a:rPr lang="en-US" dirty="0">
                <a:latin typeface="Calibri"/>
                <a:cs typeface="Calibri"/>
              </a:rPr>
              <a:t> unlock mutex1 </a:t>
            </a:r>
            <a:r>
              <a:rPr lang="en-US" dirty="0" err="1">
                <a:latin typeface="Calibri"/>
                <a:cs typeface="Calibri"/>
              </a:rPr>
              <a:t>được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AB92-5F5D-4DB8-9728-76E068BF06E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AB92-5F5D-4DB8-9728-76E068BF06E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3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AB92-5F5D-4DB8-9728-76E068BF06E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4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 userDrawn="1"/>
        </p:nvSpPr>
        <p:spPr>
          <a:xfrm>
            <a:off x="148605" y="6581700"/>
            <a:ext cx="2623195" cy="231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http://www.dasanzhone.com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 rot="16200000">
            <a:off x="3336161" y="-600843"/>
            <a:ext cx="3454399" cy="8161287"/>
          </a:xfrm>
          <a:prstGeom prst="rect">
            <a:avLst/>
          </a:prstGeom>
          <a:gradFill flip="none" rotWithShape="0">
            <a:gsLst>
              <a:gs pos="49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pic>
        <p:nvPicPr>
          <p:cNvPr id="10" name="그림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181196" y="375830"/>
            <a:ext cx="2353204" cy="91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5400"/>
            <a:ext cx="6858000" cy="2387600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81400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0"/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1" name="그림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4" y="742336"/>
            <a:ext cx="8964488" cy="5810864"/>
          </a:xfrm>
          <a:prstGeom prst="rect">
            <a:avLst/>
          </a:prstGeom>
        </p:spPr>
      </p:pic>
      <p:pic>
        <p:nvPicPr>
          <p:cNvPr id="12" name="그림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1575" y="251998"/>
            <a:ext cx="11477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6723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82" y="0"/>
            <a:ext cx="9021718" cy="6885384"/>
          </a:xfrm>
          <a:prstGeom prst="rect">
            <a:avLst/>
          </a:prstGeom>
        </p:spPr>
      </p:pic>
      <p:sp>
        <p:nvSpPr>
          <p:cNvPr id="11" name="직사각형 5"/>
          <p:cNvSpPr/>
          <p:nvPr userDrawn="1"/>
        </p:nvSpPr>
        <p:spPr>
          <a:xfrm>
            <a:off x="-25213" y="-669"/>
            <a:ext cx="179512" cy="6886053"/>
          </a:xfrm>
          <a:prstGeom prst="rect">
            <a:avLst/>
          </a:prstGeom>
          <a:solidFill>
            <a:srgbClr val="284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1575" y="251998"/>
            <a:ext cx="11477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 userDrawn="1"/>
        </p:nvSpPr>
        <p:spPr>
          <a:xfrm>
            <a:off x="148605" y="6581700"/>
            <a:ext cx="2623195" cy="231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http://www.dasanzhone.com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 rot="16200000">
            <a:off x="3767216" y="-727099"/>
            <a:ext cx="2592288" cy="8161287"/>
          </a:xfrm>
          <a:prstGeom prst="rect">
            <a:avLst/>
          </a:prstGeom>
          <a:gradFill flip="none" rotWithShape="0">
            <a:gsLst>
              <a:gs pos="49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pic>
        <p:nvPicPr>
          <p:cNvPr id="11" name="그림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82" y="0"/>
            <a:ext cx="9021718" cy="6885384"/>
          </a:xfrm>
          <a:prstGeom prst="rect">
            <a:avLst/>
          </a:prstGeom>
        </p:spPr>
      </p:pic>
      <p:sp>
        <p:nvSpPr>
          <p:cNvPr id="12" name="직사각형 5"/>
          <p:cNvSpPr/>
          <p:nvPr userDrawn="1"/>
        </p:nvSpPr>
        <p:spPr>
          <a:xfrm>
            <a:off x="-25213" y="-669"/>
            <a:ext cx="179512" cy="6886053"/>
          </a:xfrm>
          <a:prstGeom prst="rect">
            <a:avLst/>
          </a:prstGeom>
          <a:solidFill>
            <a:srgbClr val="284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752600"/>
            <a:ext cx="487494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418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2857" cy="6857143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 userDrawn="1"/>
        </p:nvSpPr>
        <p:spPr>
          <a:xfrm>
            <a:off x="148605" y="6581700"/>
            <a:ext cx="2623195" cy="231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http://www.dasanzhone.com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그림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706027" y="599054"/>
            <a:ext cx="3731945" cy="145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46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0"/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9" name="그림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4" y="742336"/>
            <a:ext cx="8964488" cy="5810864"/>
          </a:xfrm>
          <a:prstGeom prst="rect">
            <a:avLst/>
          </a:prstGeom>
        </p:spPr>
      </p:pic>
      <p:pic>
        <p:nvPicPr>
          <p:cNvPr id="10" name="그림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1575" y="251998"/>
            <a:ext cx="11477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9420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82" y="0"/>
            <a:ext cx="9021718" cy="6885384"/>
          </a:xfrm>
          <a:prstGeom prst="rect">
            <a:avLst/>
          </a:prstGeom>
        </p:spPr>
      </p:pic>
      <p:sp>
        <p:nvSpPr>
          <p:cNvPr id="9" name="직사각형 5"/>
          <p:cNvSpPr/>
          <p:nvPr userDrawn="1"/>
        </p:nvSpPr>
        <p:spPr>
          <a:xfrm>
            <a:off x="-25213" y="-669"/>
            <a:ext cx="179512" cy="6886053"/>
          </a:xfrm>
          <a:prstGeom prst="rect">
            <a:avLst/>
          </a:prstGeom>
          <a:solidFill>
            <a:srgbClr val="284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1575" y="251998"/>
            <a:ext cx="11477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4219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6456" y="6381328"/>
            <a:ext cx="720080" cy="216024"/>
          </a:xfrm>
          <a:prstGeom prst="rect">
            <a:avLst/>
          </a:prstGeom>
        </p:spPr>
        <p:txBody>
          <a:bodyPr/>
          <a:lstStyle/>
          <a:p>
            <a:fld id="{7D0D5DF0-6BD7-453D-92F6-419AF74F40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3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0" y="6698705"/>
            <a:ext cx="9144000" cy="1592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 userDrawn="1"/>
        </p:nvSpPr>
        <p:spPr>
          <a:xfrm>
            <a:off x="6413301" y="6653708"/>
            <a:ext cx="2623195" cy="23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spcBef>
                <a:spcPct val="0"/>
              </a:spcBef>
            </a:pP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Copyright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© 2014 DASAN Networks, Inc.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kumimoji="0" lang="ko-KR" altLang="en-US" sz="7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7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8449" cy="6858000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 userDrawn="1"/>
        </p:nvSpPr>
        <p:spPr>
          <a:xfrm>
            <a:off x="148605" y="6581700"/>
            <a:ext cx="2623195" cy="231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http://www.dasanzhone.com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 rot="16200000">
            <a:off x="3336161" y="-600843"/>
            <a:ext cx="3454399" cy="8161287"/>
          </a:xfrm>
          <a:prstGeom prst="rect">
            <a:avLst/>
          </a:prstGeom>
          <a:gradFill flip="none" rotWithShape="0">
            <a:gsLst>
              <a:gs pos="49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pic>
        <p:nvPicPr>
          <p:cNvPr id="10" name="그림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181196" y="375830"/>
            <a:ext cx="2353204" cy="91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5400"/>
            <a:ext cx="6858000" cy="2387600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81400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7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8449" cy="6858000"/>
          </a:xfrm>
          <a:prstGeom prst="rect">
            <a:avLst/>
          </a:prstGeom>
        </p:spPr>
      </p:pic>
      <p:pic>
        <p:nvPicPr>
          <p:cNvPr id="7" name="그림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1575" y="251998"/>
            <a:ext cx="11477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9800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82" y="0"/>
            <a:ext cx="9021718" cy="6885384"/>
          </a:xfrm>
          <a:prstGeom prst="rect">
            <a:avLst/>
          </a:prstGeom>
        </p:spPr>
      </p:pic>
      <p:sp>
        <p:nvSpPr>
          <p:cNvPr id="9" name="직사각형 5"/>
          <p:cNvSpPr/>
          <p:nvPr userDrawn="1"/>
        </p:nvSpPr>
        <p:spPr>
          <a:xfrm>
            <a:off x="-25213" y="-669"/>
            <a:ext cx="179512" cy="6886053"/>
          </a:xfrm>
          <a:prstGeom prst="rect">
            <a:avLst/>
          </a:prstGeom>
          <a:solidFill>
            <a:srgbClr val="284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1575" y="251998"/>
            <a:ext cx="11477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9800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0"/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1" name="그림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4" y="742336"/>
            <a:ext cx="8964488" cy="5810864"/>
          </a:xfrm>
          <a:prstGeom prst="rect">
            <a:avLst/>
          </a:prstGeom>
        </p:spPr>
      </p:pic>
      <p:pic>
        <p:nvPicPr>
          <p:cNvPr id="12" name="그림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1575" y="251998"/>
            <a:ext cx="11477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6723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82" y="0"/>
            <a:ext cx="9021718" cy="6885384"/>
          </a:xfrm>
          <a:prstGeom prst="rect">
            <a:avLst/>
          </a:prstGeom>
        </p:spPr>
      </p:pic>
      <p:sp>
        <p:nvSpPr>
          <p:cNvPr id="8" name="직사각형 5"/>
          <p:cNvSpPr/>
          <p:nvPr userDrawn="1"/>
        </p:nvSpPr>
        <p:spPr>
          <a:xfrm>
            <a:off x="-25213" y="-669"/>
            <a:ext cx="179512" cy="6886053"/>
          </a:xfrm>
          <a:prstGeom prst="rect">
            <a:avLst/>
          </a:prstGeom>
          <a:solidFill>
            <a:srgbClr val="284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1575" y="251998"/>
            <a:ext cx="11477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0"/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9" name="그림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4" y="742336"/>
            <a:ext cx="8964488" cy="5810864"/>
          </a:xfrm>
          <a:prstGeom prst="rect">
            <a:avLst/>
          </a:prstGeom>
        </p:spPr>
      </p:pic>
      <p:pic>
        <p:nvPicPr>
          <p:cNvPr id="10" name="그림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1575" y="251998"/>
            <a:ext cx="11477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6723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7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82" y="0"/>
            <a:ext cx="9021718" cy="6885384"/>
          </a:xfrm>
          <a:prstGeom prst="rect">
            <a:avLst/>
          </a:prstGeom>
        </p:spPr>
      </p:pic>
      <p:sp>
        <p:nvSpPr>
          <p:cNvPr id="9" name="직사각형 5"/>
          <p:cNvSpPr/>
          <p:nvPr userDrawn="1"/>
        </p:nvSpPr>
        <p:spPr>
          <a:xfrm>
            <a:off x="-25213" y="-669"/>
            <a:ext cx="179512" cy="6886053"/>
          </a:xfrm>
          <a:prstGeom prst="rect">
            <a:avLst/>
          </a:prstGeom>
          <a:solidFill>
            <a:srgbClr val="284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1575" y="251998"/>
            <a:ext cx="11477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45900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>
                <a:solidFill>
                  <a:srgbClr val="1F41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rgbClr val="1F41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895C201-5080-4E6B-B48E-8227E6C15F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4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38" r:id="rId2"/>
    <p:sldLayoutId id="2147483735" r:id="rId3"/>
    <p:sldLayoutId id="2147483723" r:id="rId4"/>
    <p:sldLayoutId id="2147483737" r:id="rId5"/>
    <p:sldLayoutId id="2147483719" r:id="rId6"/>
    <p:sldLayoutId id="2147483730" r:id="rId7"/>
    <p:sldLayoutId id="2147483721" r:id="rId8"/>
    <p:sldLayoutId id="2147483731" r:id="rId9"/>
    <p:sldLayoutId id="2147483722" r:id="rId10"/>
    <p:sldLayoutId id="2147483732" r:id="rId11"/>
    <p:sldLayoutId id="2147483734" r:id="rId12"/>
    <p:sldLayoutId id="2147483736" r:id="rId13"/>
    <p:sldLayoutId id="2147483724" r:id="rId14"/>
    <p:sldLayoutId id="2147483729" r:id="rId15"/>
    <p:sldLayoutId id="2147483739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1F417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1F417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F417E"/>
        </a:buClr>
        <a:buFont typeface="Arial" panose="020B0604020202020204" pitchFamily="34" charset="0"/>
        <a:buChar char="•"/>
        <a:defRPr sz="2400" b="1" kern="1200">
          <a:solidFill>
            <a:srgbClr val="5F5F5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‒"/>
        <a:defRPr sz="2000" kern="1200">
          <a:solidFill>
            <a:srgbClr val="5F5F5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‒"/>
        <a:defRPr sz="1800" kern="1200">
          <a:solidFill>
            <a:srgbClr val="5F5F5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9683-01/806-6867/mtintro-75924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8.jpeg"/><Relationship Id="rId5" Type="http://schemas.openxmlformats.org/officeDocument/2006/relationships/hyperlink" Target="https://vimentor.com/vi/lesson/giai-phap-mutex" TargetMode="External"/><Relationship Id="rId4" Type="http://schemas.openxmlformats.org/officeDocument/2006/relationships/hyperlink" Target="https://elixir.bootlin.com/linux/latest/source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Process, Thread, Mutex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Presenter: Pham Nhu Cong</a:t>
            </a:r>
            <a:br>
              <a:rPr lang="en-US" dirty="0"/>
            </a:br>
            <a:r>
              <a:rPr lang="en-US" dirty="0">
                <a:latin typeface="Arial"/>
                <a:cs typeface="Arial"/>
              </a:rPr>
              <a:t>                      Luong Duy Huynh</a:t>
            </a:r>
            <a:br>
              <a:rPr lang="en-US" dirty="0"/>
            </a:br>
            <a:r>
              <a:rPr lang="en-US" dirty="0">
                <a:latin typeface="Arial"/>
                <a:cs typeface="Arial"/>
              </a:rPr>
              <a:t>                   Hoang The Dieu</a:t>
            </a:r>
            <a:endParaRPr lang="vi-V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03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76199"/>
            <a:ext cx="7886700" cy="609601"/>
          </a:xfrm>
        </p:spPr>
        <p:txBody>
          <a:bodyPr/>
          <a:lstStyle/>
          <a:p>
            <a:r>
              <a:rPr lang="en-US"/>
              <a:t>Parent &amp; Child process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25916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76199"/>
            <a:ext cx="7886700" cy="609601"/>
          </a:xfrm>
        </p:spPr>
        <p:txBody>
          <a:bodyPr/>
          <a:lstStyle/>
          <a:p>
            <a:r>
              <a:rPr lang="en-US"/>
              <a:t>Orphan &amp; Zombie</a:t>
            </a:r>
            <a:endParaRPr lang="en-US"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457200" y="914400"/>
          <a:ext cx="8229600" cy="5028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24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76199"/>
            <a:ext cx="7886700" cy="609601"/>
          </a:xfrm>
        </p:spPr>
        <p:txBody>
          <a:bodyPr/>
          <a:lstStyle/>
          <a:p>
            <a:r>
              <a:rPr lang="en-US"/>
              <a:t>I/O – CPU bound processes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85800" y="1143111"/>
            <a:ext cx="7696200" cy="236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Spend most of their time waiting for I/O operations, like a network request or keyboard operation, to complete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Often run for a short time because they block while waiting for I/O operations to complete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3461" y="1374277"/>
            <a:ext cx="2895600" cy="6096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I/O bound process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810111"/>
            <a:ext cx="7696200" cy="21915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Are built around operations that need only the CPU to be completed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The performance of such algorithms will be delimited by the CPU in which they are running, and solely upgrading the CPU will usually improve their performance.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3461" y="4038711"/>
            <a:ext cx="2895600" cy="6096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CPU bound process</a:t>
            </a:r>
          </a:p>
        </p:txBody>
      </p:sp>
    </p:spTree>
    <p:extLst>
      <p:ext uri="{BB962C8B-B14F-4D97-AF65-F5344CB8AC3E}">
        <p14:creationId xmlns:p14="http://schemas.microsoft.com/office/powerpoint/2010/main" val="205916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76199"/>
            <a:ext cx="7886700" cy="609601"/>
          </a:xfrm>
        </p:spPr>
        <p:txBody>
          <a:bodyPr/>
          <a:lstStyle/>
          <a:p>
            <a:r>
              <a:rPr lang="en-US"/>
              <a:t>Operation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066799"/>
            <a:ext cx="5495109" cy="53583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676400"/>
            <a:ext cx="358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/>
              <a:t>The execution of a process is a complex activity.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/>
              <a:t>It uses various system call to operate: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Fork (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Wait (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Exec (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Exit ( )</a:t>
            </a:r>
          </a:p>
        </p:txBody>
      </p:sp>
    </p:spTree>
    <p:extLst>
      <p:ext uri="{BB962C8B-B14F-4D97-AF65-F5344CB8AC3E}">
        <p14:creationId xmlns:p14="http://schemas.microsoft.com/office/powerpoint/2010/main" val="268696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7383" y="914400"/>
            <a:ext cx="2760617" cy="609601"/>
          </a:xfrm>
        </p:spPr>
        <p:txBody>
          <a:bodyPr>
            <a:normAutofit/>
          </a:bodyPr>
          <a:lstStyle/>
          <a:p>
            <a:r>
              <a:rPr lang="en-US" sz="2800" i="1"/>
              <a:t>Fork ( )</a:t>
            </a:r>
            <a:endParaRPr lang="en-US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793001"/>
            <a:ext cx="3314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Used to create child processes in a C program. It is used where parallel processing is required in your application.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defined in the headers </a:t>
            </a:r>
            <a:r>
              <a:rPr lang="en-US" sz="2000" b="1"/>
              <a:t>sys/types.h</a:t>
            </a:r>
            <a:r>
              <a:rPr lang="en-US" sz="2000"/>
              <a:t> and </a:t>
            </a:r>
            <a:r>
              <a:rPr lang="en-US" sz="2000" b="1"/>
              <a:t>unistd.h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It returns an integer of the type </a:t>
            </a:r>
            <a:r>
              <a:rPr lang="en-US" sz="2000" b="1"/>
              <a:t>pid_t</a:t>
            </a:r>
            <a:r>
              <a:rPr lang="en-US" sz="2000"/>
              <a:t>:</a:t>
            </a:r>
          </a:p>
          <a:p>
            <a:r>
              <a:rPr lang="en-US" sz="2000">
                <a:solidFill>
                  <a:srgbClr val="FF0000"/>
                </a:solidFill>
              </a:rPr>
              <a:t>pid_t creat_child = fork(void);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3866606" y="914400"/>
          <a:ext cx="48387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653643" y="1947452"/>
            <a:ext cx="685800" cy="380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== 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48600" y="1969220"/>
            <a:ext cx="685800" cy="380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&gt; 0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8600" y="76199"/>
            <a:ext cx="78867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F41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5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92201"/>
            <a:ext cx="8077200" cy="53329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2760617" cy="609601"/>
          </a:xfrm>
        </p:spPr>
        <p:txBody>
          <a:bodyPr>
            <a:normAutofit/>
          </a:bodyPr>
          <a:lstStyle/>
          <a:p>
            <a:r>
              <a:rPr lang="en-US" sz="2800" i="1"/>
              <a:t>Fork ( 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4583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7944959" cy="407404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0" y="99513"/>
            <a:ext cx="2760617" cy="609601"/>
          </a:xfrm>
        </p:spPr>
        <p:txBody>
          <a:bodyPr>
            <a:normAutofit/>
          </a:bodyPr>
          <a:lstStyle/>
          <a:p>
            <a:r>
              <a:rPr lang="en-US" sz="2800" i="1"/>
              <a:t>Fork ( 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64471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081399"/>
            <a:ext cx="762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</a:t>
            </a:r>
            <a:r>
              <a:rPr lang="en-US" sz="2000" b="1">
                <a:solidFill>
                  <a:srgbClr val="FF0000"/>
                </a:solidFill>
              </a:rPr>
              <a:t>opy-on-write:</a:t>
            </a:r>
            <a:r>
              <a:rPr lang="en-US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Firstly, they share the same pages in memory and these shared pages will be marked as copy-on-write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If any of these processes will try to modify the shared pages, the modifications will be done on the copy of pages so not affecting the other process.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48000"/>
            <a:ext cx="6096000" cy="293290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2760617" cy="609601"/>
          </a:xfrm>
        </p:spPr>
        <p:txBody>
          <a:bodyPr>
            <a:normAutofit/>
          </a:bodyPr>
          <a:lstStyle/>
          <a:p>
            <a:r>
              <a:rPr lang="en-US" sz="2800" i="1"/>
              <a:t>Fork ( 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069802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" y="1457869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The wait system call blocks the caller until one of its child process terminates.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If the caller doesn’t have any child processes, wait returns immediately without blocking the caller.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Using wait( ) the parent can obtain the exit status of the terminated child.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            </a:t>
            </a:r>
            <a:r>
              <a:rPr lang="en-US" b="1">
                <a:solidFill>
                  <a:srgbClr val="FF0000"/>
                </a:solidFill>
              </a:rPr>
              <a:t>int status;</a:t>
            </a:r>
          </a:p>
          <a:p>
            <a:r>
              <a:rPr lang="en-US"/>
              <a:t>		</a:t>
            </a:r>
            <a:r>
              <a:rPr lang="en-US" b="1">
                <a:solidFill>
                  <a:srgbClr val="FF0000"/>
                </a:solidFill>
              </a:rPr>
              <a:t>pid = wait(&amp;status); </a:t>
            </a:r>
            <a:r>
              <a:rPr lang="en-US">
                <a:sym typeface="Wingdings" panose="05000000000000000000" pitchFamily="2" charset="2"/>
              </a:rPr>
              <a:t> return: PID of terminated 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" y="3580553"/>
            <a:ext cx="7886700" cy="2844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rgbClr val="0070C0"/>
                </a:solidFill>
              </a:rPr>
              <a:t>WIFEXITED(status)</a:t>
            </a:r>
            <a:r>
              <a:rPr lang="en-US">
                <a:solidFill>
                  <a:schemeClr val="tx1"/>
                </a:solidFill>
              </a:rPr>
              <a:t>: true if the child terminated normally</a:t>
            </a:r>
          </a:p>
          <a:p>
            <a:r>
              <a:rPr lang="en-US" b="1">
                <a:solidFill>
                  <a:schemeClr val="tx1"/>
                </a:solidFill>
              </a:rPr>
              <a:t>			</a:t>
            </a:r>
            <a:r>
              <a:rPr lang="en-US" b="1">
                <a:solidFill>
                  <a:srgbClr val="0070C0"/>
                </a:solidFill>
              </a:rPr>
              <a:t>WEXITSTATUS(status)</a:t>
            </a:r>
            <a:r>
              <a:rPr lang="en-US">
                <a:solidFill>
                  <a:schemeClr val="tx1"/>
                </a:solidFill>
              </a:rPr>
              <a:t>: the exit status of the child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rgbClr val="0070C0"/>
                </a:solidFill>
              </a:rPr>
              <a:t>WIFSIGNALED(status)</a:t>
            </a:r>
            <a:r>
              <a:rPr lang="en-US">
                <a:solidFill>
                  <a:schemeClr val="tx1"/>
                </a:solidFill>
              </a:rPr>
              <a:t>: true if the child process was terminated by a signal.</a:t>
            </a:r>
          </a:p>
          <a:p>
            <a:r>
              <a:rPr lang="en-US" b="1">
                <a:solidFill>
                  <a:schemeClr val="tx1"/>
                </a:solidFill>
              </a:rPr>
              <a:t>			</a:t>
            </a:r>
            <a:r>
              <a:rPr lang="en-US" b="1">
                <a:solidFill>
                  <a:srgbClr val="0070C0"/>
                </a:solidFill>
              </a:rPr>
              <a:t>WTERMSIG(status)</a:t>
            </a:r>
            <a:r>
              <a:rPr lang="en-US">
                <a:solidFill>
                  <a:schemeClr val="tx1"/>
                </a:solidFill>
              </a:rPr>
              <a:t>: number of the signal that caused the child 								process to terminate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rgbClr val="0070C0"/>
                </a:solidFill>
              </a:rPr>
              <a:t>WIFSTOPPED(status)</a:t>
            </a:r>
            <a:r>
              <a:rPr lang="en-US">
                <a:solidFill>
                  <a:schemeClr val="tx1"/>
                </a:solidFill>
              </a:rPr>
              <a:t>: true if the child process was stopped by delivery of a signal</a:t>
            </a:r>
          </a:p>
          <a:p>
            <a:r>
              <a:rPr lang="en-US" b="1">
                <a:solidFill>
                  <a:schemeClr val="tx1"/>
                </a:solidFill>
              </a:rPr>
              <a:t>			</a:t>
            </a:r>
            <a:r>
              <a:rPr lang="en-US" b="1">
                <a:solidFill>
                  <a:srgbClr val="0070C0"/>
                </a:solidFill>
              </a:rPr>
              <a:t>WSTOPSIG(status)</a:t>
            </a:r>
            <a:r>
              <a:rPr lang="en-US">
                <a:solidFill>
                  <a:schemeClr val="tx1"/>
                </a:solidFill>
              </a:rPr>
              <a:t>: number of the signal which caused the child to 							stop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00100" y="43434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100" y="54102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" y="12946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accent5">
                    <a:lumMod val="75000"/>
                  </a:schemeClr>
                </a:solidFill>
              </a:rPr>
              <a:t>Wait ( )</a:t>
            </a:r>
          </a:p>
        </p:txBody>
      </p:sp>
    </p:spTree>
    <p:extLst>
      <p:ext uri="{BB962C8B-B14F-4D97-AF65-F5344CB8AC3E}">
        <p14:creationId xmlns:p14="http://schemas.microsoft.com/office/powerpoint/2010/main" val="171152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32700"/>
            <a:ext cx="8458200" cy="377625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19100" y="5462246"/>
            <a:ext cx="8077200" cy="786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Result:</a:t>
            </a:r>
          </a:p>
          <a:p>
            <a:r>
              <a:rPr lang="en-US" i="1">
                <a:solidFill>
                  <a:schemeClr val="tx1"/>
                </a:solidFill>
              </a:rPr>
              <a:t>Normal termination: exit status: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" y="146829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accent5">
                    <a:lumMod val="75000"/>
                  </a:schemeClr>
                </a:solidFill>
              </a:rPr>
              <a:t>Wait ( )</a:t>
            </a:r>
          </a:p>
        </p:txBody>
      </p:sp>
    </p:spTree>
    <p:extLst>
      <p:ext uri="{BB962C8B-B14F-4D97-AF65-F5344CB8AC3E}">
        <p14:creationId xmlns:p14="http://schemas.microsoft.com/office/powerpoint/2010/main" val="32441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12"/>
          <p:cNvSpPr/>
          <p:nvPr/>
        </p:nvSpPr>
        <p:spPr>
          <a:xfrm>
            <a:off x="914400" y="3068960"/>
            <a:ext cx="7315200" cy="673754"/>
          </a:xfrm>
          <a:prstGeom prst="roundRect">
            <a:avLst>
              <a:gd name="adj" fmla="val 6785"/>
            </a:avLst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r>
              <a:rPr lang="en-US" sz="3200" dirty="0">
                <a:latin typeface="Times New Roman"/>
                <a:cs typeface="Calibri"/>
              </a:rPr>
              <a:t>   Thread</a:t>
            </a:r>
            <a:endParaRPr lang="en-US" sz="3200" dirty="0">
              <a:latin typeface="Times New Roman"/>
            </a:endParaRPr>
          </a:p>
        </p:txBody>
      </p:sp>
      <p:sp>
        <p:nvSpPr>
          <p:cNvPr id="7" name="모서리가 둥근 직사각형 12"/>
          <p:cNvSpPr/>
          <p:nvPr/>
        </p:nvSpPr>
        <p:spPr>
          <a:xfrm>
            <a:off x="914400" y="3933056"/>
            <a:ext cx="7315200" cy="673754"/>
          </a:xfrm>
          <a:prstGeom prst="roundRect">
            <a:avLst>
              <a:gd name="adj" fmla="val 6785"/>
            </a:avLst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r>
              <a:rPr lang="en-US" sz="3200" dirty="0">
                <a:latin typeface="Times New Roman"/>
                <a:cs typeface="Calibri"/>
              </a:rPr>
              <a:t>   Mutex</a:t>
            </a:r>
            <a:endParaRPr lang="en-US" sz="3200" dirty="0">
              <a:latin typeface="Times New Roman"/>
            </a:endParaRPr>
          </a:p>
        </p:txBody>
      </p:sp>
      <p:sp>
        <p:nvSpPr>
          <p:cNvPr id="13" name="모서리가 둥근 직사각형 2"/>
          <p:cNvSpPr/>
          <p:nvPr/>
        </p:nvSpPr>
        <p:spPr>
          <a:xfrm>
            <a:off x="914400" y="2219241"/>
            <a:ext cx="7315200" cy="673754"/>
          </a:xfrm>
          <a:prstGeom prst="roundRect">
            <a:avLst>
              <a:gd name="adj" fmla="val 6785"/>
            </a:avLst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sp>
      <p:sp>
        <p:nvSpPr>
          <p:cNvPr id="15" name="제목 1"/>
          <p:cNvSpPr txBox="1">
            <a:spLocks/>
          </p:cNvSpPr>
          <p:nvPr/>
        </p:nvSpPr>
        <p:spPr>
          <a:xfrm>
            <a:off x="336848" y="620689"/>
            <a:ext cx="3731096" cy="64807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1" i="0" kern="1200" cap="none" baseline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tx1"/>
                </a:solidFill>
              </a:rPr>
              <a:t>Agenda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459FCDB-F968-4D94-8AE8-D5CAB2BF3989}"/>
              </a:ext>
            </a:extLst>
          </p:cNvPr>
          <p:cNvSpPr txBox="1"/>
          <p:nvPr/>
        </p:nvSpPr>
        <p:spPr>
          <a:xfrm>
            <a:off x="928778" y="2265873"/>
            <a:ext cx="69701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dirty="0">
                <a:solidFill>
                  <a:schemeClr val="bg1"/>
                </a:solidFill>
                <a:latin typeface="Times New Roman"/>
                <a:cs typeface="Arial"/>
              </a:rPr>
              <a:t>   </a:t>
            </a:r>
            <a:r>
              <a:rPr lang="vi-VN" sz="3200" dirty="0" err="1">
                <a:solidFill>
                  <a:schemeClr val="bg1"/>
                </a:solidFill>
                <a:latin typeface="Times New Roman"/>
                <a:cs typeface="Arial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899027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95400" y="1140598"/>
            <a:ext cx="6553200" cy="1334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rgbClr val="FF0000"/>
                </a:solidFill>
              </a:rPr>
              <a:t>stt = waitpid ( pid, &amp;status, option );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</a:rPr>
              <a:t>Child’s ID: OK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</a:rPr>
              <a:t>==0: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</a:rPr>
              <a:t>== -1: error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4563" y="2895600"/>
            <a:ext cx="3682637" cy="3124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-1   : wait any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&lt; -1: wait any child have ID group = |pid|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0     : wait any child have same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&gt; 0  : wait child = pid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54381" y="3039291"/>
            <a:ext cx="1143000" cy="381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pid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00600" y="2895600"/>
            <a:ext cx="3505200" cy="3124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0                  :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WNOHANG: return immediately if no child has exited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34050" y="3048000"/>
            <a:ext cx="1104900" cy="381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907" y="17817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accent5">
                    <a:lumMod val="75000"/>
                  </a:schemeClr>
                </a:solidFill>
              </a:rPr>
              <a:t>Waitpid ( )</a:t>
            </a:r>
          </a:p>
        </p:txBody>
      </p:sp>
    </p:spTree>
    <p:extLst>
      <p:ext uri="{BB962C8B-B14F-4D97-AF65-F5344CB8AC3E}">
        <p14:creationId xmlns:p14="http://schemas.microsoft.com/office/powerpoint/2010/main" val="1748031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98084"/>
            <a:ext cx="7886700" cy="609601"/>
          </a:xfrm>
        </p:spPr>
        <p:txBody>
          <a:bodyPr/>
          <a:lstStyle/>
          <a:p>
            <a:r>
              <a:rPr lang="en-US"/>
              <a:t>Exec()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914400" y="1219200"/>
            <a:ext cx="6858000" cy="3276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</a:rPr>
              <a:t>The exec family of functions replaces the current running process with a new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</a:rPr>
              <a:t>It comes under the header file </a:t>
            </a:r>
            <a:r>
              <a:rPr lang="en-US" sz="2000" b="1">
                <a:solidFill>
                  <a:schemeClr val="tx1"/>
                </a:solidFill>
              </a:rPr>
              <a:t>unistd.h.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</a:rPr>
              <a:t>There are many members in the exec family which have different behaviors: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l: argument is passed as a list of strings to main ()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v: argument is passed as a string to main ()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p: path / s to search for new running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e: the environment can be specified by the caller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24400"/>
            <a:ext cx="4577027" cy="15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2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8879" y="77397"/>
            <a:ext cx="7886700" cy="609601"/>
          </a:xfrm>
        </p:spPr>
        <p:txBody>
          <a:bodyPr/>
          <a:lstStyle/>
          <a:p>
            <a:r>
              <a:rPr lang="en-US"/>
              <a:t>Exec()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5616"/>
            <a:ext cx="7447752" cy="3658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76" y="5102655"/>
            <a:ext cx="556260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2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170393"/>
            <a:ext cx="7886700" cy="609601"/>
          </a:xfrm>
        </p:spPr>
        <p:txBody>
          <a:bodyPr/>
          <a:lstStyle/>
          <a:p>
            <a:r>
              <a:rPr lang="en-US"/>
              <a:t>Exit ()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85800" y="1066800"/>
            <a:ext cx="7467600" cy="198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rgbClr val="FF0000"/>
                </a:solidFill>
              </a:rPr>
              <a:t>void exit(int status)</a:t>
            </a:r>
            <a:r>
              <a:rPr lang="en-US" sz="2000">
                <a:solidFill>
                  <a:schemeClr val="tx1"/>
                </a:solidFill>
              </a:rPr>
              <a:t> terminates the calling process immediately.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</a:rPr>
              <a:t>This function does not return any value and it send a SIGCHLD signal to parent process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</a:rPr>
              <a:t>“</a:t>
            </a:r>
            <a:r>
              <a:rPr lang="en-US" sz="2000" b="1">
                <a:solidFill>
                  <a:schemeClr val="tx1"/>
                </a:solidFill>
              </a:rPr>
              <a:t>Status</a:t>
            </a:r>
            <a:r>
              <a:rPr lang="en-US" sz="2000">
                <a:solidFill>
                  <a:schemeClr val="tx1"/>
                </a:solidFill>
              </a:rPr>
              <a:t>” is returned to the parent process as the process’s exit status, and can be collected using one of the wait() family of calls.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3467115"/>
            <a:ext cx="3733800" cy="2572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</a:rPr>
              <a:t>Terminates the whole program, wherever you call it from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</a:rPr>
              <a:t>Returns the program's control to the operating system or thread which is calling the program (main() function)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467114"/>
            <a:ext cx="3733800" cy="2572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Terminates the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Returns the program's control to the calling function from called function.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6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E1BCA-097F-48D0-A7F9-492D94896A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1058333"/>
            <a:ext cx="7467600" cy="4518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1. </a:t>
            </a:r>
            <a:r>
              <a:rPr lang="en-US" sz="16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#include &lt;stdio.h&gt;		 #include &lt;stdio.h&gt;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2. void test()			  void text()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3. {				 {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4.    printf("Executing\n");	      printf("Executing\n");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5.    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return</a:t>
            </a:r>
            <a:r>
              <a:rPr lang="en-US" sz="16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			      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exit(0)</a:t>
            </a:r>
            <a:r>
              <a:rPr lang="en-US" sz="16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6. }				 }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7. 			int main()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8. 			{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9.    			     test();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10.    			     printf("Back from test()\n");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11.			}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Executing				Executing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Back from test()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1058333"/>
            <a:ext cx="0" cy="20658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5800" y="3124200"/>
            <a:ext cx="7467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" y="4876800"/>
            <a:ext cx="7467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 flipV="1">
            <a:off x="4419600" y="4876799"/>
            <a:ext cx="0" cy="6996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3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맑은 고딕"/>
                <a:cs typeface="Times New Roman"/>
              </a:rPr>
              <a:t>Thread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4DC9-6ECE-4D73-8390-8E2DEB87A9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6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28560" y="960699"/>
            <a:ext cx="7886160" cy="49137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5070" indent="-514350">
              <a:lnSpc>
                <a:spcPct val="90000"/>
              </a:lnSpc>
              <a:buClr>
                <a:srgbClr val="1F417E"/>
              </a:buClr>
              <a:buAutoNum type="arabicPeriod"/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Definition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ahoma"/>
              <a:cs typeface="Arial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A thread is a basic unit of CPU utilization,consisting of a program counter,a stack, and a set of register, (and a thread ID).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endParaRPr lang="en-US" sz="2800" b="0" strike="noStrike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ahoma"/>
              <a:cs typeface="Arial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A thread is also called a light weight process.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5FA18AF-4D08-468C-B985-F7AC2A1D5B86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862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5" name="Content Placeholder 5"/>
          <p:cNvPicPr/>
          <p:nvPr/>
        </p:nvPicPr>
        <p:blipFill>
          <a:blip r:embed="rId2"/>
          <a:stretch/>
        </p:blipFill>
        <p:spPr>
          <a:xfrm>
            <a:off x="1447920" y="1905120"/>
            <a:ext cx="6473520" cy="373320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EC3F249-DD5E-4E14-9353-A44FB88A6067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8614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28560" y="1203767"/>
            <a:ext cx="8249222" cy="4670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635">
              <a:lnSpc>
                <a:spcPct val="90000"/>
              </a:lnSpc>
              <a:buClr>
                <a:srgbClr val="1F417E"/>
              </a:buClr>
            </a:pPr>
            <a:r>
              <a:rPr lang="en-US" sz="3200" b="1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2. Why need Thread</a:t>
            </a:r>
            <a:endParaRPr lang="en-US" dirty="0">
              <a:latin typeface="Arial"/>
              <a:cs typeface="Arial"/>
            </a:endParaRPr>
          </a:p>
          <a:p>
            <a:pPr marL="635">
              <a:lnSpc>
                <a:spcPct val="90000"/>
              </a:lnSpc>
              <a:buClr>
                <a:srgbClr val="1F417E"/>
              </a:buClr>
            </a:pPr>
            <a:endParaRPr lang="en-US" sz="3200" strike="noStrike" spc="-1" dirty="0">
              <a:solidFill>
                <a:schemeClr val="accent5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457835" indent="-457200">
              <a:lnSpc>
                <a:spcPct val="90000"/>
              </a:lnSpc>
              <a:buClr>
                <a:srgbClr val="1F417E"/>
              </a:buClr>
              <a:buFont typeface="Arial" pitchFamily="34" charset="0"/>
              <a:buChar char="•"/>
            </a:pP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Responsiveness</a:t>
            </a:r>
          </a:p>
          <a:p>
            <a:pPr marL="457835" indent="-457200">
              <a:lnSpc>
                <a:spcPct val="90000"/>
              </a:lnSpc>
              <a:buClr>
                <a:srgbClr val="1F417E"/>
              </a:buClr>
              <a:buFont typeface="Arial" pitchFamily="34" charset="0"/>
              <a:buChar char="•"/>
            </a:pP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Fast context switch</a:t>
            </a:r>
          </a:p>
          <a:p>
            <a:pPr marL="457835" indent="-457200">
              <a:lnSpc>
                <a:spcPct val="90000"/>
              </a:lnSpc>
              <a:buClr>
                <a:srgbClr val="1F417E"/>
              </a:buClr>
              <a:buFont typeface="Arial" pitchFamily="34" charset="0"/>
              <a:buChar char="•"/>
            </a:pP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Resource sharing</a:t>
            </a:r>
          </a:p>
          <a:p>
            <a:pPr marL="457835" indent="-457200">
              <a:lnSpc>
                <a:spcPct val="90000"/>
              </a:lnSpc>
              <a:buClr>
                <a:srgbClr val="1F417E"/>
              </a:buClr>
              <a:buFont typeface="Arial" pitchFamily="34" charset="0"/>
              <a:buChar char="•"/>
            </a:pP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Communication</a:t>
            </a:r>
            <a:endParaRPr lang="en-US" sz="3200" spc="-1" dirty="0">
              <a:solidFill>
                <a:schemeClr val="accent5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6EB8B1B-A316-4AF9-9417-DB124D5BBE02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6723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28559" y="1057680"/>
            <a:ext cx="8226073" cy="481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1270"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3. Thread Creation</a:t>
            </a:r>
          </a:p>
          <a:p>
            <a:pPr marL="1270">
              <a:lnSpc>
                <a:spcPct val="90000"/>
              </a:lnSpc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ahoma"/>
              <a:cs typeface="Arial" pitchFamily="34" charset="0"/>
            </a:endParaRPr>
          </a:p>
          <a:p>
            <a:pPr marL="45847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int 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pthread_create(pthread_t</a:t>
            </a:r>
            <a:r>
              <a:rPr lang="en-US" sz="2800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 </a:t>
            </a: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*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thread</a:t>
            </a: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,</a:t>
            </a:r>
            <a:r>
              <a:rPr lang="en-US" sz="2800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 </a:t>
            </a:r>
            <a:r>
              <a:rPr lang="en-US" sz="28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 </a:t>
            </a:r>
          </a:p>
          <a:p>
            <a:pPr marL="1270">
              <a:lnSpc>
                <a:spcPct val="90000"/>
              </a:lnSpc>
            </a:pPr>
            <a:r>
              <a:rPr lang="en-US" sz="28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		const pthread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_attr_t</a:t>
            </a:r>
            <a:r>
              <a:rPr lang="en-US" sz="2800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 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*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attr</a:t>
            </a: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,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ahoma"/>
              <a:cs typeface="Arial" pitchFamily="34" charset="0"/>
            </a:endParaRPr>
          </a:p>
          <a:p>
            <a:pPr marL="1270">
              <a:lnSpc>
                <a:spcPct val="90000"/>
              </a:lnSpc>
            </a:pPr>
            <a:r>
              <a:rPr lang="en-US" sz="2800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  </a:t>
            </a:r>
            <a:r>
              <a:rPr lang="en-US" sz="28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 		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void </a:t>
            </a: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*(*</a:t>
            </a:r>
            <a:r>
              <a:rPr lang="en-US" sz="2800" b="0" strike="noStrike" spc="-1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start_routine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(void</a:t>
            </a:r>
            <a:r>
              <a:rPr lang="en-US" sz="28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*),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 </a:t>
            </a:r>
            <a:r>
              <a:rPr lang="en-US" sz="28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void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 </a:t>
            </a: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*</a:t>
            </a:r>
            <a:r>
              <a:rPr lang="en-US" sz="2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arg</a:t>
            </a:r>
            <a:r>
              <a:rPr lang="en-US" sz="2800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ahoma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R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eturn: 0 if success;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an error number if error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38E0405-E300-43D8-9DCC-DDC40BEF7288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1488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맑은 고딕"/>
                <a:cs typeface="Times New Roman"/>
              </a:rPr>
              <a:t>Process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4DC9-6ECE-4D73-8390-8E2DEB87A9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7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28560" y="1057680"/>
            <a:ext cx="7886160" cy="481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3. Thread Creation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ahoma"/>
              <a:cs typeface="Arial" pitchFamily="34" charset="0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Initialize and destroy thread attributes object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int pthread_attr_init(pthread_attr_t *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attr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i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nt pthread_attr_destroy(pthread_attr_t *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attr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); 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156C590-066E-4526-AD7C-014E7658B092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6348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28559" y="1057680"/>
            <a:ext cx="8307097" cy="49495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3. Thread Creation</a:t>
            </a: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635">
              <a:lnSpc>
                <a:spcPct val="90000"/>
              </a:lnSpc>
              <a:buClr>
                <a:srgbClr val="1F417E"/>
              </a:buClr>
            </a:pP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Set cancelability state and type</a:t>
            </a:r>
          </a:p>
          <a:p>
            <a:pPr marL="635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28600" indent="-22733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int </a:t>
            </a:r>
            <a:r>
              <a:rPr lang="en-US" sz="2800" b="0" strike="noStrike" spc="-1" dirty="0" err="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pthread_setcancelstate</a:t>
            </a: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(int 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state</a:t>
            </a: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, int *</a:t>
            </a:r>
            <a:r>
              <a:rPr lang="en-US" sz="2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oldstate</a:t>
            </a: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);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  <a:p>
            <a:pPr marL="635">
              <a:lnSpc>
                <a:spcPct val="90000"/>
              </a:lnSpc>
              <a:buClr>
                <a:srgbClr val="1F417E"/>
              </a:buClr>
            </a:pP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	state: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  <a:p>
            <a:pPr marL="215900" lvl="1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		PTHREAD_CANCEL_ENABLE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  <a:p>
            <a:pPr marL="215900" lvl="1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		PTHREAD_CANCEL_DISABLE</a:t>
            </a:r>
          </a:p>
          <a:p>
            <a:pPr marL="215900" lvl="1">
              <a:lnSpc>
                <a:spcPct val="90000"/>
              </a:lnSpc>
              <a:buClr>
                <a:srgbClr val="000000"/>
              </a:buClr>
              <a:buSzPct val="45000"/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28600" indent="-22733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int </a:t>
            </a:r>
            <a:r>
              <a:rPr lang="en-US" sz="2800" b="0" strike="noStrike" spc="-1" dirty="0" err="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pthread_setcanceltype</a:t>
            </a: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(int 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type</a:t>
            </a: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, int *</a:t>
            </a:r>
            <a:r>
              <a:rPr lang="en-US" sz="2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oldtype</a:t>
            </a: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);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  <a:p>
            <a:pPr marL="457835" lvl="1">
              <a:lnSpc>
                <a:spcPct val="90000"/>
              </a:lnSpc>
              <a:buClr>
                <a:srgbClr val="1F417E"/>
              </a:buClr>
            </a:pP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type: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  <a:p>
            <a:pPr marL="457835" lvl="1">
              <a:lnSpc>
                <a:spcPct val="90000"/>
              </a:lnSpc>
              <a:buClr>
                <a:srgbClr val="1F417E"/>
              </a:buClr>
            </a:pPr>
            <a:r>
              <a:rPr lang="en-US" sz="2400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 		</a:t>
            </a:r>
            <a:r>
              <a:rPr lang="en-US" sz="20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PTHREAD_CANCEL_DEFERRED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  <a:p>
            <a:pPr marL="457835" lvl="1">
              <a:lnSpc>
                <a:spcPct val="90000"/>
              </a:lnSpc>
              <a:buClr>
                <a:srgbClr val="1F417E"/>
              </a:buClr>
            </a:pPr>
            <a:r>
              <a:rPr lang="en-US" sz="2000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 </a:t>
            </a:r>
            <a:r>
              <a:rPr lang="en-US" sz="20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		PTHREAD_CANCEL_ASYNCHRONOUS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C00DDF2-5BA2-4E47-BCCF-3D268DD615D9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345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11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28560" y="1273215"/>
            <a:ext cx="7886160" cy="46012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4</a:t>
            </a:r>
            <a:r>
              <a:rPr lang="en-US" sz="3200" b="1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. Thread Termination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void pthread_exit(void *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retval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);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int pthread_cancel(pthread_t 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thread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DEBA03-0526-4258-85ED-AE78285958C7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853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28560" y="1157468"/>
            <a:ext cx="8057880" cy="4717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5</a:t>
            </a:r>
            <a:r>
              <a:rPr lang="en-US" sz="3200" b="1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. Join and Detach Threads</a:t>
            </a:r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int pthread_join(pthread_t 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thread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, void 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**retval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);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int pthread_detach(pthread_t 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thread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ahoma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F6EDC42-5B78-4450-92BC-0541E7A95528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9138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28560" y="1057680"/>
            <a:ext cx="7886160" cy="481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5. Join and Detach Threads</a:t>
            </a:r>
            <a:endParaRPr lang="en-US" sz="3200" b="1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4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Example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ea typeface="Tahoma"/>
              </a:rPr>
              <a:t> 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725B6D2-FB94-4F31-8562-6AE24A6D3388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6" y="2060294"/>
            <a:ext cx="4216690" cy="396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8E85F89-813E-41D1-9044-12052F3B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872" y="2000470"/>
            <a:ext cx="3519577" cy="22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2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28560" y="1057680"/>
            <a:ext cx="7886160" cy="52091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5. Join and Detach Threads</a:t>
            </a:r>
            <a:endParaRPr lang="en-US" sz="3200" b="1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4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Example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ea typeface="Tahoma"/>
              </a:rPr>
              <a:t> 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725B6D2-FB94-4F31-8562-6AE24A6D3388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98" y="1979271"/>
            <a:ext cx="4272635" cy="42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C5588CB-1D64-4376-9661-64F133143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66" y="1971734"/>
            <a:ext cx="3763992" cy="21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81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28560" y="1057680"/>
            <a:ext cx="7886160" cy="5215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6</a:t>
            </a:r>
            <a:r>
              <a:rPr lang="en-US" sz="3200" b="1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. Thread Issues 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685800" lvl="1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Race conditions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920" lvl="1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AE9010D-9F23-488A-8B63-7393B66F460F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00" y="3015774"/>
            <a:ext cx="54387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177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28560" y="1057680"/>
            <a:ext cx="7886160" cy="481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6</a:t>
            </a:r>
            <a:r>
              <a:rPr lang="en-US" sz="3200" b="1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. Thread Issues 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685800" lvl="1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Deadlock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457920" lvl="1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920" lvl="1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920" lvl="1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AE9010D-9F23-488A-8B63-7393B66F460F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94" y="2604303"/>
            <a:ext cx="5146436" cy="31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03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28560" y="1215342"/>
            <a:ext cx="7886160" cy="46591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635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7. Thread Synchronization</a:t>
            </a:r>
            <a:endParaRPr lang="en-US" dirty="0">
              <a:latin typeface="Arial"/>
              <a:cs typeface="Arial"/>
            </a:endParaRPr>
          </a:p>
          <a:p>
            <a:pPr marL="635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685800" lvl="1" indent="-22733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Mutual exclusion lock (Mutex)</a:t>
            </a:r>
          </a:p>
          <a:p>
            <a:pPr marL="685800" lvl="1" indent="-22733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685800" lvl="1" indent="-22733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Semaphores</a:t>
            </a:r>
            <a:endParaRPr lang="en-US" sz="2800" b="0" strike="noStrike" spc="-1" dirty="0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ahoma"/>
              <a:cs typeface="Arial" pitchFamily="34" charset="0"/>
            </a:endParaRPr>
          </a:p>
          <a:p>
            <a:pPr marL="457835" lvl="1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685800" lvl="1" indent="-22733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  <a:cs typeface="Arial"/>
              </a:rPr>
              <a:t>Condition variables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A232E42-62E2-46D3-9B01-A763635A65C8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964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28560" y="1180618"/>
            <a:ext cx="7886160" cy="46938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5. Thread Synchronization</a:t>
            </a:r>
            <a:endParaRPr lang="en-US" sz="3200" b="1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ahoma"/>
              <a:cs typeface="Arial" pitchFamily="34" charset="0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Creat and Destroy Condition Variable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pthread_cond_t cv = </a:t>
            </a:r>
            <a:r>
              <a:rPr lang="en-US" sz="200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PTHREAD_COND_INITIALIZER</a:t>
            </a:r>
            <a:r>
              <a:rPr lang="en-US" sz="20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;</a:t>
            </a: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int pthread_cond_init(pthread_cond_t *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cond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, 			const pthread_condattr_t *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attr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);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pthread_cond_destroy(pthread_cond_t *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cond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ahoma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455F2D2-23BB-41CC-8A10-E89F007758FD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8275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12"/>
          <p:cNvSpPr/>
          <p:nvPr/>
        </p:nvSpPr>
        <p:spPr>
          <a:xfrm>
            <a:off x="2222000" y="3070984"/>
            <a:ext cx="5157936" cy="831904"/>
          </a:xfrm>
          <a:prstGeom prst="roundRect">
            <a:avLst>
              <a:gd name="adj" fmla="val 678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모서리가 둥근 직사각형 2"/>
          <p:cNvSpPr/>
          <p:nvPr/>
        </p:nvSpPr>
        <p:spPr>
          <a:xfrm>
            <a:off x="2207623" y="1359554"/>
            <a:ext cx="5172313" cy="875037"/>
          </a:xfrm>
          <a:prstGeom prst="roundRect">
            <a:avLst>
              <a:gd name="adj" fmla="val 678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 sz="28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762000" y="416349"/>
            <a:ext cx="2490092" cy="64807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1" i="0" kern="1200" cap="none" baseline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4400" i="1">
                <a:solidFill>
                  <a:schemeClr val="tx1"/>
                </a:solidFill>
                <a:latin typeface="+mn-lt"/>
              </a:rPr>
              <a:t>Process</a:t>
            </a:r>
            <a:endParaRPr lang="ko-KR" altLang="en-US" sz="44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89739" y="3215835"/>
            <a:ext cx="2081147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Classification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모서리가 둥근 직사각형 12"/>
          <p:cNvSpPr/>
          <p:nvPr/>
        </p:nvSpPr>
        <p:spPr>
          <a:xfrm>
            <a:off x="2203270" y="4753802"/>
            <a:ext cx="5157936" cy="817527"/>
          </a:xfrm>
          <a:prstGeom prst="roundRect">
            <a:avLst>
              <a:gd name="adj" fmla="val 678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46607" y="1531047"/>
            <a:ext cx="2730748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cs typeface="Arial" panose="020B0604020202020204" pitchFamily="34" charset="0"/>
              </a:rPr>
              <a:t>What is a process</a:t>
            </a:r>
            <a:endParaRPr lang="en-US" altLang="ko-KR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74223" y="1214414"/>
            <a:ext cx="12200" cy="399840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1"/>
            <a:endCxn id="13" idx="1"/>
          </p:cNvCxnSpPr>
          <p:nvPr/>
        </p:nvCxnSpPr>
        <p:spPr>
          <a:xfrm>
            <a:off x="2207623" y="17970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76400" y="1792657"/>
            <a:ext cx="53122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690777" y="3405558"/>
            <a:ext cx="53122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674223" y="5227195"/>
            <a:ext cx="53122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598022" y="1082417"/>
            <a:ext cx="154577" cy="1193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46607" y="4910726"/>
            <a:ext cx="1655133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cs typeface="Arial" panose="020B0604020202020204" pitchFamily="34" charset="0"/>
              </a:rPr>
              <a:t>Operation</a:t>
            </a:r>
            <a:endParaRPr lang="en-US" altLang="ko-KR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82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28559" y="1057680"/>
            <a:ext cx="8156625" cy="481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5. Thread Synchronization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8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     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Waiting on condition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int pthread_cond_wait( pthread_cond_t *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cond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, 				pthread_mutex_t *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mutex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);</a:t>
            </a: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1F417E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int pthread_cond_timedwait( pthread_cond_t *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cond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, pthread_mutex_t *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mutex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, const struct timespec *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abstime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80E582A-0793-4950-AA88-C6AF115EEE86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314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28560" y="1261641"/>
            <a:ext cx="8202924" cy="46128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5. Thread Synchronization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ahoma"/>
              <a:cs typeface="Arial" pitchFamily="34" charset="0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Waking thread base on condition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int pthread_cond_signal(pthread_cond_t*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cond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); 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i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nt pthread_cond_broadcast(pthread_cond_t *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cond</a:t>
            </a:r>
            <a:r>
              <a:rPr lang="en-US" sz="2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F20EB0E-8DCF-4F25-A5ED-4BF066F16B6E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642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28560" y="1203767"/>
            <a:ext cx="8202924" cy="4670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5. Thread Synchronization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4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Example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32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32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F20EB0E-8DCF-4F25-A5ED-4BF066F16B6E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65" y="2257064"/>
            <a:ext cx="6128589" cy="383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5058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28560" y="1203767"/>
            <a:ext cx="8202924" cy="4670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5. Thread Synchronization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0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Example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F20EB0E-8DCF-4F25-A5ED-4BF066F16B6E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0" y="2164466"/>
            <a:ext cx="6896010" cy="3823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5233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28560" y="1157468"/>
            <a:ext cx="8202924" cy="4717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5. Thread Synchronization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0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Example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F20EB0E-8DCF-4F25-A5ED-4BF066F16B6E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65" y="2182847"/>
            <a:ext cx="7262511" cy="369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5722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28560" y="1157468"/>
            <a:ext cx="8202924" cy="4717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5. Thread Synchronization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0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Example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F20EB0E-8DCF-4F25-A5ED-4BF066F16B6E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28EA7414-2F2D-47CA-9EB3-C247885F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91" y="2334193"/>
            <a:ext cx="5661803" cy="35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525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28560" y="1157468"/>
            <a:ext cx="8202924" cy="4717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5. Thread Synchronization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0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Tahoma"/>
              <a:cs typeface="Arial" pitchFamily="34" charset="0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0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Example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F20EB0E-8DCF-4F25-A5ED-4BF066F16B6E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37" y="2875268"/>
            <a:ext cx="7635764" cy="106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3849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28560" y="1057680"/>
            <a:ext cx="8202924" cy="481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5. Thread Synchronization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0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Example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F20EB0E-8DCF-4F25-A5ED-4BF066F16B6E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38" y="1948922"/>
            <a:ext cx="5034987" cy="438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100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28560" y="1057680"/>
            <a:ext cx="8202924" cy="481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5. Thread Synchronization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0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Example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F20EB0E-8DCF-4F25-A5ED-4BF066F16B6E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60" y="1851947"/>
            <a:ext cx="4731534" cy="442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034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2280" y="-26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THREAD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28560" y="1057680"/>
            <a:ext cx="8202924" cy="481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3200" b="1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5. Thread Synchronization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r>
              <a:rPr lang="en-US" sz="2000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Tahoma"/>
                <a:cs typeface="Arial" pitchFamily="34" charset="0"/>
              </a:rPr>
              <a:t>Example</a:t>
            </a: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2800" spc="-1">
              <a:solidFill>
                <a:srgbClr val="1F417E"/>
              </a:solidFill>
              <a:uFill>
                <a:solidFill>
                  <a:srgbClr val="FFFFFF"/>
                </a:solidFill>
              </a:uFill>
              <a:latin typeface="Courier New"/>
              <a:ea typeface="Tahoma"/>
            </a:endParaRPr>
          </a:p>
          <a:p>
            <a:pPr marL="720">
              <a:lnSpc>
                <a:spcPct val="90000"/>
              </a:lnSpc>
              <a:buClr>
                <a:srgbClr val="1F417E"/>
              </a:buClr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600880" y="64591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2020 DASAN Zhone Solutions – Proprietary and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7010280" y="64929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F20EB0E-8DCF-4F25-A5ED-4BF066F16B6E}" type="slidenum">
              <a:rPr lang="en-US" sz="1200" b="0" strike="noStrike" spc="-1">
                <a:solidFill>
                  <a:srgbClr val="1F41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6534D0E-6BFC-41A2-933F-BF83BE31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24" y="2187585"/>
            <a:ext cx="5489274" cy="35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96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7886700" cy="940415"/>
          </a:xfrm>
        </p:spPr>
        <p:txBody>
          <a:bodyPr/>
          <a:lstStyle/>
          <a:p>
            <a:r>
              <a:rPr lang="en-US"/>
              <a:t>What is a process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2020 </a:t>
            </a:r>
            <a:r>
              <a:rPr lang="en-US" altLang="en-US" dirty="0"/>
              <a:t>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1166071"/>
            <a:ext cx="1676400" cy="9593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Program</a:t>
            </a:r>
          </a:p>
        </p:txBody>
      </p:sp>
      <p:sp>
        <p:nvSpPr>
          <p:cNvPr id="11" name="Pentagon 10"/>
          <p:cNvSpPr/>
          <p:nvPr/>
        </p:nvSpPr>
        <p:spPr>
          <a:xfrm>
            <a:off x="4876800" y="1166071"/>
            <a:ext cx="1981200" cy="959329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Process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14610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4358" y="2418547"/>
            <a:ext cx="3215641" cy="106158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>
                <a:solidFill>
                  <a:schemeClr val="tx1"/>
                </a:solidFill>
              </a:rPr>
              <a:t>Program is a group of instructions to carry out a specified task.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8372" y="3727444"/>
            <a:ext cx="3221628" cy="120974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>
                <a:solidFill>
                  <a:schemeClr val="tx1"/>
                </a:solidFill>
              </a:rPr>
              <a:t>Stored on disk in some file</a:t>
            </a:r>
          </a:p>
          <a:p>
            <a:pPr algn="just"/>
            <a:r>
              <a:rPr lang="en-US" sz="2000">
                <a:solidFill>
                  <a:schemeClr val="tx1"/>
                </a:solidFill>
              </a:rPr>
              <a:t>Not require any other resources.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88372" y="5241108"/>
            <a:ext cx="3221628" cy="110225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>
                <a:solidFill>
                  <a:schemeClr val="tx1"/>
                </a:solidFill>
              </a:rPr>
              <a:t>Longer: </a:t>
            </a:r>
            <a:r>
              <a:rPr lang="en-US" sz="2000">
                <a:solidFill>
                  <a:schemeClr val="tx1"/>
                </a:solidFill>
              </a:rPr>
              <a:t>it is stored in the memory until it is not manually deleted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029200" y="2418547"/>
            <a:ext cx="3352800" cy="106158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>
                <a:solidFill>
                  <a:schemeClr val="tx1"/>
                </a:solidFill>
              </a:rPr>
              <a:t>Process is a program in execution</a:t>
            </a:r>
          </a:p>
          <a:p>
            <a:pPr algn="just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9201" y="3725513"/>
            <a:ext cx="3352800" cy="120974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</a:rPr>
              <a:t>Process holds resources such as CPU, memory address, disk, I/O etc.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029201" y="5241108"/>
            <a:ext cx="3352800" cy="110225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>
                <a:solidFill>
                  <a:schemeClr val="tx1"/>
                </a:solidFill>
              </a:rPr>
              <a:t>Limited</a:t>
            </a:r>
            <a:r>
              <a:rPr lang="en-US" sz="2000">
                <a:solidFill>
                  <a:schemeClr val="tx1"/>
                </a:solidFill>
              </a:rPr>
              <a:t>: it gets terminated after the completion of the task.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70280" y="5562600"/>
            <a:ext cx="108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Lifespan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86200" y="409569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Requied</a:t>
            </a:r>
          </a:p>
        </p:txBody>
      </p:sp>
    </p:spTree>
    <p:extLst>
      <p:ext uri="{BB962C8B-B14F-4D97-AF65-F5344CB8AC3E}">
        <p14:creationId xmlns:p14="http://schemas.microsoft.com/office/powerpoint/2010/main" val="1618486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맑은 고딕"/>
                <a:cs typeface="Times New Roman"/>
              </a:rPr>
              <a:t>Mutex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4DC9-6ECE-4D73-8390-8E2DEB87A94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3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Mutex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E1BCA-097F-48D0-A7F9-492D94896A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524000"/>
            <a:ext cx="7886700" cy="15122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What is Mutex?</a:t>
            </a:r>
          </a:p>
          <a:p>
            <a:r>
              <a:rPr lang="en-US" altLang="ko-KR">
                <a:latin typeface="Arial"/>
                <a:ea typeface="맑은 고딕"/>
                <a:cs typeface="Arial"/>
              </a:rPr>
              <a:t>Why do we use Mutex?</a:t>
            </a:r>
          </a:p>
          <a:p>
            <a:r>
              <a:rPr lang="en-US" altLang="ko-KR">
                <a:latin typeface="Arial"/>
                <a:ea typeface="맑은 고딕"/>
                <a:cs typeface="Arial"/>
              </a:rPr>
              <a:t>Attention when using Mutex.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56669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/>
                <a:cs typeface="Arial"/>
              </a:rPr>
              <a:t>Definition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E1BCA-097F-48D0-A7F9-492D94896A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524000"/>
            <a:ext cx="7886700" cy="16435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b="0">
                <a:latin typeface="Arial"/>
                <a:ea typeface="맑은 고딕"/>
                <a:cs typeface="Arial"/>
              </a:rPr>
              <a:t>The mutual exclusion (referred to as mutex) technique is used to protect shared resources, which are essentially shared variables between threads.</a:t>
            </a:r>
            <a:endParaRPr lang="en-US" altLang="ko-KR" dirty="0">
              <a:ea typeface="맑은 고딕"/>
            </a:endParaRPr>
          </a:p>
        </p:txBody>
      </p:sp>
      <p:pic>
        <p:nvPicPr>
          <p:cNvPr id="3" name="Hình ảnh 6">
            <a:extLst>
              <a:ext uri="{FF2B5EF4-FFF2-40B4-BE49-F238E27FC236}">
                <a16:creationId xmlns:a16="http://schemas.microsoft.com/office/drawing/2014/main" id="{39318420-8753-41C2-8F38-0FD3F9C1F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63" y="3166596"/>
            <a:ext cx="7142671" cy="314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7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/>
                <a:cs typeface="Arial"/>
              </a:rPr>
              <a:t>Example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E1BCA-097F-48D0-A7F9-492D94896A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4839" y="905774"/>
            <a:ext cx="3343455" cy="4801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altLang="ko-KR">
                <a:latin typeface="Arial"/>
                <a:ea typeface="맑은 고딕"/>
                <a:cs typeface="Arial"/>
              </a:rPr>
              <a:t>Don't use Mutex</a:t>
            </a:r>
            <a:endParaRPr lang="en-US" altLang="ko-KR" dirty="0">
              <a:ea typeface="맑은 고딕"/>
            </a:endParaRPr>
          </a:p>
        </p:txBody>
      </p:sp>
      <p:pic>
        <p:nvPicPr>
          <p:cNvPr id="3" name="Hình ảnh 6" descr="Ảnh có chứa văn bản&#10;&#10;Mô tả được tự động tạo">
            <a:extLst>
              <a:ext uri="{FF2B5EF4-FFF2-40B4-BE49-F238E27FC236}">
                <a16:creationId xmlns:a16="http://schemas.microsoft.com/office/drawing/2014/main" id="{12FB7625-86C6-4B93-BFBF-BE0ABBA0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22080"/>
            <a:ext cx="4109049" cy="4357614"/>
          </a:xfrm>
          <a:prstGeom prst="rect">
            <a:avLst/>
          </a:prstGeom>
        </p:spPr>
      </p:pic>
      <p:pic>
        <p:nvPicPr>
          <p:cNvPr id="7" name="Hình ảnh 7" descr="Ảnh có chứa văn bản&#10;&#10;Mô tả được tự động tạo">
            <a:extLst>
              <a:ext uri="{FF2B5EF4-FFF2-40B4-BE49-F238E27FC236}">
                <a16:creationId xmlns:a16="http://schemas.microsoft.com/office/drawing/2014/main" id="{9F1EE23F-2876-4F25-BDF0-5BD749AD1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820492"/>
            <a:ext cx="4109048" cy="680413"/>
          </a:xfrm>
          <a:prstGeom prst="rect">
            <a:avLst/>
          </a:prstGeom>
        </p:spPr>
      </p:pic>
      <p:pic>
        <p:nvPicPr>
          <p:cNvPr id="8" name="Hình ảnh 8" descr="Ảnh có chứa văn bản&#10;&#10;Mô tả được tự động tạo">
            <a:extLst>
              <a:ext uri="{FF2B5EF4-FFF2-40B4-BE49-F238E27FC236}">
                <a16:creationId xmlns:a16="http://schemas.microsoft.com/office/drawing/2014/main" id="{7773AE90-342C-4FD4-96F5-976C31643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515" y="5808676"/>
            <a:ext cx="4238442" cy="675288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87C1FB3-F923-4E6B-8190-4E4AF9DF7349}"/>
              </a:ext>
            </a:extLst>
          </p:cNvPr>
          <p:cNvSpPr txBox="1">
            <a:spLocks/>
          </p:cNvSpPr>
          <p:nvPr/>
        </p:nvSpPr>
        <p:spPr>
          <a:xfrm>
            <a:off x="4763578" y="900024"/>
            <a:ext cx="3343455" cy="4801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1F417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F417E"/>
              </a:buClr>
              <a:buFont typeface="Arial" panose="020B0604020202020204" pitchFamily="34" charset="0"/>
              <a:buChar char="•"/>
              <a:defRPr sz="2400" b="1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20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rial"/>
                <a:ea typeface="맑은 고딕"/>
                <a:cs typeface="Arial"/>
              </a:rPr>
              <a:t>Use Mutex</a:t>
            </a:r>
            <a:endParaRPr lang="en-US" altLang="ko-KR" dirty="0">
              <a:ea typeface="맑은 고딕"/>
            </a:endParaRPr>
          </a:p>
        </p:txBody>
      </p:sp>
      <p:pic>
        <p:nvPicPr>
          <p:cNvPr id="11" name="Hình ảnh 11" descr="Ảnh có chứa văn bản&#10;&#10;Mô tả được tự động tạo">
            <a:extLst>
              <a:ext uri="{FF2B5EF4-FFF2-40B4-BE49-F238E27FC236}">
                <a16:creationId xmlns:a16="http://schemas.microsoft.com/office/drawing/2014/main" id="{1E26CD06-E911-4C6E-BA03-7A17EB344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513" y="1322086"/>
            <a:ext cx="4238445" cy="43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70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E1BCA-097F-48D0-A7F9-492D94896A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9858" y="1020792"/>
            <a:ext cx="7886700" cy="4801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Arial"/>
                <a:ea typeface="맑은 고딕"/>
                <a:cs typeface="Arial"/>
              </a:rPr>
              <a:t>1. </a:t>
            </a:r>
            <a:r>
              <a:rPr lang="en-US" altLang="ko-KR">
                <a:latin typeface="Arial"/>
                <a:ea typeface="맑은 고딕"/>
                <a:cs typeface="Arial"/>
              </a:rPr>
              <a:t>Init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Mutex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21F182C-CB18-4B47-83C7-AF0D3DC289F3}"/>
              </a:ext>
            </a:extLst>
          </p:cNvPr>
          <p:cNvSpPr txBox="1"/>
          <p:nvPr/>
        </p:nvSpPr>
        <p:spPr>
          <a:xfrm>
            <a:off x="774155" y="2499173"/>
            <a:ext cx="53938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vi-VN" dirty="0">
              <a:latin typeface="Arial"/>
              <a:cs typeface="Arial"/>
            </a:endParaRP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4C953A07-6164-4785-B5FD-41C4D98EFA6D}"/>
              </a:ext>
            </a:extLst>
          </p:cNvPr>
          <p:cNvSpPr/>
          <p:nvPr/>
        </p:nvSpPr>
        <p:spPr>
          <a:xfrm>
            <a:off x="3598521" y="2287226"/>
            <a:ext cx="1514650" cy="939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/>
                <a:cs typeface="Arial"/>
              </a:rPr>
              <a:t>Init Mutex</a:t>
            </a:r>
            <a:endParaRPr lang="vi-VN">
              <a:ea typeface="+mn-lt"/>
              <a:cs typeface="+mn-lt"/>
            </a:endParaRP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A7C2D87-F3F7-4D0A-AD45-9A23719114A6}"/>
              </a:ext>
            </a:extLst>
          </p:cNvPr>
          <p:cNvSpPr/>
          <p:nvPr/>
        </p:nvSpPr>
        <p:spPr>
          <a:xfrm>
            <a:off x="1163510" y="3933356"/>
            <a:ext cx="1486601" cy="1093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ea typeface="+mn-lt"/>
                <a:cs typeface="+mn-lt"/>
              </a:rPr>
              <a:t>Static initialization</a:t>
            </a:r>
            <a:endParaRPr lang="vi-VN"/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D66804F3-1C7C-4497-B6F1-13070AF303DC}"/>
              </a:ext>
            </a:extLst>
          </p:cNvPr>
          <p:cNvSpPr/>
          <p:nvPr/>
        </p:nvSpPr>
        <p:spPr>
          <a:xfrm>
            <a:off x="6128196" y="3933356"/>
            <a:ext cx="1556723" cy="1093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>
                <a:latin typeface="Arial"/>
                <a:cs typeface="Arial"/>
              </a:rPr>
              <a:t>Dynamic</a:t>
            </a:r>
            <a:endParaRPr lang="vi-VN"/>
          </a:p>
          <a:p>
            <a:pPr algn="ctr"/>
            <a:r>
              <a:rPr lang="vi-VN" dirty="0">
                <a:latin typeface="Arial"/>
                <a:ea typeface="+mn-lt"/>
                <a:cs typeface="Arial"/>
              </a:rPr>
              <a:t> </a:t>
            </a:r>
            <a:r>
              <a:rPr lang="vi-VN">
                <a:latin typeface="Arial"/>
                <a:ea typeface="+mn-lt"/>
                <a:cs typeface="Arial"/>
              </a:rPr>
              <a:t>initialization</a:t>
            </a:r>
            <a:endParaRPr lang="vi-VN">
              <a:latin typeface="Arial"/>
              <a:cs typeface="Arial"/>
            </a:endParaRP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D03D857A-DD34-40B8-8C6F-F471262C9CF2}"/>
              </a:ext>
            </a:extLst>
          </p:cNvPr>
          <p:cNvCxnSpPr/>
          <p:nvPr/>
        </p:nvCxnSpPr>
        <p:spPr>
          <a:xfrm>
            <a:off x="5050938" y="3150613"/>
            <a:ext cx="1082694" cy="90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CDD57771-FF0C-4E44-9509-C569D4AD422A}"/>
              </a:ext>
            </a:extLst>
          </p:cNvPr>
          <p:cNvCxnSpPr/>
          <p:nvPr/>
        </p:nvCxnSpPr>
        <p:spPr>
          <a:xfrm flipH="1">
            <a:off x="2588053" y="3195315"/>
            <a:ext cx="1035010" cy="85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9539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E1BCA-097F-48D0-A7F9-492D94896A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9858" y="1020792"/>
            <a:ext cx="7886700" cy="4801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en-US" altLang="ko-KR">
                <a:latin typeface="Arial"/>
                <a:ea typeface="맑은 고딕"/>
                <a:cs typeface="Arial"/>
              </a:rPr>
              <a:t>Static </a:t>
            </a:r>
            <a:r>
              <a:rPr lang="vi-VN">
                <a:latin typeface="Arial"/>
                <a:ea typeface="맑은 고딕"/>
                <a:cs typeface="Arial"/>
              </a:rPr>
              <a:t>initialization</a:t>
            </a:r>
            <a:endParaRPr lang="en-US" altLang="ko-KR" dirty="0">
              <a:latin typeface="Arial"/>
              <a:ea typeface="맑은 고딕"/>
              <a:cs typeface="Arial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A31A65FA-8046-4E38-83F5-F0F0802BEC03}"/>
              </a:ext>
            </a:extLst>
          </p:cNvPr>
          <p:cNvSpPr/>
          <p:nvPr/>
        </p:nvSpPr>
        <p:spPr>
          <a:xfrm>
            <a:off x="566591" y="1611419"/>
            <a:ext cx="7699471" cy="7012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>
                <a:solidFill>
                  <a:schemeClr val="tx1"/>
                </a:solidFill>
                <a:latin typeface="Courier New"/>
                <a:cs typeface="Courier New"/>
              </a:rPr>
              <a:t>pthread_mutex_t mutex =  PTHREAD_MUTEX_INITIALIZER;</a:t>
            </a:r>
            <a:endParaRPr lang="vi-VN">
              <a:solidFill>
                <a:schemeClr val="tx1"/>
              </a:solidFill>
              <a:latin typeface="Arial"/>
              <a:ea typeface="+mn-lt"/>
              <a:cs typeface="Arial"/>
            </a:endParaRPr>
          </a:p>
        </p:txBody>
      </p:sp>
      <p:pic>
        <p:nvPicPr>
          <p:cNvPr id="14" name="Hình ảnh 8" descr="Ảnh có chứa văn bản&#10;&#10;Mô tả được tự động tạo">
            <a:extLst>
              <a:ext uri="{FF2B5EF4-FFF2-40B4-BE49-F238E27FC236}">
                <a16:creationId xmlns:a16="http://schemas.microsoft.com/office/drawing/2014/main" id="{8F280151-3820-4284-A1D7-196AF55E1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72" y="3606823"/>
            <a:ext cx="4238442" cy="675288"/>
          </a:xfrm>
          <a:prstGeom prst="rect">
            <a:avLst/>
          </a:prstGeom>
        </p:spPr>
      </p:pic>
      <p:pic>
        <p:nvPicPr>
          <p:cNvPr id="16" name="Hình ảnh 11" descr="Ảnh có chứa văn bản&#10;&#10;Mô tả được tự động tạo">
            <a:extLst>
              <a:ext uri="{FF2B5EF4-FFF2-40B4-BE49-F238E27FC236}">
                <a16:creationId xmlns:a16="http://schemas.microsoft.com/office/drawing/2014/main" id="{DB9AEA0E-1019-466C-88D5-E31278B6B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5" y="2401976"/>
            <a:ext cx="4238445" cy="43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760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E1BCA-097F-48D0-A7F9-492D94896A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9858" y="1020792"/>
            <a:ext cx="7886700" cy="4801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vi-VN">
                <a:latin typeface="Arial"/>
                <a:ea typeface="맑은 고딕"/>
                <a:cs typeface="Arial"/>
              </a:rPr>
              <a:t>Dynamic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 </a:t>
            </a:r>
            <a:r>
              <a:rPr lang="vi-VN">
                <a:latin typeface="Arial"/>
                <a:ea typeface="맑은 고딕"/>
                <a:cs typeface="Arial"/>
              </a:rPr>
              <a:t>initialization</a:t>
            </a:r>
            <a:endParaRPr lang="en-US" altLang="ko-KR">
              <a:latin typeface="Arial"/>
              <a:ea typeface="맑은 고딕"/>
              <a:cs typeface="Arial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A31A65FA-8046-4E38-83F5-F0F0802BEC03}"/>
              </a:ext>
            </a:extLst>
          </p:cNvPr>
          <p:cNvSpPr/>
          <p:nvPr/>
        </p:nvSpPr>
        <p:spPr>
          <a:xfrm>
            <a:off x="566591" y="1611419"/>
            <a:ext cx="7871999" cy="7012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vi-VN">
                <a:solidFill>
                  <a:schemeClr val="tx1"/>
                </a:solidFill>
                <a:latin typeface="Courier New"/>
                <a:ea typeface="+mn-lt"/>
                <a:cs typeface="Arial"/>
              </a:rPr>
              <a:t>int pthread_mutex_init(pthread_mutex_t *mutex, const pthread_mutexattr_t *attr);</a:t>
            </a:r>
            <a:endParaRPr lang="vi-VN">
              <a:solidFill>
                <a:schemeClr val="tx1"/>
              </a:solidFill>
              <a:latin typeface="Courier New"/>
              <a:cs typeface="Arial"/>
            </a:endParaRPr>
          </a:p>
        </p:txBody>
      </p:sp>
      <p:pic>
        <p:nvPicPr>
          <p:cNvPr id="3" name="Hình ảnh 6" descr="Ảnh có chứa văn bản&#10;&#10;Mô tả được tự động tạo">
            <a:extLst>
              <a:ext uri="{FF2B5EF4-FFF2-40B4-BE49-F238E27FC236}">
                <a16:creationId xmlns:a16="http://schemas.microsoft.com/office/drawing/2014/main" id="{E5709C35-9F8C-4AC2-9255-488DC9662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215826"/>
            <a:ext cx="3950898" cy="3186800"/>
          </a:xfrm>
          <a:prstGeom prst="rect">
            <a:avLst/>
          </a:prstGeom>
        </p:spPr>
      </p:pic>
      <p:pic>
        <p:nvPicPr>
          <p:cNvPr id="7" name="Hình ảnh 8" descr="Ảnh có chứa văn bản&#10;&#10;Mô tả được tự động tạo">
            <a:extLst>
              <a:ext uri="{FF2B5EF4-FFF2-40B4-BE49-F238E27FC236}">
                <a16:creationId xmlns:a16="http://schemas.microsoft.com/office/drawing/2014/main" id="{39F79511-40D8-4B60-9030-BBD362AB2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796" y="4375558"/>
            <a:ext cx="4022784" cy="838583"/>
          </a:xfrm>
          <a:prstGeom prst="rect">
            <a:avLst/>
          </a:prstGeom>
        </p:spPr>
      </p:pic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89F26E59-A807-4E0A-B3CE-06AB4EE6C839}"/>
              </a:ext>
            </a:extLst>
          </p:cNvPr>
          <p:cNvSpPr/>
          <p:nvPr/>
        </p:nvSpPr>
        <p:spPr>
          <a:xfrm>
            <a:off x="563594" y="2396705"/>
            <a:ext cx="7878789" cy="7044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>
                <a:solidFill>
                  <a:schemeClr val="tx1"/>
                </a:solidFill>
                <a:latin typeface="Courier New"/>
                <a:ea typeface="+mn-lt"/>
                <a:cs typeface="Arial"/>
              </a:rPr>
              <a:t>int pthread_mutex_destroy(pthread_mutex_t *mutex);</a:t>
            </a:r>
            <a:endParaRPr lang="vi-VN">
              <a:solidFill>
                <a:schemeClr val="tx1"/>
              </a:solidFill>
              <a:latin typeface="Courier Ne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234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E1BCA-097F-48D0-A7F9-492D94896A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9858" y="1020792"/>
            <a:ext cx="7886700" cy="4801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vi-VN"/>
              <a:t>Lock/unlock mutex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A31A65FA-8046-4E38-83F5-F0F0802BEC03}"/>
              </a:ext>
            </a:extLst>
          </p:cNvPr>
          <p:cNvSpPr/>
          <p:nvPr/>
        </p:nvSpPr>
        <p:spPr>
          <a:xfrm>
            <a:off x="566591" y="1611419"/>
            <a:ext cx="7871999" cy="7012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vi-VN">
                <a:solidFill>
                  <a:schemeClr val="tx1"/>
                </a:solidFill>
                <a:latin typeface="Courier New"/>
                <a:ea typeface="+mn-lt"/>
                <a:cs typeface="Arial"/>
              </a:rPr>
              <a:t>int pthread_mutex_lock(pthread_mutex_t *mutex);</a:t>
            </a:r>
            <a:endParaRPr lang="vi-VN">
              <a:solidFill>
                <a:schemeClr val="tx1"/>
              </a:solidFill>
              <a:latin typeface="Courier New"/>
              <a:cs typeface="Arial"/>
            </a:endParaRPr>
          </a:p>
        </p:txBody>
      </p:sp>
      <p:pic>
        <p:nvPicPr>
          <p:cNvPr id="3" name="Hình ảnh 6" descr="Ảnh có chứa văn bản&#10;&#10;Mô tả được tự động tạo">
            <a:extLst>
              <a:ext uri="{FF2B5EF4-FFF2-40B4-BE49-F238E27FC236}">
                <a16:creationId xmlns:a16="http://schemas.microsoft.com/office/drawing/2014/main" id="{E5709C35-9F8C-4AC2-9255-488DC9662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98" y="3230203"/>
            <a:ext cx="3950898" cy="3186800"/>
          </a:xfrm>
          <a:prstGeom prst="rect">
            <a:avLst/>
          </a:prstGeom>
        </p:spPr>
      </p:pic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89F26E59-A807-4E0A-B3CE-06AB4EE6C839}"/>
              </a:ext>
            </a:extLst>
          </p:cNvPr>
          <p:cNvSpPr/>
          <p:nvPr/>
        </p:nvSpPr>
        <p:spPr>
          <a:xfrm>
            <a:off x="563594" y="2396705"/>
            <a:ext cx="7878789" cy="7044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vi-VN">
                <a:solidFill>
                  <a:schemeClr val="tx1"/>
                </a:solidFill>
                <a:latin typeface="Courier New"/>
                <a:ea typeface="+mn-lt"/>
                <a:cs typeface="Arial"/>
              </a:rPr>
              <a:t>int pthread_mutex_unlock(pthread_mutex_t *mutex);</a:t>
            </a:r>
          </a:p>
        </p:txBody>
      </p:sp>
    </p:spTree>
    <p:extLst>
      <p:ext uri="{BB962C8B-B14F-4D97-AF65-F5344CB8AC3E}">
        <p14:creationId xmlns:p14="http://schemas.microsoft.com/office/powerpoint/2010/main" val="31443105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E1BCA-097F-48D0-A7F9-492D94896A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9858" y="1020792"/>
            <a:ext cx="7886700" cy="4801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vi-VN">
                <a:latin typeface="Arial"/>
                <a:cs typeface="Arial"/>
              </a:rPr>
              <a:t>trylock mutex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A31A65FA-8046-4E38-83F5-F0F0802BEC03}"/>
              </a:ext>
            </a:extLst>
          </p:cNvPr>
          <p:cNvSpPr/>
          <p:nvPr/>
        </p:nvSpPr>
        <p:spPr>
          <a:xfrm>
            <a:off x="566591" y="1611419"/>
            <a:ext cx="7871999" cy="7012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vi-VN">
                <a:solidFill>
                  <a:schemeClr val="tx1"/>
                </a:solidFill>
                <a:latin typeface="Courier New"/>
                <a:ea typeface="+mn-lt"/>
                <a:cs typeface="Arial"/>
              </a:rPr>
              <a:t>int pthread_mutex_trylock(pthread_mutex_t *mutex);</a:t>
            </a:r>
          </a:p>
        </p:txBody>
      </p:sp>
      <p:pic>
        <p:nvPicPr>
          <p:cNvPr id="3" name="Hình ảnh 6" descr="Ảnh có chứa văn bản&#10;&#10;Mô tả được tự động tạo">
            <a:extLst>
              <a:ext uri="{FF2B5EF4-FFF2-40B4-BE49-F238E27FC236}">
                <a16:creationId xmlns:a16="http://schemas.microsoft.com/office/drawing/2014/main" id="{9E65B64A-AA00-478E-B8AC-9D38D94F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1" y="2860233"/>
            <a:ext cx="3102633" cy="3006591"/>
          </a:xfrm>
          <a:prstGeom prst="rect">
            <a:avLst/>
          </a:prstGeom>
        </p:spPr>
      </p:pic>
      <p:pic>
        <p:nvPicPr>
          <p:cNvPr id="7" name="Hình ảnh 8" descr="Ảnh có chứa văn bản&#10;&#10;Mô tả được tự động tạo">
            <a:extLst>
              <a:ext uri="{FF2B5EF4-FFF2-40B4-BE49-F238E27FC236}">
                <a16:creationId xmlns:a16="http://schemas.microsoft.com/office/drawing/2014/main" id="{29FD6DEF-3DE0-44A2-BC11-9293AF2E7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81" y="6017976"/>
            <a:ext cx="3102634" cy="472349"/>
          </a:xfrm>
          <a:prstGeom prst="rect">
            <a:avLst/>
          </a:prstGeom>
        </p:spPr>
      </p:pic>
      <p:pic>
        <p:nvPicPr>
          <p:cNvPr id="9" name="Hình ảnh 9" descr="Ảnh có chứa văn bản&#10;&#10;Mô tả được tự động tạo">
            <a:extLst>
              <a:ext uri="{FF2B5EF4-FFF2-40B4-BE49-F238E27FC236}">
                <a16:creationId xmlns:a16="http://schemas.microsoft.com/office/drawing/2014/main" id="{5DBB2BD4-A450-4FEC-BBA9-60FAD3FAE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193" y="2847381"/>
            <a:ext cx="3160143" cy="3075427"/>
          </a:xfrm>
          <a:prstGeom prst="rect">
            <a:avLst/>
          </a:prstGeom>
        </p:spPr>
      </p:pic>
      <p:pic>
        <p:nvPicPr>
          <p:cNvPr id="10" name="Hình ảnh 10" descr="Ảnh có chứa văn bản&#10;&#10;Mô tả được tự động tạo">
            <a:extLst>
              <a:ext uri="{FF2B5EF4-FFF2-40B4-BE49-F238E27FC236}">
                <a16:creationId xmlns:a16="http://schemas.microsoft.com/office/drawing/2014/main" id="{3E813F80-FD4F-4A22-A847-C963A472C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3193" y="6000128"/>
            <a:ext cx="3160143" cy="4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56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E1BCA-097F-48D0-A7F9-492D94896A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9858" y="1020792"/>
            <a:ext cx="7886700" cy="4801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vi-VN">
                <a:latin typeface="Arial"/>
                <a:cs typeface="Arial"/>
              </a:rPr>
              <a:t>timedlock mutex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50BA12F3-4D14-4C32-9126-5045604415D1}"/>
              </a:ext>
            </a:extLst>
          </p:cNvPr>
          <p:cNvSpPr/>
          <p:nvPr/>
        </p:nvSpPr>
        <p:spPr>
          <a:xfrm>
            <a:off x="506085" y="1879120"/>
            <a:ext cx="7878789" cy="7044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>
                <a:solidFill>
                  <a:schemeClr val="tx1"/>
                </a:solidFill>
                <a:latin typeface="Courier New"/>
                <a:ea typeface="+mn-lt"/>
                <a:cs typeface="Arial"/>
              </a:rPr>
              <a:t>int pthread_mutex_timedlock(pthread_mutex_t *restrict mutex,const struct timespec *restrict abs_timeout);</a:t>
            </a:r>
          </a:p>
        </p:txBody>
      </p:sp>
      <p:pic>
        <p:nvPicPr>
          <p:cNvPr id="3" name="Hình ảnh 6" descr="Ảnh có chứa văn bản&#10;&#10;Mô tả được tự động tạo">
            <a:extLst>
              <a:ext uri="{FF2B5EF4-FFF2-40B4-BE49-F238E27FC236}">
                <a16:creationId xmlns:a16="http://schemas.microsoft.com/office/drawing/2014/main" id="{3CEA4D3D-1BB7-4E35-A65C-5BA60A60C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" y="2786082"/>
            <a:ext cx="3375803" cy="3557458"/>
          </a:xfrm>
          <a:prstGeom prst="rect">
            <a:avLst/>
          </a:prstGeom>
        </p:spPr>
      </p:pic>
      <p:pic>
        <p:nvPicPr>
          <p:cNvPr id="7" name="Hình ảnh 7" descr="Ảnh có chứa văn bản&#10;&#10;Mô tả được tự động tạo">
            <a:extLst>
              <a:ext uri="{FF2B5EF4-FFF2-40B4-BE49-F238E27FC236}">
                <a16:creationId xmlns:a16="http://schemas.microsoft.com/office/drawing/2014/main" id="{BCC40E6D-CAEA-4A02-8EAD-F872461A9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70" y="2781306"/>
            <a:ext cx="4295954" cy="2344934"/>
          </a:xfrm>
          <a:prstGeom prst="rect">
            <a:avLst/>
          </a:prstGeom>
        </p:spPr>
      </p:pic>
      <p:pic>
        <p:nvPicPr>
          <p:cNvPr id="8" name="Hình ảnh 8" descr="Ảnh có chứa văn bản&#10;&#10;Mô tả được tự động tạo">
            <a:extLst>
              <a:ext uri="{FF2B5EF4-FFF2-40B4-BE49-F238E27FC236}">
                <a16:creationId xmlns:a16="http://schemas.microsoft.com/office/drawing/2014/main" id="{D12CE69C-ED76-4A1E-A99A-737AABA75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6702" y="5221103"/>
            <a:ext cx="2642559" cy="1016548"/>
          </a:xfrm>
          <a:prstGeom prst="rect">
            <a:avLst/>
          </a:prstGeom>
        </p:spPr>
      </p:pic>
      <p:pic>
        <p:nvPicPr>
          <p:cNvPr id="9" name="Hình ảnh 10" descr="Ảnh có chứa văn bản&#10;&#10;Mô tả được tự động tạo">
            <a:extLst>
              <a:ext uri="{FF2B5EF4-FFF2-40B4-BE49-F238E27FC236}">
                <a16:creationId xmlns:a16="http://schemas.microsoft.com/office/drawing/2014/main" id="{B0A3A698-AE57-48BA-A7C2-E47A5D1E3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022" y="5221377"/>
            <a:ext cx="27432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0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1143000" y="1447800"/>
          <a:ext cx="6629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76199"/>
            <a:ext cx="7886700" cy="609601"/>
          </a:xfrm>
        </p:spPr>
        <p:txBody>
          <a:bodyPr/>
          <a:lstStyle/>
          <a:p>
            <a:r>
              <a:rPr lang="en-US"/>
              <a:t>Process Control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390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Mutex Deadlock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6" name="Hình ảnh 16">
            <a:extLst>
              <a:ext uri="{FF2B5EF4-FFF2-40B4-BE49-F238E27FC236}">
                <a16:creationId xmlns:a16="http://schemas.microsoft.com/office/drawing/2014/main" id="{2D6F5674-BA13-42C2-9E96-F3637D63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6" y="1199342"/>
            <a:ext cx="3918908" cy="4200525"/>
          </a:xfrm>
          <a:prstGeom prst="rect">
            <a:avLst/>
          </a:prstGeom>
        </p:spPr>
      </p:pic>
      <p:pic>
        <p:nvPicPr>
          <p:cNvPr id="3" name="Hình ảnh 5" descr="Ảnh có chứa văn bản&#10;&#10;Mô tả được tự động tạo">
            <a:extLst>
              <a:ext uri="{FF2B5EF4-FFF2-40B4-BE49-F238E27FC236}">
                <a16:creationId xmlns:a16="http://schemas.microsoft.com/office/drawing/2014/main" id="{EC099CF4-969E-410F-A0D5-E2078B01B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45" y="1200142"/>
            <a:ext cx="3994030" cy="3235641"/>
          </a:xfrm>
          <a:prstGeom prst="rect">
            <a:avLst/>
          </a:prstGeo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68EA380E-E8EF-4451-9555-1D8C81243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645" y="4977923"/>
            <a:ext cx="3994030" cy="3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025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Mutex Deadlock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7" name="Hình ảnh 17">
            <a:extLst>
              <a:ext uri="{FF2B5EF4-FFF2-40B4-BE49-F238E27FC236}">
                <a16:creationId xmlns:a16="http://schemas.microsoft.com/office/drawing/2014/main" id="{651953FA-0575-40B3-A775-D881742FF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9" y="1073226"/>
            <a:ext cx="7257689" cy="2928756"/>
          </a:xfrm>
          <a:prstGeom prst="rect">
            <a:avLst/>
          </a:prstGeom>
        </p:spPr>
      </p:pic>
      <p:pic>
        <p:nvPicPr>
          <p:cNvPr id="3" name="Hình ảnh 5" descr="Ảnh có chứa văn bản&#10;&#10;Mô tả được tự động tạo">
            <a:extLst>
              <a:ext uri="{FF2B5EF4-FFF2-40B4-BE49-F238E27FC236}">
                <a16:creationId xmlns:a16="http://schemas.microsoft.com/office/drawing/2014/main" id="{728E0B3A-3798-4D84-933D-359011CF6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19" y="3992674"/>
            <a:ext cx="3289539" cy="2567631"/>
          </a:xfrm>
          <a:prstGeom prst="rect">
            <a:avLst/>
          </a:prstGeo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EC9F49A1-45DD-4E67-B087-6539EE009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457" y="4861899"/>
            <a:ext cx="5316747" cy="5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04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Mutex Deadlock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7" name="Hình ảnh 7" descr="Ảnh có chứa văn bản&#10;&#10;Mô tả được tự động tạo">
            <a:extLst>
              <a:ext uri="{FF2B5EF4-FFF2-40B4-BE49-F238E27FC236}">
                <a16:creationId xmlns:a16="http://schemas.microsoft.com/office/drawing/2014/main" id="{4B32542E-22BE-41B0-8DFF-53E29DF9B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287" y="1380987"/>
            <a:ext cx="4224067" cy="475738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52BE744-1D8F-4B5E-B8C6-C02C0B2A2E6D}"/>
              </a:ext>
            </a:extLst>
          </p:cNvPr>
          <p:cNvSpPr txBox="1"/>
          <p:nvPr/>
        </p:nvSpPr>
        <p:spPr>
          <a:xfrm>
            <a:off x="353683" y="114443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Advice: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66447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Mini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52BE744-1D8F-4B5E-B8C6-C02C0B2A2E6D}"/>
              </a:ext>
            </a:extLst>
          </p:cNvPr>
          <p:cNvSpPr txBox="1"/>
          <p:nvPr/>
        </p:nvSpPr>
        <p:spPr>
          <a:xfrm>
            <a:off x="353683" y="1144438"/>
            <a:ext cx="797655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Snake Game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Features Of the Game</a:t>
            </a:r>
            <a:endParaRPr lang="en-US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A very user-friendly game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Simple and easy game to play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>
              <a:cs typeface="Calibri"/>
            </a:endParaRP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54496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Mini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2020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52BE744-1D8F-4B5E-B8C6-C02C0B2A2E6D}"/>
              </a:ext>
            </a:extLst>
          </p:cNvPr>
          <p:cNvSpPr txBox="1"/>
          <p:nvPr/>
        </p:nvSpPr>
        <p:spPr>
          <a:xfrm>
            <a:off x="353683" y="114443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Snake Game</a:t>
            </a: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82C20A15-6BC3-482C-A4D2-172158FA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52" y="981792"/>
            <a:ext cx="4641011" cy="54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056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내용 개체 틀 4"/>
          <p:cNvSpPr txBox="1">
            <a:spLocks/>
          </p:cNvSpPr>
          <p:nvPr/>
        </p:nvSpPr>
        <p:spPr>
          <a:xfrm>
            <a:off x="755576" y="1052736"/>
            <a:ext cx="7776864" cy="511256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Arial"/>
                <a:cs typeface="Arial"/>
                <a:hlinkClick r:id="rId3"/>
              </a:rPr>
              <a:t>https://docs.oracle.com/cd/E19683-01/806-6867/mtintro-75924/index.html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sz="1400" b="0" dirty="0">
                <a:cs typeface="Arial"/>
                <a:hlinkClick r:id="rId4"/>
              </a:rPr>
              <a:t>https://elixir.bootlin.com/linux/latest/source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sz="1400" b="0" dirty="0">
                <a:cs typeface="Arial"/>
                <a:hlinkClick r:id="rId5"/>
              </a:rPr>
              <a:t>https://vimentor.com/vi/lesson/giai-phap-mutex</a:t>
            </a:r>
            <a:endParaRPr lang="en-US" sz="1400" b="0" dirty="0">
              <a:cs typeface="Arial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691947" y="52951"/>
            <a:ext cx="7560840" cy="7331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1" i="0" kern="1200" cap="none" baseline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4" name="AutoShape 6" descr="http://wiki.dasannetworks.com/download/attachments/47593598/image2015-5-14%2018%3A59%3A49.png?version=1&amp;modificationDate=1431604798000&amp;api=v2"/>
          <p:cNvSpPr>
            <a:spLocks noChangeAspect="1" noChangeArrowheads="1"/>
          </p:cNvSpPr>
          <p:nvPr/>
        </p:nvSpPr>
        <p:spPr bwMode="auto">
          <a:xfrm>
            <a:off x="132454" y="-232829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6" name="Picture 2" descr="http://www.assaabloy.com.hk/presets/medium/Local/assaabloyCOMHK/references-library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91" b="17024"/>
          <a:stretch/>
        </p:blipFill>
        <p:spPr bwMode="auto">
          <a:xfrm>
            <a:off x="-6288" y="4941168"/>
            <a:ext cx="9144000" cy="12961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5DF0-6BD7-453D-92F6-419AF74F40AF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282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19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76199"/>
            <a:ext cx="7886700" cy="609601"/>
          </a:xfrm>
        </p:spPr>
        <p:txBody>
          <a:bodyPr/>
          <a:lstStyle/>
          <a:p>
            <a:r>
              <a:rPr lang="en-US"/>
              <a:t>Process Control Block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170152"/>
            <a:ext cx="4876800" cy="50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76199"/>
            <a:ext cx="7886700" cy="609601"/>
          </a:xfrm>
        </p:spPr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906853" cy="25908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114550" y="4199119"/>
            <a:ext cx="4114800" cy="17612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</a:rPr>
              <a:t>PID: Process  Identifier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</a:rPr>
              <a:t>PPID: Parent’s process identifier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</a:rPr>
              <a:t>PR: Process priority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</a:rPr>
              <a:t>S: state of process</a:t>
            </a:r>
          </a:p>
        </p:txBody>
      </p:sp>
    </p:spTree>
    <p:extLst>
      <p:ext uri="{BB962C8B-B14F-4D97-AF65-F5344CB8AC3E}">
        <p14:creationId xmlns:p14="http://schemas.microsoft.com/office/powerpoint/2010/main" val="129677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 DASAN </a:t>
            </a:r>
            <a:r>
              <a:rPr lang="en-US" altLang="en-US" dirty="0" err="1"/>
              <a:t>Zhone</a:t>
            </a:r>
            <a:r>
              <a:rPr lang="en-US" altLang="en-US" dirty="0"/>
              <a:t> Solutions –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C201-5080-4E6B-B48E-8227E6C15FC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76199"/>
            <a:ext cx="7886700" cy="609601"/>
          </a:xfrm>
        </p:spPr>
        <p:txBody>
          <a:bodyPr/>
          <a:lstStyle/>
          <a:p>
            <a:r>
              <a:rPr lang="en-US"/>
              <a:t>Classification</a:t>
            </a:r>
            <a:endParaRPr lang="en-US"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533400" y="1219200"/>
          <a:ext cx="81534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028073"/>
      </p:ext>
    </p:extLst>
  </p:cSld>
  <p:clrMapOvr>
    <a:masterClrMapping/>
  </p:clrMapOvr>
</p:sld>
</file>

<file path=ppt/theme/theme1.xml><?xml version="1.0" encoding="utf-8"?>
<a:theme xmlns:a="http://schemas.openxmlformats.org/drawingml/2006/main" name="nsm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AN Zhone Template 2016.potx" id="{10D4EED7-C0E9-4E28-96AB-35C59D5EBFA0}" vid="{2A58B6C2-6E89-4760-937D-28C002FD97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nsmail.potx</Template>
  <TotalTime>462</TotalTime>
  <Words>1769</Words>
  <Application>Microsoft Office PowerPoint</Application>
  <PresentationFormat>On-screen Show (4:3)</PresentationFormat>
  <Paragraphs>502</Paragraphs>
  <Slides>66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nsmail</vt:lpstr>
      <vt:lpstr>Process, Thread, Mutex</vt:lpstr>
      <vt:lpstr>PowerPoint Presentation</vt:lpstr>
      <vt:lpstr>Process</vt:lpstr>
      <vt:lpstr>PowerPoint Presentation</vt:lpstr>
      <vt:lpstr>What is a process ?</vt:lpstr>
      <vt:lpstr>Process Control Block</vt:lpstr>
      <vt:lpstr>Process Control Block</vt:lpstr>
      <vt:lpstr>Attributes</vt:lpstr>
      <vt:lpstr>Classification</vt:lpstr>
      <vt:lpstr>Parent &amp; Child process</vt:lpstr>
      <vt:lpstr>Orphan &amp; Zombie</vt:lpstr>
      <vt:lpstr>I/O – CPU bound processes</vt:lpstr>
      <vt:lpstr>Operation</vt:lpstr>
      <vt:lpstr>Fork ( )</vt:lpstr>
      <vt:lpstr>Fork ( )</vt:lpstr>
      <vt:lpstr>Fork ( )</vt:lpstr>
      <vt:lpstr>Fork ( )</vt:lpstr>
      <vt:lpstr>PowerPoint Presentation</vt:lpstr>
      <vt:lpstr>PowerPoint Presentation</vt:lpstr>
      <vt:lpstr>PowerPoint Presentation</vt:lpstr>
      <vt:lpstr>Exec()</vt:lpstr>
      <vt:lpstr>Exec()</vt:lpstr>
      <vt:lpstr>Exit ()</vt:lpstr>
      <vt:lpstr>EXE</vt:lpstr>
      <vt:lpstr>Thread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Mutex</vt:lpstr>
      <vt:lpstr>Mutex</vt:lpstr>
      <vt:lpstr>Definition</vt:lpstr>
      <vt:lpstr>Example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Mutex Deadlock</vt:lpstr>
      <vt:lpstr>Mutex Deadlock</vt:lpstr>
      <vt:lpstr>Mutex Deadlock</vt:lpstr>
      <vt:lpstr>Mini Project</vt:lpstr>
      <vt:lpstr>Mini Project</vt:lpstr>
      <vt:lpstr>PowerPoint Presentation</vt:lpstr>
      <vt:lpstr>PowerPoint Presentation</vt:lpstr>
    </vt:vector>
  </TitlesOfParts>
  <Company>Zhone Technologies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Monique PTER</dc:creator>
  <cp:lastModifiedBy>Cong</cp:lastModifiedBy>
  <cp:revision>814</cp:revision>
  <cp:lastPrinted>2016-09-30T12:50:34Z</cp:lastPrinted>
  <dcterms:created xsi:type="dcterms:W3CDTF">2016-10-18T14:44:06Z</dcterms:created>
  <dcterms:modified xsi:type="dcterms:W3CDTF">2020-10-16T01:00:40Z</dcterms:modified>
</cp:coreProperties>
</file>