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5" r:id="rId4"/>
    <p:sldId id="276" r:id="rId5"/>
    <p:sldId id="277" r:id="rId6"/>
    <p:sldId id="278" r:id="rId7"/>
    <p:sldId id="258" r:id="rId8"/>
    <p:sldId id="259" r:id="rId9"/>
    <p:sldId id="260" r:id="rId10"/>
    <p:sldId id="261" r:id="rId11"/>
    <p:sldId id="262" r:id="rId12"/>
    <p:sldId id="263" r:id="rId13"/>
    <p:sldId id="264" r:id="rId14"/>
    <p:sldId id="265" r:id="rId15"/>
    <p:sldId id="266" r:id="rId16"/>
    <p:sldId id="273" r:id="rId17"/>
    <p:sldId id="274" r:id="rId18"/>
    <p:sldId id="267" r:id="rId19"/>
    <p:sldId id="268" r:id="rId20"/>
    <p:sldId id="269" r:id="rId21"/>
    <p:sldId id="271" r:id="rId22"/>
    <p:sldId id="270" r:id="rId23"/>
    <p:sldId id="279"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09CADD6-4BF8-4D12-B02F-22C359C7884C}" type="datetimeFigureOut">
              <a:rPr lang="en-US" smtClean="0"/>
              <a:pPr/>
              <a:t>11/3/2018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3E941AD-E1E8-45F6-BD2B-0C7426A9F8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9CADD6-4BF8-4D12-B02F-22C359C7884C}"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9CADD6-4BF8-4D12-B02F-22C359C7884C}"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9CADD6-4BF8-4D12-B02F-22C359C7884C}"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9CADD6-4BF8-4D12-B02F-22C359C7884C}"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41AD-E1E8-45F6-BD2B-0C7426A9F8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9CADD6-4BF8-4D12-B02F-22C359C7884C}"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9CADD6-4BF8-4D12-B02F-22C359C7884C}" type="datetimeFigureOut">
              <a:rPr lang="en-US" smtClean="0"/>
              <a:pPr/>
              <a:t>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9CADD6-4BF8-4D12-B02F-22C359C7884C}" type="datetimeFigureOut">
              <a:rPr lang="en-US" smtClean="0"/>
              <a:pPr/>
              <a:t>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CADD6-4BF8-4D12-B02F-22C359C7884C}" type="datetimeFigureOut">
              <a:rPr lang="en-US" smtClean="0"/>
              <a:pPr/>
              <a:t>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9CADD6-4BF8-4D12-B02F-22C359C7884C}"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9CADD6-4BF8-4D12-B02F-22C359C7884C}"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3E941AD-E1E8-45F6-BD2B-0C7426A9F86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9CADD6-4BF8-4D12-B02F-22C359C7884C}" type="datetimeFigureOut">
              <a:rPr lang="en-US" smtClean="0"/>
              <a:pPr/>
              <a:t>11/3/2018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3E941AD-E1E8-45F6-BD2B-0C7426A9F86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dAffRGx7lIA" TargetMode="External"/><Relationship Id="rId2" Type="http://schemas.openxmlformats.org/officeDocument/2006/relationships/hyperlink" Target="https://docs.microsoft.com/" TargetMode="External"/><Relationship Id="rId1" Type="http://schemas.openxmlformats.org/officeDocument/2006/relationships/slideLayout" Target="../slideLayouts/slideLayout2.xml"/><Relationship Id="rId6" Type="http://schemas.openxmlformats.org/officeDocument/2006/relationships/hyperlink" Target="https://www.voodoo.io/games" TargetMode="External"/><Relationship Id="rId5" Type="http://schemas.openxmlformats.org/officeDocument/2006/relationships/hyperlink" Target="https://download.com.vn/ios/stack-jump-cho-ios/download" TargetMode="External"/><Relationship Id="rId4" Type="http://schemas.openxmlformats.org/officeDocument/2006/relationships/hyperlink" Target="https://www.c-sharpcorner.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normAutofit/>
          </a:bodyPr>
          <a:lstStyle/>
          <a:p>
            <a:pPr algn="ctr"/>
            <a:r>
              <a:rPr lang="en-US" sz="3000" b="1" dirty="0">
                <a:solidFill>
                  <a:srgbClr val="FF0000"/>
                </a:solidFill>
                <a:latin typeface="Times New Roman" pitchFamily="18" charset="0"/>
                <a:cs typeface="Times New Roman" pitchFamily="18" charset="0"/>
              </a:rPr>
              <a:t>BÁO CÁO ĐỒ ÁN 1</a:t>
            </a:r>
            <a:r>
              <a:rPr lang="en-US" sz="3600" dirty="0">
                <a:solidFill>
                  <a:srgbClr val="FF0000"/>
                </a:solidFill>
                <a:latin typeface="Times New Roman" pitchFamily="18" charset="0"/>
                <a:cs typeface="Times New Roman" pitchFamily="18" charset="0"/>
              </a:rPr>
              <a:t/>
            </a:r>
            <a:br>
              <a:rPr lang="en-US" sz="3600"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ĐỀ TÀI: GAME STACK </a:t>
            </a:r>
            <a:r>
              <a:rPr lang="en-US" sz="3600" b="1" dirty="0" smtClean="0">
                <a:solidFill>
                  <a:srgbClr val="FF0000"/>
                </a:solidFill>
                <a:latin typeface="Times New Roman" pitchFamily="18" charset="0"/>
                <a:cs typeface="Times New Roman" pitchFamily="18" charset="0"/>
              </a:rPr>
              <a:t>JUMP</a:t>
            </a:r>
            <a:endParaRPr lang="en-US" sz="3600"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2438400" y="4191000"/>
            <a:ext cx="6400800" cy="1752600"/>
          </a:xfrm>
        </p:spPr>
        <p:txBody>
          <a:bodyPr>
            <a:normAutofit/>
          </a:bodyPr>
          <a:lstStyle/>
          <a:p>
            <a:pPr lvl="2" algn="l"/>
            <a:r>
              <a:rPr lang="en-US" sz="2000" b="1" dirty="0">
                <a:solidFill>
                  <a:schemeClr val="tx1"/>
                </a:solidFill>
                <a:latin typeface="Times New Roman" pitchFamily="18" charset="0"/>
                <a:cs typeface="Times New Roman" pitchFamily="18" charset="0"/>
              </a:rPr>
              <a:t>Sinh viên thực hiện: Lê Bá Huỳnh      </a:t>
            </a:r>
            <a:r>
              <a:rPr lang="en-US" sz="2000" b="1" dirty="0" smtClean="0">
                <a:solidFill>
                  <a:schemeClr val="tx1"/>
                </a:solidFill>
                <a:latin typeface="Times New Roman" pitchFamily="18" charset="0"/>
                <a:cs typeface="Times New Roman" pitchFamily="18" charset="0"/>
              </a:rPr>
              <a:t>16110095</a:t>
            </a:r>
          </a:p>
          <a:p>
            <a:pPr lvl="2" algn="l"/>
            <a:r>
              <a:rPr lang="en-US" sz="2000" b="1" dirty="0" smtClean="0">
                <a:solidFill>
                  <a:schemeClr val="tx1"/>
                </a:solidFill>
                <a:latin typeface="Times New Roman" pitchFamily="18" charset="0"/>
                <a:cs typeface="Times New Roman" pitchFamily="18" charset="0"/>
              </a:rPr>
              <a:t>Giảng viên hướng dẫn: Thầy Trần Công Tú</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914400" y="2514600"/>
            <a:ext cx="3352800" cy="1828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105400" y="2286000"/>
            <a:ext cx="3581400" cy="2133600"/>
          </a:xfrm>
          <a:prstGeom prst="rect">
            <a:avLst/>
          </a:prstGeom>
          <a:noFill/>
          <a:ln w="9525">
            <a:noFill/>
            <a:miter lim="800000"/>
            <a:headEnd/>
            <a:tailEnd/>
          </a:ln>
        </p:spPr>
      </p:pic>
      <p:sp>
        <p:nvSpPr>
          <p:cNvPr id="8" name="TextBox 7"/>
          <p:cNvSpPr txBox="1"/>
          <p:nvPr/>
        </p:nvSpPr>
        <p:spPr>
          <a:xfrm>
            <a:off x="1752600" y="4495800"/>
            <a:ext cx="21336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Form đăng nhập</a:t>
            </a:r>
            <a:endParaRPr lang="en-US" b="1" dirty="0">
              <a:latin typeface="Times New Roman" pitchFamily="18" charset="0"/>
              <a:cs typeface="Times New Roman" pitchFamily="18" charset="0"/>
            </a:endParaRPr>
          </a:p>
        </p:txBody>
      </p:sp>
      <p:sp>
        <p:nvSpPr>
          <p:cNvPr id="9" name="TextBox 8"/>
          <p:cNvSpPr txBox="1"/>
          <p:nvPr/>
        </p:nvSpPr>
        <p:spPr>
          <a:xfrm>
            <a:off x="6324600" y="4572000"/>
            <a:ext cx="16002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Form đăng ký</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475488"/>
          </a:xfrm>
        </p:spPr>
        <p:txBody>
          <a:bodyPr>
            <a:normAutofit/>
          </a:bodyPr>
          <a:lstStyle/>
          <a:p>
            <a:pPr algn="ctr"/>
            <a:r>
              <a:rPr lang="en-US" sz="2800" b="1" dirty="0" smtClean="0">
                <a:latin typeface="Times New Roman" pitchFamily="18" charset="0"/>
                <a:cs typeface="Times New Roman" pitchFamily="18" charset="0"/>
              </a:rPr>
              <a:t>Giao diện trong game</a:t>
            </a:r>
            <a:endParaRPr lang="en-US" sz="28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3048481" y="1935163"/>
            <a:ext cx="3047037"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914400" y="1143000"/>
            <a:ext cx="3043002" cy="4389437"/>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029200" y="1143000"/>
            <a:ext cx="3124200" cy="4419600"/>
          </a:xfrm>
          <a:prstGeom prst="rect">
            <a:avLst/>
          </a:prstGeom>
          <a:noFill/>
          <a:ln w="9525">
            <a:noFill/>
            <a:miter lim="800000"/>
            <a:headEnd/>
            <a:tailEnd/>
          </a:ln>
        </p:spPr>
      </p:pic>
      <p:sp>
        <p:nvSpPr>
          <p:cNvPr id="6" name="TextBox 5"/>
          <p:cNvSpPr txBox="1"/>
          <p:nvPr/>
        </p:nvSpPr>
        <p:spPr>
          <a:xfrm>
            <a:off x="1752600" y="5867400"/>
            <a:ext cx="1371600" cy="369332"/>
          </a:xfrm>
          <a:prstGeom prst="rect">
            <a:avLst/>
          </a:prstGeom>
          <a:noFill/>
        </p:spPr>
        <p:txBody>
          <a:bodyPr wrap="square" rtlCol="0">
            <a:spAutoFit/>
          </a:bodyPr>
          <a:lstStyle/>
          <a:p>
            <a:r>
              <a:rPr lang="en-US" dirty="0" smtClean="0"/>
              <a:t>Test game</a:t>
            </a:r>
            <a:endParaRPr lang="en-US" dirty="0"/>
          </a:p>
        </p:txBody>
      </p:sp>
      <p:sp>
        <p:nvSpPr>
          <p:cNvPr id="7" name="TextBox 6"/>
          <p:cNvSpPr txBox="1"/>
          <p:nvPr/>
        </p:nvSpPr>
        <p:spPr>
          <a:xfrm>
            <a:off x="5791200" y="5943600"/>
            <a:ext cx="1752600" cy="369332"/>
          </a:xfrm>
          <a:prstGeom prst="rect">
            <a:avLst/>
          </a:prstGeom>
          <a:noFill/>
        </p:spPr>
        <p:txBody>
          <a:bodyPr wrap="square" rtlCol="0">
            <a:spAutoFit/>
          </a:bodyPr>
          <a:lstStyle/>
          <a:p>
            <a:r>
              <a:rPr lang="en-US" dirty="0" smtClean="0"/>
              <a:t>Kết thúc game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51688"/>
          </a:xfrm>
        </p:spPr>
        <p:txBody>
          <a:bodyPr>
            <a:normAutofit/>
          </a:bodyPr>
          <a:lstStyle/>
          <a:p>
            <a:r>
              <a:rPr lang="en-US" sz="3000" b="1" dirty="0" smtClean="0">
                <a:latin typeface="Times New Roman" pitchFamily="18" charset="0"/>
                <a:cs typeface="Times New Roman" pitchFamily="18" charset="0"/>
              </a:rPr>
              <a:t>Phần 5: LƯỢC ĐỒ CSDL</a:t>
            </a:r>
            <a:endParaRPr lang="en-US" sz="30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2133600" y="1600200"/>
            <a:ext cx="3581400" cy="4724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51688"/>
          </a:xfrm>
        </p:spPr>
        <p:txBody>
          <a:bodyPr>
            <a:normAutofit/>
          </a:bodyPr>
          <a:lstStyle/>
          <a:p>
            <a:r>
              <a:rPr lang="en-US" sz="3000" dirty="0" smtClean="0">
                <a:latin typeface="Times New Roman" pitchFamily="18" charset="0"/>
                <a:cs typeface="Times New Roman" pitchFamily="18" charset="0"/>
              </a:rPr>
              <a:t>Thiết kế các bảng</a:t>
            </a:r>
            <a:endParaRPr lang="en-US" sz="30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457200" y="1524000"/>
            <a:ext cx="4333334" cy="1657143"/>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28600" y="5029200"/>
            <a:ext cx="4411345" cy="1143000"/>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4775200" y="3276600"/>
            <a:ext cx="4368800" cy="13887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a:bodyPr>
          <a:lstStyle/>
          <a:p>
            <a:r>
              <a:rPr lang="en-US" sz="3000" b="1" dirty="0" smtClean="0">
                <a:latin typeface="Times New Roman" pitchFamily="18" charset="0"/>
                <a:cs typeface="Times New Roman" pitchFamily="18" charset="0"/>
              </a:rPr>
              <a:t>Phần 6: THIẾT KẾ CODE</a:t>
            </a:r>
            <a:endParaRPr lang="en-US" sz="30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838200" y="2286000"/>
            <a:ext cx="76200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475488"/>
          </a:xfrm>
        </p:spPr>
        <p:txBody>
          <a:bodyPr>
            <a:normAutofit fontScale="90000"/>
          </a:bodyPr>
          <a:lstStyle/>
          <a:p>
            <a:r>
              <a:rPr lang="en-US" sz="3000" i="1" dirty="0" smtClean="0">
                <a:latin typeface="Times New Roman" pitchFamily="18" charset="0"/>
                <a:cs typeface="Times New Roman" pitchFamily="18" charset="0"/>
              </a:rPr>
              <a:t>Phương thức trong lớp NhanVat</a:t>
            </a:r>
            <a:endParaRPr lang="en-US" sz="30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1474470" y="2274411"/>
            <a:ext cx="6195060" cy="37109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51688"/>
          </a:xfrm>
        </p:spPr>
        <p:txBody>
          <a:bodyPr>
            <a:normAutofit/>
          </a:bodyPr>
          <a:lstStyle/>
          <a:p>
            <a:r>
              <a:rPr lang="en-US" sz="3000" b="1" i="1" dirty="0" smtClean="0">
                <a:latin typeface="Times New Roman" pitchFamily="18" charset="0"/>
                <a:cs typeface="Times New Roman" pitchFamily="18" charset="0"/>
              </a:rPr>
              <a:t>Phương thức trong lớp Khung</a:t>
            </a:r>
            <a:endParaRPr lang="en-US" sz="3000"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1478280" y="2304891"/>
            <a:ext cx="6187440" cy="36499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475488"/>
          </a:xfrm>
        </p:spPr>
        <p:txBody>
          <a:bodyPr>
            <a:normAutofit fontScale="90000"/>
          </a:bodyPr>
          <a:lstStyle/>
          <a:p>
            <a:r>
              <a:rPr lang="en-US" sz="3000" dirty="0" smtClean="0">
                <a:latin typeface="Times New Roman" pitchFamily="18" charset="0"/>
                <a:cs typeface="Times New Roman" pitchFamily="18" charset="0"/>
              </a:rPr>
              <a:t>Code xử lý va chạm</a:t>
            </a:r>
            <a:endParaRPr lang="en-US" sz="30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1563826" y="1935163"/>
            <a:ext cx="6016347"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27888"/>
          </a:xfrm>
        </p:spPr>
        <p:txBody>
          <a:bodyPr>
            <a:normAutofit/>
          </a:bodyPr>
          <a:lstStyle/>
          <a:p>
            <a:r>
              <a:rPr lang="en-US" sz="3000" b="1" dirty="0" smtClean="0">
                <a:latin typeface="Times New Roman" pitchFamily="18" charset="0"/>
                <a:cs typeface="Times New Roman" pitchFamily="18" charset="0"/>
              </a:rPr>
              <a:t>Phần 7:KẾT LUẬN</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3000" b="1" i="1" dirty="0" smtClean="0">
                <a:latin typeface="Times New Roman" pitchFamily="18" charset="0"/>
                <a:cs typeface="Times New Roman" pitchFamily="18" charset="0"/>
              </a:rPr>
              <a:t>1.Mức độ hoàn thành</a:t>
            </a:r>
            <a:endParaRPr lang="en-US" sz="30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Chọn đề tài, phân tích đề tài,tìm hiểu thực tế:100%</a:t>
            </a:r>
          </a:p>
          <a:p>
            <a:r>
              <a:rPr lang="en-US" dirty="0" smtClean="0">
                <a:latin typeface="Times New Roman" pitchFamily="18" charset="0"/>
                <a:cs typeface="Times New Roman" pitchFamily="18" charset="0"/>
              </a:rPr>
              <a:t>- Tạo và thiết kế CSDL:100%</a:t>
            </a:r>
          </a:p>
          <a:p>
            <a:r>
              <a:rPr lang="en-US" dirty="0" smtClean="0">
                <a:latin typeface="Times New Roman" pitchFamily="18" charset="0"/>
                <a:cs typeface="Times New Roman" pitchFamily="18" charset="0"/>
              </a:rPr>
              <a:t>- Thiết kế Form giao diện bắt đầu game:100%</a:t>
            </a:r>
          </a:p>
          <a:p>
            <a:r>
              <a:rPr lang="en-US" dirty="0" smtClean="0">
                <a:latin typeface="Times New Roman" pitchFamily="18" charset="0"/>
                <a:cs typeface="Times New Roman" pitchFamily="18" charset="0"/>
              </a:rPr>
              <a:t>- Code cho game:80%</a:t>
            </a:r>
          </a:p>
          <a:p>
            <a:r>
              <a:rPr lang="en-US" dirty="0" smtClean="0">
                <a:latin typeface="Times New Roman" pitchFamily="18" charset="0"/>
                <a:cs typeface="Times New Roman" pitchFamily="18" charset="0"/>
              </a:rPr>
              <a:t>- Thiết kế hình ảnh và cho dữ liệu vào Database:80%</a:t>
            </a:r>
          </a:p>
          <a:p>
            <a:r>
              <a:rPr lang="en-US" dirty="0" smtClean="0">
                <a:latin typeface="Times New Roman" pitchFamily="18" charset="0"/>
                <a:cs typeface="Times New Roman" pitchFamily="18" charset="0"/>
              </a:rPr>
              <a:t>- Kết nối CSDL vào Form và Code lại các đối tượng:80%</a:t>
            </a:r>
          </a:p>
          <a:p>
            <a:r>
              <a:rPr lang="en-US" dirty="0" smtClean="0">
                <a:latin typeface="Times New Roman" pitchFamily="18" charset="0"/>
                <a:cs typeface="Times New Roman" pitchFamily="18" charset="0"/>
              </a:rPr>
              <a:t>Mức độ hoàn thành:90%</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780288"/>
          </a:xfrm>
        </p:spPr>
        <p:txBody>
          <a:bodyPr>
            <a:normAutofit/>
          </a:bodyPr>
          <a:lstStyle/>
          <a:p>
            <a:pPr algn="ctr"/>
            <a:r>
              <a:rPr lang="en-US" sz="4000" b="1" dirty="0" smtClean="0">
                <a:latin typeface="Times New Roman" pitchFamily="18" charset="0"/>
                <a:cs typeface="Times New Roman" pitchFamily="18" charset="0"/>
              </a:rPr>
              <a:t>CÁC NỘI DUNG BÁO CÁO</a:t>
            </a:r>
            <a:endParaRPr lang="en-US" dirty="0"/>
          </a:p>
        </p:txBody>
      </p:sp>
      <p:sp>
        <p:nvSpPr>
          <p:cNvPr id="3" name="Content Placeholder 2"/>
          <p:cNvSpPr>
            <a:spLocks noGrp="1"/>
          </p:cNvSpPr>
          <p:nvPr>
            <p:ph idx="1"/>
          </p:nvPr>
        </p:nvSpPr>
        <p:spPr>
          <a:xfrm>
            <a:off x="457200" y="2743200"/>
            <a:ext cx="8229600" cy="2788920"/>
          </a:xfrm>
        </p:spPr>
        <p:txBody>
          <a:bodyPr>
            <a:normAutofit lnSpcReduction="10000"/>
          </a:bodyPr>
          <a:lstStyle/>
          <a:p>
            <a:r>
              <a:rPr lang="en-US" sz="2300" b="1" dirty="0" smtClean="0">
                <a:latin typeface="Times New Roman" pitchFamily="18" charset="0"/>
                <a:cs typeface="Times New Roman" pitchFamily="18" charset="0"/>
              </a:rPr>
              <a:t>Phần 1: GIỚI THIỆU</a:t>
            </a:r>
          </a:p>
          <a:p>
            <a:r>
              <a:rPr lang="en-US" sz="2300" b="1" dirty="0" smtClean="0">
                <a:latin typeface="Times New Roman" pitchFamily="18" charset="0"/>
                <a:cs typeface="Times New Roman" pitchFamily="18" charset="0"/>
              </a:rPr>
              <a:t>Phần 2: ĐẶC TẢ, PHÂN TÍCH VỀ GAME STACK JUMP</a:t>
            </a:r>
          </a:p>
          <a:p>
            <a:r>
              <a:rPr lang="en-US" sz="2300" b="1" dirty="0" smtClean="0">
                <a:latin typeface="Times New Roman" pitchFamily="18" charset="0"/>
                <a:cs typeface="Times New Roman" pitchFamily="18" charset="0"/>
              </a:rPr>
              <a:t>Phần 3: KẾ HOẠCH THỰC HIỆN DỰ KIẾN</a:t>
            </a:r>
          </a:p>
          <a:p>
            <a:r>
              <a:rPr lang="en-US" sz="2300" b="1" dirty="0" smtClean="0">
                <a:latin typeface="Times New Roman" pitchFamily="18" charset="0"/>
                <a:cs typeface="Times New Roman" pitchFamily="18" charset="0"/>
              </a:rPr>
              <a:t>Phần 4: GIAO DIỆN PHẦN MỀM VÀ MÔ TẢ CHỨC NĂNG</a:t>
            </a:r>
          </a:p>
          <a:p>
            <a:r>
              <a:rPr lang="en-US" sz="2300" b="1" dirty="0" smtClean="0">
                <a:latin typeface="Times New Roman" pitchFamily="18" charset="0"/>
                <a:cs typeface="Times New Roman" pitchFamily="18" charset="0"/>
              </a:rPr>
              <a:t>Phần 5: LƯỢC ĐỒ CSDL</a:t>
            </a:r>
          </a:p>
          <a:p>
            <a:r>
              <a:rPr lang="en-US" sz="2300" b="1" dirty="0" smtClean="0">
                <a:latin typeface="Times New Roman" pitchFamily="18" charset="0"/>
                <a:cs typeface="Times New Roman" pitchFamily="18" charset="0"/>
              </a:rPr>
              <a:t>Phần 6: THIẾT KẾ CODE</a:t>
            </a:r>
          </a:p>
          <a:p>
            <a:r>
              <a:rPr lang="en-US" sz="2300" b="1" dirty="0" smtClean="0">
                <a:latin typeface="Times New Roman" pitchFamily="18" charset="0"/>
                <a:cs typeface="Times New Roman" pitchFamily="18" charset="0"/>
              </a:rPr>
              <a:t>Phần 7: KẾT LUẬN</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389120"/>
          </a:xfrm>
        </p:spPr>
        <p:txBody>
          <a:bodyPr/>
          <a:lstStyle/>
          <a:p>
            <a:r>
              <a:rPr lang="en-US" sz="3000" b="1" i="1" dirty="0" smtClean="0">
                <a:latin typeface="Times New Roman" pitchFamily="18" charset="0"/>
                <a:cs typeface="Times New Roman" pitchFamily="18" charset="0"/>
              </a:rPr>
              <a:t>2.Các khó khăn gặp phải</a:t>
            </a:r>
          </a:p>
          <a:p>
            <a:pPr>
              <a:buNone/>
            </a:pPr>
            <a:endParaRPr lang="en-US" sz="30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-Code xử lý va chạm: ChamPhaiBlock(),ChamTrenBlock().</a:t>
            </a:r>
          </a:p>
          <a:p>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Một số tính năng chưa code được: </a:t>
            </a:r>
            <a:r>
              <a:rPr lang="en-US" dirty="0" smtClean="0">
                <a:latin typeface="Times New Roman" pitchFamily="18" charset="0"/>
                <a:cs typeface="Times New Roman" pitchFamily="18" charset="0"/>
              </a:rPr>
              <a:t>G</a:t>
            </a:r>
            <a:r>
              <a:rPr lang="en-US" dirty="0" smtClean="0">
                <a:latin typeface="Times New Roman" pitchFamily="18" charset="0"/>
                <a:cs typeface="Times New Roman" pitchFamily="18" charset="0"/>
              </a:rPr>
              <a:t>ame </a:t>
            </a:r>
            <a:r>
              <a:rPr lang="en-US" dirty="0" smtClean="0">
                <a:latin typeface="Times New Roman" pitchFamily="18" charset="0"/>
                <a:cs typeface="Times New Roman" pitchFamily="18" charset="0"/>
              </a:rPr>
              <a:t>mới mỗi khi kết thúc game.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389120"/>
          </a:xfrm>
        </p:spPr>
        <p:txBody>
          <a:bodyPr/>
          <a:lstStyle/>
          <a:p>
            <a:r>
              <a:rPr lang="en-US" sz="3000" b="1" i="1" dirty="0" smtClean="0">
                <a:latin typeface="Times New Roman" pitchFamily="18" charset="0"/>
                <a:cs typeface="Times New Roman" pitchFamily="18" charset="0"/>
              </a:rPr>
              <a:t>3</a:t>
            </a:r>
            <a:r>
              <a:rPr lang="en-US" sz="3000" b="1" i="1" dirty="0" smtClean="0">
                <a:latin typeface="Times New Roman" pitchFamily="18" charset="0"/>
                <a:cs typeface="Times New Roman" pitchFamily="18" charset="0"/>
              </a:rPr>
              <a:t>.Ưu,Nhược </a:t>
            </a:r>
            <a:r>
              <a:rPr lang="en-US" sz="3000" b="1" i="1" dirty="0" smtClean="0">
                <a:latin typeface="Times New Roman" pitchFamily="18" charset="0"/>
                <a:cs typeface="Times New Roman" pitchFamily="18" charset="0"/>
              </a:rPr>
              <a:t>điểm của game</a:t>
            </a:r>
          </a:p>
          <a:p>
            <a:pPr>
              <a:buNone/>
            </a:pPr>
            <a:endParaRPr lang="en-US" sz="30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-Ưu điểm:</a:t>
            </a:r>
          </a:p>
          <a:p>
            <a:r>
              <a:rPr lang="en-US" dirty="0" smtClean="0">
                <a:latin typeface="Times New Roman" pitchFamily="18" charset="0"/>
                <a:cs typeface="Times New Roman" pitchFamily="18" charset="0"/>
              </a:rPr>
              <a:t>+Có các tính năng đăng nhập, đăng ký tài khoản.</a:t>
            </a:r>
          </a:p>
          <a:p>
            <a:r>
              <a:rPr lang="en-US" dirty="0" smtClean="0">
                <a:latin typeface="Times New Roman" pitchFamily="18" charset="0"/>
                <a:cs typeface="Times New Roman" pitchFamily="18" charset="0"/>
              </a:rPr>
              <a:t>-Nhược điểm:</a:t>
            </a:r>
          </a:p>
          <a:p>
            <a:r>
              <a:rPr lang="en-US" dirty="0" smtClean="0">
                <a:latin typeface="Times New Roman" pitchFamily="18" charset="0"/>
                <a:cs typeface="Times New Roman" pitchFamily="18" charset="0"/>
              </a:rPr>
              <a:t>+Game còn chưa có hình ảnh nhân vật với khung</a:t>
            </a:r>
          </a:p>
          <a:p>
            <a:r>
              <a:rPr lang="en-US" dirty="0" smtClean="0">
                <a:latin typeface="Times New Roman" pitchFamily="18" charset="0"/>
                <a:cs typeface="Times New Roman" pitchFamily="18" charset="0"/>
              </a:rPr>
              <a:t>+Lỗi trong code: Hàm đăng ký,lưu dữ liệu vào CSDL</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389120"/>
          </a:xfrm>
        </p:spPr>
        <p:txBody>
          <a:bodyPr/>
          <a:lstStyle/>
          <a:p>
            <a:r>
              <a:rPr lang="en-US" sz="3000" b="1" i="1" dirty="0" smtClean="0">
                <a:latin typeface="Times New Roman" pitchFamily="18" charset="0"/>
                <a:cs typeface="Times New Roman" pitchFamily="18" charset="0"/>
              </a:rPr>
              <a:t>4</a:t>
            </a:r>
            <a:r>
              <a:rPr lang="en-US" sz="3000" b="1" i="1" dirty="0" smtClean="0">
                <a:latin typeface="Times New Roman" pitchFamily="18" charset="0"/>
                <a:cs typeface="Times New Roman" pitchFamily="18" charset="0"/>
              </a:rPr>
              <a:t>.Ý </a:t>
            </a:r>
            <a:r>
              <a:rPr lang="en-US" sz="3000" b="1" i="1" dirty="0" smtClean="0">
                <a:latin typeface="Times New Roman" pitchFamily="18" charset="0"/>
                <a:cs typeface="Times New Roman" pitchFamily="18" charset="0"/>
              </a:rPr>
              <a:t>tưởng phát triển</a:t>
            </a:r>
          </a:p>
          <a:p>
            <a:pPr>
              <a:buNone/>
            </a:pPr>
            <a:endParaRPr lang="en-US" sz="30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-Mỗi tài khoản đăng nhập sẽ có một bộ sưu tập nhân vật thông qua việc tích điểm để mở khóa nhân vật.</a:t>
            </a:r>
          </a:p>
          <a:p>
            <a:r>
              <a:rPr lang="en-US" dirty="0" smtClean="0">
                <a:latin typeface="Times New Roman" pitchFamily="18" charset="0"/>
                <a:cs typeface="Times New Roman" pitchFamily="18" charset="0"/>
              </a:rPr>
              <a:t>-Có bảng xếp hạng trong sever của game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-Thiết kế hình ảnh cho nhân vật.</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Tài liệu tham khảo</a:t>
            </a:r>
            <a:endParaRPr lang="en-US" dirty="0"/>
          </a:p>
        </p:txBody>
      </p:sp>
      <p:sp>
        <p:nvSpPr>
          <p:cNvPr id="3" name="Content Placeholder 2"/>
          <p:cNvSpPr>
            <a:spLocks noGrp="1"/>
          </p:cNvSpPr>
          <p:nvPr>
            <p:ph idx="1"/>
          </p:nvPr>
        </p:nvSpPr>
        <p:spPr>
          <a:xfrm>
            <a:off x="457200" y="2590800"/>
            <a:ext cx="8229600" cy="2514600"/>
          </a:xfrm>
        </p:spPr>
        <p:txBody>
          <a:bodyPr/>
          <a:lstStyle/>
          <a:p>
            <a:r>
              <a:rPr lang="en-US" sz="2000" dirty="0" smtClean="0">
                <a:latin typeface="Times New Roman" pitchFamily="18" charset="0"/>
                <a:cs typeface="Times New Roman" pitchFamily="18" charset="0"/>
              </a:rPr>
              <a:t>[1] </a:t>
            </a:r>
            <a:r>
              <a:rPr lang="en-US" sz="2000" u="sng" dirty="0" smtClean="0">
                <a:latin typeface="Times New Roman" pitchFamily="18" charset="0"/>
                <a:cs typeface="Times New Roman" pitchFamily="18" charset="0"/>
                <a:hlinkClick r:id="rId2"/>
              </a:rPr>
              <a:t>https://docs.microsoft.com</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[2] </a:t>
            </a:r>
            <a:r>
              <a:rPr lang="en-US" sz="2000" u="sng" dirty="0" smtClean="0">
                <a:latin typeface="Times New Roman" pitchFamily="18" charset="0"/>
                <a:cs typeface="Times New Roman" pitchFamily="18" charset="0"/>
                <a:hlinkClick r:id="rId3"/>
              </a:rPr>
              <a:t>https://www.youtube.com/watch?v=dAffRGx7lIA</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[3] </a:t>
            </a:r>
            <a:r>
              <a:rPr lang="en-US" sz="2000" u="sng" dirty="0" smtClean="0">
                <a:latin typeface="Times New Roman" pitchFamily="18" charset="0"/>
                <a:cs typeface="Times New Roman" pitchFamily="18" charset="0"/>
                <a:hlinkClick r:id="rId4"/>
              </a:rPr>
              <a:t>https://www.c-sharpcorner.com</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[4] </a:t>
            </a:r>
            <a:r>
              <a:rPr lang="en-US" sz="2000" u="sng" dirty="0" smtClean="0">
                <a:latin typeface="Times New Roman" pitchFamily="18" charset="0"/>
                <a:cs typeface="Times New Roman" pitchFamily="18" charset="0"/>
                <a:hlinkClick r:id="rId5"/>
              </a:rPr>
              <a:t>https://download.com.vn/ios/stack-jump-cho-ios/download</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[5] </a:t>
            </a:r>
            <a:r>
              <a:rPr lang="en-US" sz="2000" u="sng" dirty="0" smtClean="0">
                <a:latin typeface="Times New Roman" pitchFamily="18" charset="0"/>
                <a:cs typeface="Times New Roman" pitchFamily="18" charset="0"/>
                <a:hlinkClick r:id="rId6"/>
              </a:rPr>
              <a:t>https://www.voodoo.io/games</a:t>
            </a:r>
            <a:endParaRPr lang="en-US" sz="20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2362200"/>
            <a:ext cx="7492757" cy="1754326"/>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Cảm ơn thầy và các bạn </a:t>
            </a:r>
            <a:b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b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đã lắng nghe bài báo cáo</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475488"/>
          </a:xfrm>
        </p:spPr>
        <p:txBody>
          <a:bodyPr>
            <a:normAutofit fontScale="90000"/>
          </a:bodyPr>
          <a:lstStyle/>
          <a:p>
            <a:r>
              <a:rPr lang="en-US" sz="3000" b="1" dirty="0" smtClean="0">
                <a:latin typeface="Times New Roman" pitchFamily="18" charset="0"/>
                <a:cs typeface="Times New Roman" pitchFamily="18" charset="0"/>
              </a:rPr>
              <a:t>Phần 1: GIỚI THIỆU</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2362200"/>
            <a:ext cx="8229600" cy="1645920"/>
          </a:xfrm>
        </p:spPr>
        <p:txBody>
          <a:bodyPr/>
          <a:lstStyle/>
          <a:p>
            <a:r>
              <a:rPr lang="en-US" i="1" dirty="0" smtClean="0">
                <a:latin typeface="Times New Roman" pitchFamily="18" charset="0"/>
                <a:cs typeface="Times New Roman" pitchFamily="18" charset="0"/>
              </a:rPr>
              <a:t>1. Game Stack jump là gì?</a:t>
            </a:r>
            <a:endParaRPr lang="en-US"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2. Mục tiêu đề ra</a:t>
            </a:r>
            <a:endParaRPr lang="en-US"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3. Phạm vi đề tài</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8229600" cy="609600"/>
          </a:xfrm>
        </p:spPr>
        <p:txBody>
          <a:bodyPr>
            <a:normAutofit/>
          </a:bodyPr>
          <a:lstStyle/>
          <a:p>
            <a:r>
              <a:rPr lang="en-US" sz="3000" i="1" dirty="0" smtClean="0">
                <a:latin typeface="Times New Roman" pitchFamily="18" charset="0"/>
                <a:cs typeface="Times New Roman" pitchFamily="18" charset="0"/>
              </a:rPr>
              <a:t>1. Game Stack jump là gì?</a:t>
            </a:r>
            <a:endParaRPr lang="en-US" sz="3000" dirty="0"/>
          </a:p>
        </p:txBody>
      </p:sp>
      <p:sp>
        <p:nvSpPr>
          <p:cNvPr id="3" name="Content Placeholder 2"/>
          <p:cNvSpPr>
            <a:spLocks noGrp="1"/>
          </p:cNvSpPr>
          <p:nvPr>
            <p:ph idx="1"/>
          </p:nvPr>
        </p:nvSpPr>
        <p:spPr>
          <a:xfrm>
            <a:off x="457200" y="1935480"/>
            <a:ext cx="4648200" cy="4389120"/>
          </a:xfrm>
        </p:spPr>
        <p:txBody>
          <a:bodyPr>
            <a:normAutofit/>
          </a:bodyPr>
          <a:lstStyle/>
          <a:p>
            <a:pPr algn="just"/>
            <a:r>
              <a:rPr lang="en-US" dirty="0" smtClean="0">
                <a:latin typeface="Times New Roman" pitchFamily="18" charset="0"/>
                <a:cs typeface="Times New Roman" pitchFamily="18" charset="0"/>
              </a:rPr>
              <a:t>-Hiện nay có rất nhiều game với đủ thể loại thu hút người chơi, trong số đó có Stack jump, một tựa game thể loại một chạm. </a:t>
            </a:r>
          </a:p>
          <a:p>
            <a:pPr algn="just"/>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Tựa game này rất phù hợp cho việc giải trí, thư giản trong những lúc rảnh rỗi, mà không cần phải bận tâm suy nghĩ như các thể loại game khác</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pic>
        <p:nvPicPr>
          <p:cNvPr id="21508" name="Picture 4" descr="Káº¿t quáº£ hÃ¬nh áº£nh cho game stack jump"/>
          <p:cNvPicPr>
            <a:picLocks noChangeAspect="1" noChangeArrowheads="1"/>
          </p:cNvPicPr>
          <p:nvPr/>
        </p:nvPicPr>
        <p:blipFill>
          <a:blip r:embed="rId2"/>
          <a:srcRect/>
          <a:stretch>
            <a:fillRect/>
          </a:stretch>
        </p:blipFill>
        <p:spPr bwMode="auto">
          <a:xfrm>
            <a:off x="6019800" y="2209800"/>
            <a:ext cx="2133600" cy="3505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a:bodyPr>
          <a:lstStyle/>
          <a:p>
            <a:r>
              <a:rPr lang="en-US" sz="3000" i="1" dirty="0" smtClean="0">
                <a:latin typeface="Times New Roman" pitchFamily="18" charset="0"/>
                <a:cs typeface="Times New Roman" pitchFamily="18" charset="0"/>
              </a:rPr>
              <a:t>2. Mục tiêu đề ra</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Xây dựng hình ảnh nhân vật và các khung gạch,di chuyển hợp lí.</a:t>
            </a:r>
          </a:p>
          <a:p>
            <a:r>
              <a:rPr lang="en-US" dirty="0" smtClean="0">
                <a:latin typeface="Times New Roman" pitchFamily="18" charset="0"/>
                <a:cs typeface="Times New Roman" pitchFamily="18" charset="0"/>
              </a:rPr>
              <a:t>Thiết kế giao diện dễ nhìn.</a:t>
            </a:r>
          </a:p>
          <a:p>
            <a:r>
              <a:rPr lang="en-US" dirty="0" smtClean="0">
                <a:latin typeface="Times New Roman" pitchFamily="18" charset="0"/>
                <a:cs typeface="Times New Roman" pitchFamily="18" charset="0"/>
              </a:rPr>
              <a:t>Các tính năng của game kết nối với CSDL.</a:t>
            </a:r>
          </a:p>
          <a:p>
            <a:r>
              <a:rPr lang="en-US" dirty="0" smtClean="0">
                <a:latin typeface="Times New Roman" pitchFamily="18" charset="0"/>
                <a:cs typeface="Times New Roman" pitchFamily="18" charset="0"/>
              </a:rPr>
              <a:t>Xây dựng các lớp đối tượng hợp lí.</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51688"/>
          </a:xfrm>
        </p:spPr>
        <p:txBody>
          <a:bodyPr>
            <a:normAutofit/>
          </a:bodyPr>
          <a:lstStyle/>
          <a:p>
            <a:r>
              <a:rPr lang="en-US" sz="3000" b="1" i="1" dirty="0" smtClean="0">
                <a:latin typeface="Times New Roman" pitchFamily="18" charset="0"/>
                <a:cs typeface="Times New Roman" pitchFamily="18" charset="0"/>
              </a:rPr>
              <a:t>3. Phạm vi đề tài</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Là </a:t>
            </a:r>
            <a:r>
              <a:rPr lang="en-US" dirty="0" smtClean="0">
                <a:latin typeface="Times New Roman" pitchFamily="18" charset="0"/>
                <a:cs typeface="Times New Roman" pitchFamily="18" charset="0"/>
              </a:rPr>
              <a:t>kiểu game một chạm, có giao diện hình ảnh và kết nối với cơ sở dữ  liệu.</a:t>
            </a:r>
          </a:p>
          <a:p>
            <a:r>
              <a:rPr lang="en-US" dirty="0" smtClean="0">
                <a:latin typeface="Times New Roman" pitchFamily="18" charset="0"/>
                <a:cs typeface="Times New Roman" pitchFamily="18" charset="0"/>
              </a:rPr>
              <a:t>Cách thức chơi game phải đơn giản, mọi thứ dễ dàng phù hợp cho người chơi thư giãn.</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295400"/>
          </a:xfrm>
        </p:spPr>
        <p:txBody>
          <a:bodyPr>
            <a:normAutofit/>
          </a:bodyPr>
          <a:lstStyle/>
          <a:p>
            <a:r>
              <a:rPr lang="en-US" sz="3000" b="1" dirty="0" smtClean="0">
                <a:latin typeface="Times New Roman" pitchFamily="18" charset="0"/>
                <a:cs typeface="Times New Roman" pitchFamily="18" charset="0"/>
              </a:rPr>
              <a:t>Phần 2: ĐẶC TẢ, PHÂN TÍCH VỀ GAME STACK JUMP</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3276600"/>
            <a:ext cx="8229600" cy="2636520"/>
          </a:xfrm>
        </p:spPr>
        <p:txBody>
          <a:bodyPr/>
          <a:lstStyle/>
          <a:p>
            <a:r>
              <a:rPr lang="en-US" b="1" i="1" dirty="0" smtClean="0"/>
              <a:t>Tìm hiểu về game</a:t>
            </a:r>
            <a:endParaRPr lang="en-US" b="1" dirty="0" smtClean="0"/>
          </a:p>
          <a:p>
            <a:r>
              <a:rPr lang="en-US" b="1" i="1" dirty="0" smtClean="0"/>
              <a:t>Các chức năng</a:t>
            </a:r>
            <a:endParaRPr lang="en-US" b="1" dirty="0" smtClean="0"/>
          </a:p>
          <a:p>
            <a:r>
              <a:rPr lang="en-US" b="1" i="1" dirty="0" smtClean="0"/>
              <a:t>Phân tích các thực thể</a:t>
            </a:r>
            <a:endParaRPr lang="en-US" b="1"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704088"/>
          </a:xfrm>
        </p:spPr>
        <p:txBody>
          <a:bodyPr>
            <a:normAutofit/>
          </a:bodyPr>
          <a:lstStyle/>
          <a:p>
            <a:r>
              <a:rPr lang="en-US" sz="3000" b="1" dirty="0" smtClean="0">
                <a:latin typeface="Times New Roman" pitchFamily="18" charset="0"/>
                <a:cs typeface="Times New Roman" pitchFamily="18" charset="0"/>
              </a:rPr>
              <a:t>Phần 3:KẾ HOẠCH THỰC HIỆN DỰ KIẾN</a:t>
            </a:r>
            <a:endParaRPr lang="en-US" sz="30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0" y="2743201"/>
            <a:ext cx="9144000" cy="2819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smtClean="0">
                <a:latin typeface="Times New Roman" pitchFamily="18" charset="0"/>
                <a:cs typeface="Times New Roman" pitchFamily="18" charset="0"/>
              </a:rPr>
              <a:t>Phần 4: GIAO DIỆN PHẦN MỀM VÀ MÔ TẢ CHỨC NĂNG</a:t>
            </a:r>
            <a:endParaRPr lang="en-US" dirty="0"/>
          </a:p>
        </p:txBody>
      </p:sp>
      <p:pic>
        <p:nvPicPr>
          <p:cNvPr id="5" name="Content Placeholder 4"/>
          <p:cNvPicPr>
            <a:picLocks noGrp="1"/>
          </p:cNvPicPr>
          <p:nvPr>
            <p:ph idx="1"/>
          </p:nvPr>
        </p:nvPicPr>
        <p:blipFill>
          <a:blip r:embed="rId2"/>
          <a:srcRect/>
          <a:stretch>
            <a:fillRect/>
          </a:stretch>
        </p:blipFill>
        <p:spPr bwMode="auto">
          <a:xfrm>
            <a:off x="1143000" y="2057400"/>
            <a:ext cx="3124200" cy="4343400"/>
          </a:xfrm>
          <a:prstGeom prst="rect">
            <a:avLst/>
          </a:prstGeom>
          <a:noFill/>
          <a:ln w="9525">
            <a:noFill/>
            <a:miter lim="800000"/>
            <a:headEnd/>
            <a:tailEnd/>
          </a:ln>
        </p:spPr>
      </p:pic>
      <p:sp>
        <p:nvSpPr>
          <p:cNvPr id="6" name="TextBox 5"/>
          <p:cNvSpPr txBox="1"/>
          <p:nvPr/>
        </p:nvSpPr>
        <p:spPr>
          <a:xfrm>
            <a:off x="4572000" y="2590800"/>
            <a:ext cx="2743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Giao diện ngoài của game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609</Words>
  <Application>Microsoft Office PowerPoint</Application>
  <PresentationFormat>On-screen Show (4:3)</PresentationFormat>
  <Paragraphs>76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BÁO CÁO ĐỒ ÁN 1 ĐỀ TÀI: GAME STACK JUMP</vt:lpstr>
      <vt:lpstr>CÁC NỘI DUNG BÁO CÁO</vt:lpstr>
      <vt:lpstr>Phần 1: GIỚI THIỆU</vt:lpstr>
      <vt:lpstr>1. Game Stack jump là gì?</vt:lpstr>
      <vt:lpstr>2. Mục tiêu đề ra</vt:lpstr>
      <vt:lpstr>3. Phạm vi đề tài</vt:lpstr>
      <vt:lpstr>Phần 2: ĐẶC TẢ, PHÂN TÍCH VỀ GAME STACK JUMP</vt:lpstr>
      <vt:lpstr>Phần 3:KẾ HOẠCH THỰC HIỆN DỰ KIẾN</vt:lpstr>
      <vt:lpstr>Phần 4: GIAO DIỆN PHẦN MỀM VÀ MÔ TẢ CHỨC NĂNG</vt:lpstr>
      <vt:lpstr>Slide 10</vt:lpstr>
      <vt:lpstr>Giao diện trong game</vt:lpstr>
      <vt:lpstr>Slide 12</vt:lpstr>
      <vt:lpstr>Phần 5: LƯỢC ĐỒ CSDL</vt:lpstr>
      <vt:lpstr>Thiết kế các bảng</vt:lpstr>
      <vt:lpstr>Phần 6: THIẾT KẾ CODE</vt:lpstr>
      <vt:lpstr>Phương thức trong lớp NhanVat</vt:lpstr>
      <vt:lpstr>Phương thức trong lớp Khung</vt:lpstr>
      <vt:lpstr>Code xử lý va chạm</vt:lpstr>
      <vt:lpstr>Phần 7:KẾT LUẬN</vt:lpstr>
      <vt:lpstr>Slide 20</vt:lpstr>
      <vt:lpstr>Slide 21</vt:lpstr>
      <vt:lpstr>Slide 22</vt:lpstr>
      <vt:lpstr>Tài liệu tham khảo</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1 ĐỀ TÀI: GAME STACK JUMP</dc:title>
  <dc:creator>HuynhLe</dc:creator>
  <cp:lastModifiedBy>HuynhLe</cp:lastModifiedBy>
  <cp:revision>11</cp:revision>
  <dcterms:created xsi:type="dcterms:W3CDTF">2018-11-02T01:10:02Z</dcterms:created>
  <dcterms:modified xsi:type="dcterms:W3CDTF">2018-11-03T10:09:06Z</dcterms:modified>
</cp:coreProperties>
</file>