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  <p:sldMasterId id="2147483651" r:id="rId2"/>
    <p:sldMasterId id="2147483653" r:id="rId3"/>
  </p:sldMasterIdLst>
  <p:sldIdLst>
    <p:sldId id="256" r:id="rId4"/>
    <p:sldId id="299" r:id="rId5"/>
    <p:sldId id="300" r:id="rId6"/>
    <p:sldId id="301" r:id="rId7"/>
    <p:sldId id="302" r:id="rId8"/>
    <p:sldId id="303" r:id="rId9"/>
    <p:sldId id="304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05" r:id="rId26"/>
    <p:sldId id="298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99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4628" autoAdjust="0"/>
  </p:normalViewPr>
  <p:slideViewPr>
    <p:cSldViewPr>
      <p:cViewPr varScale="1">
        <p:scale>
          <a:sx n="86" d="100"/>
          <a:sy n="86" d="100"/>
        </p:scale>
        <p:origin x="780" y="5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talk.vn/top-10-thuat-toan-machine-learning-danh-cho-newbie.html" TargetMode="External"/><Relationship Id="rId2" Type="http://schemas.openxmlformats.org/officeDocument/2006/relationships/hyperlink" Target="https://www.datacamp.com/community/tutorials/adaboost-classifier-python?fbclid=IwAR34h1TMn-25uXRLjnGEN0UWG1BX79d0QXeBXczF1BLA1XazX-qblUTfKAo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en.wikipedia.org/wiki/AdaBoost" TargetMode="External"/><Relationship Id="rId4" Type="http://schemas.openxmlformats.org/officeDocument/2006/relationships/hyperlink" Target="https://www.youtube.com/watch?v=BoGNyWW9-m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87824" y="699542"/>
            <a:ext cx="5832648" cy="1728192"/>
          </a:xfrm>
        </p:spPr>
        <p:txBody>
          <a:bodyPr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TÌM HIỂU VỀ BOOSTING VÀ THUẬT TOÁN ADABOOST</a:t>
            </a:r>
            <a:endParaRPr lang="en-US" altLang="ko-KR" sz="3600" dirty="0" smtClean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067944" y="3075806"/>
            <a:ext cx="4824684" cy="142492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altLang="ko-KR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ko-KR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ko-KR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ko-KR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ko-KR" sz="18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16110095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16110201</a:t>
            </a:r>
          </a:p>
          <a:p>
            <a:pPr>
              <a:spcBef>
                <a:spcPts val="0"/>
              </a:spcBef>
              <a:defRPr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vi-VN" altLang="ko-KR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</a:t>
            </a:r>
            <a:r>
              <a:rPr lang="vi-VN" altLang="ko-KR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dẫn: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hầy </a:t>
            </a:r>
            <a:r>
              <a:rPr lang="vi-VN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Trần Nhật Quang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75606"/>
            <a:ext cx="763284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11510"/>
            <a:ext cx="6562725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811560"/>
            <a:ext cx="7909322" cy="36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0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95486"/>
            <a:ext cx="8244408" cy="1224136"/>
          </a:xfrm>
        </p:spPr>
        <p:txBody>
          <a:bodyPr/>
          <a:lstStyle/>
          <a:p>
            <a:r>
              <a:rPr lang="en-US" sz="3000" dirty="0" err="1">
                <a:solidFill>
                  <a:schemeClr val="tx2"/>
                </a:solidFill>
              </a:rPr>
              <a:t>Phần</a:t>
            </a:r>
            <a:r>
              <a:rPr lang="en-US" sz="3000" dirty="0">
                <a:solidFill>
                  <a:schemeClr val="tx2"/>
                </a:solidFill>
              </a:rPr>
              <a:t> 3: XÂY DỰNG, KIỂM THỬ THUẬT TOÁN </a:t>
            </a:r>
            <a:r>
              <a:rPr lang="en-US" sz="3000" dirty="0" smtClean="0">
                <a:solidFill>
                  <a:schemeClr val="tx2"/>
                </a:solidFill>
              </a:rPr>
              <a:t>ADABOOST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1563638"/>
            <a:ext cx="9144000" cy="288032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sz="2600" dirty="0" smtClean="0"/>
              <a:t>Lập trình</a:t>
            </a:r>
          </a:p>
          <a:p>
            <a:pPr algn="l"/>
            <a:endParaRPr lang="en-US" sz="26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14089"/>
            <a:ext cx="7387304" cy="192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7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95486"/>
            <a:ext cx="8244408" cy="1224136"/>
          </a:xfrm>
        </p:spPr>
        <p:txBody>
          <a:bodyPr/>
          <a:lstStyle/>
          <a:p>
            <a:r>
              <a:rPr lang="en-US" sz="3000" dirty="0" err="1">
                <a:solidFill>
                  <a:schemeClr val="tx2"/>
                </a:solidFill>
              </a:rPr>
              <a:t>Phần</a:t>
            </a:r>
            <a:r>
              <a:rPr lang="en-US" sz="3000" dirty="0">
                <a:solidFill>
                  <a:schemeClr val="tx2"/>
                </a:solidFill>
              </a:rPr>
              <a:t> 3: XÂY DỰNG, KIỂM THỬ THUẬT TOÁN </a:t>
            </a:r>
            <a:r>
              <a:rPr lang="en-US" sz="3000" dirty="0" smtClean="0">
                <a:solidFill>
                  <a:schemeClr val="tx2"/>
                </a:solidFill>
              </a:rPr>
              <a:t>ADABOOST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1563638"/>
            <a:ext cx="9144000" cy="288032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sz="2600" dirty="0" smtClean="0"/>
              <a:t>Lập trình</a:t>
            </a:r>
          </a:p>
          <a:p>
            <a:pPr algn="l"/>
            <a:endParaRPr lang="en-US" sz="26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1995686"/>
            <a:ext cx="7938408" cy="123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3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95486"/>
            <a:ext cx="8244408" cy="1224136"/>
          </a:xfrm>
        </p:spPr>
        <p:txBody>
          <a:bodyPr/>
          <a:lstStyle/>
          <a:p>
            <a:r>
              <a:rPr lang="en-US" sz="3000" dirty="0" err="1">
                <a:solidFill>
                  <a:schemeClr val="tx2"/>
                </a:solidFill>
              </a:rPr>
              <a:t>Phần</a:t>
            </a:r>
            <a:r>
              <a:rPr lang="en-US" sz="3000" dirty="0">
                <a:solidFill>
                  <a:schemeClr val="tx2"/>
                </a:solidFill>
              </a:rPr>
              <a:t> 3: XÂY DỰNG, KIỂM THỬ THUẬT TOÁN </a:t>
            </a:r>
            <a:r>
              <a:rPr lang="en-US" sz="3000" dirty="0" smtClean="0">
                <a:solidFill>
                  <a:schemeClr val="tx2"/>
                </a:solidFill>
              </a:rPr>
              <a:t>ADABOOST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1563638"/>
            <a:ext cx="9144000" cy="288032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sz="2600" dirty="0" smtClean="0"/>
              <a:t>Lập trình</a:t>
            </a:r>
          </a:p>
          <a:p>
            <a:pPr algn="l"/>
            <a:endParaRPr lang="en-US" sz="26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2139702"/>
            <a:ext cx="8267308" cy="68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5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95486"/>
            <a:ext cx="8244408" cy="1224136"/>
          </a:xfrm>
        </p:spPr>
        <p:txBody>
          <a:bodyPr/>
          <a:lstStyle/>
          <a:p>
            <a:r>
              <a:rPr lang="en-US" sz="3000" dirty="0" err="1">
                <a:solidFill>
                  <a:schemeClr val="tx2"/>
                </a:solidFill>
              </a:rPr>
              <a:t>Phần</a:t>
            </a:r>
            <a:r>
              <a:rPr lang="en-US" sz="3000" dirty="0">
                <a:solidFill>
                  <a:schemeClr val="tx2"/>
                </a:solidFill>
              </a:rPr>
              <a:t> 3: XÂY DỰNG, KIỂM THỬ THUẬT TOÁN </a:t>
            </a:r>
            <a:r>
              <a:rPr lang="en-US" sz="3000" dirty="0" smtClean="0">
                <a:solidFill>
                  <a:schemeClr val="tx2"/>
                </a:solidFill>
              </a:rPr>
              <a:t>ADABOOST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1563638"/>
            <a:ext cx="9144000" cy="288032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sz="2600" dirty="0" smtClean="0"/>
              <a:t>Lập trình</a:t>
            </a:r>
          </a:p>
          <a:p>
            <a:pPr algn="l"/>
            <a:endParaRPr lang="en-US" sz="26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2139702"/>
            <a:ext cx="7429232" cy="117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3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95486"/>
            <a:ext cx="8244408" cy="1224136"/>
          </a:xfrm>
        </p:spPr>
        <p:txBody>
          <a:bodyPr/>
          <a:lstStyle/>
          <a:p>
            <a:r>
              <a:rPr lang="en-US" sz="3000" dirty="0" err="1">
                <a:solidFill>
                  <a:schemeClr val="tx2"/>
                </a:solidFill>
              </a:rPr>
              <a:t>Phần</a:t>
            </a:r>
            <a:r>
              <a:rPr lang="en-US" sz="3000" dirty="0">
                <a:solidFill>
                  <a:schemeClr val="tx2"/>
                </a:solidFill>
              </a:rPr>
              <a:t> 3: XÂY DỰNG, KIỂM THỬ THUẬT TOÁN </a:t>
            </a:r>
            <a:r>
              <a:rPr lang="en-US" sz="3000" dirty="0" smtClean="0">
                <a:solidFill>
                  <a:schemeClr val="tx2"/>
                </a:solidFill>
              </a:rPr>
              <a:t>ADABOOST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1563638"/>
            <a:ext cx="9144000" cy="288032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sz="2600" dirty="0" smtClean="0"/>
              <a:t>Lập trình</a:t>
            </a:r>
          </a:p>
          <a:p>
            <a:pPr algn="l"/>
            <a:endParaRPr lang="en-US" sz="26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1995686"/>
            <a:ext cx="7258842" cy="203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95486"/>
            <a:ext cx="8244408" cy="1224136"/>
          </a:xfrm>
        </p:spPr>
        <p:txBody>
          <a:bodyPr/>
          <a:lstStyle/>
          <a:p>
            <a:r>
              <a:rPr lang="en-US" sz="3000" dirty="0" err="1">
                <a:solidFill>
                  <a:schemeClr val="tx2"/>
                </a:solidFill>
              </a:rPr>
              <a:t>Phần</a:t>
            </a:r>
            <a:r>
              <a:rPr lang="en-US" sz="3000" dirty="0">
                <a:solidFill>
                  <a:schemeClr val="tx2"/>
                </a:solidFill>
              </a:rPr>
              <a:t> 3: XÂY DỰNG, KIỂM THỬ THUẬT TOÁN </a:t>
            </a:r>
            <a:r>
              <a:rPr lang="en-US" sz="3000" dirty="0" smtClean="0">
                <a:solidFill>
                  <a:schemeClr val="tx2"/>
                </a:solidFill>
              </a:rPr>
              <a:t>ADABOOST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1563638"/>
            <a:ext cx="9144000" cy="288032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sz="2600" dirty="0" smtClean="0"/>
              <a:t>Lập trình</a:t>
            </a:r>
          </a:p>
          <a:p>
            <a:pPr algn="l"/>
            <a:endParaRPr lang="en-US" sz="26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97854" y="1872355"/>
            <a:ext cx="6927803" cy="214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95486"/>
            <a:ext cx="8244408" cy="1224136"/>
          </a:xfrm>
        </p:spPr>
        <p:txBody>
          <a:bodyPr/>
          <a:lstStyle/>
          <a:p>
            <a:r>
              <a:rPr lang="en-US" sz="3000" dirty="0" err="1">
                <a:solidFill>
                  <a:schemeClr val="tx2"/>
                </a:solidFill>
              </a:rPr>
              <a:t>Phần</a:t>
            </a:r>
            <a:r>
              <a:rPr lang="en-US" sz="3000" dirty="0">
                <a:solidFill>
                  <a:schemeClr val="tx2"/>
                </a:solidFill>
              </a:rPr>
              <a:t> 3: XÂY DỰNG, KIỂM THỬ THUẬT TOÁN </a:t>
            </a:r>
            <a:r>
              <a:rPr lang="en-US" sz="3000" dirty="0" smtClean="0">
                <a:solidFill>
                  <a:schemeClr val="tx2"/>
                </a:solidFill>
              </a:rPr>
              <a:t>ADABOOST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1563638"/>
            <a:ext cx="9144000" cy="288032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sz="2600" dirty="0" smtClean="0"/>
              <a:t>Lập trình</a:t>
            </a:r>
          </a:p>
          <a:p>
            <a:pPr algn="l"/>
            <a:endParaRPr lang="en-US" sz="26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1779662"/>
            <a:ext cx="7704856" cy="314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3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95486"/>
            <a:ext cx="8244408" cy="1224136"/>
          </a:xfrm>
        </p:spPr>
        <p:txBody>
          <a:bodyPr/>
          <a:lstStyle/>
          <a:p>
            <a:r>
              <a:rPr lang="en-US" sz="3000" dirty="0" err="1">
                <a:solidFill>
                  <a:schemeClr val="tx2"/>
                </a:solidFill>
              </a:rPr>
              <a:t>Phần</a:t>
            </a:r>
            <a:r>
              <a:rPr lang="en-US" sz="3000" dirty="0">
                <a:solidFill>
                  <a:schemeClr val="tx2"/>
                </a:solidFill>
              </a:rPr>
              <a:t> 3: XÂY DỰNG, KIỂM THỬ THUẬT TOÁN </a:t>
            </a:r>
            <a:r>
              <a:rPr lang="en-US" sz="3000" dirty="0" smtClean="0">
                <a:solidFill>
                  <a:schemeClr val="tx2"/>
                </a:solidFill>
              </a:rPr>
              <a:t>ADABOOST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79712" y="2571750"/>
            <a:ext cx="9144000" cy="288032"/>
          </a:xfrm>
        </p:spPr>
        <p:txBody>
          <a:bodyPr/>
          <a:lstStyle/>
          <a:p>
            <a:pPr algn="l"/>
            <a:r>
              <a:rPr lang="en-US" sz="2600" dirty="0" smtClean="0"/>
              <a:t>2. Data</a:t>
            </a:r>
          </a:p>
          <a:p>
            <a:pPr algn="l"/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499" y="1275606"/>
            <a:ext cx="1592514" cy="351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 err="1">
                <a:solidFill>
                  <a:schemeClr val="tx2"/>
                </a:solidFill>
              </a:rPr>
              <a:t>Phần</a:t>
            </a:r>
            <a:r>
              <a:rPr lang="en-US" sz="3000" dirty="0">
                <a:solidFill>
                  <a:schemeClr val="tx2"/>
                </a:solidFill>
              </a:rPr>
              <a:t> 1: GIỚI THIỆU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1. Boosting </a:t>
            </a:r>
            <a:r>
              <a:rPr lang="en-US" sz="2600" dirty="0" err="1">
                <a:solidFill>
                  <a:schemeClr val="tx1"/>
                </a:solidFill>
              </a:rPr>
              <a:t>và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thuật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toán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Adaboost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6" y="1131590"/>
            <a:ext cx="56166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Boosting </a:t>
            </a:r>
            <a:r>
              <a:rPr lang="en-US" dirty="0" err="1">
                <a:latin typeface="Times New Roman" panose="02020603050405020304" pitchFamily="18" charset="0"/>
              </a:rPr>
              <a:t>l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à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yếu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Kỹ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ban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cứ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tuần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tuần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Cuối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hảo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059582"/>
            <a:ext cx="230425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95486"/>
            <a:ext cx="8244408" cy="1224136"/>
          </a:xfrm>
        </p:spPr>
        <p:txBody>
          <a:bodyPr/>
          <a:lstStyle/>
          <a:p>
            <a:r>
              <a:rPr lang="en-US" sz="3000" dirty="0" err="1">
                <a:solidFill>
                  <a:schemeClr val="tx2"/>
                </a:solidFill>
              </a:rPr>
              <a:t>Phần</a:t>
            </a:r>
            <a:r>
              <a:rPr lang="en-US" sz="3000" dirty="0">
                <a:solidFill>
                  <a:schemeClr val="tx2"/>
                </a:solidFill>
              </a:rPr>
              <a:t> 3: XÂY DỰNG, KIỂM THỬ THUẬT TOÁN </a:t>
            </a:r>
            <a:r>
              <a:rPr lang="en-US" sz="3000" dirty="0" smtClean="0">
                <a:solidFill>
                  <a:schemeClr val="tx2"/>
                </a:solidFill>
              </a:rPr>
              <a:t>ADABOOST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1563638"/>
            <a:ext cx="9144000" cy="288032"/>
          </a:xfrm>
        </p:spPr>
        <p:txBody>
          <a:bodyPr/>
          <a:lstStyle/>
          <a:p>
            <a:pPr algn="l"/>
            <a:r>
              <a:rPr lang="en-US" sz="2600" dirty="0"/>
              <a:t>3</a:t>
            </a:r>
            <a:r>
              <a:rPr lang="en-US" sz="2600" dirty="0" smtClean="0"/>
              <a:t>. Kết quả</a:t>
            </a:r>
          </a:p>
          <a:p>
            <a:pPr algn="l"/>
            <a:endParaRPr lang="en-US" sz="2600" dirty="0"/>
          </a:p>
        </p:txBody>
      </p:sp>
      <p:pic>
        <p:nvPicPr>
          <p:cNvPr id="5" name="Picture 4" descr="C:\Users\Administrator\Desktop\Figure_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581" y="1559899"/>
            <a:ext cx="4324350" cy="3240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611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95486"/>
            <a:ext cx="8244408" cy="1224136"/>
          </a:xfrm>
        </p:spPr>
        <p:txBody>
          <a:bodyPr/>
          <a:lstStyle/>
          <a:p>
            <a:r>
              <a:rPr lang="en-US" sz="3000" dirty="0" err="1">
                <a:solidFill>
                  <a:schemeClr val="tx2"/>
                </a:solidFill>
              </a:rPr>
              <a:t>Phần</a:t>
            </a:r>
            <a:r>
              <a:rPr lang="en-US" sz="3000" dirty="0">
                <a:solidFill>
                  <a:schemeClr val="tx2"/>
                </a:solidFill>
              </a:rPr>
              <a:t> 3: XÂY DỰNG, KIỂM THỬ THUẬT TOÁN </a:t>
            </a:r>
            <a:r>
              <a:rPr lang="en-US" sz="3000" dirty="0" smtClean="0">
                <a:solidFill>
                  <a:schemeClr val="tx2"/>
                </a:solidFill>
              </a:rPr>
              <a:t>ADABOOST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1563638"/>
            <a:ext cx="9144000" cy="288032"/>
          </a:xfrm>
        </p:spPr>
        <p:txBody>
          <a:bodyPr/>
          <a:lstStyle/>
          <a:p>
            <a:pPr algn="l"/>
            <a:r>
              <a:rPr lang="en-US" sz="2600" dirty="0"/>
              <a:t>3</a:t>
            </a:r>
            <a:r>
              <a:rPr lang="en-US" sz="2600" dirty="0" smtClean="0"/>
              <a:t>. Kết quả</a:t>
            </a:r>
          </a:p>
          <a:p>
            <a:pPr algn="l"/>
            <a:endParaRPr lang="en-US" sz="2600" dirty="0"/>
          </a:p>
        </p:txBody>
      </p:sp>
      <p:pic>
        <p:nvPicPr>
          <p:cNvPr id="6" name="Picture 5" descr="C:\Users\Administrator\Desktop\csv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773" y="1419622"/>
            <a:ext cx="4545965" cy="3407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587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95486"/>
            <a:ext cx="8244408" cy="1224136"/>
          </a:xfrm>
        </p:spPr>
        <p:txBody>
          <a:bodyPr/>
          <a:lstStyle/>
          <a:p>
            <a:r>
              <a:rPr lang="en-US" sz="3000" dirty="0" err="1">
                <a:solidFill>
                  <a:schemeClr val="tx2"/>
                </a:solidFill>
              </a:rPr>
              <a:t>Phần</a:t>
            </a:r>
            <a:r>
              <a:rPr lang="en-US" sz="3000" dirty="0">
                <a:solidFill>
                  <a:schemeClr val="tx2"/>
                </a:solidFill>
              </a:rPr>
              <a:t> 3: XÂY DỰNG, KIỂM THỬ THUẬT TOÁN </a:t>
            </a:r>
            <a:r>
              <a:rPr lang="en-US" sz="3000" dirty="0" smtClean="0">
                <a:solidFill>
                  <a:schemeClr val="tx2"/>
                </a:solidFill>
              </a:rPr>
              <a:t>ADABOOST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1563638"/>
            <a:ext cx="9144000" cy="288032"/>
          </a:xfrm>
        </p:spPr>
        <p:txBody>
          <a:bodyPr/>
          <a:lstStyle/>
          <a:p>
            <a:pPr algn="l"/>
            <a:r>
              <a:rPr lang="en-US" sz="2600" dirty="0"/>
              <a:t>3</a:t>
            </a:r>
            <a:r>
              <a:rPr lang="en-US" sz="2600" dirty="0" smtClean="0"/>
              <a:t>. Kết quả</a:t>
            </a:r>
          </a:p>
          <a:p>
            <a:pPr algn="l"/>
            <a:endParaRPr lang="en-US" sz="2600" dirty="0"/>
          </a:p>
        </p:txBody>
      </p:sp>
      <p:pic>
        <p:nvPicPr>
          <p:cNvPr id="1026" name="Picture 2" descr="https://scontent.fsgn2-1.fna.fbcdn.net/v/t1.15752-9/61084928_2057744244355174_5200453879258415104_n.png?_nc_cat=105&amp;_nc_oc=AQmUgS5SllLFlICibd84ATcp6ZduDUqF7aM_Y1dzTwh6IF85KbTUonNFnIFLxfQEkbo&amp;_nc_ht=scontent.fsgn2-1.fna&amp;oh=3236ec51427f6cef6a29e0610ca47f01&amp;oe=5D9B1F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30" y="1563638"/>
            <a:ext cx="4211851" cy="311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6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432703"/>
            <a:ext cx="82089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 LIỆU THAM </a:t>
            </a:r>
            <a:r>
              <a:rPr lang="en-US" sz="2400" b="1" kern="0" dirty="0" smtClean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sz="2400" b="1" kern="0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  <a:r>
              <a:rPr lang="en-US" u="sng" dirty="0" smtClean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https://www.datacamp.com/community/tutorials/adaboost-classifier-python?fbclid=IwAR34h1TMn-25uXRLjnGEN0UWG1BX79d0QXeBXczF1BLA1XazX-qblUTfKAo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</a:t>
            </a:r>
            <a:r>
              <a:rPr lang="en-US" u="sng" dirty="0" smtClean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https://techtalk.vn/top-10-thuat-toan-machine-learning-danh-cho-newbie.html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3] </a:t>
            </a:r>
            <a:r>
              <a:rPr lang="en-US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https://www.youtube.com/watch?v=BoGNyWW9-mE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[4] </a:t>
            </a:r>
            <a:r>
              <a:rPr lang="en-US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5"/>
              </a:rPr>
              <a:t>https://en.wikipedia.org/wiki/AdaBoost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7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4879" y="987574"/>
            <a:ext cx="655272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500" dirty="0" smtClean="0">
                <a:solidFill>
                  <a:schemeClr val="accent1"/>
                </a:solidFill>
                <a:cs typeface="Arial" pitchFamily="34" charset="0"/>
              </a:rPr>
              <a:t>Thanks for watching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627534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668344" y="843558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2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512" y="123478"/>
            <a:ext cx="2392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Adaboost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771550"/>
            <a:ext cx="85439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83518"/>
            <a:ext cx="633670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4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411510"/>
            <a:ext cx="9144000" cy="288032"/>
          </a:xfrm>
        </p:spPr>
        <p:txBody>
          <a:bodyPr/>
          <a:lstStyle/>
          <a:p>
            <a:pPr lvl="0" algn="l"/>
            <a:r>
              <a:rPr lang="en-US" sz="2600" dirty="0" smtClean="0"/>
              <a:t>2.</a:t>
            </a:r>
            <a:r>
              <a:rPr lang="en-US" sz="2600" dirty="0"/>
              <a:t> </a:t>
            </a:r>
            <a:r>
              <a:rPr lang="en-US" sz="2600" dirty="0" err="1"/>
              <a:t>Mục</a:t>
            </a:r>
            <a:r>
              <a:rPr lang="en-US" sz="2600" dirty="0"/>
              <a:t> </a:t>
            </a:r>
            <a:r>
              <a:rPr lang="en-US" sz="2600" dirty="0" err="1"/>
              <a:t>tiêu</a:t>
            </a:r>
            <a:r>
              <a:rPr lang="en-US" sz="2600" dirty="0"/>
              <a:t> </a:t>
            </a:r>
            <a:r>
              <a:rPr lang="en-US" sz="2600" dirty="0" err="1"/>
              <a:t>đề</a:t>
            </a:r>
            <a:r>
              <a:rPr lang="en-US" sz="2600" dirty="0"/>
              <a:t> </a:t>
            </a:r>
            <a:r>
              <a:rPr lang="en-US" sz="2600" dirty="0" err="1" smtClean="0"/>
              <a:t>ra</a:t>
            </a:r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539552" y="915566"/>
            <a:ext cx="7560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 algn="just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Adaboost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514350" indent="-285750" algn="just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 algn="just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rồi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rút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30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483518"/>
            <a:ext cx="9144000" cy="288032"/>
          </a:xfrm>
        </p:spPr>
        <p:txBody>
          <a:bodyPr/>
          <a:lstStyle/>
          <a:p>
            <a:pPr algn="l"/>
            <a:r>
              <a:rPr lang="en-US" sz="2600" dirty="0"/>
              <a:t>3. </a:t>
            </a:r>
            <a:r>
              <a:rPr lang="en-US" sz="2600" dirty="0" err="1" smtClean="0"/>
              <a:t>Phạm</a:t>
            </a:r>
            <a:r>
              <a:rPr lang="en-US" sz="2600" dirty="0" smtClean="0"/>
              <a:t> </a:t>
            </a:r>
            <a:r>
              <a:rPr lang="en-US" sz="2600" dirty="0"/>
              <a:t>vi </a:t>
            </a:r>
            <a:r>
              <a:rPr lang="en-US" sz="2600" dirty="0" err="1"/>
              <a:t>đề</a:t>
            </a:r>
            <a:r>
              <a:rPr lang="en-US" sz="2600" dirty="0"/>
              <a:t> </a:t>
            </a:r>
            <a:r>
              <a:rPr lang="en-US" sz="2600" dirty="0" err="1"/>
              <a:t>tài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611560" y="987574"/>
            <a:ext cx="784887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28600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Adaboost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boosting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Machine Learning(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28600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rãi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2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55576" y="123478"/>
            <a:ext cx="7704856" cy="1296144"/>
          </a:xfrm>
        </p:spPr>
        <p:txBody>
          <a:bodyPr/>
          <a:lstStyle/>
          <a:p>
            <a:r>
              <a:rPr lang="en-US" sz="3000" dirty="0" err="1">
                <a:solidFill>
                  <a:schemeClr val="tx2"/>
                </a:solidFill>
              </a:rPr>
              <a:t>Phần</a:t>
            </a:r>
            <a:r>
              <a:rPr lang="en-US" sz="3000" dirty="0">
                <a:solidFill>
                  <a:schemeClr val="tx2"/>
                </a:solidFill>
              </a:rPr>
              <a:t> 2: MÔ TẢ, PHÂN TÍCH THUẬT TOÁN </a:t>
            </a:r>
            <a:r>
              <a:rPr lang="en-US" sz="3000" dirty="0" smtClean="0">
                <a:solidFill>
                  <a:schemeClr val="tx2"/>
                </a:solidFill>
              </a:rPr>
              <a:t>ADABOOST</a:t>
            </a:r>
            <a:endParaRPr lang="en-US" sz="3000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779662"/>
            <a:ext cx="88677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4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59582"/>
            <a:ext cx="71628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2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627534"/>
            <a:ext cx="55721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409</Words>
  <Application>Microsoft Office PowerPoint</Application>
  <PresentationFormat>On-screen Show (16:9)</PresentationFormat>
  <Paragraphs>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맑은 고딕</vt:lpstr>
      <vt:lpstr>Arial</vt:lpstr>
      <vt:lpstr>Arial Unicode MS</vt:lpstr>
      <vt:lpstr>Calibri</vt:lpstr>
      <vt:lpstr>Calibri Light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le huynh</cp:lastModifiedBy>
  <cp:revision>150</cp:revision>
  <dcterms:created xsi:type="dcterms:W3CDTF">2016-12-05T23:26:54Z</dcterms:created>
  <dcterms:modified xsi:type="dcterms:W3CDTF">2019-05-24T13:11:01Z</dcterms:modified>
</cp:coreProperties>
</file>