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71" r:id="rId10"/>
    <p:sldId id="276" r:id="rId11"/>
    <p:sldId id="277" r:id="rId12"/>
    <p:sldId id="272" r:id="rId13"/>
    <p:sldId id="278" r:id="rId14"/>
    <p:sldId id="279" r:id="rId15"/>
    <p:sldId id="280" r:id="rId16"/>
    <p:sldId id="267" r:id="rId17"/>
    <p:sldId id="266" r:id="rId18"/>
    <p:sldId id="268" r:id="rId19"/>
    <p:sldId id="281" r:id="rId20"/>
    <p:sldId id="269" r:id="rId21"/>
    <p:sldId id="283" r:id="rId22"/>
    <p:sldId id="273" r:id="rId23"/>
    <p:sldId id="284" r:id="rId24"/>
    <p:sldId id="282" r:id="rId25"/>
    <p:sldId id="275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FC7383-11F0-4CEB-B6EE-EACEE62EB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Phần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23261-326A-40CC-BC61-602369D7CB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DCCBB-ACDB-40B2-9C93-AC6A4CFFFD5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2D7F5-F5E4-434E-A1F6-B1ED43E34D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0489A-28E6-448F-A438-A1A6BD947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D56DD-F197-4207-8D4A-B125E0A1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80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Phần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3CBC2-FB94-4917-9291-0AF288AD69B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7B78C-F25E-4837-8A7A-80C85298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39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ADA8-9BFF-4C78-A563-F46C4FE71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5168-82F7-43E5-A44E-C7E8A0244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00CF-E66D-44D8-8276-255E58EB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7FD0-951E-4CFD-B61B-EB6F00B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BA7E-CFE7-4115-B613-BE886D1E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E3C2-5097-41F9-8671-56DD082D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AF31-4F03-4805-A6C4-904F0E5AA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88C2-09F8-4BD2-A6EA-3FDA65D7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CB34-66B2-4B1B-AF3C-1BCC7C58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899F-A1C8-4675-83DC-755BBF24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FD2A6-EFC4-464C-A276-E74F01BD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885D1-A55E-45E1-A94D-617F40C49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52C3-CAF7-4B03-A17A-8CC5ECD0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042C-74DB-4B67-8E85-AE177C0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40C0-0837-4B63-B0CB-F3CD1548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7D2187-E82C-4436-A1E4-7D37531D72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3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7554-74D6-4710-BD35-42EDFE2C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E0AB-3870-4818-BB3D-BCA0AD22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887E-976F-4003-B19B-F928AFB2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74EE-259A-4C74-B645-FAAF49E5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805E-4574-4E27-AA2A-089ECACA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F010-C865-42D3-9AA2-1D582179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E505B-7303-4E7C-807F-EE03A02B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9271-A44E-4A09-AFB7-87C37CBF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F449-7B1B-443E-815A-4534DECC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C2F8-F398-42E4-A74C-36971BB3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2226-6664-4049-A2B6-EF8F6A5C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EBCA-76D1-4051-BF7A-F4CCB722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6C84-B30E-4002-B053-D6F745D9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3697-CA3D-49FC-8C75-1941D7CE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9CC7D-CE63-4902-8D4F-0E0893B8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3B84-3203-4574-ADD5-7BC4D6EE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30A-5DD8-499E-BA87-E9610810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C6EC-0923-40A4-9347-720B471B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5EEA-E8B0-4A7F-9824-4B6D5101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7F679-1181-4566-8859-052E1634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21C0C-82AF-4890-8FE6-0495C9F3D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10D18-2F6E-45BA-8B4B-D24AC3E5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014F0-5C34-44F5-BFEB-8DFA5174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025C2-1F10-47AD-8265-4D132657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629-04A9-479C-A5C4-77BAD4D2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25257-FB61-4506-8645-EF41D2E8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254A5-CE80-48EB-8D3F-5C7E41D2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72C5A-43CE-4B61-80F0-4B31F40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A827A-EAA2-4630-BEF4-1EB1FFAD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2D7A0-3CEE-4490-9321-1F6B2A5D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998F2-5D41-4482-AAE0-820B3F0A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91BE-92F1-4A2D-9969-C0DB2E76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C189-5287-4931-9508-AC113E51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BC26-87BC-469B-89F4-D294655D3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1746C-7AEC-4069-B518-2DA9C61F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A610A-3D6C-4959-83C9-EAD5A0C2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39A8-AC73-4CD4-A2CD-875BC1C6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323B-20FF-445A-81C1-9179C9A3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0341A-5874-419A-97FB-DB22B9D5C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A434D-27EA-4EFD-BD32-0A2AD164F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D4B77-30E0-4928-8936-BF592B22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745D-EB2D-4445-A866-0375D4C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FCC8F-8036-406F-9966-5C0A71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C8B5B-B3F6-43DB-9EB0-91686457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DB78-0316-4E44-A070-4CCBF5CB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7D45-8D59-4813-B591-CDA0DF5E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957D-E6D2-4D8D-A381-64D7E63A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587B-6CF7-4EEB-8336-5B0811278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9709-D080-4F2D-B944-48C41C3D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9ED14-8390-4CE0-8DB5-5B955063E1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A1DF7-4BDD-46DB-965B-3FE1C7FE1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16924C-04E3-4F9C-914B-575387915A50}"/>
              </a:ext>
            </a:extLst>
          </p:cNvPr>
          <p:cNvGrpSpPr/>
          <p:nvPr/>
        </p:nvGrpSpPr>
        <p:grpSpPr>
          <a:xfrm>
            <a:off x="1042987" y="714345"/>
            <a:ext cx="10701974" cy="5137128"/>
            <a:chOff x="1042986" y="1263994"/>
            <a:chExt cx="10701974" cy="53819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5554A-CFD1-404D-A046-CD0DC2A8B8E7}"/>
                </a:ext>
              </a:extLst>
            </p:cNvPr>
            <p:cNvSpPr txBox="1"/>
            <p:nvPr/>
          </p:nvSpPr>
          <p:spPr>
            <a:xfrm>
              <a:off x="1042986" y="1263994"/>
              <a:ext cx="10106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BÁO CÁO TIỂU LUẬN CHUYÊN NGÀNH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1BB799-DABE-4682-B41A-C319C8E2CC7B}"/>
                </a:ext>
              </a:extLst>
            </p:cNvPr>
            <p:cNvSpPr txBox="1"/>
            <p:nvPr/>
          </p:nvSpPr>
          <p:spPr>
            <a:xfrm>
              <a:off x="4429760" y="5340034"/>
              <a:ext cx="7315200" cy="1305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174875" algn="l"/>
                  <a:tab pos="5426075" algn="l"/>
                </a:tabLst>
              </a:pPr>
              <a:r>
                <a:rPr lang="en-US" sz="2500" b="1" dirty="0" err="1"/>
                <a:t>Sinh</a:t>
              </a:r>
              <a:r>
                <a:rPr lang="en-US" sz="2500" b="1" dirty="0"/>
                <a:t> </a:t>
              </a:r>
              <a:r>
                <a:rPr lang="en-US" sz="2500" b="1" dirty="0" err="1"/>
                <a:t>viên</a:t>
              </a:r>
              <a:r>
                <a:rPr lang="en-US" sz="2500" b="1" dirty="0"/>
                <a:t> </a:t>
              </a:r>
              <a:r>
                <a:rPr lang="en-US" sz="2500" b="1" dirty="0" err="1"/>
                <a:t>thực</a:t>
              </a:r>
              <a:r>
                <a:rPr lang="en-US" sz="2500" b="1" dirty="0"/>
                <a:t> </a:t>
              </a:r>
              <a:r>
                <a:rPr lang="en-US" sz="2500" b="1" dirty="0" err="1"/>
                <a:t>hiện</a:t>
              </a:r>
              <a:r>
                <a:rPr lang="en-US" sz="2500" b="1" dirty="0"/>
                <a:t>:     Lê </a:t>
              </a:r>
              <a:r>
                <a:rPr lang="en-US" sz="2500" b="1" dirty="0" err="1"/>
                <a:t>Bá</a:t>
              </a:r>
              <a:r>
                <a:rPr lang="en-US" sz="2500" b="1" dirty="0"/>
                <a:t> </a:t>
              </a:r>
              <a:r>
                <a:rPr lang="en-US" sz="2500" b="1" dirty="0" err="1"/>
                <a:t>Huỳnh</a:t>
              </a:r>
              <a:r>
                <a:rPr lang="en-US" sz="2500" b="1" dirty="0"/>
                <a:t> 	  – 16110095</a:t>
              </a:r>
              <a:endParaRPr lang="en-US" sz="2500" dirty="0"/>
            </a:p>
            <a:p>
              <a:pPr>
                <a:tabLst>
                  <a:tab pos="2854325" algn="l"/>
                  <a:tab pos="5597525" algn="l"/>
                </a:tabLst>
              </a:pPr>
              <a:r>
                <a:rPr lang="en-US" sz="2500" b="1" dirty="0"/>
                <a:t>	  </a:t>
              </a:r>
              <a:r>
                <a:rPr lang="en-US" sz="2500" b="1" dirty="0" err="1"/>
                <a:t>Nguyễn</a:t>
              </a:r>
              <a:r>
                <a:rPr lang="en-US" sz="2500" b="1" dirty="0"/>
                <a:t> </a:t>
              </a:r>
              <a:r>
                <a:rPr lang="en-US" sz="2500" b="1" dirty="0" err="1"/>
                <a:t>Hoàng</a:t>
              </a:r>
              <a:r>
                <a:rPr lang="en-US" sz="2500" b="1" dirty="0"/>
                <a:t> Kim – 16110132</a:t>
              </a:r>
              <a:endParaRPr lang="en-US" sz="2500" dirty="0"/>
            </a:p>
            <a:p>
              <a:pPr>
                <a:tabLst>
                  <a:tab pos="2174875" algn="l"/>
                </a:tabLst>
              </a:pPr>
              <a:r>
                <a:rPr lang="en-US" sz="2500" b="1" dirty="0" err="1"/>
                <a:t>Giáo</a:t>
              </a:r>
              <a:r>
                <a:rPr lang="en-US" sz="2500" b="1" dirty="0"/>
                <a:t> </a:t>
              </a:r>
              <a:r>
                <a:rPr lang="en-US" sz="2500" b="1" dirty="0" err="1"/>
                <a:t>viên</a:t>
              </a:r>
              <a:r>
                <a:rPr lang="en-US" sz="2500" b="1" dirty="0"/>
                <a:t> </a:t>
              </a:r>
              <a:r>
                <a:rPr lang="en-US" sz="2500" b="1" dirty="0" err="1"/>
                <a:t>hướng</a:t>
              </a:r>
              <a:r>
                <a:rPr lang="en-US" sz="2500" b="1" dirty="0"/>
                <a:t> </a:t>
              </a:r>
              <a:r>
                <a:rPr lang="en-US" sz="2500" b="1" dirty="0" err="1"/>
                <a:t>dẫn</a:t>
              </a:r>
              <a:r>
                <a:rPr lang="en-US" sz="2500" b="1" dirty="0"/>
                <a:t>:  </a:t>
              </a:r>
              <a:r>
                <a:rPr lang="en-US" sz="2500" b="1" dirty="0" err="1"/>
                <a:t>Trần</a:t>
              </a:r>
              <a:r>
                <a:rPr lang="en-US" sz="2500" b="1" dirty="0"/>
                <a:t> </a:t>
              </a:r>
              <a:r>
                <a:rPr lang="en-US" sz="2500" b="1" dirty="0" err="1"/>
                <a:t>Công</a:t>
              </a:r>
              <a:r>
                <a:rPr lang="en-US" sz="2500" b="1" dirty="0"/>
                <a:t> Tú</a:t>
              </a:r>
              <a:endParaRPr lang="en-US" sz="25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AEF30F-64FF-4D7A-B20A-E3FBC29BD0B0}"/>
              </a:ext>
            </a:extLst>
          </p:cNvPr>
          <p:cNvSpPr txBox="1"/>
          <p:nvPr/>
        </p:nvSpPr>
        <p:spPr>
          <a:xfrm>
            <a:off x="1804987" y="1449802"/>
            <a:ext cx="8582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ĐỀ TÀI:</a:t>
            </a:r>
            <a:r>
              <a:rPr lang="vi-VN" sz="5000" b="1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WEBSITE MUA BÁN BẤT ĐỘNG SẢN</a:t>
            </a:r>
            <a:endParaRPr lang="en-US" sz="5000" b="1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3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A7C7-AD21-47A1-B8AB-F4FE943E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B319-AE66-4F66-BE07-1539FDE9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F7E51-2FA8-47DF-B6DC-68D4CB18B3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72E9C-1450-4066-9523-5C4ADBFF27D6}"/>
              </a:ext>
            </a:extLst>
          </p:cNvPr>
          <p:cNvSpPr txBox="1"/>
          <p:nvPr/>
        </p:nvSpPr>
        <p:spPr>
          <a:xfrm>
            <a:off x="2034539" y="2523966"/>
            <a:ext cx="8420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Dễ sử dụng, bảo mật thông tin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pPr marL="457200" indent="-457200">
              <a:buFontTx/>
              <a:buChar char="-"/>
            </a:pPr>
            <a:endParaRPr lang="vi-VN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Giúp người dùng tìm kiếm, mua đất dễ dàng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endParaRPr lang="vi-VN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 </a:t>
            </a: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Rao tin nhanh chóng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0BAD0-F249-407C-AB98-E0B57F72D828}"/>
              </a:ext>
            </a:extLst>
          </p:cNvPr>
          <p:cNvSpPr txBox="1"/>
          <p:nvPr/>
        </p:nvSpPr>
        <p:spPr>
          <a:xfrm>
            <a:off x="1833880" y="681037"/>
            <a:ext cx="85242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500" dirty="0">
                <a:latin typeface="Segoe UI" panose="020B0502040204020203" pitchFamily="34" charset="0"/>
                <a:cs typeface="Segoe UI" panose="020B0502040204020203" pitchFamily="34" charset="0"/>
              </a:rPr>
              <a:t>Quan điểm của sản phẩm</a:t>
            </a:r>
            <a:r>
              <a:rPr lang="en-ID" sz="55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439932E-32B9-4387-8CF1-4CE204B0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A7C7-AD21-47A1-B8AB-F4FE943E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B319-AE66-4F66-BE07-1539FDE9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F7E51-2FA8-47DF-B6DC-68D4CB18B3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C9378-2939-4056-9C5E-8F237FE00217}"/>
              </a:ext>
            </a:extLst>
          </p:cNvPr>
          <p:cNvSpPr txBox="1"/>
          <p:nvPr/>
        </p:nvSpPr>
        <p:spPr>
          <a:xfrm>
            <a:off x="1833880" y="681037"/>
            <a:ext cx="85242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500" dirty="0">
                <a:latin typeface="Segoe UI" panose="020B0502040204020203" pitchFamily="34" charset="0"/>
                <a:cs typeface="Segoe UI" panose="020B0502040204020203" pitchFamily="34" charset="0"/>
              </a:rPr>
              <a:t>Chức năng sản phẩm</a:t>
            </a:r>
            <a:endParaRPr lang="en-ID" sz="5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673EB-4110-48CF-9784-8053CA899F4B}"/>
              </a:ext>
            </a:extLst>
          </p:cNvPr>
          <p:cNvSpPr txBox="1"/>
          <p:nvPr/>
        </p:nvSpPr>
        <p:spPr>
          <a:xfrm>
            <a:off x="2933699" y="2223999"/>
            <a:ext cx="710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Xem tin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Đăng tin mua bán</a:t>
            </a: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Tìm kiếm qua những đặc điểm của tin</a:t>
            </a: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Xóa tin đăng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Đăng nhập/Đăng xuất</a:t>
            </a: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Đăng ký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A0920C-6840-4748-820F-3B7BA04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8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A6B4-B03E-4163-80D8-EE7CD6A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96F-5A73-488E-B35D-0EE88086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DD5F-2E97-47A9-A492-BDB1B2BABC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931F2-9729-45F0-A635-52022360ACE0}"/>
              </a:ext>
            </a:extLst>
          </p:cNvPr>
          <p:cNvSpPr txBox="1"/>
          <p:nvPr/>
        </p:nvSpPr>
        <p:spPr>
          <a:xfrm>
            <a:off x="1894840" y="2652544"/>
            <a:ext cx="8402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4: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Thiết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kế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website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2DBA94B-255D-4A7F-A6BC-A2B53CF6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4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8083-7EEE-4F83-B230-734E512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E97C8-955D-4E2E-8903-9A62C46D5F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-295276"/>
            <a:ext cx="8956676" cy="71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7EA7B-DFE9-4B32-B54E-CCE3AC1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F758E-A816-4C4A-8ADC-E8727661F8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20" y="-182562"/>
            <a:ext cx="6723380" cy="7040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19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C31A5C-14EC-4493-B4B0-8B264E3AE0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2EDA71-0746-452E-BC98-7349D2AF6C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944880"/>
            <a:ext cx="9916160" cy="496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6B0F7A-6C79-4482-A692-D2315A91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6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02A2-04E9-4065-9963-24A9A0A2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390C-C4A7-4C15-AC2B-DE337514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36516-281C-4020-99C7-C7401B654F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21BC4-411A-4D02-9F28-6A6F806DD7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56" y="800736"/>
            <a:ext cx="9833688" cy="50107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52EF257-5BD2-4B30-8FBA-93277E6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1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A7C7-AD21-47A1-B8AB-F4FE943E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B319-AE66-4F66-BE07-1539FDE9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F7E51-2FA8-47DF-B6DC-68D4CB18B33C}"/>
              </a:ext>
            </a:extLst>
          </p:cNvPr>
          <p:cNvSpPr/>
          <p:nvPr/>
        </p:nvSpPr>
        <p:spPr>
          <a:xfrm>
            <a:off x="0" y="29447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B9395-9401-43C9-800C-40392FE5A6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" y="720248"/>
            <a:ext cx="5918835" cy="31249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0DAEC36-68C2-4F9C-80C7-98FCE0A6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F9C260-153E-4ED6-80A7-1C0FD2F5A1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90" y="2824238"/>
            <a:ext cx="5858510" cy="344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42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737A-F3F5-43E4-B628-9FC6C6B9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1F8A-0C52-4CE8-A601-A8D45141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8EF83-7AE3-4349-8DED-79D22B2FA54E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2C1C7-FB87-40C7-8558-219851E4AD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05" y="433387"/>
            <a:ext cx="7684135" cy="5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9713C20-E208-4027-9BC8-19E47948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A925-D170-4644-8CE0-BE198606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3A887-91C4-4E00-A94B-BC0047C9F1F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146685"/>
            <a:ext cx="5409225" cy="6574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2994F-5457-4673-89AB-84E35DCE5D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85" y="699451"/>
            <a:ext cx="6339840" cy="1537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9D5D5-42FA-41EC-B853-6EE22FA79F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2299650"/>
            <a:ext cx="2987040" cy="1452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E3D04-3969-42E4-AA02-3FCC984759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3815712"/>
            <a:ext cx="2987040" cy="16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C2BD-C9A3-411C-9051-A2909572F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D985-151C-4236-8B50-CFC835CB0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FFD80-B55C-46FC-9B1E-5535EFCCC2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B4665-5EC7-45CD-A646-CAFBDE466A51}"/>
              </a:ext>
            </a:extLst>
          </p:cNvPr>
          <p:cNvSpPr txBox="1"/>
          <p:nvPr/>
        </p:nvSpPr>
        <p:spPr>
          <a:xfrm>
            <a:off x="1042987" y="714345"/>
            <a:ext cx="101060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CÁC NỘI DUNG BÁO CÁO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A5587-9250-4C95-A3B1-53D66915126D}"/>
              </a:ext>
            </a:extLst>
          </p:cNvPr>
          <p:cNvSpPr txBox="1"/>
          <p:nvPr/>
        </p:nvSpPr>
        <p:spPr>
          <a:xfrm>
            <a:off x="680720" y="1830249"/>
            <a:ext cx="11301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1: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Giới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thiệu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đề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tài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2: C</a:t>
            </a:r>
            <a:r>
              <a:rPr lang="vi-VN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ơ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thuyết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khảo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sát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3: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Tổng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quan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năng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4: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website</a:t>
            </a:r>
          </a:p>
          <a:p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5: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Kết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luận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6: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Tài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liệu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tham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khảo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7: Demo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C0514-6B4B-481E-8779-3989913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76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D2E-B39D-4A82-BFCB-1EEFF442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136C-9A2B-485D-8C54-7B537C40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131DA-83FA-4DFD-8DB1-1BCDD0AFB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D7781-72CA-4639-818F-F0CEF5ED13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" y="756443"/>
            <a:ext cx="11752898" cy="4922997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4229F7-9401-4B69-82DB-4CD63837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D2E-B39D-4A82-BFCB-1EEFF442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136C-9A2B-485D-8C54-7B537C40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131DA-83FA-4DFD-8DB1-1BCDD0AFB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3BCBF-CA41-489A-A6CF-684134AA30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9" y="981313"/>
            <a:ext cx="10822782" cy="4895374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1650B26-7219-4364-BE54-5F86B803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A6B4-B03E-4163-80D8-EE7CD6A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96F-5A73-488E-B35D-0EE88086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DD5F-2E97-47A9-A492-BDB1B2BABC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931F2-9729-45F0-A635-52022360ACE0}"/>
              </a:ext>
            </a:extLst>
          </p:cNvPr>
          <p:cNvSpPr txBox="1"/>
          <p:nvPr/>
        </p:nvSpPr>
        <p:spPr>
          <a:xfrm>
            <a:off x="1894840" y="2652544"/>
            <a:ext cx="8402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5: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Kết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luận</a:t>
            </a:r>
            <a:endParaRPr lang="en-US" sz="6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FF0CBC-4772-4BD3-9A22-CA1C01A7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D2E-B39D-4A82-BFCB-1EEFF442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136C-9A2B-485D-8C54-7B537C40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131DA-83FA-4DFD-8DB1-1BCDD0AFB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E1C9A-3E6D-4462-88C6-E5E40BC40605}"/>
              </a:ext>
            </a:extLst>
          </p:cNvPr>
          <p:cNvSpPr txBox="1"/>
          <p:nvPr/>
        </p:nvSpPr>
        <p:spPr>
          <a:xfrm>
            <a:off x="1963420" y="1459230"/>
            <a:ext cx="93903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vi-VN" sz="5000" dirty="0">
                <a:latin typeface="Segoe UI" panose="020B0502040204020203" pitchFamily="34" charset="0"/>
                <a:cs typeface="Segoe UI" panose="020B0502040204020203" pitchFamily="34" charset="0"/>
              </a:rPr>
              <a:t>Mức độ hoàn thành</a:t>
            </a:r>
            <a:endParaRPr lang="en-US" sz="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indent="-685800">
              <a:buFontTx/>
              <a:buChar char="-"/>
            </a:pPr>
            <a:endParaRPr lang="en-US" sz="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indent="-685800">
              <a:buFontTx/>
              <a:buChar char="-"/>
            </a:pPr>
            <a:r>
              <a:rPr lang="en-ID" sz="5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ID" sz="5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5000" dirty="0" err="1"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ID" sz="5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5000" dirty="0" err="1">
                <a:latin typeface="Segoe UI" panose="020B0502040204020203" pitchFamily="34" charset="0"/>
                <a:cs typeface="Segoe UI" panose="020B0502040204020203" pitchFamily="34" charset="0"/>
              </a:rPr>
              <a:t>khăn</a:t>
            </a:r>
            <a:r>
              <a:rPr lang="en-ID" sz="5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5000" dirty="0" err="1">
                <a:latin typeface="Segoe UI" panose="020B0502040204020203" pitchFamily="34" charset="0"/>
                <a:cs typeface="Segoe UI" panose="020B0502040204020203" pitchFamily="34" charset="0"/>
              </a:rPr>
              <a:t>gặp</a:t>
            </a:r>
            <a:r>
              <a:rPr lang="en-ID" sz="5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D" sz="50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endParaRPr lang="en-ID" sz="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indent="-685800">
              <a:buFontTx/>
              <a:buChar char="-"/>
            </a:pPr>
            <a:r>
              <a:rPr lang="vi-VN" sz="5000" dirty="0">
                <a:latin typeface="Segoe UI" panose="020B0502040204020203" pitchFamily="34" charset="0"/>
                <a:cs typeface="Segoe UI" panose="020B0502040204020203" pitchFamily="34" charset="0"/>
              </a:rPr>
              <a:t>Ưu, Nhược điểm của website</a:t>
            </a:r>
            <a:endParaRPr lang="en-US" sz="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4A12139-E2B9-4582-9BBC-2A1E1B6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4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D2E-B39D-4A82-BFCB-1EEFF442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136C-9A2B-485D-8C54-7B537C40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131DA-83FA-4DFD-8DB1-1BCDD0AFB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E3014-0BC7-4B3F-8549-E034F92374E6}"/>
              </a:ext>
            </a:extLst>
          </p:cNvPr>
          <p:cNvSpPr txBox="1"/>
          <p:nvPr/>
        </p:nvSpPr>
        <p:spPr>
          <a:xfrm>
            <a:off x="2593340" y="558546"/>
            <a:ext cx="7005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500" dirty="0">
                <a:latin typeface="Segoe UI" panose="020B0502040204020203" pitchFamily="34" charset="0"/>
                <a:cs typeface="Segoe UI" panose="020B0502040204020203" pitchFamily="34" charset="0"/>
              </a:rPr>
              <a:t>Ý tưởng phát triển</a:t>
            </a:r>
            <a:endParaRPr lang="en-ID" sz="5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84924-E11C-46C7-BACD-52FF2AC89850}"/>
              </a:ext>
            </a:extLst>
          </p:cNvPr>
          <p:cNvSpPr txBox="1"/>
          <p:nvPr/>
        </p:nvSpPr>
        <p:spPr>
          <a:xfrm>
            <a:off x="1508760" y="2108468"/>
            <a:ext cx="9316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Xây dựng, hoàn thành phần phân trang, quản lí thông tin user, bài đăng của user sau khi đăng nhập thành công.</a:t>
            </a: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Hoàn thành trang admin.</a:t>
            </a: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Tích hợp google map, ảnh 360, video cho bài đăng.</a:t>
            </a: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Xây dựng phần phân loại bài đăng, tìm kiếm nâng cao cho bài đăng.</a:t>
            </a:r>
          </a:p>
          <a:p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Xây dựng hệ thống chat cho người mua và bán.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4175E6A-085E-4B8E-AE93-AE3EE71B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7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A6B4-B03E-4163-80D8-EE7CD6A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96F-5A73-488E-B35D-0EE88086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DD5F-2E97-47A9-A492-BDB1B2BABC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931F2-9729-45F0-A635-52022360ACE0}"/>
              </a:ext>
            </a:extLst>
          </p:cNvPr>
          <p:cNvSpPr txBox="1"/>
          <p:nvPr/>
        </p:nvSpPr>
        <p:spPr>
          <a:xfrm>
            <a:off x="1582420" y="520074"/>
            <a:ext cx="9027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6: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Tài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liệu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tham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khảo</a:t>
            </a:r>
            <a:endParaRPr lang="en-US" sz="6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A22AF-AC1F-47FA-971B-7637140A7D54}"/>
              </a:ext>
            </a:extLst>
          </p:cNvPr>
          <p:cNvSpPr txBox="1"/>
          <p:nvPr/>
        </p:nvSpPr>
        <p:spPr>
          <a:xfrm>
            <a:off x="1310640" y="2055813"/>
            <a:ext cx="10276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[1]:https://en.wikipedia.org/wiki/Laravel</a:t>
            </a:r>
          </a:p>
          <a:p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[2]:https://allaravel.com/blog/</a:t>
            </a:r>
            <a:r>
              <a:rPr lang="en-US" sz="22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laravel</a:t>
            </a:r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-la-</a:t>
            </a:r>
            <a:r>
              <a:rPr lang="en-US" sz="22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gi</a:t>
            </a:r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-tai-</a:t>
            </a:r>
            <a:r>
              <a:rPr lang="en-US" sz="22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sao</a:t>
            </a:r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-dung-framework-</a:t>
            </a:r>
            <a:r>
              <a:rPr lang="en-US" sz="22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laravel</a:t>
            </a:r>
            <a:endParaRPr lang="en-US" sz="22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[3]:https://www.pinterest.es/pin/472315079652292104</a:t>
            </a:r>
          </a:p>
          <a:p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[4]:https://vi.wikipedia.org/wiki/Bi%C3%AAn_ni%C3%AAn_s%E1%BB%AD_Narnia </a:t>
            </a:r>
          </a:p>
          <a:p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[5]:https://batdongsan.com.vn/</a:t>
            </a:r>
          </a:p>
          <a:p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[6]:https://vietjack.com/php/</a:t>
            </a:r>
            <a:r>
              <a:rPr lang="en-US" sz="22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php_la_gi.jsp?fbclid</a:t>
            </a:r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=IwAR1i5QRjsiEuzwLcuVPneIKdoDbJIioKS9EgPL43u3LJ3DBn6yrWX98ApJM</a:t>
            </a:r>
          </a:p>
          <a:p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[7]:https://theawesomer.com/programming-languages-1965-2019/543124/?</a:t>
            </a:r>
            <a:r>
              <a:rPr lang="en-US" sz="22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fbclid</a:t>
            </a:r>
            <a:r>
              <a:rPr lang="en-US" sz="22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=IwAR3ApKmRT00FXFVfQLibySUBKsUQ3jTWz7kncZSZcBSH11LYsGW85TAw1o0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FCA7820-FF51-4F38-BA31-05E7D095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7926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397C-08EA-4634-B50F-56F5EED8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57B3-F8E6-46EB-9310-91175126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FECFE-6D95-419E-8F48-EFB90F984D4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4FE2A-5E64-4C11-B7DF-2BEE6CC279C4}"/>
              </a:ext>
            </a:extLst>
          </p:cNvPr>
          <p:cNvSpPr txBox="1"/>
          <p:nvPr/>
        </p:nvSpPr>
        <p:spPr>
          <a:xfrm>
            <a:off x="1582420" y="2921168"/>
            <a:ext cx="9027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6B1343-304E-43E8-84D6-994E39A8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2011-366C-4928-9178-68CBC52F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F29F-C238-431F-858E-9BCB7D29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AA4F8-A20A-4416-8F71-D014E7FC1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A0907-E21F-4F07-BF39-C2923E8FDE7B}"/>
              </a:ext>
            </a:extLst>
          </p:cNvPr>
          <p:cNvSpPr txBox="1"/>
          <p:nvPr/>
        </p:nvSpPr>
        <p:spPr>
          <a:xfrm>
            <a:off x="1806575" y="2921168"/>
            <a:ext cx="857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1: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Giới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thiệu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đề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tài</a:t>
            </a:r>
            <a:endParaRPr lang="en-US" sz="6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E3A2550-4766-4C31-8562-BB9796C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2040" y="6492875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7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6476-D373-4913-B604-7298E7FA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53F0-44CC-452A-A936-1165DFCE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07D96-E340-485F-B724-263D161B83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CDC0-9364-4A70-B223-58C4FFC3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709-D080-4F2D-B944-48C41C3D3376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Kết quả hình ảnh cho mua bán nhà">
            <a:extLst>
              <a:ext uri="{FF2B5EF4-FFF2-40B4-BE49-F238E27FC236}">
                <a16:creationId xmlns:a16="http://schemas.microsoft.com/office/drawing/2014/main" id="{4D97045E-4A9B-41BB-8ACE-A398FCA0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9" y="681036"/>
            <a:ext cx="6101492" cy="34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mua bán nhà tại cò">
            <a:extLst>
              <a:ext uri="{FF2B5EF4-FFF2-40B4-BE49-F238E27FC236}">
                <a16:creationId xmlns:a16="http://schemas.microsoft.com/office/drawing/2014/main" id="{739594CD-F295-4FD0-BFC0-9C997B8E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92" y="3429000"/>
            <a:ext cx="4388183" cy="267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1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A6B4-B03E-4163-80D8-EE7CD6A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96F-5A73-488E-B35D-0EE88086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DD5F-2E97-47A9-A492-BDB1B2BABC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931F2-9729-45F0-A635-52022360ACE0}"/>
              </a:ext>
            </a:extLst>
          </p:cNvPr>
          <p:cNvSpPr txBox="1"/>
          <p:nvPr/>
        </p:nvSpPr>
        <p:spPr>
          <a:xfrm>
            <a:off x="1894840" y="2459504"/>
            <a:ext cx="8402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2: C</a:t>
            </a:r>
            <a:r>
              <a:rPr lang="vi-VN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ơ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sở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lý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thuyết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và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khảo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sát</a:t>
            </a:r>
            <a:endParaRPr lang="en-US" sz="6000" dirty="0">
              <a:solidFill>
                <a:schemeClr val="bg1"/>
              </a:solidFill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7F9D552-3026-440E-8739-14DA77BB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6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3507CF-B137-4813-8286-3760843422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98725-317C-4E9E-B100-432E2B8B2A80}"/>
              </a:ext>
            </a:extLst>
          </p:cNvPr>
          <p:cNvSpPr txBox="1"/>
          <p:nvPr/>
        </p:nvSpPr>
        <p:spPr>
          <a:xfrm>
            <a:off x="3771782" y="680183"/>
            <a:ext cx="46484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500" dirty="0">
                <a:latin typeface="Segoe UI" panose="020B0502040204020203" pitchFamily="34" charset="0"/>
                <a:cs typeface="Segoe UI" panose="020B0502040204020203" pitchFamily="34" charset="0"/>
              </a:rPr>
              <a:t>Laravel ?</a:t>
            </a:r>
          </a:p>
        </p:txBody>
      </p: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B29E7A5E-4FDA-4C71-8C50-C0F8FF39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6" b="8486"/>
          <a:stretch>
            <a:fillRect/>
          </a:stretch>
        </p:blipFill>
        <p:spPr>
          <a:xfrm>
            <a:off x="4313237" y="2032825"/>
            <a:ext cx="7629525" cy="3171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937D9B-BD59-4895-A33E-EEDAD7DAAB86}"/>
              </a:ext>
            </a:extLst>
          </p:cNvPr>
          <p:cNvSpPr txBox="1"/>
          <p:nvPr/>
        </p:nvSpPr>
        <p:spPr>
          <a:xfrm>
            <a:off x="574039" y="2803443"/>
            <a:ext cx="3489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Open Framework</a:t>
            </a:r>
          </a:p>
          <a:p>
            <a:pPr algn="ctr"/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Best Framework</a:t>
            </a:r>
          </a:p>
          <a:p>
            <a:pPr algn="ctr"/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Taylor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Otwell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Tháng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6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năm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2011</a:t>
            </a:r>
          </a:p>
          <a:p>
            <a:pPr algn="ctr"/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0B29338-FC08-4C53-BC51-D7871B46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9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B6E3-8C5F-4F64-9703-FDF9F762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5E34-A36D-4B97-A5C5-20188922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F4A9D-6948-409C-98B4-9AABFEB250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C5E1E-8CEE-49A3-9CB6-E533C229FCE5}"/>
              </a:ext>
            </a:extLst>
          </p:cNvPr>
          <p:cNvSpPr txBox="1"/>
          <p:nvPr/>
        </p:nvSpPr>
        <p:spPr>
          <a:xfrm>
            <a:off x="1833880" y="681037"/>
            <a:ext cx="85242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500" dirty="0" err="1">
                <a:latin typeface="Segoe UI" panose="020B0502040204020203" pitchFamily="34" charset="0"/>
                <a:cs typeface="Segoe UI" panose="020B0502040204020203" pitchFamily="34" charset="0"/>
              </a:rPr>
              <a:t>Tại</a:t>
            </a:r>
            <a:r>
              <a:rPr lang="fr-FR" sz="5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500" dirty="0" err="1">
                <a:latin typeface="Segoe UI" panose="020B0502040204020203" pitchFamily="34" charset="0"/>
                <a:cs typeface="Segoe UI" panose="020B0502040204020203" pitchFamily="34" charset="0"/>
              </a:rPr>
              <a:t>sao</a:t>
            </a:r>
            <a:r>
              <a:rPr lang="fr-FR" sz="5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500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fr-FR" sz="5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500" dirty="0" err="1">
                <a:latin typeface="Segoe UI" panose="020B0502040204020203" pitchFamily="34" charset="0"/>
                <a:cs typeface="Segoe UI" panose="020B0502040204020203" pitchFamily="34" charset="0"/>
              </a:rPr>
              <a:t>dùng</a:t>
            </a:r>
            <a:r>
              <a:rPr lang="fr-FR" sz="5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500" dirty="0" err="1">
                <a:latin typeface="Segoe UI" panose="020B0502040204020203" pitchFamily="34" charset="0"/>
                <a:cs typeface="Segoe UI" panose="020B0502040204020203" pitchFamily="34" charset="0"/>
              </a:rPr>
              <a:t>Laravel</a:t>
            </a:r>
            <a:r>
              <a:rPr lang="en-ID" sz="55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0762B-75F1-4B8A-97DA-7D80AC8F9C17}"/>
              </a:ext>
            </a:extLst>
          </p:cNvPr>
          <p:cNvSpPr txBox="1"/>
          <p:nvPr/>
        </p:nvSpPr>
        <p:spPr>
          <a:xfrm>
            <a:off x="2839719" y="2212538"/>
            <a:ext cx="55930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Đ</a:t>
            </a: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ơ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n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giản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Dễ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dàng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tiếp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cận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Xây dựng theo mô hình MVC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Artisan</a:t>
            </a: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Blade Temple</a:t>
            </a: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vi-VN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Cộng đồng hỗ trợ mạnh mẽ</a:t>
            </a:r>
            <a:endParaRPr lang="en-US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Luôn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thay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đổi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cập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nhật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endParaRPr lang="vi-VN" sz="3000" dirty="0">
              <a:latin typeface="Segoe UI" panose="020B050204020402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2D41801-8F8F-4266-8643-B94F353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4C61-26BC-476D-B39D-454526C6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E303-17CA-4E00-92C9-BA1925B5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9C7C97-B77C-4C4E-8C3D-0B37A013EA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AD7019EC-46CF-49E0-9F37-2D90A1EA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1835" y="2347406"/>
            <a:ext cx="6397529" cy="2879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B7A219-837D-481D-83B3-FF6C9C96B00E}"/>
              </a:ext>
            </a:extLst>
          </p:cNvPr>
          <p:cNvSpPr txBox="1"/>
          <p:nvPr/>
        </p:nvSpPr>
        <p:spPr>
          <a:xfrm>
            <a:off x="4720531" y="886906"/>
            <a:ext cx="27509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500" dirty="0">
                <a:latin typeface="Segoe UI" panose="020B0502040204020203" pitchFamily="34" charset="0"/>
                <a:cs typeface="Segoe UI" panose="020B0502040204020203" pitchFamily="34" charset="0"/>
              </a:rPr>
              <a:t>PHP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F0B77-B928-4A8A-A041-9B64858E024A}"/>
              </a:ext>
            </a:extLst>
          </p:cNvPr>
          <p:cNvSpPr txBox="1"/>
          <p:nvPr/>
        </p:nvSpPr>
        <p:spPr>
          <a:xfrm>
            <a:off x="574039" y="2347406"/>
            <a:ext cx="44551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Hypertext Preprocessor</a:t>
            </a: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Open Source</a:t>
            </a: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HTML</a:t>
            </a: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 C, Java</a:t>
            </a:r>
          </a:p>
          <a:p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- MySQL, PostgreSQL, Oracle, Sybase, Informix, </a:t>
            </a:r>
            <a:r>
              <a:rPr lang="en-US" sz="3000" dirty="0" err="1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và</a:t>
            </a:r>
            <a:r>
              <a:rPr lang="en-US" sz="3000" dirty="0"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Microsoft SQL Server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1A24E00-DA09-42A6-8D7C-6E3FAD13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A6B4-B03E-4163-80D8-EE7CD6A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96F-5A73-488E-B35D-0EE88086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4DD5F-2E97-47A9-A492-BDB1B2BABC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931F2-9729-45F0-A635-52022360ACE0}"/>
              </a:ext>
            </a:extLst>
          </p:cNvPr>
          <p:cNvSpPr txBox="1"/>
          <p:nvPr/>
        </p:nvSpPr>
        <p:spPr>
          <a:xfrm>
            <a:off x="1894840" y="2459504"/>
            <a:ext cx="8402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Phần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3: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Tổng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quan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và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yêu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cầu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chức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năng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631EDFC-A939-4D0E-804E-D2C86CD2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8A9709-D080-4F2D-B944-48C41C3D33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531</Words>
  <Application>Microsoft Office PowerPoint</Application>
  <PresentationFormat>Widescreen</PresentationFormat>
  <Paragraphs>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HuyhLe</dc:creator>
  <cp:lastModifiedBy>HuyhLe</cp:lastModifiedBy>
  <cp:revision>13</cp:revision>
  <dcterms:created xsi:type="dcterms:W3CDTF">2019-12-10T01:37:16Z</dcterms:created>
  <dcterms:modified xsi:type="dcterms:W3CDTF">2019-12-10T03:40:35Z</dcterms:modified>
</cp:coreProperties>
</file>