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12-Dec-17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12-Dec-17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12-Dec-17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12-Dec-17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12-Dec-17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12-Dec-17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12-Dec-17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12-Dec-17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0A85-B48B-4017-8B0B-BC06DFF0382A}"/>
              </a:ext>
            </a:extLst>
          </p:cNvPr>
          <p:cNvSpPr>
            <a:spLocks noGrp="1"/>
          </p:cNvSpPr>
          <p:nvPr>
            <p:ph type="ctrTitle"/>
          </p:nvPr>
        </p:nvSpPr>
        <p:spPr/>
        <p:txBody>
          <a:bodyPr/>
          <a:lstStyle/>
          <a:p>
            <a:r>
              <a:rPr lang="en-US" dirty="0"/>
              <a:t>Bluetooth</a:t>
            </a:r>
          </a:p>
        </p:txBody>
      </p:sp>
      <p:sp>
        <p:nvSpPr>
          <p:cNvPr id="3" name="Subtitle 2">
            <a:extLst>
              <a:ext uri="{FF2B5EF4-FFF2-40B4-BE49-F238E27FC236}">
                <a16:creationId xmlns:a16="http://schemas.microsoft.com/office/drawing/2014/main" id="{7FA30A4A-EA59-47F8-B287-C8F4DADDC573}"/>
              </a:ext>
            </a:extLst>
          </p:cNvPr>
          <p:cNvSpPr>
            <a:spLocks noGrp="1"/>
          </p:cNvSpPr>
          <p:nvPr>
            <p:ph type="subTitle" idx="1"/>
          </p:nvPr>
        </p:nvSpPr>
        <p:spPr/>
        <p:txBody>
          <a:bodyPr>
            <a:normAutofit/>
          </a:bodyPr>
          <a:lstStyle/>
          <a:p>
            <a:r>
              <a:rPr lang="en-US" sz="2800" dirty="0"/>
              <a:t>Nguyễn Minh Trí</a:t>
            </a:r>
          </a:p>
        </p:txBody>
      </p:sp>
    </p:spTree>
    <p:extLst>
      <p:ext uri="{BB962C8B-B14F-4D97-AF65-F5344CB8AC3E}">
        <p14:creationId xmlns:p14="http://schemas.microsoft.com/office/powerpoint/2010/main" val="362496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E32AA-AD4B-45F3-8D22-D8D860463FBD}"/>
              </a:ext>
            </a:extLst>
          </p:cNvPr>
          <p:cNvSpPr>
            <a:spLocks noGrp="1"/>
          </p:cNvSpPr>
          <p:nvPr>
            <p:ph idx="1"/>
          </p:nvPr>
        </p:nvSpPr>
        <p:spPr/>
        <p:txBody>
          <a:bodyPr/>
          <a:lstStyle/>
          <a:p>
            <a:r>
              <a:rPr lang="vi-VN" dirty="0"/>
              <a:t>Bluetooth Đã trở thành một công nghệ rất phổ biến, đặc biệt là trên các thiết bị di động. Đó là một công nghệ để khám phá và chuyển dữ liệu giữa các thiết bị gần đó. Hầu hết các thiết bị di động hiện đại đều có tính năng Bluetooth . </a:t>
            </a:r>
            <a:endParaRPr lang="en-US" dirty="0"/>
          </a:p>
          <a:p>
            <a:r>
              <a:rPr lang="vi-VN" dirty="0"/>
              <a:t>Nếu bạn muốn thực hiện một giao diện ứng dụng với một thiết bị Bluetooth được kích hoạt , ví dụ điện thoại với loa, tai nghe , hoặc các thiết bị điện tử có sẵn kết nối bluetooth ... Bạn phải biết làm thế nào để sử dụng Bluetooth API của Android.</a:t>
            </a:r>
            <a:endParaRPr lang="en-US" dirty="0"/>
          </a:p>
        </p:txBody>
      </p:sp>
    </p:spTree>
    <p:extLst>
      <p:ext uri="{BB962C8B-B14F-4D97-AF65-F5344CB8AC3E}">
        <p14:creationId xmlns:p14="http://schemas.microsoft.com/office/powerpoint/2010/main" val="32026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0FB7-AD31-41A4-917F-1A21CEC8C993}"/>
              </a:ext>
            </a:extLst>
          </p:cNvPr>
          <p:cNvSpPr>
            <a:spLocks noGrp="1"/>
          </p:cNvSpPr>
          <p:nvPr>
            <p:ph type="title"/>
          </p:nvPr>
        </p:nvSpPr>
        <p:spPr/>
        <p:txBody>
          <a:bodyPr/>
          <a:lstStyle/>
          <a:p>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Bluetooth</a:t>
            </a:r>
          </a:p>
        </p:txBody>
      </p:sp>
      <p:sp>
        <p:nvSpPr>
          <p:cNvPr id="3" name="Content Placeholder 2">
            <a:extLst>
              <a:ext uri="{FF2B5EF4-FFF2-40B4-BE49-F238E27FC236}">
                <a16:creationId xmlns:a16="http://schemas.microsoft.com/office/drawing/2014/main" id="{3FC4C5AD-77F0-4176-AEE3-46E364967F51}"/>
              </a:ext>
            </a:extLst>
          </p:cNvPr>
          <p:cNvSpPr>
            <a:spLocks noGrp="1"/>
          </p:cNvSpPr>
          <p:nvPr>
            <p:ph idx="1"/>
          </p:nvPr>
        </p:nvSpPr>
        <p:spPr/>
        <p:txBody>
          <a:bodyPr>
            <a:normAutofit/>
          </a:bodyPr>
          <a:lstStyle/>
          <a:p>
            <a:r>
              <a:rPr lang="en-US" dirty="0" err="1">
                <a:latin typeface="Tahoma (Body)"/>
              </a:rPr>
              <a:t>Bật</a:t>
            </a:r>
            <a:r>
              <a:rPr lang="en-US" dirty="0">
                <a:latin typeface="Tahoma (Body)"/>
              </a:rPr>
              <a:t> </a:t>
            </a:r>
            <a:r>
              <a:rPr lang="en-US" dirty="0" err="1">
                <a:latin typeface="Tahoma (Body)"/>
              </a:rPr>
              <a:t>kết</a:t>
            </a:r>
            <a:r>
              <a:rPr lang="en-US" dirty="0">
                <a:latin typeface="Tahoma (Body)"/>
              </a:rPr>
              <a:t> </a:t>
            </a:r>
            <a:r>
              <a:rPr lang="en-US" dirty="0" err="1">
                <a:latin typeface="Tahoma (Body)"/>
              </a:rPr>
              <a:t>nối</a:t>
            </a:r>
            <a:r>
              <a:rPr lang="en-US" dirty="0">
                <a:latin typeface="Tahoma (Body)"/>
              </a:rPr>
              <a:t> Bluetooth.</a:t>
            </a:r>
          </a:p>
          <a:p>
            <a:r>
              <a:rPr lang="en-US" dirty="0" err="1">
                <a:latin typeface="Tahoma (Body)"/>
              </a:rPr>
              <a:t>Hiển</a:t>
            </a:r>
            <a:r>
              <a:rPr lang="en-US" dirty="0">
                <a:latin typeface="Tahoma (Body)"/>
              </a:rPr>
              <a:t> </a:t>
            </a:r>
            <a:r>
              <a:rPr lang="en-US" dirty="0" err="1">
                <a:latin typeface="Tahoma (Body)"/>
              </a:rPr>
              <a:t>thị</a:t>
            </a:r>
            <a:r>
              <a:rPr lang="en-US" dirty="0">
                <a:latin typeface="Tahoma (Body)"/>
              </a:rPr>
              <a:t> </a:t>
            </a:r>
            <a:r>
              <a:rPr lang="en-US" dirty="0" err="1">
                <a:latin typeface="Tahoma (Body)"/>
              </a:rPr>
              <a:t>danh</a:t>
            </a:r>
            <a:r>
              <a:rPr lang="en-US" dirty="0">
                <a:latin typeface="Tahoma (Body)"/>
              </a:rPr>
              <a:t> </a:t>
            </a:r>
            <a:r>
              <a:rPr lang="en-US" dirty="0" err="1">
                <a:latin typeface="Tahoma (Body)"/>
              </a:rPr>
              <a:t>sách</a:t>
            </a:r>
            <a:r>
              <a:rPr lang="en-US" dirty="0">
                <a:latin typeface="Tahoma (Body)"/>
              </a:rPr>
              <a:t> </a:t>
            </a:r>
            <a:r>
              <a:rPr lang="en-US" dirty="0" err="1">
                <a:latin typeface="Tahoma (Body)"/>
              </a:rPr>
              <a:t>các</a:t>
            </a:r>
            <a:r>
              <a:rPr lang="en-US" dirty="0">
                <a:latin typeface="Tahoma (Body)"/>
              </a:rPr>
              <a:t> </a:t>
            </a:r>
            <a:r>
              <a:rPr lang="en-US" dirty="0" err="1">
                <a:latin typeface="Tahoma (Body)"/>
              </a:rPr>
              <a:t>thiết</a:t>
            </a:r>
            <a:r>
              <a:rPr lang="en-US" dirty="0">
                <a:latin typeface="Tahoma (Body)"/>
              </a:rPr>
              <a:t> </a:t>
            </a:r>
            <a:r>
              <a:rPr lang="en-US" dirty="0" err="1">
                <a:latin typeface="Tahoma (Body)"/>
              </a:rPr>
              <a:t>bị</a:t>
            </a:r>
            <a:r>
              <a:rPr lang="en-US" dirty="0">
                <a:latin typeface="Tahoma (Body)"/>
              </a:rPr>
              <a:t> </a:t>
            </a:r>
            <a:r>
              <a:rPr lang="en-US" dirty="0" err="1">
                <a:latin typeface="Tahoma (Body)"/>
              </a:rPr>
              <a:t>đã</a:t>
            </a:r>
            <a:r>
              <a:rPr lang="en-US" dirty="0">
                <a:latin typeface="Tahoma (Body)"/>
              </a:rPr>
              <a:t> </a:t>
            </a:r>
            <a:r>
              <a:rPr lang="en-US" dirty="0" err="1">
                <a:latin typeface="Tahoma (Body)"/>
              </a:rPr>
              <a:t>kết</a:t>
            </a:r>
            <a:r>
              <a:rPr lang="en-US" dirty="0">
                <a:latin typeface="Tahoma (Body)"/>
              </a:rPr>
              <a:t> </a:t>
            </a:r>
            <a:r>
              <a:rPr lang="en-US" dirty="0" err="1">
                <a:latin typeface="Tahoma (Body)"/>
              </a:rPr>
              <a:t>nối,ghép</a:t>
            </a:r>
            <a:r>
              <a:rPr lang="en-US" dirty="0">
                <a:latin typeface="Tahoma (Body)"/>
              </a:rPr>
              <a:t> </a:t>
            </a:r>
            <a:r>
              <a:rPr lang="en-US" dirty="0" err="1">
                <a:latin typeface="Tahoma (Body)"/>
              </a:rPr>
              <a:t>đôi</a:t>
            </a:r>
            <a:r>
              <a:rPr lang="en-US" dirty="0">
                <a:latin typeface="Tahoma (Body)"/>
              </a:rPr>
              <a:t> (paired).</a:t>
            </a:r>
          </a:p>
          <a:p>
            <a:r>
              <a:rPr lang="en-US" dirty="0" err="1">
                <a:latin typeface="Tahoma (Body)"/>
              </a:rPr>
              <a:t>Tìm</a:t>
            </a:r>
            <a:r>
              <a:rPr lang="en-US" dirty="0">
                <a:latin typeface="Tahoma (Body)"/>
              </a:rPr>
              <a:t> </a:t>
            </a:r>
            <a:r>
              <a:rPr lang="en-US" dirty="0" err="1">
                <a:latin typeface="Tahoma (Body)"/>
              </a:rPr>
              <a:t>và</a:t>
            </a:r>
            <a:r>
              <a:rPr lang="en-US" dirty="0">
                <a:latin typeface="Tahoma (Body)"/>
              </a:rPr>
              <a:t> </a:t>
            </a:r>
            <a:r>
              <a:rPr lang="en-US" dirty="0" err="1">
                <a:latin typeface="Tahoma (Body)"/>
              </a:rPr>
              <a:t>liệt</a:t>
            </a:r>
            <a:r>
              <a:rPr lang="en-US" dirty="0">
                <a:latin typeface="Tahoma (Body)"/>
              </a:rPr>
              <a:t> </a:t>
            </a:r>
            <a:r>
              <a:rPr lang="en-US" dirty="0" err="1">
                <a:latin typeface="Tahoma (Body)"/>
              </a:rPr>
              <a:t>kê</a:t>
            </a:r>
            <a:r>
              <a:rPr lang="en-US" dirty="0">
                <a:latin typeface="Tahoma (Body)"/>
              </a:rPr>
              <a:t> </a:t>
            </a:r>
            <a:r>
              <a:rPr lang="en-US" dirty="0" err="1">
                <a:latin typeface="Tahoma (Body)"/>
              </a:rPr>
              <a:t>danh</a:t>
            </a:r>
            <a:r>
              <a:rPr lang="en-US" dirty="0">
                <a:latin typeface="Tahoma (Body)"/>
              </a:rPr>
              <a:t> </a:t>
            </a:r>
            <a:r>
              <a:rPr lang="en-US" dirty="0" err="1">
                <a:latin typeface="Tahoma (Body)"/>
              </a:rPr>
              <a:t>sách</a:t>
            </a:r>
            <a:r>
              <a:rPr lang="en-US" dirty="0">
                <a:latin typeface="Tahoma (Body)"/>
              </a:rPr>
              <a:t> </a:t>
            </a:r>
            <a:r>
              <a:rPr lang="en-US" dirty="0" err="1">
                <a:latin typeface="Tahoma (Body)"/>
              </a:rPr>
              <a:t>các</a:t>
            </a:r>
            <a:r>
              <a:rPr lang="en-US" dirty="0">
                <a:latin typeface="Tahoma (Body)"/>
              </a:rPr>
              <a:t> </a:t>
            </a:r>
            <a:r>
              <a:rPr lang="en-US" dirty="0" err="1">
                <a:latin typeface="Tahoma (Body)"/>
              </a:rPr>
              <a:t>thiết</a:t>
            </a:r>
            <a:r>
              <a:rPr lang="en-US" dirty="0">
                <a:latin typeface="Tahoma (Body)"/>
              </a:rPr>
              <a:t> </a:t>
            </a:r>
            <a:r>
              <a:rPr lang="en-US" dirty="0" err="1">
                <a:latin typeface="Tahoma (Body)"/>
              </a:rPr>
              <a:t>bị</a:t>
            </a:r>
            <a:r>
              <a:rPr lang="en-US" dirty="0">
                <a:latin typeface="Tahoma (Body)"/>
              </a:rPr>
              <a:t> </a:t>
            </a:r>
            <a:r>
              <a:rPr lang="en-US" dirty="0" err="1">
                <a:latin typeface="Tahoma (Body)"/>
              </a:rPr>
              <a:t>có</a:t>
            </a:r>
            <a:r>
              <a:rPr lang="en-US" dirty="0">
                <a:latin typeface="Tahoma (Body)"/>
              </a:rPr>
              <a:t> </a:t>
            </a:r>
            <a:r>
              <a:rPr lang="en-US" dirty="0" err="1">
                <a:latin typeface="Tahoma (Body)"/>
              </a:rPr>
              <a:t>kết</a:t>
            </a:r>
            <a:r>
              <a:rPr lang="en-US" dirty="0">
                <a:latin typeface="Tahoma (Body)"/>
              </a:rPr>
              <a:t> </a:t>
            </a:r>
            <a:r>
              <a:rPr lang="en-US" dirty="0" err="1">
                <a:latin typeface="Tahoma (Body)"/>
              </a:rPr>
              <a:t>nối</a:t>
            </a:r>
            <a:r>
              <a:rPr lang="en-US" dirty="0">
                <a:latin typeface="Tahoma (Body)"/>
              </a:rPr>
              <a:t> Bluetooth ở </a:t>
            </a:r>
            <a:r>
              <a:rPr lang="en-US" dirty="0" err="1">
                <a:latin typeface="Tahoma (Body)"/>
              </a:rPr>
              <a:t>xung</a:t>
            </a:r>
            <a:r>
              <a:rPr lang="en-US" dirty="0">
                <a:latin typeface="Tahoma (Body)"/>
              </a:rPr>
              <a:t> </a:t>
            </a:r>
            <a:r>
              <a:rPr lang="en-US" dirty="0" err="1">
                <a:latin typeface="Tahoma (Body)"/>
              </a:rPr>
              <a:t>quanh</a:t>
            </a:r>
            <a:r>
              <a:rPr lang="en-US" dirty="0">
                <a:latin typeface="Tahoma (Body)"/>
              </a:rPr>
              <a:t>.</a:t>
            </a:r>
          </a:p>
          <a:p>
            <a:r>
              <a:rPr lang="en-US" dirty="0" err="1">
                <a:latin typeface="Tahoma (Body)"/>
              </a:rPr>
              <a:t>Gửi</a:t>
            </a:r>
            <a:r>
              <a:rPr lang="en-US" dirty="0">
                <a:latin typeface="Tahoma (Body)"/>
              </a:rPr>
              <a:t> </a:t>
            </a:r>
            <a:r>
              <a:rPr lang="en-US" dirty="0" err="1">
                <a:latin typeface="Tahoma (Body)"/>
              </a:rPr>
              <a:t>một</a:t>
            </a:r>
            <a:r>
              <a:rPr lang="en-US" dirty="0">
                <a:latin typeface="Tahoma (Body)"/>
              </a:rPr>
              <a:t> </a:t>
            </a:r>
            <a:r>
              <a:rPr lang="en-US" dirty="0" err="1">
                <a:latin typeface="Tahoma (Body)"/>
              </a:rPr>
              <a:t>đoạn</a:t>
            </a:r>
            <a:r>
              <a:rPr lang="en-US" dirty="0">
                <a:latin typeface="Tahoma (Body)"/>
              </a:rPr>
              <a:t> text </a:t>
            </a:r>
            <a:r>
              <a:rPr lang="en-US" dirty="0" err="1">
                <a:latin typeface="Tahoma (Body)"/>
              </a:rPr>
              <a:t>từ</a:t>
            </a:r>
            <a:r>
              <a:rPr lang="en-US" dirty="0">
                <a:latin typeface="Tahoma (Body)"/>
              </a:rPr>
              <a:t> device </a:t>
            </a:r>
            <a:r>
              <a:rPr lang="en-US" dirty="0" err="1">
                <a:latin typeface="Tahoma (Body)"/>
              </a:rPr>
              <a:t>này</a:t>
            </a:r>
            <a:r>
              <a:rPr lang="en-US" dirty="0">
                <a:latin typeface="Tahoma (Body)"/>
              </a:rPr>
              <a:t> sang device </a:t>
            </a:r>
            <a:r>
              <a:rPr lang="en-US" dirty="0" err="1">
                <a:latin typeface="Tahoma (Body)"/>
              </a:rPr>
              <a:t>khác</a:t>
            </a:r>
            <a:r>
              <a:rPr lang="en-US" dirty="0">
                <a:latin typeface="Tahoma (Body)"/>
              </a:rPr>
              <a:t>.</a:t>
            </a:r>
          </a:p>
        </p:txBody>
      </p:sp>
    </p:spTree>
    <p:extLst>
      <p:ext uri="{BB962C8B-B14F-4D97-AF65-F5344CB8AC3E}">
        <p14:creationId xmlns:p14="http://schemas.microsoft.com/office/powerpoint/2010/main" val="411107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99B9-5AA2-4E1B-8A54-6173F6665C47}"/>
              </a:ext>
            </a:extLst>
          </p:cNvPr>
          <p:cNvSpPr>
            <a:spLocks noGrp="1"/>
          </p:cNvSpPr>
          <p:nvPr>
            <p:ph type="title"/>
          </p:nvPr>
        </p:nvSpPr>
        <p:spPr>
          <a:xfrm>
            <a:off x="1371600" y="685800"/>
            <a:ext cx="9601200" cy="1023730"/>
          </a:xfrm>
        </p:spPr>
        <p:txBody>
          <a:bodyPr/>
          <a:lstStyle/>
          <a:p>
            <a:r>
              <a:rPr lang="en-US" dirty="0" err="1"/>
              <a:t>Các</a:t>
            </a:r>
            <a:r>
              <a:rPr lang="en-US" dirty="0"/>
              <a:t> </a:t>
            </a:r>
            <a:r>
              <a:rPr lang="en-US" dirty="0" err="1"/>
              <a:t>hàm</a:t>
            </a:r>
            <a:r>
              <a:rPr lang="en-US" dirty="0"/>
              <a:t> </a:t>
            </a:r>
            <a:r>
              <a:rPr lang="en-US" dirty="0" err="1"/>
              <a:t>thiết</a:t>
            </a:r>
            <a:r>
              <a:rPr lang="en-US" dirty="0"/>
              <a:t> </a:t>
            </a:r>
            <a:r>
              <a:rPr lang="en-US" dirty="0" err="1"/>
              <a:t>yếu</a:t>
            </a:r>
            <a:endParaRPr lang="en-US" dirty="0"/>
          </a:p>
        </p:txBody>
      </p:sp>
      <p:sp>
        <p:nvSpPr>
          <p:cNvPr id="3" name="Content Placeholder 2">
            <a:extLst>
              <a:ext uri="{FF2B5EF4-FFF2-40B4-BE49-F238E27FC236}">
                <a16:creationId xmlns:a16="http://schemas.microsoft.com/office/drawing/2014/main" id="{2BADAEEC-0F87-48CA-9084-1BD1589F3CBD}"/>
              </a:ext>
            </a:extLst>
          </p:cNvPr>
          <p:cNvSpPr>
            <a:spLocks noGrp="1"/>
          </p:cNvSpPr>
          <p:nvPr>
            <p:ph idx="1"/>
          </p:nvPr>
        </p:nvSpPr>
        <p:spPr>
          <a:xfrm>
            <a:off x="1483552" y="1970397"/>
            <a:ext cx="10433713" cy="5431808"/>
          </a:xfrm>
        </p:spPr>
        <p:txBody>
          <a:bodyPr>
            <a:normAutofit fontScale="40000" lnSpcReduction="20000"/>
          </a:bodyPr>
          <a:lstStyle/>
          <a:p>
            <a:r>
              <a:rPr lang="vi-VN" sz="5000" dirty="0">
                <a:latin typeface="Tahoma (Body)"/>
              </a:rPr>
              <a:t>Android cung cấp lớp BluetoothAdapter để giao tiếp với Bluetooth. Tạo một đối tượng của lớp này bởi gọi phương thức static là getDefaultAdapter()</a:t>
            </a:r>
            <a:r>
              <a:rPr lang="en-US" sz="5000" dirty="0">
                <a:latin typeface="Tahoma (Body)"/>
              </a:rPr>
              <a:t>.</a:t>
            </a:r>
          </a:p>
          <a:p>
            <a:pPr marL="530352" lvl="1" indent="0">
              <a:buNone/>
            </a:pPr>
            <a:r>
              <a:rPr lang="en-US" sz="5000" dirty="0">
                <a:latin typeface="Tahoma (Body)"/>
              </a:rPr>
              <a:t>	</a:t>
            </a:r>
            <a:r>
              <a:rPr lang="en-US" sz="5000" i="0" dirty="0">
                <a:solidFill>
                  <a:srgbClr val="0070C0"/>
                </a:solidFill>
                <a:latin typeface="Tahoma (Body)"/>
              </a:rPr>
              <a:t>private</a:t>
            </a:r>
            <a:r>
              <a:rPr lang="en-US" sz="5000" i="0" dirty="0">
                <a:latin typeface="Tahoma (Body)"/>
              </a:rPr>
              <a:t> </a:t>
            </a:r>
            <a:r>
              <a:rPr lang="en-US" sz="5000" i="0" dirty="0" err="1">
                <a:solidFill>
                  <a:schemeClr val="accent6">
                    <a:lumMod val="75000"/>
                  </a:schemeClr>
                </a:solidFill>
                <a:latin typeface="Tahoma (Body)"/>
              </a:rPr>
              <a:t>BluetoothAdapter</a:t>
            </a:r>
            <a:r>
              <a:rPr lang="en-US" sz="5000" i="0" dirty="0">
                <a:latin typeface="Tahoma (Body)"/>
              </a:rPr>
              <a:t> BA;</a:t>
            </a:r>
          </a:p>
          <a:p>
            <a:pPr marL="530352" lvl="1" indent="0">
              <a:buNone/>
            </a:pPr>
            <a:r>
              <a:rPr lang="en-US" sz="5000" i="0" dirty="0">
                <a:latin typeface="Tahoma (Body)"/>
              </a:rPr>
              <a:t>	BA = </a:t>
            </a:r>
            <a:r>
              <a:rPr lang="en-US" sz="5000" i="0" dirty="0" err="1">
                <a:solidFill>
                  <a:schemeClr val="accent6">
                    <a:lumMod val="75000"/>
                  </a:schemeClr>
                </a:solidFill>
                <a:latin typeface="Tahoma (Body)"/>
              </a:rPr>
              <a:t>BluetoothAdapter</a:t>
            </a:r>
            <a:r>
              <a:rPr lang="en-US" sz="5000" i="0" dirty="0" err="1">
                <a:latin typeface="Tahoma (Body)"/>
              </a:rPr>
              <a:t>.getDefaultAdapter</a:t>
            </a:r>
            <a:r>
              <a:rPr lang="en-US" sz="5000" i="0" dirty="0">
                <a:latin typeface="Tahoma (Body)"/>
              </a:rPr>
              <a:t>()</a:t>
            </a:r>
          </a:p>
          <a:p>
            <a:pPr marL="530352" lvl="1" indent="0">
              <a:buNone/>
            </a:pPr>
            <a:endParaRPr lang="en-US" sz="5000" dirty="0">
              <a:latin typeface="Tahoma (Body)"/>
            </a:endParaRPr>
          </a:p>
          <a:p>
            <a:r>
              <a:rPr lang="en-US" sz="5000" dirty="0" err="1">
                <a:latin typeface="Tahoma (Body)"/>
              </a:rPr>
              <a:t>Để</a:t>
            </a:r>
            <a:r>
              <a:rPr lang="en-US" sz="5000" dirty="0">
                <a:latin typeface="Tahoma (Body)"/>
              </a:rPr>
              <a:t> </a:t>
            </a:r>
            <a:r>
              <a:rPr lang="en-US" sz="5000" dirty="0" err="1">
                <a:latin typeface="Tahoma (Body)"/>
              </a:rPr>
              <a:t>kích</a:t>
            </a:r>
            <a:r>
              <a:rPr lang="en-US" sz="5000" dirty="0">
                <a:latin typeface="Tahoma (Body)"/>
              </a:rPr>
              <a:t> </a:t>
            </a:r>
            <a:r>
              <a:rPr lang="en-US" sz="5000" dirty="0" err="1">
                <a:latin typeface="Tahoma (Body)"/>
              </a:rPr>
              <a:t>hoạt</a:t>
            </a:r>
            <a:r>
              <a:rPr lang="en-US" sz="5000" dirty="0">
                <a:latin typeface="Tahoma (Body)"/>
              </a:rPr>
              <a:t> Bluetooth </a:t>
            </a:r>
            <a:r>
              <a:rPr lang="en-US" sz="5000" dirty="0" err="1">
                <a:latin typeface="Tahoma (Body)"/>
              </a:rPr>
              <a:t>của</a:t>
            </a:r>
            <a:r>
              <a:rPr lang="en-US" sz="5000" dirty="0">
                <a:latin typeface="Tahoma (Body)"/>
              </a:rPr>
              <a:t> </a:t>
            </a:r>
            <a:r>
              <a:rPr lang="en-US" sz="5000" dirty="0" err="1">
                <a:latin typeface="Tahoma (Body)"/>
              </a:rPr>
              <a:t>thiết</a:t>
            </a:r>
            <a:r>
              <a:rPr lang="en-US" sz="5000" dirty="0">
                <a:latin typeface="Tahoma (Body)"/>
              </a:rPr>
              <a:t> </a:t>
            </a:r>
            <a:r>
              <a:rPr lang="en-US" sz="5000" dirty="0" err="1">
                <a:latin typeface="Tahoma (Body)"/>
              </a:rPr>
              <a:t>bị</a:t>
            </a:r>
            <a:r>
              <a:rPr lang="en-US" sz="5000" dirty="0">
                <a:latin typeface="Tahoma (Body)"/>
              </a:rPr>
              <a:t>, </a:t>
            </a:r>
            <a:r>
              <a:rPr lang="en-US" sz="5000" dirty="0" err="1">
                <a:latin typeface="Tahoma (Body)"/>
              </a:rPr>
              <a:t>gọi</a:t>
            </a:r>
            <a:r>
              <a:rPr lang="en-US" sz="5000" dirty="0">
                <a:latin typeface="Tahoma (Body)"/>
              </a:rPr>
              <a:t> Intent </a:t>
            </a:r>
            <a:r>
              <a:rPr lang="en-US" sz="5000" dirty="0" err="1">
                <a:latin typeface="Tahoma (Body)"/>
              </a:rPr>
              <a:t>với</a:t>
            </a:r>
            <a:r>
              <a:rPr lang="en-US" sz="5000" dirty="0">
                <a:latin typeface="Tahoma (Body)"/>
              </a:rPr>
              <a:t> </a:t>
            </a:r>
            <a:r>
              <a:rPr lang="en-US" sz="5000" dirty="0" err="1">
                <a:latin typeface="Tahoma (Body)"/>
              </a:rPr>
              <a:t>hằng</a:t>
            </a:r>
            <a:r>
              <a:rPr lang="en-US" sz="5000" dirty="0">
                <a:latin typeface="Tahoma (Body)"/>
              </a:rPr>
              <a:t> ACTION_REQUEST_ENABLE</a:t>
            </a:r>
          </a:p>
          <a:p>
            <a:pPr marL="987552" lvl="2" indent="0">
              <a:buNone/>
            </a:pPr>
            <a:r>
              <a:rPr lang="en-US" sz="5000" dirty="0">
                <a:solidFill>
                  <a:schemeClr val="accent6">
                    <a:lumMod val="75000"/>
                  </a:schemeClr>
                </a:solidFill>
                <a:latin typeface="Tahoma (Body)"/>
              </a:rPr>
              <a:t>Intent</a:t>
            </a:r>
            <a:r>
              <a:rPr lang="en-US" sz="5000" dirty="0">
                <a:latin typeface="Tahoma (Body)"/>
              </a:rPr>
              <a:t> </a:t>
            </a:r>
            <a:r>
              <a:rPr lang="en-US" sz="5000" dirty="0" err="1">
                <a:latin typeface="Tahoma (Body)"/>
              </a:rPr>
              <a:t>turnOn</a:t>
            </a:r>
            <a:r>
              <a:rPr lang="en-US" sz="5000" dirty="0">
                <a:latin typeface="Tahoma (Body)"/>
              </a:rPr>
              <a:t> = new </a:t>
            </a:r>
            <a:r>
              <a:rPr lang="en-US" sz="5000" dirty="0">
                <a:solidFill>
                  <a:schemeClr val="accent6">
                    <a:lumMod val="75000"/>
                  </a:schemeClr>
                </a:solidFill>
                <a:latin typeface="Tahoma (Body)"/>
              </a:rPr>
              <a:t>Intent</a:t>
            </a:r>
            <a:r>
              <a:rPr lang="en-US" sz="5000" dirty="0">
                <a:latin typeface="Tahoma (Body)"/>
              </a:rPr>
              <a:t>(</a:t>
            </a:r>
            <a:r>
              <a:rPr lang="en-US" sz="5000" dirty="0" err="1">
                <a:solidFill>
                  <a:schemeClr val="accent6">
                    <a:lumMod val="75000"/>
                  </a:schemeClr>
                </a:solidFill>
                <a:latin typeface="Tahoma (Body)"/>
              </a:rPr>
              <a:t>BluetoothAdapter</a:t>
            </a:r>
            <a:r>
              <a:rPr lang="en-US" sz="5000" dirty="0">
                <a:latin typeface="Tahoma (Body)"/>
              </a:rPr>
              <a:t>. ACTION_REQUEST_ENABLE);</a:t>
            </a:r>
          </a:p>
          <a:p>
            <a:pPr marL="987552" lvl="2" indent="0">
              <a:buNone/>
            </a:pPr>
            <a:r>
              <a:rPr lang="en-US" sz="5000" dirty="0" err="1">
                <a:latin typeface="Tahoma (Body)"/>
              </a:rPr>
              <a:t>startActivityForResult</a:t>
            </a:r>
            <a:r>
              <a:rPr lang="en-US" sz="5000" dirty="0">
                <a:latin typeface="Tahoma (Body)"/>
              </a:rPr>
              <a:t>(</a:t>
            </a:r>
            <a:r>
              <a:rPr lang="en-US" sz="5000" dirty="0" err="1">
                <a:latin typeface="Tahoma (Body)"/>
              </a:rPr>
              <a:t>turnOn</a:t>
            </a:r>
            <a:r>
              <a:rPr lang="en-US" sz="5000" dirty="0">
                <a:latin typeface="Tahoma (Body)"/>
              </a:rPr>
              <a:t>, 0);</a:t>
            </a:r>
          </a:p>
          <a:p>
            <a:pPr marL="987552" lvl="2" indent="0">
              <a:buNone/>
            </a:pPr>
            <a:endParaRPr lang="en-US" sz="5000" dirty="0">
              <a:latin typeface="Tahoma (Body)"/>
            </a:endParaRPr>
          </a:p>
          <a:p>
            <a:r>
              <a:rPr lang="en-US" sz="5000" dirty="0" err="1">
                <a:latin typeface="Tahoma (Body)"/>
              </a:rPr>
              <a:t>Hàm</a:t>
            </a:r>
            <a:r>
              <a:rPr lang="en-US" sz="5000" dirty="0">
                <a:latin typeface="Tahoma (Body)"/>
              </a:rPr>
              <a:t> </a:t>
            </a:r>
            <a:r>
              <a:rPr lang="en-US" sz="5000" dirty="0" err="1">
                <a:latin typeface="Tahoma (Body)"/>
              </a:rPr>
              <a:t>liệt</a:t>
            </a:r>
            <a:r>
              <a:rPr lang="en-US" sz="5000" dirty="0">
                <a:latin typeface="Tahoma (Body)"/>
              </a:rPr>
              <a:t> </a:t>
            </a:r>
            <a:r>
              <a:rPr lang="en-US" sz="5000" dirty="0" err="1">
                <a:latin typeface="Tahoma (Body)"/>
              </a:rPr>
              <a:t>kê</a:t>
            </a:r>
            <a:r>
              <a:rPr lang="en-US" sz="5000" dirty="0">
                <a:latin typeface="Tahoma (Body)"/>
              </a:rPr>
              <a:t> </a:t>
            </a:r>
            <a:r>
              <a:rPr lang="en-US" sz="5000" dirty="0" err="1">
                <a:latin typeface="Tahoma (Body)"/>
              </a:rPr>
              <a:t>danh</a:t>
            </a:r>
            <a:r>
              <a:rPr lang="en-US" sz="5000" dirty="0">
                <a:latin typeface="Tahoma (Body)"/>
              </a:rPr>
              <a:t> </a:t>
            </a:r>
            <a:r>
              <a:rPr lang="en-US" sz="5000" dirty="0" err="1">
                <a:latin typeface="Tahoma (Body)"/>
              </a:rPr>
              <a:t>sách</a:t>
            </a:r>
            <a:r>
              <a:rPr lang="en-US" sz="5000" dirty="0">
                <a:latin typeface="Tahoma (Body)"/>
              </a:rPr>
              <a:t> </a:t>
            </a:r>
            <a:r>
              <a:rPr lang="en-US" sz="5000" dirty="0" err="1">
                <a:latin typeface="Tahoma (Body)"/>
              </a:rPr>
              <a:t>các</a:t>
            </a:r>
            <a:r>
              <a:rPr lang="en-US" sz="5000" dirty="0">
                <a:latin typeface="Tahoma (Body)"/>
              </a:rPr>
              <a:t> </a:t>
            </a:r>
            <a:r>
              <a:rPr lang="en-US" sz="5000" dirty="0" err="1">
                <a:latin typeface="Tahoma (Body)"/>
              </a:rPr>
              <a:t>thiết</a:t>
            </a:r>
            <a:r>
              <a:rPr lang="en-US" sz="5000" dirty="0">
                <a:latin typeface="Tahoma (Body)"/>
              </a:rPr>
              <a:t> </a:t>
            </a:r>
            <a:r>
              <a:rPr lang="en-US" sz="5000" dirty="0" err="1">
                <a:latin typeface="Tahoma (Body)"/>
              </a:rPr>
              <a:t>bị</a:t>
            </a:r>
            <a:r>
              <a:rPr lang="en-US" sz="5000" dirty="0">
                <a:latin typeface="Tahoma (Body)"/>
              </a:rPr>
              <a:t> </a:t>
            </a:r>
            <a:r>
              <a:rPr lang="en-US" sz="5000" dirty="0" err="1">
                <a:latin typeface="Tahoma (Body)"/>
              </a:rPr>
              <a:t>có</a:t>
            </a:r>
            <a:r>
              <a:rPr lang="en-US" sz="5000" dirty="0">
                <a:latin typeface="Tahoma (Body)"/>
              </a:rPr>
              <a:t> </a:t>
            </a:r>
            <a:r>
              <a:rPr lang="en-US" sz="5000" dirty="0" err="1">
                <a:latin typeface="Tahoma (Body)"/>
              </a:rPr>
              <a:t>thể</a:t>
            </a:r>
            <a:r>
              <a:rPr lang="en-US" sz="5000" dirty="0">
                <a:latin typeface="Tahoma (Body)"/>
              </a:rPr>
              <a:t> </a:t>
            </a:r>
            <a:r>
              <a:rPr lang="en-US" sz="5000" dirty="0" err="1">
                <a:latin typeface="Tahoma (Body)"/>
              </a:rPr>
              <a:t>ghép</a:t>
            </a:r>
            <a:r>
              <a:rPr lang="en-US" sz="5000" dirty="0">
                <a:latin typeface="Tahoma (Body)"/>
              </a:rPr>
              <a:t> </a:t>
            </a:r>
            <a:r>
              <a:rPr lang="en-US" sz="5000" dirty="0" err="1">
                <a:latin typeface="Tahoma (Body)"/>
              </a:rPr>
              <a:t>cặp</a:t>
            </a:r>
            <a:endParaRPr lang="en-US" sz="5000" dirty="0">
              <a:latin typeface="Tahoma (Body)"/>
            </a:endParaRPr>
          </a:p>
          <a:p>
            <a:pPr marL="530352" lvl="1" indent="0">
              <a:buNone/>
            </a:pPr>
            <a:r>
              <a:rPr lang="en-US" sz="5000" i="0" dirty="0">
                <a:solidFill>
                  <a:srgbClr val="0070C0"/>
                </a:solidFill>
                <a:latin typeface="Tahoma (Body)"/>
              </a:rPr>
              <a:t>	private </a:t>
            </a:r>
            <a:r>
              <a:rPr lang="en-US" sz="5000" i="0" dirty="0">
                <a:solidFill>
                  <a:schemeClr val="accent6">
                    <a:lumMod val="75000"/>
                  </a:schemeClr>
                </a:solidFill>
                <a:latin typeface="Tahoma (Body)"/>
              </a:rPr>
              <a:t>Set&lt;</a:t>
            </a:r>
            <a:r>
              <a:rPr lang="en-US" sz="5000" i="0" dirty="0" err="1">
                <a:solidFill>
                  <a:schemeClr val="accent6">
                    <a:lumMod val="75000"/>
                  </a:schemeClr>
                </a:solidFill>
                <a:latin typeface="Tahoma (Body)"/>
              </a:rPr>
              <a:t>BluetoothDevice</a:t>
            </a:r>
            <a:r>
              <a:rPr lang="en-US" sz="5000" i="0" dirty="0">
                <a:solidFill>
                  <a:schemeClr val="accent6">
                    <a:lumMod val="75000"/>
                  </a:schemeClr>
                </a:solidFill>
                <a:latin typeface="Tahoma (Body)"/>
              </a:rPr>
              <a:t>&gt; </a:t>
            </a:r>
            <a:r>
              <a:rPr lang="en-US" sz="5000" i="0" dirty="0" err="1">
                <a:solidFill>
                  <a:schemeClr val="tx1"/>
                </a:solidFill>
                <a:latin typeface="Tahoma (Body)"/>
              </a:rPr>
              <a:t>pairedDevices</a:t>
            </a:r>
            <a:r>
              <a:rPr lang="en-US" sz="5000" i="0" dirty="0">
                <a:solidFill>
                  <a:schemeClr val="tx1"/>
                </a:solidFill>
                <a:latin typeface="Tahoma (Body)"/>
              </a:rPr>
              <a:t>;</a:t>
            </a:r>
          </a:p>
          <a:p>
            <a:pPr marL="530352" lvl="1" indent="0">
              <a:buNone/>
            </a:pPr>
            <a:r>
              <a:rPr lang="en-US" sz="5000" i="0" dirty="0">
                <a:solidFill>
                  <a:schemeClr val="tx1"/>
                </a:solidFill>
                <a:latin typeface="Tahoma (Body)"/>
              </a:rPr>
              <a:t>	</a:t>
            </a:r>
            <a:r>
              <a:rPr lang="en-US" sz="5000" i="0" dirty="0" err="1">
                <a:solidFill>
                  <a:schemeClr val="tx1"/>
                </a:solidFill>
                <a:latin typeface="Tahoma (Body)"/>
              </a:rPr>
              <a:t>pairedDevices</a:t>
            </a:r>
            <a:r>
              <a:rPr lang="en-US" sz="5000" i="0" dirty="0">
                <a:solidFill>
                  <a:schemeClr val="tx1"/>
                </a:solidFill>
                <a:latin typeface="Tahoma (Body)"/>
              </a:rPr>
              <a:t> = </a:t>
            </a:r>
            <a:r>
              <a:rPr lang="en-US" sz="5000" i="0" dirty="0" err="1">
                <a:solidFill>
                  <a:schemeClr val="tx1"/>
                </a:solidFill>
                <a:latin typeface="Tahoma (Body)"/>
              </a:rPr>
              <a:t>BA.getBondedDevices</a:t>
            </a:r>
            <a:r>
              <a:rPr lang="en-US" sz="5000" i="0" dirty="0">
                <a:solidFill>
                  <a:schemeClr val="tx1"/>
                </a:solidFill>
                <a:latin typeface="Tahoma (Body)"/>
              </a:rPr>
              <a:t>();</a:t>
            </a:r>
            <a:endParaRPr lang="en-US" sz="5000" dirty="0">
              <a:solidFill>
                <a:schemeClr val="tx1"/>
              </a:solidFill>
              <a:latin typeface="Tahoma (Body)"/>
            </a:endParaRPr>
          </a:p>
          <a:p>
            <a:pPr lvl="1"/>
            <a:endParaRPr lang="en-US" dirty="0"/>
          </a:p>
          <a:p>
            <a:pPr lvl="1"/>
            <a:endParaRPr lang="en-US" dirty="0"/>
          </a:p>
          <a:p>
            <a:pPr marL="987552" lvl="2" indent="0">
              <a:buNone/>
            </a:pPr>
            <a:endParaRPr lang="en-US" dirty="0"/>
          </a:p>
          <a:p>
            <a:pPr marL="987552" lvl="2" indent="0">
              <a:buNone/>
            </a:pPr>
            <a:endParaRPr lang="en-US" dirty="0"/>
          </a:p>
          <a:p>
            <a:pPr marL="987552" lvl="2" indent="0">
              <a:buNone/>
            </a:pPr>
            <a:endParaRPr lang="en-US" dirty="0"/>
          </a:p>
          <a:p>
            <a:pPr marL="987552" lvl="2" indent="0">
              <a:buNone/>
            </a:pPr>
            <a:endParaRPr lang="en-US" dirty="0"/>
          </a:p>
          <a:p>
            <a:pPr marL="0" indent="0">
              <a:buNone/>
            </a:pPr>
            <a:r>
              <a:rPr lang="en-US" dirty="0"/>
              <a:t> 	</a:t>
            </a:r>
          </a:p>
        </p:txBody>
      </p:sp>
    </p:spTree>
    <p:extLst>
      <p:ext uri="{BB962C8B-B14F-4D97-AF65-F5344CB8AC3E}">
        <p14:creationId xmlns:p14="http://schemas.microsoft.com/office/powerpoint/2010/main" val="45661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0EAC-729C-48DB-A133-51CB2FFF6C98}"/>
              </a:ext>
            </a:extLst>
          </p:cNvPr>
          <p:cNvSpPr>
            <a:spLocks noGrp="1"/>
          </p:cNvSpPr>
          <p:nvPr>
            <p:ph type="title"/>
          </p:nvPr>
        </p:nvSpPr>
        <p:spPr/>
        <p:txBody>
          <a:bodyPr/>
          <a:lstStyle/>
          <a:p>
            <a:r>
              <a:rPr lang="en-US" dirty="0" err="1"/>
              <a:t>Giao</a:t>
            </a:r>
            <a:r>
              <a:rPr lang="en-US" dirty="0"/>
              <a:t> </a:t>
            </a:r>
            <a:r>
              <a:rPr lang="en-US" dirty="0" err="1"/>
              <a:t>diện</a:t>
            </a:r>
            <a:endParaRPr lang="en-US" dirty="0"/>
          </a:p>
        </p:txBody>
      </p:sp>
      <p:pic>
        <p:nvPicPr>
          <p:cNvPr id="5" name="Content Placeholder 4">
            <a:extLst>
              <a:ext uri="{FF2B5EF4-FFF2-40B4-BE49-F238E27FC236}">
                <a16:creationId xmlns:a16="http://schemas.microsoft.com/office/drawing/2014/main" id="{754AEB4D-8B26-4FBB-AA00-527D3032AFD2}"/>
              </a:ext>
            </a:extLst>
          </p:cNvPr>
          <p:cNvPicPr>
            <a:picLocks noGrp="1" noChangeAspect="1"/>
          </p:cNvPicPr>
          <p:nvPr>
            <p:ph idx="1"/>
          </p:nvPr>
        </p:nvPicPr>
        <p:blipFill>
          <a:blip r:embed="rId2"/>
          <a:stretch>
            <a:fillRect/>
          </a:stretch>
        </p:blipFill>
        <p:spPr>
          <a:xfrm>
            <a:off x="4969565" y="495851"/>
            <a:ext cx="3299792" cy="5866298"/>
          </a:xfrm>
        </p:spPr>
      </p:pic>
    </p:spTree>
    <p:extLst>
      <p:ext uri="{BB962C8B-B14F-4D97-AF65-F5344CB8AC3E}">
        <p14:creationId xmlns:p14="http://schemas.microsoft.com/office/powerpoint/2010/main" val="165073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7974-751A-4B20-94B8-5B68F040F770}"/>
              </a:ext>
            </a:extLst>
          </p:cNvPr>
          <p:cNvSpPr>
            <a:spLocks noGrp="1"/>
          </p:cNvSpPr>
          <p:nvPr>
            <p:ph type="title"/>
          </p:nvPr>
        </p:nvSpPr>
        <p:spPr>
          <a:xfrm>
            <a:off x="1371600" y="685800"/>
            <a:ext cx="9601200" cy="2985052"/>
          </a:xfrm>
        </p:spPr>
        <p:txBody>
          <a:bodyPr>
            <a:normAutofit/>
          </a:bodyPr>
          <a:lstStyle/>
          <a:p>
            <a:r>
              <a:rPr lang="en-US" dirty="0"/>
              <a:t>Demo live…</a:t>
            </a:r>
            <a:br>
              <a:rPr lang="en-US" dirty="0"/>
            </a:br>
            <a:r>
              <a:rPr lang="en-US" sz="2000" err="1"/>
              <a:t>Link</a:t>
            </a:r>
            <a:r>
              <a:rPr lang="en-US" sz="2000"/>
              <a:t>: </a:t>
            </a:r>
            <a:r>
              <a:rPr lang="en-US" sz="2200">
                <a:solidFill>
                  <a:srgbClr val="FF0000"/>
                </a:solidFill>
              </a:rPr>
              <a:t>https</a:t>
            </a:r>
            <a:r>
              <a:rPr lang="en-US" sz="2200" dirty="0">
                <a:solidFill>
                  <a:srgbClr val="FF0000"/>
                </a:solidFill>
              </a:rPr>
              <a:t>://viblo.asia/p/tim-hieu-ve-bluetooth-api-tren-android-tao-mot-ung-dung-bluetooth-scanner-3wjAM7JARmWe</a:t>
            </a:r>
          </a:p>
        </p:txBody>
      </p:sp>
    </p:spTree>
    <p:extLst>
      <p:ext uri="{BB962C8B-B14F-4D97-AF65-F5344CB8AC3E}">
        <p14:creationId xmlns:p14="http://schemas.microsoft.com/office/powerpoint/2010/main" val="257731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6501CE-75C4-4EC5-A262-1AE1F4A9757F}"/>
              </a:ext>
            </a:extLst>
          </p:cNvPr>
          <p:cNvSpPr>
            <a:spLocks noGrp="1"/>
          </p:cNvSpPr>
          <p:nvPr>
            <p:ph type="subTitle" idx="1"/>
          </p:nvPr>
        </p:nvSpPr>
        <p:spPr>
          <a:xfrm>
            <a:off x="2680163" y="2644314"/>
            <a:ext cx="6831673" cy="933773"/>
          </a:xfrm>
        </p:spPr>
        <p:txBody>
          <a:bodyPr>
            <a:normAutofit/>
          </a:bodyPr>
          <a:lstStyle/>
          <a:p>
            <a:r>
              <a:rPr lang="en-US" sz="3200" dirty="0" err="1"/>
              <a:t>Cảm</a:t>
            </a:r>
            <a:r>
              <a:rPr lang="en-US" sz="3200" dirty="0"/>
              <a:t> </a:t>
            </a:r>
            <a:r>
              <a:rPr lang="vi-VN" sz="3200" dirty="0"/>
              <a:t>ơ</a:t>
            </a:r>
            <a:r>
              <a:rPr lang="en-US" sz="3200" dirty="0"/>
              <a:t>n </a:t>
            </a:r>
            <a:r>
              <a:rPr lang="en-US" sz="3200" dirty="0" err="1"/>
              <a:t>thầy</a:t>
            </a:r>
            <a:r>
              <a:rPr lang="en-US" sz="3200" dirty="0"/>
              <a:t> </a:t>
            </a:r>
            <a:r>
              <a:rPr lang="en-US" sz="3200" dirty="0" err="1"/>
              <a:t>và</a:t>
            </a:r>
            <a:r>
              <a:rPr lang="en-US" sz="3200" dirty="0"/>
              <a:t> </a:t>
            </a:r>
            <a:r>
              <a:rPr lang="en-US" sz="3200" dirty="0" err="1"/>
              <a:t>các</a:t>
            </a:r>
            <a:r>
              <a:rPr lang="en-US" sz="3200" dirty="0"/>
              <a:t> </a:t>
            </a:r>
            <a:r>
              <a:rPr lang="en-US" sz="3200" dirty="0" err="1"/>
              <a:t>bạn</a:t>
            </a:r>
            <a:r>
              <a:rPr lang="en-US" sz="3200" dirty="0"/>
              <a:t> </a:t>
            </a:r>
            <a:r>
              <a:rPr lang="en-US" sz="3200" dirty="0" err="1"/>
              <a:t>đã</a:t>
            </a:r>
            <a:r>
              <a:rPr lang="en-US" sz="3200" dirty="0"/>
              <a:t> </a:t>
            </a:r>
            <a:r>
              <a:rPr lang="en-US" sz="3200" dirty="0" err="1"/>
              <a:t>lắng</a:t>
            </a:r>
            <a:r>
              <a:rPr lang="en-US" sz="3200" dirty="0"/>
              <a:t> </a:t>
            </a:r>
            <a:r>
              <a:rPr lang="en-US" sz="3200" dirty="0" err="1"/>
              <a:t>nghe</a:t>
            </a:r>
            <a:r>
              <a:rPr lang="en-US" sz="3200" dirty="0"/>
              <a:t>!</a:t>
            </a:r>
          </a:p>
        </p:txBody>
      </p:sp>
    </p:spTree>
    <p:extLst>
      <p:ext uri="{BB962C8B-B14F-4D97-AF65-F5344CB8AC3E}">
        <p14:creationId xmlns:p14="http://schemas.microsoft.com/office/powerpoint/2010/main" val="158663068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132</TotalTime>
  <Words>215</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Tahoma</vt:lpstr>
      <vt:lpstr>Tahoma (Body)</vt:lpstr>
      <vt:lpstr>Crop</vt:lpstr>
      <vt:lpstr>Bluetooth</vt:lpstr>
      <vt:lpstr>PowerPoint Presentation</vt:lpstr>
      <vt:lpstr>Các tính năng của Bluetooth</vt:lpstr>
      <vt:lpstr>Các hàm thiết yếu</vt:lpstr>
      <vt:lpstr>Giao diện</vt:lpstr>
      <vt:lpstr>Demo live… Link: https://viblo.asia/p/tim-hieu-ve-bluetooth-api-tren-android-tao-mot-ung-dung-bluetooth-scanner-3wjAM7JARmWe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creator>Minh Trí Nguyễn</dc:creator>
  <cp:lastModifiedBy>vinh deptrai</cp:lastModifiedBy>
  <cp:revision>13</cp:revision>
  <dcterms:created xsi:type="dcterms:W3CDTF">2017-11-20T04:56:04Z</dcterms:created>
  <dcterms:modified xsi:type="dcterms:W3CDTF">2017-12-12T02:57:57Z</dcterms:modified>
</cp:coreProperties>
</file>