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3133-973D-415B-BEBF-7FCEDF0F6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Xamarin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E07DF-9073-4620-8776-88D5A6559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1810-ED50-49EA-ADC9-FC6995FE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3A7-359F-4236-9215-96AE59B4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3B74D-128F-4BF0-81F4-ECBE4C20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E9DB-FFB8-4038-BDAC-279AAF4A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28D28-08DE-4098-8E66-0F5B9FD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32684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Xamarin – 1 framework cross-platform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iOS, Android, OS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r>
              <a:rPr lang="en-US" dirty="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FDF8F-FF35-472E-86ED-5D5DFDF3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7" y="1752600"/>
            <a:ext cx="96297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680-BCFA-439F-81B6-B08581CF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FDF7-20C1-454D-B283-85F3E524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19DC1-B243-4091-90E3-03B6264A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97676-8BBE-44E2-8EA0-D552B877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392" y="334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1F81-F48B-4EB2-9FC6-BA49C0E9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040B-295C-433B-BAA3-73F7EBFC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BABFB-AC7C-4EEE-850F-54CF42D3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7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E6DA-BCF7-4525-966C-1CE55146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56BD-7A03-4877-9FED-D97B4C9E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F58D2-8C84-4623-B1B5-0B852B56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304F-FC04-4B48-8F5C-FC879F2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21F-5F04-40CC-89BE-AA0A61D1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92799-16F8-46A5-A63A-29DE41E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B11F-0E49-4772-975C-428C04A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41C1-983F-471A-B588-CFE1677E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Xamarin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Khuong</a:t>
            </a:r>
            <a:r>
              <a:rPr lang="en-US" dirty="0"/>
              <a:t> Nguyen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1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Giới thiệu về Xamarin</vt:lpstr>
      <vt:lpstr>PowerPoint Presentation</vt:lpstr>
      <vt:lpstr>Xamarin – 1 framework cross-platform phát triển các ứng dụng iOS, Android, OS X và Windows bằng C# </vt:lpstr>
      <vt:lpstr>PowerPoint Presentation</vt:lpstr>
      <vt:lpstr>PowerPoint Presentation</vt:lpstr>
      <vt:lpstr>PowerPoint Presentation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Xamarin</dc:title>
  <dc:creator>vinh deptrai</dc:creator>
  <cp:lastModifiedBy>vinh deptrai</cp:lastModifiedBy>
  <cp:revision>5</cp:revision>
  <dcterms:created xsi:type="dcterms:W3CDTF">2017-11-26T16:01:32Z</dcterms:created>
  <dcterms:modified xsi:type="dcterms:W3CDTF">2017-11-27T17:53:09Z</dcterms:modified>
</cp:coreProperties>
</file>