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5" r:id="rId7"/>
    <p:sldId id="274" r:id="rId8"/>
    <p:sldId id="273" r:id="rId9"/>
    <p:sldId id="261" r:id="rId10"/>
    <p:sldId id="262" r:id="rId11"/>
    <p:sldId id="263" r:id="rId12"/>
    <p:sldId id="264" r:id="rId13"/>
    <p:sldId id="270" r:id="rId14"/>
    <p:sldId id="271" r:id="rId15"/>
    <p:sldId id="272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3393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1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3313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49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51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6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9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9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3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0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2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5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B5FDE-6093-44A8-8D1D-0ABC44394808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3CE753-363F-4D03-8438-7FDAACCD3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vi.wikipedia.org/w/index.php?title=Wiring_(development_platform)&amp;action=edit&amp;redlink=1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/index.php?title=Ng&#244;n_ng&#7919;_l&#7853;p_tr&#236;nh_x&#7917;_l&#253;&amp;action=edit&amp;redlink=1" TargetMode="External"/><Relationship Id="rId5" Type="http://schemas.openxmlformats.org/officeDocument/2006/relationships/hyperlink" Target="https://vi.wikipedia.org/w/index.php?title=Java_(programming_language)&amp;action=edit&amp;redlink=1" TargetMode="External"/><Relationship Id="rId4" Type="http://schemas.openxmlformats.org/officeDocument/2006/relationships/hyperlink" Target="https://vi.wikipedia.org/wiki/Cross-platform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1532" y="4337436"/>
            <a:ext cx="10066234" cy="2145251"/>
          </a:xfrm>
        </p:spPr>
        <p:txBody>
          <a:bodyPr>
            <a:noAutofit/>
          </a:bodyPr>
          <a:lstStyle/>
          <a:p>
            <a:pPr algn="l"/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D14CQDT01-N</a:t>
            </a:r>
          </a:p>
          <a:p>
            <a:pPr algn="l"/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MSSV: N14DCDT112-N</a:t>
            </a:r>
          </a:p>
          <a:p>
            <a:pPr algn="l"/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pt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404344" cy="14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51278" y="303168"/>
            <a:ext cx="1120449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 VIỆN CÔNG NGHỆ BƯU CHÍNH VIỄN THÔNG TP HỒ CHÍ MINH</a:t>
            </a:r>
          </a:p>
          <a:p>
            <a:pPr algn="ctr"/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ĐIỆN-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 TỬ II</a:t>
            </a:r>
          </a:p>
        </p:txBody>
      </p:sp>
      <p:sp>
        <p:nvSpPr>
          <p:cNvPr id="9" name="Rectangle 8"/>
          <p:cNvSpPr/>
          <p:nvPr/>
        </p:nvSpPr>
        <p:spPr>
          <a:xfrm>
            <a:off x="3989265" y="1404344"/>
            <a:ext cx="4910768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</a:t>
            </a:r>
            <a:r>
              <a:rPr lang="en-US" sz="37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</a:p>
          <a:p>
            <a:pPr algn="ctr"/>
            <a:r>
              <a:rPr lang="en-US" sz="37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10" name="Rectangle 9"/>
          <p:cNvSpPr/>
          <p:nvPr/>
        </p:nvSpPr>
        <p:spPr>
          <a:xfrm>
            <a:off x="927946" y="2844074"/>
            <a:ext cx="11033405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 :</a:t>
            </a:r>
          </a:p>
          <a:p>
            <a:pPr algn="ctr"/>
            <a:r>
              <a:rPr lang="en-US" sz="35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 </a:t>
            </a:r>
            <a:r>
              <a:rPr lang="en-US" sz="35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THÔNG TIN THEO THỜI GIAN THỰC</a:t>
            </a:r>
          </a:p>
        </p:txBody>
      </p:sp>
    </p:spTree>
    <p:extLst>
      <p:ext uri="{BB962C8B-B14F-4D97-AF65-F5344CB8AC3E}">
        <p14:creationId xmlns:p14="http://schemas.microsoft.com/office/powerpoint/2010/main" val="121501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44" y="1753455"/>
            <a:ext cx="7593210" cy="3880773"/>
          </a:xfrm>
        </p:spPr>
        <p:txBody>
          <a:bodyPr>
            <a:normAutofit/>
          </a:bodyPr>
          <a:lstStyle/>
          <a:p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tin mp3,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wmv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hầu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tần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lẫy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DAC 24 bit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Thẻ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nhớ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FAT16, 32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32GB.</a:t>
            </a: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100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255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EQ.</a:t>
            </a:r>
          </a:p>
          <a:p>
            <a:pPr marL="0" lv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khuếch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2W.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áº¿t quáº£ hÃ¬nh áº£nh cho Module DFplayer mini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209" y="2198392"/>
            <a:ext cx="4389034" cy="30665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367810" y="5348222"/>
            <a:ext cx="28841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3. Module </a:t>
            </a:r>
            <a:r>
              <a:rPr lang="en-US" sz="1600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DFPlayer</a:t>
            </a:r>
            <a:r>
              <a:rPr lang="en-US" sz="1600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259735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50710"/>
          </a:xfrm>
        </p:spPr>
        <p:txBody>
          <a:bodyPr>
            <a:noAutofit/>
          </a:bodyPr>
          <a:lstStyle/>
          <a:p>
            <a:pPr lvl="3" algn="l" defTabSz="457200" rtl="0">
              <a:spcBef>
                <a:spcPct val="0"/>
              </a:spcBef>
            </a:pP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857" y="1601099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erial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 key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995081" y="750389"/>
            <a:ext cx="6632812" cy="56504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71541" y="6356922"/>
            <a:ext cx="20393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4. </a:t>
            </a:r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Serial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7571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390" y="413676"/>
            <a:ext cx="8596668" cy="58261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 key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34500" y="413675"/>
            <a:ext cx="5529649" cy="285387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36390" y="3267550"/>
            <a:ext cx="8596668" cy="582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I/O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04344" y="3647970"/>
            <a:ext cx="5859805" cy="26294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78814" y="3208907"/>
            <a:ext cx="19852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5. Ad key Mode</a:t>
            </a:r>
            <a:endParaRPr lang="en-US" sz="1600" b="1" i="1" dirty="0"/>
          </a:p>
        </p:txBody>
      </p:sp>
      <p:sp>
        <p:nvSpPr>
          <p:cNvPr id="8" name="Rectangle 7"/>
          <p:cNvSpPr/>
          <p:nvPr/>
        </p:nvSpPr>
        <p:spPr>
          <a:xfrm>
            <a:off x="8131474" y="6347146"/>
            <a:ext cx="17027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6. I/O Mode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181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Modbus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4" y="1609975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Modbus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Modbus ASCII: 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Modbus RTU: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Modbus TCP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iao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Modbus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RTU?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Picture 3" descr="Káº¿t quáº£ hÃ¬nh áº£nh cho KhÃ¡i niá»m cÆ¡ báº£n vá» giao thá»©c Modbus vi dieu khie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301" y="1478200"/>
            <a:ext cx="5076968" cy="41443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423912" y="5701406"/>
            <a:ext cx="304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9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modbus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71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Modbus RTU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684" y="1787858"/>
            <a:ext cx="4662984" cy="4212562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Modbus RTU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1 byte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 1 byte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 n byte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- 2 byte CRC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Káº¿t quáº£ hÃ¬nh áº£nh cho Cáº¥u trÃºc báº£n tin Modbus RTU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048" y="1658289"/>
            <a:ext cx="6523630" cy="30092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7509513" y="4667535"/>
            <a:ext cx="3111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10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khung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836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5051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Modbus 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88358" y="1793921"/>
            <a:ext cx="6687403" cy="406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4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784" y="322178"/>
            <a:ext cx="9817794" cy="1320800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III.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mền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3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endParaRPr lang="en-US" sz="33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3591" y="261711"/>
            <a:ext cx="2295565" cy="2410867"/>
          </a:xfrm>
        </p:spPr>
      </p:pic>
      <p:pic>
        <p:nvPicPr>
          <p:cNvPr id="4" name="Picture 3" descr="C:\Users\huynh linh\Desktop\tải xuống (1).png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274002" y="3781102"/>
            <a:ext cx="2505154" cy="2420203"/>
          </a:xfrm>
          <a:prstGeom prst="rect">
            <a:avLst/>
          </a:prstGeom>
        </p:spPr>
      </p:pic>
      <p:sp>
        <p:nvSpPr>
          <p:cNvPr id="5" name="AutoShape 2" descr="Káº¿t quáº£ hÃ¬nh áº£nh cho ide ardui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7975" y="4114041"/>
            <a:ext cx="831426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45" algn="just">
              <a:lnSpc>
                <a:spcPct val="150000"/>
              </a:lnSpc>
            </a:pP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chạy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iOS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Android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giám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internet.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ràng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buộc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hỗ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bạn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lựa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chọn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Raspberry Pi, ESP8266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module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1600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7976" y="1467145"/>
            <a:ext cx="85357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smtClean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cross-platform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(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viết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Java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IDE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Ngôn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ngữ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lập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trình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xử</a:t>
            </a:r>
            <a:r>
              <a:rPr lang="en-US" u="sng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 </a:t>
            </a:r>
            <a:r>
              <a:rPr lang="en-US" u="sng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6"/>
              </a:rPr>
              <a:t>lý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(Processing programming language) </a:t>
            </a:r>
            <a:r>
              <a:rPr lang="en-US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project </a:t>
            </a:r>
            <a:r>
              <a:rPr lang="en-US" u="sng" dirty="0" smtClean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hlinkClick r:id="rId7"/>
              </a:rPr>
              <a:t>Wiring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483591" y="2672842"/>
            <a:ext cx="2227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7. </a:t>
            </a:r>
            <a:r>
              <a:rPr lang="en-US" b="1" i="1" dirty="0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IDE </a:t>
            </a:r>
            <a:r>
              <a:rPr lang="en-US" b="1" i="1" dirty="0" err="1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Arduino</a:t>
            </a:r>
            <a:endParaRPr lang="en-US" b="1" i="1" dirty="0"/>
          </a:p>
        </p:txBody>
      </p:sp>
      <p:sp>
        <p:nvSpPr>
          <p:cNvPr id="10" name="Rectangle 9"/>
          <p:cNvSpPr/>
          <p:nvPr/>
        </p:nvSpPr>
        <p:spPr>
          <a:xfrm>
            <a:off x="9540860" y="6201305"/>
            <a:ext cx="1971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8. </a:t>
            </a:r>
            <a:r>
              <a:rPr lang="en-US" b="1" i="1" dirty="0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App </a:t>
            </a:r>
            <a:r>
              <a:rPr lang="en-US" b="1" i="1" dirty="0" err="1" smtClean="0">
                <a:solidFill>
                  <a:srgbClr val="00000A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Blynk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875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3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572" y="230576"/>
            <a:ext cx="4607899" cy="62878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199" y="1148756"/>
            <a:ext cx="4136907" cy="536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3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2" y="1692322"/>
            <a:ext cx="11637498" cy="3643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gọn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đeo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odule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giọng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triễn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OLED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rực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rỡ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hạn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chê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́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nhìn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radio FM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tích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hợp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cùng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với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vào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duyệt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ảnh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máy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MP3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này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có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tính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Radio FM,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giọng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nói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đồng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̀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báo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̃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̣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nhiều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định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khác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bản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Ngoài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còn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bị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hiệu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ứng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SRS Wow,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thời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dụng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pin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lâu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91251" cy="78247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IV.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triễn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9125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2363" y="2080230"/>
            <a:ext cx="11453893" cy="193899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thầy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</a:t>
            </a:r>
            <a:r>
              <a:rPr lang="en-US" sz="6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endParaRPr 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lắng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sz="6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!!</a:t>
            </a:r>
            <a:endParaRPr lang="en-US" sz="6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6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2197"/>
            <a:ext cx="13115498" cy="3925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I. 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lang="vi-VN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II.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iới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 các module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1307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Node MCU</a:t>
            </a:r>
            <a:endParaRPr lang="vi-VN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III.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hiết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 mô hình phần cứng và phần mềm lâp trình ứng dụng</a:t>
            </a:r>
          </a:p>
          <a:p>
            <a:pPr marL="0" indent="0">
              <a:buNone/>
            </a:pP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IV.    </a:t>
            </a:r>
            <a:r>
              <a:rPr lang="en-US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vi-VN" sz="27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ết </a:t>
            </a:r>
            <a:r>
              <a:rPr lang="vi-VN" sz="27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 và hướng phát triển</a:t>
            </a:r>
            <a:endParaRPr lang="en-US" sz="27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690" y="2217608"/>
            <a:ext cx="10977855" cy="231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gần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lĩnh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vực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hút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buổi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chuông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xưởng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3" y="650544"/>
            <a:ext cx="11182570" cy="700585"/>
          </a:xfrm>
        </p:spPr>
        <p:txBody>
          <a:bodyPr>
            <a:normAutofit/>
          </a:bodyPr>
          <a:lstStyle/>
          <a:p>
            <a:pPr algn="ctr"/>
            <a:r>
              <a:rPr lang="vi-VN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vi-V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77333" y="377588"/>
            <a:ext cx="11182570" cy="86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Káº¿t quáº£ hÃ¬nh áº£nh cho Äáº·t váº¥n Äá»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90" y="80826"/>
            <a:ext cx="1431247" cy="209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3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501255"/>
            <a:ext cx="10158988" cy="4540108"/>
          </a:xfrm>
        </p:spPr>
        <p:txBody>
          <a:bodyPr>
            <a:normAutofit/>
          </a:bodyPr>
          <a:lstStyle/>
          <a:p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Cụ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nhở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uống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thuốc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nhân,v.v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ạch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hẹn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 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giấc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dẽ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xưởng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</a:p>
          <a:p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585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ứ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sống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3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2234399"/>
            <a:ext cx="5965825" cy="28660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mega 2560	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Node MCU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DS1307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TFT 3.2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module	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 3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08429"/>
            <a:ext cx="12192000" cy="932597"/>
          </a:xfrm>
        </p:spPr>
        <p:txBody>
          <a:bodyPr>
            <a:noAutofit/>
          </a:bodyPr>
          <a:lstStyle/>
          <a:p>
            <a:pPr algn="ctr"/>
            <a:r>
              <a:rPr lang="vi-V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G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iới thiệu các module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1307, </a:t>
            </a:r>
            <a:r>
              <a:rPr lang="en-US" sz="32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DFplayer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vi-VN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3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Node MCU</a:t>
            </a:r>
            <a: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vi-VN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6" name="Picture 5" descr="C:\Users\huynh linh\Desktop\Aplaye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752" y="1633898"/>
            <a:ext cx="6623713" cy="40670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647117" y="5700931"/>
            <a:ext cx="3172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1.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Sơ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nối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thống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1079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691251" cy="7824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TFT 3.2 </a:t>
            </a:r>
            <a:r>
              <a:rPr lang="en-US" sz="2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TFT shield LCD module</a:t>
            </a:r>
          </a:p>
        </p:txBody>
      </p:sp>
      <p:pic>
        <p:nvPicPr>
          <p:cNvPr id="3080" name="Picture 8" descr="Káº¿t quáº£ hÃ¬nh áº£nh cho MÃ n hÃ¬nh TFT 3.2 vÃ  TFT shield LCD modu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390" y="1774210"/>
            <a:ext cx="5586863" cy="378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40386" y="5944726"/>
            <a:ext cx="29931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7. </a:t>
            </a:r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Tft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3.2 </a:t>
            </a:r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600" b="1" i="1" dirty="0" err="1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tft</a:t>
            </a:r>
            <a:r>
              <a:rPr lang="en-US" sz="1600" b="1" i="1" dirty="0" smtClean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shield LCD </a:t>
            </a:r>
            <a:endParaRPr lang="en-US" sz="1600" dirty="0"/>
          </a:p>
        </p:txBody>
      </p:sp>
      <p:pic>
        <p:nvPicPr>
          <p:cNvPr id="5" name="Picture 4" descr="Káº¿t quáº£ hÃ¬nh áº£nh cho datasheet arduino mega 256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84" y="1228300"/>
            <a:ext cx="5636524" cy="3684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33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955478" cy="755176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TFT 3.2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193668"/>
              </p:ext>
            </p:extLst>
          </p:nvPr>
        </p:nvGraphicFramePr>
        <p:xfrm>
          <a:off x="2788524" y="1930400"/>
          <a:ext cx="7776313" cy="3837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5264"/>
                <a:gridCol w="1898697"/>
                <a:gridCol w="3902352"/>
              </a:tblGrid>
              <a:tr h="767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en-US" sz="1800" dirty="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T-IRQ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này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xuống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mức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67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8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T-DO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SPI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đọc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MISO)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7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8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T-DIN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SPI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gửi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data-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nối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MOSI)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7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  <a:endParaRPr lang="en-US" sz="18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T-CS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SPI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chọn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Slave)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7674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800">
                        <a:solidFill>
                          <a:srgbClr val="00000A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T-CLK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Sử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dụng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chức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năng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cảm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ứng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SPI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xung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clock)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33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78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ESP8266 NODEMCU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6035395" cy="3880773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ESP8266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cổng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 USB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nạp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cạnh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USB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5V).</a:t>
            </a:r>
          </a:p>
        </p:txBody>
      </p:sp>
      <p:pic>
        <p:nvPicPr>
          <p:cNvPr id="4" name="Picture 3" descr="ESP8266NodeMCU Datasheet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712729" y="1337481"/>
            <a:ext cx="5122545" cy="431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8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423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DS1307.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29" y="1636761"/>
            <a:ext cx="6392206" cy="3880773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RTC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clock).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tuyệt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ngõ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56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trống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RAM. 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I2C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DS1307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HÃ¬nh áº£nh cÃ³ liÃªn qua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705484"/>
            <a:ext cx="4991100" cy="37433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397477" y="5461128"/>
            <a:ext cx="3081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b="1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2. Module RTC DS1307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2423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conveyor dir="l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885</Words>
  <Application>Microsoft Office PowerPoint</Application>
  <PresentationFormat>Widescreen</PresentationFormat>
  <Paragraphs>99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I.  Đặt vấn đề</vt:lpstr>
      <vt:lpstr>Mục đích và ứng dụng trong cuộc sống</vt:lpstr>
      <vt:lpstr>II.  Giới thiệu các module DS1307, DFplayer Mini, Node MCU </vt:lpstr>
      <vt:lpstr>Màn hình TFT 3.2 và TFT shield LCD module</vt:lpstr>
      <vt:lpstr>Giao tiếp với màn hình TFT 3.2 </vt:lpstr>
      <vt:lpstr>ESP8266 NODEMCU</vt:lpstr>
      <vt:lpstr>Module DS1307.  </vt:lpstr>
      <vt:lpstr>Module DFplayer mini.</vt:lpstr>
      <vt:lpstr>Chế độ hoạt động:  </vt:lpstr>
      <vt:lpstr>PowerPoint Presentation</vt:lpstr>
      <vt:lpstr>Giao thức Modbus</vt:lpstr>
      <vt:lpstr>Cấu trúc bản tin Modbus RTU</vt:lpstr>
      <vt:lpstr>Phần kết nối Modbus </vt:lpstr>
      <vt:lpstr>III. Phần mền và phần cứng</vt:lpstr>
      <vt:lpstr>Sơ đồ giải thuật </vt:lpstr>
      <vt:lpstr>IV. Hướng phát triễn của đề tài: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Học viện công nghệ bưu chính viễn thông TP Hồ Chí Minh</dc:title>
  <dc:creator>Windows User</dc:creator>
  <cp:lastModifiedBy>Windows User</cp:lastModifiedBy>
  <cp:revision>132</cp:revision>
  <dcterms:created xsi:type="dcterms:W3CDTF">2018-11-29T14:22:46Z</dcterms:created>
  <dcterms:modified xsi:type="dcterms:W3CDTF">2018-12-11T05:04:43Z</dcterms:modified>
</cp:coreProperties>
</file>