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9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3393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91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313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51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6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6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2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9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3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0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2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5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5FDE-6093-44A8-8D1D-0ABC4439480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vi.wikipedia.org/w/index.php?title=Wiring_(development_platform)&amp;action=edit&amp;redlink=1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.wikipedia.org/w/index.php?title=Ng&#244;n_ng&#7919;_l&#7853;p_tr&#236;nh_x&#7917;_l&#253;&amp;action=edit&amp;redlink=1" TargetMode="External"/><Relationship Id="rId5" Type="http://schemas.openxmlformats.org/officeDocument/2006/relationships/hyperlink" Target="https://vi.wikipedia.org/w/index.php?title=Java_(programming_language)&amp;action=edit&amp;redlink=1" TargetMode="External"/><Relationship Id="rId4" Type="http://schemas.openxmlformats.org/officeDocument/2006/relationships/hyperlink" Target="https://vi.wikipedia.org/wiki/Cross-platfor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5534" y="6450"/>
            <a:ext cx="11635727" cy="816317"/>
          </a:xfrm>
        </p:spPr>
        <p:txBody>
          <a:bodyPr/>
          <a:lstStyle/>
          <a:p>
            <a:pPr algn="ctr"/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bưu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TP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1532" y="4337436"/>
            <a:ext cx="10066234" cy="2145251"/>
          </a:xfrm>
        </p:spPr>
        <p:txBody>
          <a:bodyPr>
            <a:noAutofit/>
          </a:bodyPr>
          <a:lstStyle/>
          <a:p>
            <a:pPr algn="l"/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D14CQDT01-N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N14DCDT112-N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6785" y="761724"/>
            <a:ext cx="11635727" cy="6128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áº¿t quáº£ hÃ¬nh áº£nh cho pt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1068" cy="161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05534" y="2261490"/>
            <a:ext cx="1070036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err="1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48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spc="0" dirty="0" err="1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8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spc="0" dirty="0" err="1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8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800" b="1" cap="none" spc="0" dirty="0" err="1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8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spc="0" dirty="0" err="1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8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spc="0" dirty="0" err="1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8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cap="none" spc="0" dirty="0" err="1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endParaRPr lang="en-US" sz="48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91251" cy="7824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TFT 3.2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TFT shield LCD module</a:t>
            </a:r>
          </a:p>
        </p:txBody>
      </p:sp>
      <p:pic>
        <p:nvPicPr>
          <p:cNvPr id="3080" name="Picture 8" descr="Káº¿t quáº£ hÃ¬nh áº£nh cho MÃ n hÃ¬nh TFT 3.2 vÃ  TFT shield LCD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526" y="1487606"/>
            <a:ext cx="8440787" cy="474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3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3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mền</a:t>
            </a:r>
            <a:r>
              <a:rPr lang="en-US" sz="3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sz="3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796" y="1135264"/>
            <a:ext cx="2295565" cy="2410867"/>
          </a:xfrm>
        </p:spPr>
      </p:pic>
      <p:pic>
        <p:nvPicPr>
          <p:cNvPr id="4" name="Picture 3" descr="C:\Users\huynh linh\Desktop\tải xuống (1).pn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274002" y="4114041"/>
            <a:ext cx="2505154" cy="2420203"/>
          </a:xfrm>
          <a:prstGeom prst="rect">
            <a:avLst/>
          </a:prstGeom>
        </p:spPr>
      </p:pic>
      <p:sp>
        <p:nvSpPr>
          <p:cNvPr id="5" name="AutoShape 2" descr="Káº¿t quáº£ hÃ¬nh áº£nh cho ide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7975" y="4114041"/>
            <a:ext cx="83142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algn="just">
              <a:lnSpc>
                <a:spcPct val="150000"/>
              </a:lnSpc>
            </a:pP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Blynk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iOS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Android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khiển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giám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sát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internet.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Blynk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ràng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buộc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thay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bạn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lựa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Arduino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Raspberry Pi, ESP8266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module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phổ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6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7976" y="1467145"/>
            <a:ext cx="85357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Arduino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IDE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cross-platform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(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viết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Java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IDE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u="sng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Ngôn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 </a:t>
            </a:r>
            <a:r>
              <a:rPr lang="en-US" u="sng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ngữ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 </a:t>
            </a:r>
            <a:r>
              <a:rPr lang="en-US" u="sng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lập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 </a:t>
            </a:r>
            <a:r>
              <a:rPr lang="en-US" u="sng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trình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 </a:t>
            </a:r>
            <a:r>
              <a:rPr lang="en-US" u="sng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xử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 </a:t>
            </a:r>
            <a:r>
              <a:rPr lang="en-US" u="sng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lý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(Processing programming language)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project 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7"/>
              </a:rPr>
              <a:t>Wiring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796" y="912965"/>
            <a:ext cx="4194412" cy="57236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438" y="1435359"/>
            <a:ext cx="3793928" cy="49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798" y="1177950"/>
            <a:ext cx="10350057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35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5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triễn</a:t>
            </a:r>
            <a:r>
              <a:rPr lang="en-US" sz="3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5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chip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triễn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rực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chê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góc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nhìn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radio FM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tích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hợp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chức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cùng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với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vào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duyệt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ảnh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máy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MP3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này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tính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Radio FM,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giọng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nói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đồng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báo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thức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nhiều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định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khác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bản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Ngoài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còn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bị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hiệu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ứng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SRS Wow,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thời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1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2363" y="2080230"/>
            <a:ext cx="11453893" cy="193899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endParaRPr 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!!</a:t>
            </a:r>
            <a:endParaRPr lang="en-US" sz="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3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42197"/>
            <a:ext cx="13115498" cy="3925959"/>
          </a:xfrm>
        </p:spPr>
        <p:txBody>
          <a:bodyPr>
            <a:normAutofit/>
          </a:bodyPr>
          <a:lstStyle/>
          <a:p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I.     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ổng </a:t>
            </a:r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 về đề tài</a:t>
            </a:r>
          </a:p>
          <a:p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II.    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vi-VN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iới </a:t>
            </a:r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 các module 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vi-VN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1307</a:t>
            </a:r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DFplayer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endParaRPr lang="vi-VN" sz="27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III.   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hiết </a:t>
            </a:r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 mô hình phần cứng và phần mềm lâp trình ứng dụng</a:t>
            </a:r>
          </a:p>
          <a:p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IV.    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ết </a:t>
            </a:r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 và hướng phát triển</a:t>
            </a:r>
            <a:endParaRPr lang="en-US" sz="27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56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2918"/>
            <a:ext cx="1097785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(RTS)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robot,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3" y="650544"/>
            <a:ext cx="10077102" cy="70058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ổng quan về đề </a:t>
            </a:r>
            <a:r>
              <a:rPr lang="vi-V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3" y="377588"/>
            <a:ext cx="11182570" cy="86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501255"/>
            <a:ext cx="10158988" cy="4540108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“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xưởng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nhở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v.v...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5134"/>
            <a:ext cx="5965825" cy="286603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Module DS1307	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Module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DFplayer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	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TFT 3.2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TFT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sheild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LCD module	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mega 2560	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Loa 0.5 w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114332" cy="9325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iới thiệu các module 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vi-V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1307,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DFplayer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br>
              <a:rPr lang="vi-V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6" name="Picture 5" descr="C:\Users\huynh linh\Desktop\Aplay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52" y="1537462"/>
            <a:ext cx="6623713" cy="40670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7647117" y="5700931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1. </a:t>
            </a:r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Sơ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107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2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DS1307.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29" y="1636761"/>
            <a:ext cx="6392206" cy="388077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DS1307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chip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RTC (Read time clock).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bit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DS1307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56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RAM. DS1307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I2C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DS1307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HÃ¬nh áº£nh cÃ³ liÃªn qua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1705484"/>
            <a:ext cx="4991100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397477" y="5693014"/>
            <a:ext cx="3081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2. Module RTC DS1307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242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DFplayer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3455"/>
            <a:ext cx="8596668" cy="3880773"/>
          </a:xfrm>
        </p:spPr>
        <p:txBody>
          <a:bodyPr>
            <a:normAutofit/>
          </a:bodyPr>
          <a:lstStyle/>
          <a:p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mp3,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wmv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lẫy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DAC 24 bit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FAT16, 32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32GB</a:t>
            </a:r>
          </a:p>
          <a:p>
            <a:pPr marL="0" lv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255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EQ</a:t>
            </a:r>
          </a:p>
          <a:p>
            <a:pPr marL="0" lv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2W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Káº¿t quáº£ hÃ¬nh áº£nh cho Module DFplayer mini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209" y="2198392"/>
            <a:ext cx="4389034" cy="30665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468456" y="5449562"/>
            <a:ext cx="3264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3. Module </a:t>
            </a:r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DFPlayer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Mini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9735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50710"/>
          </a:xfrm>
        </p:spPr>
        <p:txBody>
          <a:bodyPr>
            <a:noAutofit/>
          </a:bodyPr>
          <a:lstStyle/>
          <a:p>
            <a:pPr lvl="3" algn="l" defTabSz="457200" rtl="0">
              <a:spcBef>
                <a:spcPct val="0"/>
              </a:spcBef>
            </a:pP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857" y="160109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key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Mode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95081" y="750389"/>
            <a:ext cx="6632812" cy="56504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71541" y="6356922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4. </a:t>
            </a:r>
            <a:r>
              <a:rPr lang="en-US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390" y="413676"/>
            <a:ext cx="8596668" cy="58261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Ad key Mode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34500" y="413675"/>
            <a:ext cx="5529649" cy="28538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36390" y="3267550"/>
            <a:ext cx="8596668" cy="58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I/O Mode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204344" y="3647970"/>
            <a:ext cx="5859805" cy="26294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78814" y="3208907"/>
            <a:ext cx="2281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5. Ad key Mode</a:t>
            </a:r>
            <a:endParaRPr lang="en-US" b="1" i="1" dirty="0"/>
          </a:p>
        </p:txBody>
      </p:sp>
      <p:sp>
        <p:nvSpPr>
          <p:cNvPr id="8" name="Rectangle 7"/>
          <p:cNvSpPr/>
          <p:nvPr/>
        </p:nvSpPr>
        <p:spPr>
          <a:xfrm>
            <a:off x="8131474" y="6347146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6. I/O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757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Facet</vt:lpstr>
      <vt:lpstr>Học viện công nghệ bưu chính viễn thông TP Hồ Chí Minh</vt:lpstr>
      <vt:lpstr>PowerPoint Presentation</vt:lpstr>
      <vt:lpstr>Tổng quan về đề tài :</vt:lpstr>
      <vt:lpstr>Mục đích và ứng dụng trong cuộc sống :</vt:lpstr>
      <vt:lpstr>Giới thiệu các module DS1307, DFplayer Mini </vt:lpstr>
      <vt:lpstr>Module DS1307.  </vt:lpstr>
      <vt:lpstr>Module DFplayer mini.</vt:lpstr>
      <vt:lpstr>Chế độ hoạt động:  </vt:lpstr>
      <vt:lpstr>PowerPoint Presentation</vt:lpstr>
      <vt:lpstr>Màn hình TFT 3.2 và TFT shield LCD module</vt:lpstr>
      <vt:lpstr>III. Phần mền và phần cứng</vt:lpstr>
      <vt:lpstr>Sơ đồ giải thuật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viện công nghệ bưu chính viễn thông TP Hồ Chí Minh</dc:title>
  <dc:creator>Windows User</dc:creator>
  <cp:lastModifiedBy>Windows User</cp:lastModifiedBy>
  <cp:revision>61</cp:revision>
  <dcterms:created xsi:type="dcterms:W3CDTF">2018-11-29T14:22:46Z</dcterms:created>
  <dcterms:modified xsi:type="dcterms:W3CDTF">2018-11-29T16:55:11Z</dcterms:modified>
</cp:coreProperties>
</file>