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83" r:id="rId7"/>
    <p:sldId id="276" r:id="rId8"/>
    <p:sldId id="277" r:id="rId9"/>
    <p:sldId id="278" r:id="rId10"/>
    <p:sldId id="279" r:id="rId11"/>
    <p:sldId id="280" r:id="rId12"/>
    <p:sldId id="281" r:id="rId13"/>
    <p:sldId id="284" r:id="rId14"/>
    <p:sldId id="266" r:id="rId15"/>
    <p:sldId id="267" r:id="rId16"/>
    <p:sldId id="275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39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31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FDE-6093-44A8-8D1D-0ABC443948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vi.wikipedia.org/w/index.php?title=Wiring_(development_platform)&amp;action=edit&amp;redlink=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/index.php?title=Ng&#244;n_ng&#7919;_l&#7853;p_tr&#236;nh_x&#7917;_l&#253;&amp;action=edit&amp;redlink=1" TargetMode="External"/><Relationship Id="rId5" Type="http://schemas.openxmlformats.org/officeDocument/2006/relationships/hyperlink" Target="https://vi.wikipedia.org/w/index.php?title=Java_(programming_language)&amp;action=edit&amp;redlink=1" TargetMode="External"/><Relationship Id="rId4" Type="http://schemas.openxmlformats.org/officeDocument/2006/relationships/hyperlink" Target="https://vi.wikipedia.org/wiki/Cross-platfor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ynk.cc/" TargetMode="External"/><Relationship Id="rId3" Type="http://schemas.openxmlformats.org/officeDocument/2006/relationships/hyperlink" Target="https://hocarm.org/" TargetMode="External"/><Relationship Id="rId7" Type="http://schemas.openxmlformats.org/officeDocument/2006/relationships/hyperlink" Target="https://www.codeproject.com/" TargetMode="External"/><Relationship Id="rId2" Type="http://schemas.openxmlformats.org/officeDocument/2006/relationships/hyperlink" Target="https://www.espressif.com/en/products/hardware/esp8266ex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frobot.com/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www.cisco.com/" TargetMode="External"/><Relationship Id="rId10" Type="http://schemas.openxmlformats.org/officeDocument/2006/relationships/hyperlink" Target="https://www.instructables.com/howto/arduino/" TargetMode="External"/><Relationship Id="rId4" Type="http://schemas.openxmlformats.org/officeDocument/2006/relationships/hyperlink" Target="http://www.picaxe.com/docs/spe033.pdf" TargetMode="External"/><Relationship Id="rId9" Type="http://schemas.openxmlformats.org/officeDocument/2006/relationships/hyperlink" Target="https://howtomechatronics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946" y="4589353"/>
            <a:ext cx="10066234" cy="2145251"/>
          </a:xfrm>
        </p:spPr>
        <p:txBody>
          <a:bodyPr>
            <a:noAutofit/>
          </a:bodyPr>
          <a:lstStyle/>
          <a:p>
            <a:pPr algn="l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D14CQDT01-N</a:t>
            </a:r>
          </a:p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N14DCDT112-N</a:t>
            </a:r>
          </a:p>
          <a:p>
            <a:pPr algn="l"/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pt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04344" cy="14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51278" y="303168"/>
            <a:ext cx="11204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 TP HỒ CHÍ MINH</a:t>
            </a:r>
          </a:p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ĐIỆN-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TỬ II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9265" y="1404344"/>
            <a:ext cx="4910768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</a:p>
          <a:p>
            <a:pPr algn="ctr"/>
            <a:r>
              <a:rPr lang="en-US" sz="3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8764" y="2635450"/>
            <a:ext cx="1103340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:</a:t>
            </a:r>
          </a:p>
          <a:p>
            <a:pPr algn="ctr"/>
            <a:r>
              <a:rPr lang="en-US" sz="3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THÔNG TIN THEO THỜI GIAN THỰC</a:t>
            </a:r>
          </a:p>
        </p:txBody>
      </p:sp>
    </p:spTree>
    <p:extLst>
      <p:ext uri="{BB962C8B-B14F-4D97-AF65-F5344CB8AC3E}">
        <p14:creationId xmlns:p14="http://schemas.microsoft.com/office/powerpoint/2010/main" val="121501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mô hình phần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2160589"/>
            <a:ext cx="8370278" cy="1952182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Raspberry Pi, ESP8266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181" y="609600"/>
            <a:ext cx="3264346" cy="53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23" y="1107509"/>
            <a:ext cx="5547231" cy="48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06" y="1473374"/>
            <a:ext cx="746786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sẳn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múi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(GMT+07:00)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huynh linh\Desktop\46492983_1492101204267578_8327125839510503424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51" y="609600"/>
            <a:ext cx="3052689" cy="560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07" y="1583813"/>
            <a:ext cx="10450210" cy="214412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wiffi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BLYNK_PRINT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 //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serial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lynk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&lt;ESP8266WiFi.h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wiffi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&lt;BlynkSimpleEsp8266.h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SoftwareSerial.h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84" y="322178"/>
            <a:ext cx="9817794" cy="1320800"/>
          </a:xfrm>
        </p:spPr>
        <p:txBody>
          <a:bodyPr>
            <a:normAutofit/>
          </a:bodyPr>
          <a:lstStyle/>
          <a:p>
            <a:pPr algn="ctr"/>
            <a:r>
              <a:rPr lang="en-US" sz="33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endParaRPr lang="en-US" sz="3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91" y="261711"/>
            <a:ext cx="2295565" cy="2410867"/>
          </a:xfrm>
        </p:spPr>
      </p:pic>
      <p:pic>
        <p:nvPicPr>
          <p:cNvPr id="4" name="Picture 3" descr="C:\Users\huynh linh\Desktop\tải xuống (1)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274002" y="3781102"/>
            <a:ext cx="2505154" cy="2420203"/>
          </a:xfrm>
          <a:prstGeom prst="rect">
            <a:avLst/>
          </a:prstGeom>
        </p:spPr>
      </p:pic>
      <p:sp>
        <p:nvSpPr>
          <p:cNvPr id="5" name="AutoShape 2" descr="Káº¿t quáº£ hÃ¬nh áº£nh cho ide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4114041"/>
            <a:ext cx="8314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iOS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Android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internet.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buộc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Raspberry Pi, ESP8266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module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976" y="1467145"/>
            <a:ext cx="8535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smtClean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cross-platform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Java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Ngôn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ngữ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lập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trình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xử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lý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(Processing programming language)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project </a:t>
            </a:r>
            <a:r>
              <a:rPr lang="en-US" u="sng" dirty="0" smtClean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Wiring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83591" y="2672842"/>
            <a:ext cx="222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7. </a:t>
            </a:r>
            <a:r>
              <a:rPr lang="en-US" b="1" i="1" dirty="0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IDE </a:t>
            </a:r>
            <a:r>
              <a:rPr lang="en-US" b="1" i="1" dirty="0" err="1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endParaRPr lang="en-US" b="1" i="1" dirty="0"/>
          </a:p>
        </p:txBody>
      </p:sp>
      <p:sp>
        <p:nvSpPr>
          <p:cNvPr id="10" name="Rectangle 9"/>
          <p:cNvSpPr/>
          <p:nvPr/>
        </p:nvSpPr>
        <p:spPr>
          <a:xfrm>
            <a:off x="9540860" y="6201305"/>
            <a:ext cx="197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8. </a:t>
            </a:r>
            <a:r>
              <a:rPr lang="en-US" b="1" i="1" dirty="0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App </a:t>
            </a:r>
            <a:r>
              <a:rPr lang="en-US" b="1" i="1" dirty="0" err="1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875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99" y="1148756"/>
            <a:ext cx="4136907" cy="5369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639" y="417058"/>
            <a:ext cx="4446761" cy="59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997" y="4867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358" y="1382666"/>
            <a:ext cx="8596668" cy="5031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https://www.espressif.com/en/products/hardware/esp8266ex/overview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https://hocarm.org/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Ds1307 Datasheet - AllDataSheet.com‎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http://www.picaxe.com/docs/spe033.pdf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https://www.cisco.com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https://www.dfrobot.com/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https://www.codeproject.com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https://www.blynk.cc/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https://howtomechatronics.com/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https://www.instructables.com/howto/arduino/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https://github.com/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2" y="1692322"/>
            <a:ext cx="11637498" cy="3643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OLED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rực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rỡ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nhìn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radio FM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duyệt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ảnh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MP3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này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Radio FM,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nói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đồng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1251" cy="7824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125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618" y="2122433"/>
            <a:ext cx="11453893" cy="193899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!!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2197"/>
            <a:ext cx="13115498" cy="392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I. 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II.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III.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mô hình phần cứng và phần mềm lâp trình ứng dụng</a:t>
            </a:r>
          </a:p>
          <a:p>
            <a:pPr marL="0" indent="0">
              <a:buNone/>
            </a:pP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IV.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và hướng phát triển</a:t>
            </a:r>
            <a:endParaRPr lang="en-US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90" y="2217608"/>
            <a:ext cx="10977855" cy="231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50544"/>
            <a:ext cx="11182570" cy="700585"/>
          </a:xfrm>
        </p:spPr>
        <p:txBody>
          <a:bodyPr>
            <a:normAutofit/>
          </a:bodyPr>
          <a:lstStyle/>
          <a:p>
            <a:pPr algn="ctr"/>
            <a:r>
              <a:rPr lang="vi-VN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3" y="377588"/>
            <a:ext cx="11182570" cy="86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Äáº·t váº¥n Äá»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0" y="80826"/>
            <a:ext cx="1431247" cy="209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01255"/>
            <a:ext cx="10158988" cy="4540108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nhân,v.v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ạch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8429"/>
            <a:ext cx="12192000" cy="932597"/>
          </a:xfrm>
        </p:spPr>
        <p:txBody>
          <a:bodyPr>
            <a:noAutofit/>
          </a:bodyPr>
          <a:lstStyle/>
          <a:p>
            <a:pPr algn="ctr"/>
            <a: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9668" y="5516693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31" y="2131688"/>
            <a:ext cx="6913671" cy="33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508429"/>
            <a:ext cx="12192000" cy="932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</a:t>
            </a:r>
            <a: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mô hình phần cứng và phần mềm lâp trình ứng dụng</a:t>
            </a:r>
            <a:b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627" y="2036630"/>
            <a:ext cx="5287367" cy="401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 2560	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Node MCU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DS1307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TFT 3.2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module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 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pic>
        <p:nvPicPr>
          <p:cNvPr id="6" name="Picture 5" descr="C:\Users\huynh linh\Desktop\Aplay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12" y="1542197"/>
            <a:ext cx="6269502" cy="40708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604560" y="5864442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2.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dây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330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12714" y="1930400"/>
            <a:ext cx="4699635" cy="3526790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321130"/>
              </p:ext>
            </p:extLst>
          </p:nvPr>
        </p:nvGraphicFramePr>
        <p:xfrm>
          <a:off x="891654" y="1667844"/>
          <a:ext cx="5998903" cy="158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784"/>
                <a:gridCol w="1464717"/>
                <a:gridCol w="3010402"/>
              </a:tblGrid>
              <a:tr h="790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LCD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0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LCD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36098" y="3798277"/>
            <a:ext cx="633723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0170" algn="just">
              <a:lnSpc>
                <a:spcPct val="130000"/>
              </a:lnSpc>
            </a:pP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AlarmButton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ButtonPlay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ButtonPause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...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tắt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mờ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folder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2850" y="472998"/>
            <a:ext cx="5641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mô hình phần cứng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0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7599" y="425053"/>
            <a:ext cx="7226567" cy="30106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557" y="3665936"/>
            <a:ext cx="7292609" cy="29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07" y="1583813"/>
            <a:ext cx="8596668" cy="1623621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UTFT.h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TFT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UTouch.h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1907" y="3593149"/>
            <a:ext cx="8596668" cy="1623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module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DFRobotDFPlayerMini.h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DS1307.h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 3" charset="2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8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665</TotalTime>
  <Words>884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I.  Đặt vấn đề</vt:lpstr>
      <vt:lpstr>Mục đích và ứng dụng trong cuộc sống</vt:lpstr>
      <vt:lpstr>II. Sơ đồ khối của hệ thống  </vt:lpstr>
      <vt:lpstr>PowerPoint Presentation</vt:lpstr>
      <vt:lpstr>PowerPoint Presentation</vt:lpstr>
      <vt:lpstr>PowerPoint Presentation</vt:lpstr>
      <vt:lpstr>Thư viện 1:</vt:lpstr>
      <vt:lpstr>2. Thiết kế mô hình phần mền</vt:lpstr>
      <vt:lpstr>PowerPoint Presentation</vt:lpstr>
      <vt:lpstr>PowerPoint Presentation</vt:lpstr>
      <vt:lpstr>Thư viện 2:</vt:lpstr>
      <vt:lpstr>Được thực hiện bằng các phần mền</vt:lpstr>
      <vt:lpstr>Sơ đồ giải thuật </vt:lpstr>
      <vt:lpstr>Tài liệu tham khảo </vt:lpstr>
      <vt:lpstr>IV. Hướng phát triển của đề tài: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công nghệ bưu chính viễn thông TP Hồ Chí Minh</dc:title>
  <dc:creator>Windows User</dc:creator>
  <cp:lastModifiedBy>Windows User</cp:lastModifiedBy>
  <cp:revision>178</cp:revision>
  <dcterms:created xsi:type="dcterms:W3CDTF">2018-11-29T14:22:46Z</dcterms:created>
  <dcterms:modified xsi:type="dcterms:W3CDTF">2018-12-12T15:49:32Z</dcterms:modified>
</cp:coreProperties>
</file>