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73" r:id="rId8"/>
    <p:sldId id="261" r:id="rId9"/>
    <p:sldId id="262" r:id="rId10"/>
    <p:sldId id="263" r:id="rId11"/>
    <p:sldId id="264" r:id="rId12"/>
    <p:sldId id="266" r:id="rId13"/>
    <p:sldId id="270" r:id="rId14"/>
    <p:sldId id="271" r:id="rId15"/>
    <p:sldId id="272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39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31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FDE-6093-44A8-8D1D-0ABC4439480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vi.wikipedia.org/w/index.php?title=Wiring_(development_platform)&amp;action=edit&amp;redlink=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/index.php?title=Ng&#244;n_ng&#7919;_l&#7853;p_tr&#236;nh_x&#7917;_l&#253;&amp;action=edit&amp;redlink=1" TargetMode="External"/><Relationship Id="rId5" Type="http://schemas.openxmlformats.org/officeDocument/2006/relationships/hyperlink" Target="https://vi.wikipedia.org/w/index.php?title=Java_(programming_language)&amp;action=edit&amp;redlink=1" TargetMode="External"/><Relationship Id="rId4" Type="http://schemas.openxmlformats.org/officeDocument/2006/relationships/hyperlink" Target="https://vi.wikipedia.org/wiki/Cross-platfor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534" y="6450"/>
            <a:ext cx="11635727" cy="816317"/>
          </a:xfrm>
        </p:spPr>
        <p:txBody>
          <a:bodyPr/>
          <a:lstStyle/>
          <a:p>
            <a:pPr algn="ctr"/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532" y="4337436"/>
            <a:ext cx="10066234" cy="214525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D14CQDT01-N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N14DCDT112-N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6785" y="761724"/>
            <a:ext cx="11635727" cy="6128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pt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1068" cy="161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5534" y="2261490"/>
            <a:ext cx="107003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48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1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50710"/>
          </a:xfrm>
        </p:spPr>
        <p:txBody>
          <a:bodyPr>
            <a:noAutofit/>
          </a:bodyPr>
          <a:lstStyle/>
          <a:p>
            <a:pPr lvl="3" algn="l" defTabSz="457200" rtl="0">
              <a:spcBef>
                <a:spcPct val="0"/>
              </a:spcBef>
            </a:pP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57" y="160109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key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95081" y="750389"/>
            <a:ext cx="6632812" cy="5650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1541" y="6356922"/>
            <a:ext cx="2039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4.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71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90" y="413676"/>
            <a:ext cx="8596668" cy="58261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 key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34500" y="413675"/>
            <a:ext cx="5529649" cy="28538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6390" y="3267550"/>
            <a:ext cx="8596668" cy="58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I/O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04344" y="3647970"/>
            <a:ext cx="5859805" cy="26294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8814" y="3208907"/>
            <a:ext cx="1985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5. Ad key Mode</a:t>
            </a:r>
            <a:endParaRPr lang="en-US" sz="1600" b="1" i="1" dirty="0"/>
          </a:p>
        </p:txBody>
      </p:sp>
      <p:sp>
        <p:nvSpPr>
          <p:cNvPr id="8" name="Rectangle 7"/>
          <p:cNvSpPr/>
          <p:nvPr/>
        </p:nvSpPr>
        <p:spPr>
          <a:xfrm>
            <a:off x="8131474" y="6347146"/>
            <a:ext cx="170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6. I/O Mode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81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84" y="322178"/>
            <a:ext cx="9817794" cy="1320800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3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91" y="261711"/>
            <a:ext cx="2295565" cy="2410867"/>
          </a:xfrm>
        </p:spPr>
      </p:pic>
      <p:pic>
        <p:nvPicPr>
          <p:cNvPr id="4" name="Picture 3" descr="C:\Users\huynh linh\Desktop\tải xuống (1)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74002" y="3781102"/>
            <a:ext cx="2505154" cy="2420203"/>
          </a:xfrm>
          <a:prstGeom prst="rect">
            <a:avLst/>
          </a:prstGeom>
        </p:spPr>
      </p:pic>
      <p:sp>
        <p:nvSpPr>
          <p:cNvPr id="5" name="AutoShape 2" descr="Káº¿t quáº£ hÃ¬nh áº£nh cho ide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4114041"/>
            <a:ext cx="8314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iOS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Android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internet.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Raspberry Pi, ESP8266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976" y="1467145"/>
            <a:ext cx="8535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cross-platform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Java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Ngôn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ngữ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lập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trình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xử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(Processing programming language)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project </a:t>
            </a:r>
            <a:r>
              <a:rPr lang="en-US" u="sng" dirty="0" smtClean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Wiring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83591" y="2672842"/>
            <a:ext cx="222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en-US" b="1" i="1" dirty="0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IDE </a:t>
            </a:r>
            <a:r>
              <a:rPr lang="en-US" b="1" i="1" dirty="0" err="1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endParaRPr lang="en-US" b="1" i="1" dirty="0"/>
          </a:p>
        </p:txBody>
      </p:sp>
      <p:sp>
        <p:nvSpPr>
          <p:cNvPr id="10" name="Rectangle 9"/>
          <p:cNvSpPr/>
          <p:nvPr/>
        </p:nvSpPr>
        <p:spPr>
          <a:xfrm>
            <a:off x="9540860" y="6201305"/>
            <a:ext cx="197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8. </a:t>
            </a:r>
            <a:r>
              <a:rPr lang="en-US" b="1" i="1" dirty="0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App </a:t>
            </a:r>
            <a:r>
              <a:rPr lang="en-US" b="1" i="1" dirty="0" err="1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8751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Modbus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4" y="1609975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Modbus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 ASCII: 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 RTU: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 TCP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Modbus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RTU?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áº¿t quáº£ hÃ¬nh áº£nh cho KhÃ¡i niá»m cÆ¡ báº£n vá» giao thá»©c Modbus vi dieu khi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01" y="1478200"/>
            <a:ext cx="5076968" cy="4144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423912" y="5701406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9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15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Modbus RTU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84" y="1787858"/>
            <a:ext cx="4662984" cy="421256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Modbus RTU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1 byte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 1 byte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 n byte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- 2 byte CRC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áº¿t quáº£ hÃ¬nh áº£nh cho Cáº¥u trÃºc báº£n tin Modbus RT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8" y="1658289"/>
            <a:ext cx="6523630" cy="3009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509513" y="4667535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10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khung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836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Modbus 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8358" y="1793921"/>
            <a:ext cx="6687403" cy="40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4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72" y="230576"/>
            <a:ext cx="4607899" cy="6287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199" y="1148756"/>
            <a:ext cx="4136907" cy="53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2" y="1692322"/>
            <a:ext cx="11637498" cy="3643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OLED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rực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nhìn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radio FM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ảnh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MP3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Radio FM,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nói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đồng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Ngoài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bị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 Wow,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1251" cy="7824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1251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363" y="2080230"/>
            <a:ext cx="11453893" cy="193899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!!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3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2197"/>
            <a:ext cx="13115498" cy="3925959"/>
          </a:xfrm>
        </p:spPr>
        <p:txBody>
          <a:bodyPr>
            <a:normAutofit/>
          </a:bodyPr>
          <a:lstStyle/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I. 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ổng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về đề tài</a:t>
            </a:r>
          </a:p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iới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 các module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1307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Node MCU</a:t>
            </a:r>
            <a:endParaRPr lang="vi-VN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III.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mô hình phần cứng và phần mềm lâp trình ứng dụng</a:t>
            </a:r>
          </a:p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IV.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và hướng phát triển</a:t>
            </a:r>
            <a:endParaRPr lang="en-US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918"/>
            <a:ext cx="1097785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(RTS)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robot,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50544"/>
            <a:ext cx="11182570" cy="700585"/>
          </a:xfrm>
        </p:spPr>
        <p:txBody>
          <a:bodyPr>
            <a:normAutofit/>
          </a:bodyPr>
          <a:lstStyle/>
          <a:p>
            <a:pPr algn="ctr"/>
            <a:r>
              <a:rPr lang="vi-V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ổng quan về đề </a:t>
            </a:r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3" y="377588"/>
            <a:ext cx="11182570" cy="86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3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01255"/>
            <a:ext cx="10158988" cy="4540108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“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v.v...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7963"/>
            <a:ext cx="5965825" cy="286603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Module DS1307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module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 2560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Loa 0.5 w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8429"/>
            <a:ext cx="12192000" cy="932597"/>
          </a:xfrm>
        </p:spPr>
        <p:txBody>
          <a:bodyPr>
            <a:noAutofit/>
          </a:bodyPr>
          <a:lstStyle/>
          <a:p>
            <a:pPr algn="ctr"/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các module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1307,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Node MCU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6" name="Picture 5" descr="C:\Users\huynh linh\Desktop\Aplay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2" y="1633898"/>
            <a:ext cx="6623713" cy="40670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647117" y="5700931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1079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1251" cy="7824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TFT shield LCD module</a:t>
            </a:r>
          </a:p>
        </p:txBody>
      </p:sp>
      <p:pic>
        <p:nvPicPr>
          <p:cNvPr id="3080" name="Picture 8" descr="Káº¿t quáº£ hÃ¬nh áº£nh cho MÃ n hÃ¬nh TFT 3.2 vÃ  TFT shield LC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2" y="1774210"/>
            <a:ext cx="6112992" cy="378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40386" y="5944726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Tft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3.2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tft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shield LCD </a:t>
            </a:r>
            <a:endParaRPr lang="en-US" sz="1600" dirty="0"/>
          </a:p>
        </p:txBody>
      </p:sp>
      <p:pic>
        <p:nvPicPr>
          <p:cNvPr id="5" name="Picture 4" descr="Káº¿t quáº£ hÃ¬nh áº£nh cho datasheet arduino mega 256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1" y="1774210"/>
            <a:ext cx="5636524" cy="368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33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NODEMCU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6035395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USB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SP8266NodeMCU Datasheet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12729" y="1337481"/>
            <a:ext cx="5122545" cy="43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8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DS1307.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9" y="1636761"/>
            <a:ext cx="6392206" cy="388077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RTC (Read time clock).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RAM.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Ã¬nh áº£nh cÃ³ liÃ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705484"/>
            <a:ext cx="49911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97477" y="5461128"/>
            <a:ext cx="308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2. Module RTC DS1307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2423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44" y="1753455"/>
            <a:ext cx="7593210" cy="3880773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mp3,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wmv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DAC 24 bit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FAT16, 32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32GB.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255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2W.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áº¿t quáº£ hÃ¬nh áº£nh cho Module DFplayer min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09" y="2198392"/>
            <a:ext cx="4389034" cy="3066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67810" y="5348222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3. Module </a:t>
            </a:r>
            <a:r>
              <a:rPr lang="en-US" sz="1600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DFPlayer</a:t>
            </a:r>
            <a:r>
              <a:rPr lang="en-US" sz="1600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59735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854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Học viện công nghệ bưu chính viễn thông TP Hồ Chí Minh</vt:lpstr>
      <vt:lpstr>PowerPoint Presentation</vt:lpstr>
      <vt:lpstr>I.  Tổng quan về đề tài :</vt:lpstr>
      <vt:lpstr>Mục đích và ứng dụng trong cuộc sống :</vt:lpstr>
      <vt:lpstr>II.  Giới thiệu các module DS1307, DFplayer Mini, Node MCU </vt:lpstr>
      <vt:lpstr>Màn hình TFT 3.2 và TFT shield LCD module</vt:lpstr>
      <vt:lpstr>ESP8266 NODEMCU</vt:lpstr>
      <vt:lpstr>Module DS1307.  </vt:lpstr>
      <vt:lpstr>Module DFplayer mini.</vt:lpstr>
      <vt:lpstr>Chế độ hoạt động:  </vt:lpstr>
      <vt:lpstr>PowerPoint Presentation</vt:lpstr>
      <vt:lpstr>III. Phần mền và phần cứng</vt:lpstr>
      <vt:lpstr>Giao thức Modbus</vt:lpstr>
      <vt:lpstr>Cấu trúc bản tin Modbus RTU</vt:lpstr>
      <vt:lpstr>Phần kết nối Modbus </vt:lpstr>
      <vt:lpstr>Sơ đồ giải thuật </vt:lpstr>
      <vt:lpstr>IV. Hướng phát triễn của đề tài: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bưu chính viễn thông TP Hồ Chí Minh</dc:title>
  <dc:creator>Windows User</dc:creator>
  <cp:lastModifiedBy>Windows User</cp:lastModifiedBy>
  <cp:revision>110</cp:revision>
  <dcterms:created xsi:type="dcterms:W3CDTF">2018-11-29T14:22:46Z</dcterms:created>
  <dcterms:modified xsi:type="dcterms:W3CDTF">2018-11-30T15:39:40Z</dcterms:modified>
</cp:coreProperties>
</file>