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17/07/2023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4C7-ADE6-B389-D922-31560E11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BỘ CÔNG THƯƠNG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KỸ THUẬT CAO THẮNG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🙦 🕮 🙤 ……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D3CF-6222-F1FB-9BB9-BEE6CE1E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04310"/>
            <a:ext cx="9914860" cy="867489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i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i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HỆ THỐNG QUẢN LÝ VÀ BÁN LAPTOP HDSHOP</a:t>
            </a:r>
          </a:p>
        </p:txBody>
      </p:sp>
      <p:sp>
        <p:nvSpPr>
          <p:cNvPr id="6" name="Google Shape;463;p30">
            <a:extLst>
              <a:ext uri="{FF2B5EF4-FFF2-40B4-BE49-F238E27FC236}">
                <a16:creationId xmlns:a16="http://schemas.microsoft.com/office/drawing/2014/main" id="{92C79B0D-F1B0-6F2B-C6AD-42BE6D6E3087}"/>
              </a:ext>
            </a:extLst>
          </p:cNvPr>
          <p:cNvSpPr txBox="1">
            <a:spLocks/>
          </p:cNvSpPr>
          <p:nvPr/>
        </p:nvSpPr>
        <p:spPr>
          <a:xfrm>
            <a:off x="4708022" y="4061296"/>
            <a:ext cx="4928347" cy="1979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Khải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</a:p>
          <a:p>
            <a:pPr marL="571500" lvl="1" indent="0"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uỳnh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Hiếu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0306191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315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CĐTH19PM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2.png" descr="logo">
            <a:extLst>
              <a:ext uri="{FF2B5EF4-FFF2-40B4-BE49-F238E27FC236}">
                <a16:creationId xmlns:a16="http://schemas.microsoft.com/office/drawing/2014/main" id="{98C7CE44-6F34-7F99-0E75-A02F61807D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21069" cy="19196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300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AA4-AE87-0214-F262-DE983489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32" y="2243623"/>
            <a:ext cx="9794976" cy="1783255"/>
          </a:xfrm>
        </p:spPr>
        <p:txBody>
          <a:bodyPr/>
          <a:lstStyle/>
          <a:p>
            <a:r>
              <a:rPr lang="en-US" dirty="0"/>
              <a:t>CẢM ƠN THẦY CÔ VÀ CÁC BẠN ĐÃ 			  THAM DỰ!</a:t>
            </a:r>
          </a:p>
        </p:txBody>
      </p:sp>
    </p:spTree>
    <p:extLst>
      <p:ext uri="{BB962C8B-B14F-4D97-AF65-F5344CB8AC3E}">
        <p14:creationId xmlns:p14="http://schemas.microsoft.com/office/powerpoint/2010/main" val="26304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9;p60">
            <a:extLst>
              <a:ext uri="{FF2B5EF4-FFF2-40B4-BE49-F238E27FC236}">
                <a16:creationId xmlns:a16="http://schemas.microsoft.com/office/drawing/2014/main" id="{8407FAEA-BEB9-13ED-AAAE-BE7C8850F70D}"/>
              </a:ext>
            </a:extLst>
          </p:cNvPr>
          <p:cNvSpPr/>
          <p:nvPr/>
        </p:nvSpPr>
        <p:spPr>
          <a:xfrm>
            <a:off x="2989927" y="1032960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Josefin Sans"/>
                <a:cs typeface="Times New Roman" panose="02020603050405020304" pitchFamily="18" charset="0"/>
                <a:sym typeface="Josefin Sans"/>
              </a:rPr>
              <a:t>01</a:t>
            </a:r>
            <a:endParaRPr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69;p60">
            <a:extLst>
              <a:ext uri="{FF2B5EF4-FFF2-40B4-BE49-F238E27FC236}">
                <a16:creationId xmlns:a16="http://schemas.microsoft.com/office/drawing/2014/main" id="{78BC68EF-6EA7-DA0B-886F-E2EC54AAEE21}"/>
              </a:ext>
            </a:extLst>
          </p:cNvPr>
          <p:cNvSpPr/>
          <p:nvPr/>
        </p:nvSpPr>
        <p:spPr>
          <a:xfrm>
            <a:off x="2989927" y="3606175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Josefin Sans"/>
                <a:cs typeface="Times New Roman" panose="02020603050405020304" pitchFamily="18" charset="0"/>
                <a:sym typeface="Josefin Sans"/>
              </a:rPr>
              <a:t>05</a:t>
            </a:r>
            <a:endParaRPr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69;p60">
            <a:extLst>
              <a:ext uri="{FF2B5EF4-FFF2-40B4-BE49-F238E27FC236}">
                <a16:creationId xmlns:a16="http://schemas.microsoft.com/office/drawing/2014/main" id="{B29BE0C7-15DF-C6DC-859C-B09D60693E13}"/>
              </a:ext>
            </a:extLst>
          </p:cNvPr>
          <p:cNvSpPr/>
          <p:nvPr/>
        </p:nvSpPr>
        <p:spPr>
          <a:xfrm>
            <a:off x="7808109" y="3606175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Josefin Sans"/>
                <a:cs typeface="Times New Roman" panose="02020603050405020304" pitchFamily="18" charset="0"/>
                <a:sym typeface="Josefin Sans"/>
              </a:rPr>
              <a:t>04</a:t>
            </a:r>
            <a:endParaRPr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69;p60">
            <a:extLst>
              <a:ext uri="{FF2B5EF4-FFF2-40B4-BE49-F238E27FC236}">
                <a16:creationId xmlns:a16="http://schemas.microsoft.com/office/drawing/2014/main" id="{437C4E25-ED96-36B8-DEB2-69FF378A8E29}"/>
              </a:ext>
            </a:extLst>
          </p:cNvPr>
          <p:cNvSpPr/>
          <p:nvPr/>
        </p:nvSpPr>
        <p:spPr>
          <a:xfrm>
            <a:off x="7808109" y="1032960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Josefin Sans"/>
                <a:cs typeface="Times New Roman" panose="02020603050405020304" pitchFamily="18" charset="0"/>
                <a:sym typeface="Josefin Sans"/>
              </a:rPr>
              <a:t>02</a:t>
            </a:r>
            <a:endParaRPr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757;p60">
            <a:extLst>
              <a:ext uri="{FF2B5EF4-FFF2-40B4-BE49-F238E27FC236}">
                <a16:creationId xmlns:a16="http://schemas.microsoft.com/office/drawing/2014/main" id="{AF3CE78E-C9E4-A5B8-7966-35E68FCC9235}"/>
              </a:ext>
            </a:extLst>
          </p:cNvPr>
          <p:cNvSpPr txBox="1">
            <a:spLocks/>
          </p:cNvSpPr>
          <p:nvPr/>
        </p:nvSpPr>
        <p:spPr>
          <a:xfrm>
            <a:off x="1415561" y="1974813"/>
            <a:ext cx="4000500" cy="482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9" name="Google Shape;757;p60">
            <a:extLst>
              <a:ext uri="{FF2B5EF4-FFF2-40B4-BE49-F238E27FC236}">
                <a16:creationId xmlns:a16="http://schemas.microsoft.com/office/drawing/2014/main" id="{F5C97B18-2666-07CB-64BD-7C38B4319746}"/>
              </a:ext>
            </a:extLst>
          </p:cNvPr>
          <p:cNvSpPr txBox="1">
            <a:spLocks/>
          </p:cNvSpPr>
          <p:nvPr/>
        </p:nvSpPr>
        <p:spPr>
          <a:xfrm>
            <a:off x="6283561" y="1974813"/>
            <a:ext cx="4000500" cy="482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NGHỆ VÀ KỸ THUẬT</a:t>
            </a:r>
          </a:p>
        </p:txBody>
      </p:sp>
      <p:sp>
        <p:nvSpPr>
          <p:cNvPr id="10" name="Google Shape;757;p60">
            <a:extLst>
              <a:ext uri="{FF2B5EF4-FFF2-40B4-BE49-F238E27FC236}">
                <a16:creationId xmlns:a16="http://schemas.microsoft.com/office/drawing/2014/main" id="{A0A7142D-8AE6-B646-3DE6-2B2863B149E7}"/>
              </a:ext>
            </a:extLst>
          </p:cNvPr>
          <p:cNvSpPr txBox="1">
            <a:spLocks/>
          </p:cNvSpPr>
          <p:nvPr/>
        </p:nvSpPr>
        <p:spPr>
          <a:xfrm>
            <a:off x="6283561" y="4451309"/>
            <a:ext cx="4000500" cy="482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HƯỚNG PHÁT TRIỂN</a:t>
            </a:r>
          </a:p>
        </p:txBody>
      </p:sp>
      <p:sp>
        <p:nvSpPr>
          <p:cNvPr id="11" name="Google Shape;757;p60">
            <a:extLst>
              <a:ext uri="{FF2B5EF4-FFF2-40B4-BE49-F238E27FC236}">
                <a16:creationId xmlns:a16="http://schemas.microsoft.com/office/drawing/2014/main" id="{9D622216-F2F1-747E-B829-13CF3F31E6B3}"/>
              </a:ext>
            </a:extLst>
          </p:cNvPr>
          <p:cNvSpPr txBox="1">
            <a:spLocks/>
          </p:cNvSpPr>
          <p:nvPr/>
        </p:nvSpPr>
        <p:spPr>
          <a:xfrm>
            <a:off x="1362803" y="4451309"/>
            <a:ext cx="4000500" cy="482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ĐỒ ÁN</a:t>
            </a:r>
          </a:p>
        </p:txBody>
      </p:sp>
    </p:spTree>
    <p:extLst>
      <p:ext uri="{BB962C8B-B14F-4D97-AF65-F5344CB8AC3E}">
        <p14:creationId xmlns:p14="http://schemas.microsoft.com/office/powerpoint/2010/main" val="213165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build="p"/>
      <p:bldP spid="9" grpId="0" build="p"/>
      <p:bldP spid="10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AA4-AE87-0214-F262-DE983489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035" y="2445845"/>
            <a:ext cx="4062396" cy="1329004"/>
          </a:xfrm>
        </p:spPr>
        <p:txBody>
          <a:bodyPr/>
          <a:lstStyle/>
          <a:p>
            <a:r>
              <a:rPr lang="en-US" dirty="0"/>
              <a:t>CHƯƠNG 01: </a:t>
            </a:r>
            <a:br>
              <a:rPr lang="en-US" dirty="0"/>
            </a:br>
            <a:r>
              <a:rPr lang="en-US" dirty="0"/>
              <a:t>GIỚI THIỆU</a:t>
            </a:r>
          </a:p>
        </p:txBody>
      </p:sp>
    </p:spTree>
    <p:extLst>
      <p:ext uri="{BB962C8B-B14F-4D97-AF65-F5344CB8AC3E}">
        <p14:creationId xmlns:p14="http://schemas.microsoft.com/office/powerpoint/2010/main" val="84541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1F6A-ADEA-CDF7-B604-059A0596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Lý do </a:t>
            </a:r>
            <a:r>
              <a:rPr lang="en-US" sz="2000" dirty="0" err="1"/>
              <a:t>chọn</a:t>
            </a:r>
            <a:r>
              <a:rPr lang="en-US" sz="2000" dirty="0"/>
              <a:t> </a:t>
            </a:r>
            <a:r>
              <a:rPr lang="en-US" sz="2000" dirty="0" err="1"/>
              <a:t>đê</a:t>
            </a:r>
            <a:r>
              <a:rPr lang="en-US" sz="2000" dirty="0"/>
              <a:t>̀ </a:t>
            </a:r>
            <a:r>
              <a:rPr lang="en-US" sz="2000" dirty="0" err="1"/>
              <a:t>tài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A0DA-4988-55B0-2C3A-D035D210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triển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của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nền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của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cầu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của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nhiều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hàng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triển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hút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do: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Phạm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phục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vụ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rãi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quảng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giản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̉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dụng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nhật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̉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cầu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của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người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67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AA4-AE87-0214-F262-DE983489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93" y="2560145"/>
            <a:ext cx="8344245" cy="1329004"/>
          </a:xfrm>
        </p:spPr>
        <p:txBody>
          <a:bodyPr/>
          <a:lstStyle/>
          <a:p>
            <a:r>
              <a:rPr lang="en-US" dirty="0"/>
              <a:t>		CHƯƠNG 02: </a:t>
            </a:r>
            <a:br>
              <a:rPr lang="en-US" dirty="0"/>
            </a:br>
            <a:r>
              <a:rPr lang="en-US" dirty="0"/>
              <a:t>CÔNG NGHỆ VÀ KỸ THUẬT</a:t>
            </a:r>
          </a:p>
        </p:txBody>
      </p:sp>
    </p:spTree>
    <p:extLst>
      <p:ext uri="{BB962C8B-B14F-4D97-AF65-F5344CB8AC3E}">
        <p14:creationId xmlns:p14="http://schemas.microsoft.com/office/powerpoint/2010/main" val="170412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2DEC-DEDE-4E62-4885-65EE0BB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ky</a:t>
            </a:r>
            <a:r>
              <a:rPr lang="en-US" dirty="0"/>
              <a:t>̣̃ </a:t>
            </a:r>
            <a:r>
              <a:rPr lang="en-US" dirty="0" err="1"/>
              <a:t>thuật</a:t>
            </a:r>
            <a:endParaRPr lang="en-US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53990826-CCEF-FFB9-B82A-13D2AEB8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94" y="2696602"/>
            <a:ext cx="2562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Framework Logo, symbol, meaning, history, PNG, brand">
            <a:extLst>
              <a:ext uri="{FF2B5EF4-FFF2-40B4-BE49-F238E27FC236}">
                <a16:creationId xmlns:a16="http://schemas.microsoft.com/office/drawing/2014/main" id="{F343350C-525B-5829-28AB-B074F66C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19" y="2519871"/>
            <a:ext cx="1616230" cy="90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- Free logo icons">
            <a:extLst>
              <a:ext uri="{FF2B5EF4-FFF2-40B4-BE49-F238E27FC236}">
                <a16:creationId xmlns:a16="http://schemas.microsoft.com/office/drawing/2014/main" id="{F0E73FF3-0498-1472-60D3-AF6B285F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78" y="2188428"/>
            <a:ext cx="1397977" cy="13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82;p44">
            <a:extLst>
              <a:ext uri="{FF2B5EF4-FFF2-40B4-BE49-F238E27FC236}">
                <a16:creationId xmlns:a16="http://schemas.microsoft.com/office/drawing/2014/main" id="{04AFA2E2-B5A4-A973-38C6-5A02656D322E}"/>
              </a:ext>
            </a:extLst>
          </p:cNvPr>
          <p:cNvSpPr txBox="1"/>
          <p:nvPr/>
        </p:nvSpPr>
        <p:spPr>
          <a:xfrm flipH="1">
            <a:off x="810634" y="3984438"/>
            <a:ext cx="330686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Xây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dựng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trang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quản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ly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́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va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̀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bán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hàng</a:t>
            </a:r>
            <a:endParaRPr lang="en-US" dirty="0">
              <a:solidFill>
                <a:schemeClr val="dk2"/>
              </a:solidFill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4" name="Google Shape;475;p32">
            <a:extLst>
              <a:ext uri="{FF2B5EF4-FFF2-40B4-BE49-F238E27FC236}">
                <a16:creationId xmlns:a16="http://schemas.microsoft.com/office/drawing/2014/main" id="{0AC3D1D3-FCFA-7058-BE4C-114DCF943623}"/>
              </a:ext>
            </a:extLst>
          </p:cNvPr>
          <p:cNvSpPr txBox="1">
            <a:spLocks/>
          </p:cNvSpPr>
          <p:nvPr/>
        </p:nvSpPr>
        <p:spPr>
          <a:xfrm>
            <a:off x="573755" y="3521928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5" name="Google Shape;475;p32">
            <a:extLst>
              <a:ext uri="{FF2B5EF4-FFF2-40B4-BE49-F238E27FC236}">
                <a16:creationId xmlns:a16="http://schemas.microsoft.com/office/drawing/2014/main" id="{CA3FF1F3-18B8-54B7-758D-EEE8E38C4E65}"/>
              </a:ext>
            </a:extLst>
          </p:cNvPr>
          <p:cNvSpPr txBox="1">
            <a:spLocks/>
          </p:cNvSpPr>
          <p:nvPr/>
        </p:nvSpPr>
        <p:spPr>
          <a:xfrm>
            <a:off x="3557276" y="3507277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cs typeface="Times New Roman" panose="02020603050405020304" pitchFamily="18" charset="0"/>
              </a:rPr>
              <a:t>.Net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Google Shape;475;p32">
            <a:extLst>
              <a:ext uri="{FF2B5EF4-FFF2-40B4-BE49-F238E27FC236}">
                <a16:creationId xmlns:a16="http://schemas.microsoft.com/office/drawing/2014/main" id="{0FA38496-7AC5-018F-3F4F-D0B2DC8AAD9D}"/>
              </a:ext>
            </a:extLst>
          </p:cNvPr>
          <p:cNvSpPr txBox="1">
            <a:spLocks/>
          </p:cNvSpPr>
          <p:nvPr/>
        </p:nvSpPr>
        <p:spPr>
          <a:xfrm>
            <a:off x="6804567" y="3562964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cs typeface="Times New Roman" panose="02020603050405020304" pitchFamily="18" charset="0"/>
              </a:rPr>
              <a:t>Sql</a:t>
            </a:r>
            <a:r>
              <a:rPr lang="en-US" dirty="0"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7" name="Google Shape;582;p44">
            <a:extLst>
              <a:ext uri="{FF2B5EF4-FFF2-40B4-BE49-F238E27FC236}">
                <a16:creationId xmlns:a16="http://schemas.microsoft.com/office/drawing/2014/main" id="{EA15379C-455A-2D14-155E-AA4EFE53A868}"/>
              </a:ext>
            </a:extLst>
          </p:cNvPr>
          <p:cNvSpPr txBox="1"/>
          <p:nvPr/>
        </p:nvSpPr>
        <p:spPr>
          <a:xfrm flipH="1">
            <a:off x="3987584" y="3978580"/>
            <a:ext cx="330686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Xây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dựng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api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cho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trang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web</a:t>
            </a:r>
          </a:p>
        </p:txBody>
      </p:sp>
      <p:sp>
        <p:nvSpPr>
          <p:cNvPr id="8" name="Google Shape;582;p44">
            <a:extLst>
              <a:ext uri="{FF2B5EF4-FFF2-40B4-BE49-F238E27FC236}">
                <a16:creationId xmlns:a16="http://schemas.microsoft.com/office/drawing/2014/main" id="{F3465F5B-8D11-77A5-B412-DB1F89F94D37}"/>
              </a:ext>
            </a:extLst>
          </p:cNvPr>
          <p:cNvSpPr txBox="1"/>
          <p:nvPr/>
        </p:nvSpPr>
        <p:spPr>
          <a:xfrm flipH="1">
            <a:off x="7226080" y="3981512"/>
            <a:ext cx="330686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Lưu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trư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̃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va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̀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quản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ly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́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dư</a:t>
            </a:r>
            <a:r>
              <a:rPr lang="en-US" dirty="0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̃ </a:t>
            </a:r>
            <a:r>
              <a:rPr lang="en-US" dirty="0" err="1">
                <a:solidFill>
                  <a:schemeClr val="dk2"/>
                </a:solidFill>
                <a:ea typeface="Open Sans"/>
                <a:cs typeface="Times New Roman" panose="02020603050405020304" pitchFamily="18" charset="0"/>
                <a:sym typeface="Open Sans"/>
              </a:rPr>
              <a:t>liệu</a:t>
            </a:r>
            <a:endParaRPr lang="en-US" dirty="0">
              <a:solidFill>
                <a:schemeClr val="dk2"/>
              </a:solidFill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16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build="p"/>
      <p:bldP spid="6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AA4-AE87-0214-F262-DE983489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93" y="2560145"/>
            <a:ext cx="8344245" cy="1329004"/>
          </a:xfrm>
        </p:spPr>
        <p:txBody>
          <a:bodyPr/>
          <a:lstStyle/>
          <a:p>
            <a:r>
              <a:rPr lang="en-US" dirty="0"/>
              <a:t>		CHƯƠNG 03: </a:t>
            </a:r>
            <a:br>
              <a:rPr lang="en-US" dirty="0"/>
            </a:br>
            <a:r>
              <a:rPr lang="en-US" dirty="0"/>
              <a:t>		DEMO ĐỒ ÁN</a:t>
            </a:r>
          </a:p>
        </p:txBody>
      </p:sp>
    </p:spTree>
    <p:extLst>
      <p:ext uri="{BB962C8B-B14F-4D97-AF65-F5344CB8AC3E}">
        <p14:creationId xmlns:p14="http://schemas.microsoft.com/office/powerpoint/2010/main" val="71766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AA4-AE87-0214-F262-DE983489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93" y="2560145"/>
            <a:ext cx="8344245" cy="1329004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/>
              <a:t>CHƯƠNG 04: </a:t>
            </a:r>
            <a:br>
              <a:rPr lang="en-US" dirty="0"/>
            </a:br>
            <a:r>
              <a:rPr lang="en-US" dirty="0"/>
              <a:t>	HƯỚNG PHÁT TRIỂN</a:t>
            </a:r>
          </a:p>
        </p:txBody>
      </p:sp>
    </p:spTree>
    <p:extLst>
      <p:ext uri="{BB962C8B-B14F-4D97-AF65-F5344CB8AC3E}">
        <p14:creationId xmlns:p14="http://schemas.microsoft.com/office/powerpoint/2010/main" val="167213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8758-A4E2-FBAF-6FCD-4DC68DD4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1039-DBA4-A986-01A0-EC040C4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hóa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rộng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92044888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52</TotalTime>
  <Words>357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Elephant</vt:lpstr>
      <vt:lpstr>Josefin Sans</vt:lpstr>
      <vt:lpstr>Times New Roman</vt:lpstr>
      <vt:lpstr>ModOverlayVTI</vt:lpstr>
      <vt:lpstr>      BỘ CÔNG THƯƠNG     TRƯỜNG CAO ĐẲNG KỸ THUẬT CAO THẮNG      KHOA CÔNG NGHỆ THÔNG TIN       …… 🙦 🕮 🙤 …… </vt:lpstr>
      <vt:lpstr>PowerPoint Presentation</vt:lpstr>
      <vt:lpstr>CHƯƠNG 01:  GIỚI THIỆU</vt:lpstr>
      <vt:lpstr>Lý do chọn đề tài</vt:lpstr>
      <vt:lpstr>  CHƯƠNG 02:  CÔNG NGHỆ VÀ KỸ THUẬT</vt:lpstr>
      <vt:lpstr>Các công nghệ và kỵ̃ thuật</vt:lpstr>
      <vt:lpstr>  CHƯƠNG 03:    DEMO ĐỒ ÁN</vt:lpstr>
      <vt:lpstr>  CHƯƠNG 04:   HƯỚNG PHÁT TRIỂN</vt:lpstr>
      <vt:lpstr>   Hướng phát triển</vt:lpstr>
      <vt:lpstr>CẢM ƠN THẦY CÔ VÀ CÁC BẠN ĐÃ      THAM DỰ!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BỘ CÔNG THƯƠNG     TRƯỜNG CAO ĐẲNG KỸ THUẬT CAO THẮNG      KHOA CÔNG NGHỆ THÔNG TIN       …… 🙦 🕮 🙤 …… </dc:title>
  <dc:creator>Huỳnh Minh Hiếu</dc:creator>
  <cp:lastModifiedBy>Huỳnh Minh Hiếu</cp:lastModifiedBy>
  <cp:revision>10</cp:revision>
  <dcterms:created xsi:type="dcterms:W3CDTF">2023-07-14T05:31:21Z</dcterms:created>
  <dcterms:modified xsi:type="dcterms:W3CDTF">2023-07-17T06:18:45Z</dcterms:modified>
</cp:coreProperties>
</file>