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95" r:id="rId7"/>
    <p:sldId id="261" r:id="rId8"/>
    <p:sldId id="296" r:id="rId9"/>
    <p:sldId id="264" r:id="rId10"/>
    <p:sldId id="303" r:id="rId11"/>
    <p:sldId id="305" r:id="rId12"/>
    <p:sldId id="307" r:id="rId13"/>
    <p:sldId id="308" r:id="rId14"/>
    <p:sldId id="309" r:id="rId15"/>
    <p:sldId id="311" r:id="rId16"/>
    <p:sldId id="313" r:id="rId17"/>
    <p:sldId id="310" r:id="rId18"/>
    <p:sldId id="306" r:id="rId19"/>
    <p:sldId id="304" r:id="rId20"/>
    <p:sldId id="262" r:id="rId21"/>
  </p:sldIdLst>
  <p:sldSz cx="9144000" cy="5143500" type="screen16x9"/>
  <p:notesSz cx="6858000" cy="9144000"/>
  <p:embeddedFontLst>
    <p:embeddedFont>
      <p:font typeface="Space Grotesk Light" panose="020B0604020202020204" charset="0"/>
      <p:regular r:id="rId23"/>
      <p:bold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1E8972-68E6-47C6-8168-9DFCAA21A1EE}">
  <a:tblStyle styleId="{B71E8972-68E6-47C6-8168-9DFCAA21A1E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8F8498-D9A7-4CEC-A156-9DC165E34A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3979" autoAdjust="0"/>
  </p:normalViewPr>
  <p:slideViewPr>
    <p:cSldViewPr snapToGrid="0">
      <p:cViewPr varScale="1">
        <p:scale>
          <a:sx n="87" d="100"/>
          <a:sy n="87" d="100"/>
        </p:scale>
        <p:origin x="416" y="4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0870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4728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2488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265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7571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7781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4629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9207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9323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674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4868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lvl="0" indent="0">
              <a:buNone/>
            </a:pPr>
            <a:endParaRPr lang="en-US"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041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Trang</a:t>
            </a:r>
            <a:r>
              <a:rPr lang="en-US" dirty="0" smtClean="0"/>
              <a:t> </a:t>
            </a:r>
            <a:r>
              <a:rPr lang="en-US" dirty="0" err="1" smtClean="0"/>
              <a:t>đăng</a:t>
            </a:r>
            <a:r>
              <a:rPr lang="en-US" baseline="0" dirty="0" smtClean="0"/>
              <a:t> </a:t>
            </a:r>
            <a:r>
              <a:rPr lang="en-US" baseline="0" dirty="0" err="1" smtClean="0"/>
              <a:t>nhập</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55775" y="50550"/>
            <a:ext cx="10626641" cy="5092950"/>
            <a:chOff x="-255775" y="50550"/>
            <a:chExt cx="10626641" cy="5092950"/>
          </a:xfrm>
        </p:grpSpPr>
        <p:grpSp>
          <p:nvGrpSpPr>
            <p:cNvPr id="11" name="Google Shape;11;p2"/>
            <p:cNvGrpSpPr/>
            <p:nvPr/>
          </p:nvGrpSpPr>
          <p:grpSpPr>
            <a:xfrm>
              <a:off x="104275" y="50550"/>
              <a:ext cx="8948150" cy="772675"/>
              <a:chOff x="104275" y="50550"/>
              <a:chExt cx="8948150" cy="772675"/>
            </a:xfrm>
          </p:grpSpPr>
          <p:sp>
            <p:nvSpPr>
              <p:cNvPr id="12" name="Google Shape;12;p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14;p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 name="Google Shape;15;p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 name="Google Shape;16;p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 name="Google Shape;17;p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 name="Google Shape;18;p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 name="Google Shape;19;p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 name="Google Shape;20;p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 name="Google Shape;21;p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 name="Google Shape;22;p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 name="Google Shape;23;p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 name="Google Shape;24;p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 name="Google Shape;25;p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31;p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2" name="Google Shape;32;p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3" name="Google Shape;33;p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 name="Google Shape;34;p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 name="Google Shape;35;p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 name="Google Shape;36;p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 name="Google Shape;37;p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 name="Google Shape;38;p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 name="Google Shape;39;p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1" name="Google Shape;41;p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 name="Google Shape;42;p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 name="Google Shape;43;p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 name="Google Shape;44;p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45" name="Google Shape;45;p2"/>
            <p:cNvSpPr/>
            <p:nvPr/>
          </p:nvSpPr>
          <p:spPr>
            <a:xfrm>
              <a:off x="8" y="22967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2576399" y="4023846"/>
              <a:ext cx="2849303" cy="97045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2934697" y="31815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4121250" y="25815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4436987" y="30600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545777" y="36697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flipH="1">
              <a:off x="-1" y="30600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6498024" y="34877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flipH="1">
              <a:off x="-255775" y="4169299"/>
              <a:ext cx="1995230" cy="679560"/>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flipH="1">
              <a:off x="5924561" y="4366325"/>
              <a:ext cx="1696564" cy="77716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flipH="1">
              <a:off x="6348583" y="24691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56;p2"/>
            <p:cNvGrpSpPr/>
            <p:nvPr/>
          </p:nvGrpSpPr>
          <p:grpSpPr>
            <a:xfrm>
              <a:off x="352648" y="1509651"/>
              <a:ext cx="408036" cy="3633849"/>
              <a:chOff x="967895" y="415018"/>
              <a:chExt cx="628714" cy="5600014"/>
            </a:xfrm>
          </p:grpSpPr>
          <p:sp>
            <p:nvSpPr>
              <p:cNvPr id="57" name="Google Shape;57;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2"/>
              <p:cNvGrpSpPr/>
              <p:nvPr/>
            </p:nvGrpSpPr>
            <p:grpSpPr>
              <a:xfrm>
                <a:off x="967895" y="415018"/>
                <a:ext cx="628714" cy="801374"/>
                <a:chOff x="1774126" y="766200"/>
                <a:chExt cx="1582467" cy="2017050"/>
              </a:xfrm>
            </p:grpSpPr>
            <p:sp>
              <p:nvSpPr>
                <p:cNvPr id="59" name="Google Shape;59;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 name="Google Shape;67;p2"/>
            <p:cNvGrpSpPr/>
            <p:nvPr/>
          </p:nvGrpSpPr>
          <p:grpSpPr>
            <a:xfrm>
              <a:off x="1127772" y="2465013"/>
              <a:ext cx="300714" cy="2678487"/>
              <a:chOff x="967895" y="415018"/>
              <a:chExt cx="628714" cy="5600014"/>
            </a:xfrm>
          </p:grpSpPr>
          <p:sp>
            <p:nvSpPr>
              <p:cNvPr id="68" name="Google Shape;68;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967895" y="415018"/>
                <a:ext cx="628714" cy="801374"/>
                <a:chOff x="1774126" y="766200"/>
                <a:chExt cx="1582467" cy="2017050"/>
              </a:xfrm>
            </p:grpSpPr>
            <p:sp>
              <p:nvSpPr>
                <p:cNvPr id="70" name="Google Shape;70;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7817748" y="622548"/>
              <a:ext cx="408036" cy="4520952"/>
              <a:chOff x="967895" y="415018"/>
              <a:chExt cx="628714" cy="6967101"/>
            </a:xfrm>
          </p:grpSpPr>
          <p:sp>
            <p:nvSpPr>
              <p:cNvPr id="79" name="Google Shape;79;p2"/>
              <p:cNvSpPr/>
              <p:nvPr/>
            </p:nvSpPr>
            <p:spPr>
              <a:xfrm>
                <a:off x="1207111" y="963619"/>
                <a:ext cx="150300" cy="64185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2"/>
              <p:cNvGrpSpPr/>
              <p:nvPr/>
            </p:nvGrpSpPr>
            <p:grpSpPr>
              <a:xfrm>
                <a:off x="967895" y="415018"/>
                <a:ext cx="628714" cy="801374"/>
                <a:chOff x="1774126" y="766200"/>
                <a:chExt cx="1582467" cy="2017050"/>
              </a:xfrm>
            </p:grpSpPr>
            <p:sp>
              <p:nvSpPr>
                <p:cNvPr id="81" name="Google Shape;81;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9" name="Google Shape;89;p2"/>
            <p:cNvGrpSpPr/>
            <p:nvPr/>
          </p:nvGrpSpPr>
          <p:grpSpPr>
            <a:xfrm>
              <a:off x="7200036" y="3261372"/>
              <a:ext cx="284493" cy="1882128"/>
              <a:chOff x="967895" y="415018"/>
              <a:chExt cx="628714" cy="4159398"/>
            </a:xfrm>
          </p:grpSpPr>
          <p:sp>
            <p:nvSpPr>
              <p:cNvPr id="90" name="Google Shape;90;p2"/>
              <p:cNvSpPr/>
              <p:nvPr/>
            </p:nvSpPr>
            <p:spPr>
              <a:xfrm>
                <a:off x="1207123" y="963617"/>
                <a:ext cx="150300" cy="3610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2"/>
              <p:cNvGrpSpPr/>
              <p:nvPr/>
            </p:nvGrpSpPr>
            <p:grpSpPr>
              <a:xfrm>
                <a:off x="967895" y="415018"/>
                <a:ext cx="628714" cy="801374"/>
                <a:chOff x="1774126" y="766200"/>
                <a:chExt cx="1582467" cy="2017050"/>
              </a:xfrm>
            </p:grpSpPr>
            <p:sp>
              <p:nvSpPr>
                <p:cNvPr id="92" name="Google Shape;92;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0" name="Google Shape;100;p2"/>
            <p:cNvGrpSpPr/>
            <p:nvPr/>
          </p:nvGrpSpPr>
          <p:grpSpPr>
            <a:xfrm>
              <a:off x="8299552" y="2676669"/>
              <a:ext cx="333219" cy="2466831"/>
              <a:chOff x="967895" y="415018"/>
              <a:chExt cx="628714" cy="4654398"/>
            </a:xfrm>
          </p:grpSpPr>
          <p:sp>
            <p:nvSpPr>
              <p:cNvPr id="101" name="Google Shape;101;p2"/>
              <p:cNvSpPr/>
              <p:nvPr/>
            </p:nvSpPr>
            <p:spPr>
              <a:xfrm>
                <a:off x="1207136" y="963616"/>
                <a:ext cx="150300" cy="4105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2"/>
              <p:cNvGrpSpPr/>
              <p:nvPr/>
            </p:nvGrpSpPr>
            <p:grpSpPr>
              <a:xfrm>
                <a:off x="967895" y="415018"/>
                <a:ext cx="628714" cy="801374"/>
                <a:chOff x="1774126" y="766200"/>
                <a:chExt cx="1582467" cy="2017050"/>
              </a:xfrm>
            </p:grpSpPr>
            <p:sp>
              <p:nvSpPr>
                <p:cNvPr id="103" name="Google Shape;103;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11" name="Google Shape;111;p2"/>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lvl1pPr lvl="0" algn="ctr" rtl="0">
              <a:spcBef>
                <a:spcPts val="0"/>
              </a:spcBef>
              <a:spcAft>
                <a:spcPts val="0"/>
              </a:spcAft>
              <a:buSzPts val="5800"/>
              <a:buNone/>
              <a:defRPr sz="5800"/>
            </a:lvl1pPr>
            <a:lvl2pPr lvl="1" algn="ctr" rtl="0">
              <a:spcBef>
                <a:spcPts val="0"/>
              </a:spcBef>
              <a:spcAft>
                <a:spcPts val="0"/>
              </a:spcAft>
              <a:buSzPts val="5800"/>
              <a:buNone/>
              <a:defRPr sz="5800"/>
            </a:lvl2pPr>
            <a:lvl3pPr lvl="2" algn="ctr" rtl="0">
              <a:spcBef>
                <a:spcPts val="0"/>
              </a:spcBef>
              <a:spcAft>
                <a:spcPts val="0"/>
              </a:spcAft>
              <a:buSzPts val="5800"/>
              <a:buNone/>
              <a:defRPr sz="5800"/>
            </a:lvl3pPr>
            <a:lvl4pPr lvl="3" algn="ctr" rtl="0">
              <a:spcBef>
                <a:spcPts val="0"/>
              </a:spcBef>
              <a:spcAft>
                <a:spcPts val="0"/>
              </a:spcAft>
              <a:buSzPts val="5800"/>
              <a:buNone/>
              <a:defRPr sz="5800"/>
            </a:lvl4pPr>
            <a:lvl5pPr lvl="4" algn="ctr" rtl="0">
              <a:spcBef>
                <a:spcPts val="0"/>
              </a:spcBef>
              <a:spcAft>
                <a:spcPts val="0"/>
              </a:spcAft>
              <a:buSzPts val="5800"/>
              <a:buNone/>
              <a:defRPr sz="5800"/>
            </a:lvl5pPr>
            <a:lvl6pPr lvl="5" algn="ctr" rtl="0">
              <a:spcBef>
                <a:spcPts val="0"/>
              </a:spcBef>
              <a:spcAft>
                <a:spcPts val="0"/>
              </a:spcAft>
              <a:buSzPts val="5800"/>
              <a:buNone/>
              <a:defRPr sz="5800"/>
            </a:lvl6pPr>
            <a:lvl7pPr lvl="6" algn="ctr" rtl="0">
              <a:spcBef>
                <a:spcPts val="0"/>
              </a:spcBef>
              <a:spcAft>
                <a:spcPts val="0"/>
              </a:spcAft>
              <a:buSzPts val="5800"/>
              <a:buNone/>
              <a:defRPr sz="5800"/>
            </a:lvl7pPr>
            <a:lvl8pPr lvl="7" algn="ctr" rtl="0">
              <a:spcBef>
                <a:spcPts val="0"/>
              </a:spcBef>
              <a:spcAft>
                <a:spcPts val="0"/>
              </a:spcAft>
              <a:buSzPts val="5800"/>
              <a:buNone/>
              <a:defRPr sz="5800"/>
            </a:lvl8pPr>
            <a:lvl9pPr lvl="8" algn="ctr" rtl="0">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A778C5"/>
            </a:gs>
            <a:gs pos="72000">
              <a:srgbClr val="F8C2C2"/>
            </a:gs>
            <a:gs pos="100000">
              <a:srgbClr val="FFE599"/>
            </a:gs>
          </a:gsLst>
          <a:lin ang="5400012" scaled="0"/>
        </a:gradFill>
        <a:effectLst/>
      </p:bgPr>
    </p:bg>
    <p:spTree>
      <p:nvGrpSpPr>
        <p:cNvPr id="1" name="Shape 112"/>
        <p:cNvGrpSpPr/>
        <p:nvPr/>
      </p:nvGrpSpPr>
      <p:grpSpPr>
        <a:xfrm>
          <a:off x="0" y="0"/>
          <a:ext cx="0" cy="0"/>
          <a:chOff x="0" y="0"/>
          <a:chExt cx="0" cy="0"/>
        </a:xfrm>
      </p:grpSpPr>
      <p:grpSp>
        <p:nvGrpSpPr>
          <p:cNvPr id="113" name="Google Shape;113;p3"/>
          <p:cNvGrpSpPr/>
          <p:nvPr/>
        </p:nvGrpSpPr>
        <p:grpSpPr>
          <a:xfrm>
            <a:off x="-1" y="50550"/>
            <a:ext cx="10370867" cy="5287714"/>
            <a:chOff x="-1" y="50550"/>
            <a:chExt cx="10370867" cy="5287714"/>
          </a:xfrm>
        </p:grpSpPr>
        <p:sp>
          <p:nvSpPr>
            <p:cNvPr id="114" name="Google Shape;114;p3"/>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3"/>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3"/>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3"/>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3"/>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3"/>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3"/>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2" name="Google Shape;122;p3"/>
            <p:cNvGrpSpPr/>
            <p:nvPr/>
          </p:nvGrpSpPr>
          <p:grpSpPr>
            <a:xfrm>
              <a:off x="352648" y="1966851"/>
              <a:ext cx="408036" cy="3176572"/>
              <a:chOff x="967895" y="415018"/>
              <a:chExt cx="628714" cy="4895318"/>
            </a:xfrm>
          </p:grpSpPr>
          <p:sp>
            <p:nvSpPr>
              <p:cNvPr id="123" name="Google Shape;123;p3"/>
              <p:cNvSpPr/>
              <p:nvPr/>
            </p:nvSpPr>
            <p:spPr>
              <a:xfrm>
                <a:off x="1207111" y="963637"/>
                <a:ext cx="150300" cy="4346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3"/>
              <p:cNvGrpSpPr/>
              <p:nvPr/>
            </p:nvGrpSpPr>
            <p:grpSpPr>
              <a:xfrm>
                <a:off x="967895" y="415018"/>
                <a:ext cx="628714" cy="801374"/>
                <a:chOff x="1774126" y="766200"/>
                <a:chExt cx="1582467" cy="2017050"/>
              </a:xfrm>
            </p:grpSpPr>
            <p:sp>
              <p:nvSpPr>
                <p:cNvPr id="125" name="Google Shape;125;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3" name="Google Shape;133;p3"/>
            <p:cNvGrpSpPr/>
            <p:nvPr/>
          </p:nvGrpSpPr>
          <p:grpSpPr>
            <a:xfrm>
              <a:off x="1127772" y="2922213"/>
              <a:ext cx="300714" cy="2221192"/>
              <a:chOff x="967895" y="415018"/>
              <a:chExt cx="628714" cy="4643930"/>
            </a:xfrm>
          </p:grpSpPr>
          <p:sp>
            <p:nvSpPr>
              <p:cNvPr id="134" name="Google Shape;134;p3"/>
              <p:cNvSpPr/>
              <p:nvPr/>
            </p:nvSpPr>
            <p:spPr>
              <a:xfrm>
                <a:off x="1207134" y="963649"/>
                <a:ext cx="150300" cy="40953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3"/>
              <p:cNvGrpSpPr/>
              <p:nvPr/>
            </p:nvGrpSpPr>
            <p:grpSpPr>
              <a:xfrm>
                <a:off x="967895" y="415018"/>
                <a:ext cx="628714" cy="801374"/>
                <a:chOff x="1774126" y="766200"/>
                <a:chExt cx="1582467" cy="2017050"/>
              </a:xfrm>
            </p:grpSpPr>
            <p:sp>
              <p:nvSpPr>
                <p:cNvPr id="136" name="Google Shape;136;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4" name="Google Shape;144;p3"/>
            <p:cNvGrpSpPr/>
            <p:nvPr/>
          </p:nvGrpSpPr>
          <p:grpSpPr>
            <a:xfrm>
              <a:off x="7817748" y="1079748"/>
              <a:ext cx="408036" cy="4063663"/>
              <a:chOff x="967895" y="415018"/>
              <a:chExt cx="628714" cy="6262387"/>
            </a:xfrm>
          </p:grpSpPr>
          <p:sp>
            <p:nvSpPr>
              <p:cNvPr id="145" name="Google Shape;145;p3"/>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a:off x="967895" y="415018"/>
                <a:ext cx="628714" cy="801374"/>
                <a:chOff x="1774126" y="766200"/>
                <a:chExt cx="1582467" cy="2017050"/>
              </a:xfrm>
            </p:grpSpPr>
            <p:sp>
              <p:nvSpPr>
                <p:cNvPr id="147" name="Google Shape;147;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3"/>
            <p:cNvGrpSpPr/>
            <p:nvPr/>
          </p:nvGrpSpPr>
          <p:grpSpPr>
            <a:xfrm>
              <a:off x="7200036" y="3718572"/>
              <a:ext cx="284493" cy="1424795"/>
              <a:chOff x="967895" y="415018"/>
              <a:chExt cx="628714" cy="3148718"/>
            </a:xfrm>
          </p:grpSpPr>
          <p:sp>
            <p:nvSpPr>
              <p:cNvPr id="156" name="Google Shape;156;p3"/>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3"/>
              <p:cNvGrpSpPr/>
              <p:nvPr/>
            </p:nvGrpSpPr>
            <p:grpSpPr>
              <a:xfrm>
                <a:off x="967895" y="415018"/>
                <a:ext cx="628714" cy="801374"/>
                <a:chOff x="1774126" y="766200"/>
                <a:chExt cx="1582467" cy="2017050"/>
              </a:xfrm>
            </p:grpSpPr>
            <p:sp>
              <p:nvSpPr>
                <p:cNvPr id="158" name="Google Shape;158;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6" name="Google Shape;166;p3"/>
            <p:cNvGrpSpPr/>
            <p:nvPr/>
          </p:nvGrpSpPr>
          <p:grpSpPr>
            <a:xfrm>
              <a:off x="8299552" y="3133869"/>
              <a:ext cx="333219" cy="2017814"/>
              <a:chOff x="967895" y="415018"/>
              <a:chExt cx="628714" cy="3807196"/>
            </a:xfrm>
          </p:grpSpPr>
          <p:sp>
            <p:nvSpPr>
              <p:cNvPr id="167" name="Google Shape;167;p3"/>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3"/>
              <p:cNvGrpSpPr/>
              <p:nvPr/>
            </p:nvGrpSpPr>
            <p:grpSpPr>
              <a:xfrm>
                <a:off x="967895" y="415018"/>
                <a:ext cx="628714" cy="801374"/>
                <a:chOff x="1774126" y="766200"/>
                <a:chExt cx="1582467" cy="2017050"/>
              </a:xfrm>
            </p:grpSpPr>
            <p:sp>
              <p:nvSpPr>
                <p:cNvPr id="169" name="Google Shape;169;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7" name="Google Shape;177;p3"/>
            <p:cNvGrpSpPr/>
            <p:nvPr/>
          </p:nvGrpSpPr>
          <p:grpSpPr>
            <a:xfrm>
              <a:off x="104275" y="50550"/>
              <a:ext cx="8948150" cy="772675"/>
              <a:chOff x="104275" y="50550"/>
              <a:chExt cx="8948150" cy="772675"/>
            </a:xfrm>
          </p:grpSpPr>
          <p:sp>
            <p:nvSpPr>
              <p:cNvPr id="178" name="Google Shape;178;p3"/>
              <p:cNvSpPr/>
              <p:nvPr/>
            </p:nvSpPr>
            <p:spPr>
              <a:xfrm>
                <a:off x="86948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9" name="Google Shape;179;p3"/>
              <p:cNvSpPr/>
              <p:nvPr/>
            </p:nvSpPr>
            <p:spPr>
              <a:xfrm>
                <a:off x="5156375" y="146713"/>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0" name="Google Shape;180;p3"/>
              <p:cNvSpPr/>
              <p:nvPr/>
            </p:nvSpPr>
            <p:spPr>
              <a:xfrm>
                <a:off x="7219963" y="349471"/>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1" name="Google Shape;181;p3"/>
              <p:cNvSpPr/>
              <p:nvPr/>
            </p:nvSpPr>
            <p:spPr>
              <a:xfrm>
                <a:off x="7252363" y="114324"/>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2" name="Google Shape;182;p3"/>
              <p:cNvSpPr/>
              <p:nvPr/>
            </p:nvSpPr>
            <p:spPr>
              <a:xfrm>
                <a:off x="799867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3" name="Google Shape;183;p3"/>
              <p:cNvSpPr/>
              <p:nvPr/>
            </p:nvSpPr>
            <p:spPr>
              <a:xfrm>
                <a:off x="6352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4" name="Google Shape;184;p3"/>
              <p:cNvSpPr/>
              <p:nvPr/>
            </p:nvSpPr>
            <p:spPr>
              <a:xfrm>
                <a:off x="373670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5" name="Google Shape;185;p3"/>
              <p:cNvSpPr/>
              <p:nvPr/>
            </p:nvSpPr>
            <p:spPr>
              <a:xfrm>
                <a:off x="280562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6" name="Google Shape;186;p3"/>
              <p:cNvSpPr/>
              <p:nvPr/>
            </p:nvSpPr>
            <p:spPr>
              <a:xfrm>
                <a:off x="191375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7" name="Google Shape;187;p3"/>
              <p:cNvSpPr/>
              <p:nvPr/>
            </p:nvSpPr>
            <p:spPr>
              <a:xfrm>
                <a:off x="3266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8" name="Google Shape;188;p3"/>
              <p:cNvSpPr/>
              <p:nvPr/>
            </p:nvSpPr>
            <p:spPr>
              <a:xfrm>
                <a:off x="2620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9" name="Google Shape;189;p3"/>
              <p:cNvSpPr/>
              <p:nvPr/>
            </p:nvSpPr>
            <p:spPr>
              <a:xfrm>
                <a:off x="1279125" y="22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0" name="Google Shape;190;p3"/>
              <p:cNvSpPr/>
              <p:nvPr/>
            </p:nvSpPr>
            <p:spPr>
              <a:xfrm>
                <a:off x="10551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1" name="Google Shape;191;p3"/>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28802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7" name="Google Shape;197;p3"/>
              <p:cNvSpPr/>
              <p:nvPr/>
            </p:nvSpPr>
            <p:spPr>
              <a:xfrm>
                <a:off x="5948425" y="3818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8" name="Google Shape;198;p3"/>
              <p:cNvSpPr/>
              <p:nvPr/>
            </p:nvSpPr>
            <p:spPr>
              <a:xfrm>
                <a:off x="9020025" y="4142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9" name="Google Shape;199;p3"/>
              <p:cNvSpPr/>
              <p:nvPr/>
            </p:nvSpPr>
            <p:spPr>
              <a:xfrm>
                <a:off x="1588200" y="505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3"/>
              <p:cNvSpPr/>
              <p:nvPr/>
            </p:nvSpPr>
            <p:spPr>
              <a:xfrm>
                <a:off x="36366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1" name="Google Shape;201;p3"/>
              <p:cNvSpPr/>
              <p:nvPr/>
            </p:nvSpPr>
            <p:spPr>
              <a:xfrm>
                <a:off x="104275" y="3494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2" name="Google Shape;202;p3"/>
              <p:cNvSpPr/>
              <p:nvPr/>
            </p:nvSpPr>
            <p:spPr>
              <a:xfrm>
                <a:off x="455867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3" name="Google Shape;203;p3"/>
              <p:cNvSpPr/>
              <p:nvPr/>
            </p:nvSpPr>
            <p:spPr>
              <a:xfrm>
                <a:off x="605432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4" name="Google Shape;204;p3"/>
              <p:cNvSpPr/>
              <p:nvPr/>
            </p:nvSpPr>
            <p:spPr>
              <a:xfrm>
                <a:off x="818147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5" name="Google Shape;205;p3"/>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292625"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7" name="Google Shape;207;p3"/>
              <p:cNvSpPr/>
              <p:nvPr/>
            </p:nvSpPr>
            <p:spPr>
              <a:xfrm>
                <a:off x="546440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8" name="Google Shape;208;p3"/>
              <p:cNvSpPr/>
              <p:nvPr/>
            </p:nvSpPr>
            <p:spPr>
              <a:xfrm>
                <a:off x="29445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 name="Google Shape;209;p3"/>
              <p:cNvSpPr/>
              <p:nvPr/>
            </p:nvSpPr>
            <p:spPr>
              <a:xfrm>
                <a:off x="7822650"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0" name="Google Shape;210;p3"/>
              <p:cNvSpPr/>
              <p:nvPr/>
            </p:nvSpPr>
            <p:spPr>
              <a:xfrm>
                <a:off x="8583225" y="79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211" name="Google Shape;211;p3"/>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12" name="Google Shape;212;p3"/>
          <p:cNvSpPr txBox="1">
            <a:spLocks noGrp="1"/>
          </p:cNvSpPr>
          <p:nvPr>
            <p:ph type="subTitle" idx="1"/>
          </p:nvPr>
        </p:nvSpPr>
        <p:spPr>
          <a:xfrm>
            <a:off x="1632600" y="3073838"/>
            <a:ext cx="5878800" cy="396600"/>
          </a:xfrm>
          <a:prstGeom prst="rect">
            <a:avLst/>
          </a:prstGeom>
        </p:spPr>
        <p:txBody>
          <a:bodyPr spcFirstLastPara="1" wrap="square" lIns="0" tIns="0" rIns="0" bIns="0" anchor="t" anchorCtr="0">
            <a:noAutofit/>
          </a:bodyPr>
          <a:lstStyle>
            <a:lvl1pPr lvl="0" algn="ctr" rtl="0">
              <a:spcBef>
                <a:spcPts val="0"/>
              </a:spcBef>
              <a:spcAft>
                <a:spcPts val="0"/>
              </a:spcAft>
              <a:buSzPts val="2200"/>
              <a:buNone/>
              <a:defRPr sz="2200"/>
            </a:lvl1pPr>
            <a:lvl2pPr lvl="1" algn="ctr" rtl="0">
              <a:spcBef>
                <a:spcPts val="800"/>
              </a:spcBef>
              <a:spcAft>
                <a:spcPts val="0"/>
              </a:spcAft>
              <a:buSzPts val="2800"/>
              <a:buNone/>
              <a:defRPr sz="2800"/>
            </a:lvl2pPr>
            <a:lvl3pPr lvl="2" algn="ctr" rtl="0">
              <a:spcBef>
                <a:spcPts val="800"/>
              </a:spcBef>
              <a:spcAft>
                <a:spcPts val="0"/>
              </a:spcAft>
              <a:buSzPts val="2800"/>
              <a:buNone/>
              <a:defRPr sz="2800"/>
            </a:lvl3pPr>
            <a:lvl4pPr lvl="3" algn="ctr" rtl="0">
              <a:spcBef>
                <a:spcPts val="800"/>
              </a:spcBef>
              <a:spcAft>
                <a:spcPts val="0"/>
              </a:spcAft>
              <a:buSzPts val="2800"/>
              <a:buNone/>
              <a:defRPr sz="2800"/>
            </a:lvl4pPr>
            <a:lvl5pPr lvl="4" algn="ctr" rtl="0">
              <a:spcBef>
                <a:spcPts val="800"/>
              </a:spcBef>
              <a:spcAft>
                <a:spcPts val="0"/>
              </a:spcAft>
              <a:buSzPts val="2800"/>
              <a:buNone/>
              <a:defRPr sz="2800"/>
            </a:lvl5pPr>
            <a:lvl6pPr lvl="5" algn="ctr" rtl="0">
              <a:spcBef>
                <a:spcPts val="800"/>
              </a:spcBef>
              <a:spcAft>
                <a:spcPts val="0"/>
              </a:spcAft>
              <a:buSzPts val="2800"/>
              <a:buNone/>
              <a:defRPr sz="2800"/>
            </a:lvl6pPr>
            <a:lvl7pPr lvl="6" algn="ctr" rtl="0">
              <a:spcBef>
                <a:spcPts val="800"/>
              </a:spcBef>
              <a:spcAft>
                <a:spcPts val="0"/>
              </a:spcAft>
              <a:buSzPts val="2800"/>
              <a:buNone/>
              <a:defRPr sz="2800"/>
            </a:lvl7pPr>
            <a:lvl8pPr lvl="7" algn="ctr" rtl="0">
              <a:spcBef>
                <a:spcPts val="800"/>
              </a:spcBef>
              <a:spcAft>
                <a:spcPts val="0"/>
              </a:spcAft>
              <a:buSzPts val="2800"/>
              <a:buNone/>
              <a:defRPr sz="2800"/>
            </a:lvl8pPr>
            <a:lvl9pPr lvl="8" algn="ctr" rtl="0">
              <a:spcBef>
                <a:spcPts val="800"/>
              </a:spcBef>
              <a:spcAft>
                <a:spcPts val="80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67000">
              <a:schemeClr val="accent1"/>
            </a:gs>
            <a:gs pos="100000">
              <a:srgbClr val="B4A7D6"/>
            </a:gs>
          </a:gsLst>
          <a:lin ang="5400012" scaled="0"/>
        </a:gradFill>
        <a:effectLst/>
      </p:bgPr>
    </p:bg>
    <p:spTree>
      <p:nvGrpSpPr>
        <p:cNvPr id="1" name="Shape 213"/>
        <p:cNvGrpSpPr/>
        <p:nvPr/>
      </p:nvGrpSpPr>
      <p:grpSpPr>
        <a:xfrm>
          <a:off x="0" y="0"/>
          <a:ext cx="0" cy="0"/>
          <a:chOff x="0" y="0"/>
          <a:chExt cx="0" cy="0"/>
        </a:xfrm>
      </p:grpSpPr>
      <p:grpSp>
        <p:nvGrpSpPr>
          <p:cNvPr id="214" name="Google Shape;214;p4"/>
          <p:cNvGrpSpPr/>
          <p:nvPr/>
        </p:nvGrpSpPr>
        <p:grpSpPr>
          <a:xfrm>
            <a:off x="-1" y="50550"/>
            <a:ext cx="10370867" cy="5287714"/>
            <a:chOff x="-1" y="50550"/>
            <a:chExt cx="10370867" cy="5287714"/>
          </a:xfrm>
        </p:grpSpPr>
        <p:sp>
          <p:nvSpPr>
            <p:cNvPr id="215" name="Google Shape;215;p4"/>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4"/>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4"/>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4"/>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4"/>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4"/>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3" name="Google Shape;223;p4"/>
            <p:cNvGrpSpPr/>
            <p:nvPr/>
          </p:nvGrpSpPr>
          <p:grpSpPr>
            <a:xfrm>
              <a:off x="352648" y="1966851"/>
              <a:ext cx="408036" cy="3176572"/>
              <a:chOff x="967895" y="415018"/>
              <a:chExt cx="628714" cy="4895318"/>
            </a:xfrm>
          </p:grpSpPr>
          <p:sp>
            <p:nvSpPr>
              <p:cNvPr id="224" name="Google Shape;224;p4"/>
              <p:cNvSpPr/>
              <p:nvPr/>
            </p:nvSpPr>
            <p:spPr>
              <a:xfrm>
                <a:off x="1207111" y="963637"/>
                <a:ext cx="150300" cy="43467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4"/>
              <p:cNvGrpSpPr/>
              <p:nvPr/>
            </p:nvGrpSpPr>
            <p:grpSpPr>
              <a:xfrm>
                <a:off x="967895" y="415018"/>
                <a:ext cx="628714" cy="801374"/>
                <a:chOff x="1774126" y="766200"/>
                <a:chExt cx="1582467" cy="2017050"/>
              </a:xfrm>
            </p:grpSpPr>
            <p:sp>
              <p:nvSpPr>
                <p:cNvPr id="226" name="Google Shape;226;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4" name="Google Shape;234;p4"/>
            <p:cNvGrpSpPr/>
            <p:nvPr/>
          </p:nvGrpSpPr>
          <p:grpSpPr>
            <a:xfrm>
              <a:off x="1127772" y="2922213"/>
              <a:ext cx="300714" cy="2221192"/>
              <a:chOff x="967895" y="415018"/>
              <a:chExt cx="628714" cy="4643930"/>
            </a:xfrm>
          </p:grpSpPr>
          <p:sp>
            <p:nvSpPr>
              <p:cNvPr id="235" name="Google Shape;235;p4"/>
              <p:cNvSpPr/>
              <p:nvPr/>
            </p:nvSpPr>
            <p:spPr>
              <a:xfrm>
                <a:off x="1207134" y="963649"/>
                <a:ext cx="150300" cy="40953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4"/>
              <p:cNvGrpSpPr/>
              <p:nvPr/>
            </p:nvGrpSpPr>
            <p:grpSpPr>
              <a:xfrm>
                <a:off x="967895" y="415018"/>
                <a:ext cx="628714" cy="801374"/>
                <a:chOff x="1774126" y="766200"/>
                <a:chExt cx="1582467" cy="2017050"/>
              </a:xfrm>
            </p:grpSpPr>
            <p:sp>
              <p:nvSpPr>
                <p:cNvPr id="237" name="Google Shape;237;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5" name="Google Shape;245;p4"/>
            <p:cNvGrpSpPr/>
            <p:nvPr/>
          </p:nvGrpSpPr>
          <p:grpSpPr>
            <a:xfrm>
              <a:off x="7817748" y="1079748"/>
              <a:ext cx="408036" cy="4063663"/>
              <a:chOff x="967895" y="415018"/>
              <a:chExt cx="628714" cy="6262387"/>
            </a:xfrm>
          </p:grpSpPr>
          <p:sp>
            <p:nvSpPr>
              <p:cNvPr id="246" name="Google Shape;246;p4"/>
              <p:cNvSpPr/>
              <p:nvPr/>
            </p:nvSpPr>
            <p:spPr>
              <a:xfrm>
                <a:off x="1207111" y="963605"/>
                <a:ext cx="150300" cy="57138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4"/>
              <p:cNvGrpSpPr/>
              <p:nvPr/>
            </p:nvGrpSpPr>
            <p:grpSpPr>
              <a:xfrm>
                <a:off x="967895" y="415018"/>
                <a:ext cx="628714" cy="801374"/>
                <a:chOff x="1774126" y="766200"/>
                <a:chExt cx="1582467" cy="2017050"/>
              </a:xfrm>
            </p:grpSpPr>
            <p:sp>
              <p:nvSpPr>
                <p:cNvPr id="248" name="Google Shape;248;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6" name="Google Shape;256;p4"/>
            <p:cNvGrpSpPr/>
            <p:nvPr/>
          </p:nvGrpSpPr>
          <p:grpSpPr>
            <a:xfrm>
              <a:off x="7200036" y="3718572"/>
              <a:ext cx="284493" cy="1424795"/>
              <a:chOff x="967895" y="415018"/>
              <a:chExt cx="628714" cy="3148718"/>
            </a:xfrm>
          </p:grpSpPr>
          <p:sp>
            <p:nvSpPr>
              <p:cNvPr id="257" name="Google Shape;257;p4"/>
              <p:cNvSpPr/>
              <p:nvPr/>
            </p:nvSpPr>
            <p:spPr>
              <a:xfrm>
                <a:off x="1207096" y="963636"/>
                <a:ext cx="150300" cy="26001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4"/>
              <p:cNvGrpSpPr/>
              <p:nvPr/>
            </p:nvGrpSpPr>
            <p:grpSpPr>
              <a:xfrm>
                <a:off x="967895" y="415018"/>
                <a:ext cx="628714" cy="801374"/>
                <a:chOff x="1774126" y="766200"/>
                <a:chExt cx="1582467" cy="2017050"/>
              </a:xfrm>
            </p:grpSpPr>
            <p:sp>
              <p:nvSpPr>
                <p:cNvPr id="259" name="Google Shape;259;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7" name="Google Shape;267;p4"/>
            <p:cNvGrpSpPr/>
            <p:nvPr/>
          </p:nvGrpSpPr>
          <p:grpSpPr>
            <a:xfrm>
              <a:off x="8299552" y="3133869"/>
              <a:ext cx="333219" cy="2017814"/>
              <a:chOff x="967895" y="415018"/>
              <a:chExt cx="628714" cy="3807196"/>
            </a:xfrm>
          </p:grpSpPr>
          <p:sp>
            <p:nvSpPr>
              <p:cNvPr id="268" name="Google Shape;268;p4"/>
              <p:cNvSpPr/>
              <p:nvPr/>
            </p:nvSpPr>
            <p:spPr>
              <a:xfrm>
                <a:off x="1207136" y="963615"/>
                <a:ext cx="150300" cy="32586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4"/>
              <p:cNvGrpSpPr/>
              <p:nvPr/>
            </p:nvGrpSpPr>
            <p:grpSpPr>
              <a:xfrm>
                <a:off x="967895" y="415018"/>
                <a:ext cx="628714" cy="801374"/>
                <a:chOff x="1774126" y="766200"/>
                <a:chExt cx="1582467" cy="2017050"/>
              </a:xfrm>
            </p:grpSpPr>
            <p:sp>
              <p:nvSpPr>
                <p:cNvPr id="270" name="Google Shape;270;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8" name="Google Shape;278;p4"/>
            <p:cNvGrpSpPr/>
            <p:nvPr/>
          </p:nvGrpSpPr>
          <p:grpSpPr>
            <a:xfrm>
              <a:off x="104275" y="50550"/>
              <a:ext cx="8948150" cy="772675"/>
              <a:chOff x="104275" y="50550"/>
              <a:chExt cx="8948150" cy="772675"/>
            </a:xfrm>
          </p:grpSpPr>
          <p:sp>
            <p:nvSpPr>
              <p:cNvPr id="279" name="Google Shape;279;p4"/>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0" name="Google Shape;280;p4"/>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1" name="Google Shape;281;p4"/>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2" name="Google Shape;282;p4"/>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3" name="Google Shape;283;p4"/>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4" name="Google Shape;284;p4"/>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5" name="Google Shape;285;p4"/>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6" name="Google Shape;286;p4"/>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7" name="Google Shape;287;p4"/>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8" name="Google Shape;288;p4"/>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9" name="Google Shape;289;p4"/>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0" name="Google Shape;290;p4"/>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1" name="Google Shape;291;p4"/>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2" name="Google Shape;292;p4"/>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8" name="Google Shape;298;p4"/>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9" name="Google Shape;299;p4"/>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0" name="Google Shape;300;p4"/>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1" name="Google Shape;301;p4"/>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2" name="Google Shape;302;p4"/>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3" name="Google Shape;303;p4"/>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4" name="Google Shape;304;p4"/>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 name="Google Shape;305;p4"/>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 name="Google Shape;306;p4"/>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8" name="Google Shape;308;p4"/>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9" name="Google Shape;309;p4"/>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0" name="Google Shape;310;p4"/>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1" name="Google Shape;311;p4"/>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12" name="Google Shape;312;p4"/>
          <p:cNvSpPr txBox="1">
            <a:spLocks noGrp="1"/>
          </p:cNvSpPr>
          <p:nvPr>
            <p:ph type="body" idx="1"/>
          </p:nvPr>
        </p:nvSpPr>
        <p:spPr>
          <a:xfrm>
            <a:off x="1675575" y="2161800"/>
            <a:ext cx="5778600" cy="819900"/>
          </a:xfrm>
          <a:prstGeom prst="rect">
            <a:avLst/>
          </a:prstGeom>
          <a:effectLst>
            <a:outerShdw blurRad="28575" dist="9525" dir="5400000" algn="bl" rotWithShape="0">
              <a:schemeClr val="dk1">
                <a:alpha val="38000"/>
              </a:schemeClr>
            </a:outerShdw>
          </a:effectLst>
        </p:spPr>
        <p:txBody>
          <a:bodyPr spcFirstLastPara="1" wrap="square" lIns="0" tIns="0" rIns="0" bIns="0" anchor="ctr" anchorCtr="0">
            <a:noAutofit/>
          </a:bodyPr>
          <a:lstStyle>
            <a:lvl1pPr marL="457200" lvl="0" indent="-406400" algn="ctr" rtl="0">
              <a:spcBef>
                <a:spcPts val="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1pPr>
            <a:lvl2pPr marL="914400" lvl="1"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2pPr>
            <a:lvl3pPr marL="1371600" lvl="2"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3pPr>
            <a:lvl4pPr marL="1828800" lvl="3"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4pPr>
            <a:lvl5pPr marL="2286000" lvl="4"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5pPr>
            <a:lvl6pPr marL="2743200" lvl="5"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6pPr>
            <a:lvl7pPr marL="3200400" lvl="6"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7pPr>
            <a:lvl8pPr marL="3657600" lvl="7"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8pPr>
            <a:lvl9pPr marL="4114800" lvl="8" indent="-406400" algn="ctr" rtl="0">
              <a:spcBef>
                <a:spcPts val="800"/>
              </a:spcBef>
              <a:spcAft>
                <a:spcPts val="80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9pPr>
          </a:lstStyle>
          <a:p>
            <a:endParaRPr/>
          </a:p>
        </p:txBody>
      </p:sp>
      <p:sp>
        <p:nvSpPr>
          <p:cNvPr id="313" name="Google Shape;313;p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4"/>
        <p:cNvGrpSpPr/>
        <p:nvPr/>
      </p:nvGrpSpPr>
      <p:grpSpPr>
        <a:xfrm>
          <a:off x="0" y="0"/>
          <a:ext cx="0" cy="0"/>
          <a:chOff x="0" y="0"/>
          <a:chExt cx="0" cy="0"/>
        </a:xfrm>
      </p:grpSpPr>
      <p:grpSp>
        <p:nvGrpSpPr>
          <p:cNvPr id="315" name="Google Shape;315;p5"/>
          <p:cNvGrpSpPr/>
          <p:nvPr/>
        </p:nvGrpSpPr>
        <p:grpSpPr>
          <a:xfrm>
            <a:off x="104275" y="50550"/>
            <a:ext cx="10266591" cy="5287714"/>
            <a:chOff x="104275" y="50550"/>
            <a:chExt cx="10266591" cy="5287714"/>
          </a:xfrm>
        </p:grpSpPr>
        <p:sp>
          <p:nvSpPr>
            <p:cNvPr id="316" name="Google Shape;316;p5"/>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5"/>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5"/>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5"/>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5"/>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5"/>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5"/>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5"/>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4" name="Google Shape;324;p5"/>
            <p:cNvGrpSpPr/>
            <p:nvPr/>
          </p:nvGrpSpPr>
          <p:grpSpPr>
            <a:xfrm>
              <a:off x="7817748" y="1079748"/>
              <a:ext cx="408036" cy="4063663"/>
              <a:chOff x="967895" y="415018"/>
              <a:chExt cx="628714" cy="6262387"/>
            </a:xfrm>
          </p:grpSpPr>
          <p:sp>
            <p:nvSpPr>
              <p:cNvPr id="325" name="Google Shape;325;p5"/>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5"/>
              <p:cNvGrpSpPr/>
              <p:nvPr/>
            </p:nvGrpSpPr>
            <p:grpSpPr>
              <a:xfrm>
                <a:off x="967895" y="415018"/>
                <a:ext cx="628714" cy="801374"/>
                <a:chOff x="1774126" y="766200"/>
                <a:chExt cx="1582467" cy="2017050"/>
              </a:xfrm>
            </p:grpSpPr>
            <p:sp>
              <p:nvSpPr>
                <p:cNvPr id="327" name="Google Shape;327;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5" name="Google Shape;335;p5"/>
            <p:cNvGrpSpPr/>
            <p:nvPr/>
          </p:nvGrpSpPr>
          <p:grpSpPr>
            <a:xfrm>
              <a:off x="7200036" y="3718572"/>
              <a:ext cx="284493" cy="1424795"/>
              <a:chOff x="967895" y="415018"/>
              <a:chExt cx="628714" cy="3148718"/>
            </a:xfrm>
          </p:grpSpPr>
          <p:sp>
            <p:nvSpPr>
              <p:cNvPr id="336" name="Google Shape;336;p5"/>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5"/>
              <p:cNvGrpSpPr/>
              <p:nvPr/>
            </p:nvGrpSpPr>
            <p:grpSpPr>
              <a:xfrm>
                <a:off x="967895" y="415018"/>
                <a:ext cx="628714" cy="801374"/>
                <a:chOff x="1774126" y="766200"/>
                <a:chExt cx="1582467" cy="2017050"/>
              </a:xfrm>
            </p:grpSpPr>
            <p:sp>
              <p:nvSpPr>
                <p:cNvPr id="338" name="Google Shape;338;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6" name="Google Shape;346;p5"/>
            <p:cNvGrpSpPr/>
            <p:nvPr/>
          </p:nvGrpSpPr>
          <p:grpSpPr>
            <a:xfrm>
              <a:off x="8299552" y="3133869"/>
              <a:ext cx="333219" cy="2017814"/>
              <a:chOff x="967895" y="415018"/>
              <a:chExt cx="628714" cy="3807196"/>
            </a:xfrm>
          </p:grpSpPr>
          <p:sp>
            <p:nvSpPr>
              <p:cNvPr id="347" name="Google Shape;347;p5"/>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5"/>
              <p:cNvGrpSpPr/>
              <p:nvPr/>
            </p:nvGrpSpPr>
            <p:grpSpPr>
              <a:xfrm>
                <a:off x="967895" y="415018"/>
                <a:ext cx="628714" cy="801374"/>
                <a:chOff x="1774126" y="766200"/>
                <a:chExt cx="1582467" cy="2017050"/>
              </a:xfrm>
            </p:grpSpPr>
            <p:sp>
              <p:nvSpPr>
                <p:cNvPr id="349" name="Google Shape;349;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7" name="Google Shape;357;p5"/>
            <p:cNvGrpSpPr/>
            <p:nvPr/>
          </p:nvGrpSpPr>
          <p:grpSpPr>
            <a:xfrm>
              <a:off x="104275" y="50550"/>
              <a:ext cx="8948150" cy="772675"/>
              <a:chOff x="104275" y="50550"/>
              <a:chExt cx="8948150" cy="772675"/>
            </a:xfrm>
          </p:grpSpPr>
          <p:sp>
            <p:nvSpPr>
              <p:cNvPr id="358" name="Google Shape;358;p5"/>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9" name="Google Shape;359;p5"/>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0" name="Google Shape;360;p5"/>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1" name="Google Shape;361;p5"/>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2" name="Google Shape;362;p5"/>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3" name="Google Shape;363;p5"/>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4" name="Google Shape;364;p5"/>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5" name="Google Shape;365;p5"/>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6" name="Google Shape;366;p5"/>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7" name="Google Shape;367;p5"/>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8" name="Google Shape;368;p5"/>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9" name="Google Shape;369;p5"/>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0" name="Google Shape;370;p5"/>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1" name="Google Shape;371;p5"/>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7" name="Google Shape;377;p5"/>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8" name="Google Shape;378;p5"/>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9" name="Google Shape;379;p5"/>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0" name="Google Shape;380;p5"/>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1" name="Google Shape;381;p5"/>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2" name="Google Shape;382;p5"/>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3" name="Google Shape;383;p5"/>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4" name="Google Shape;384;p5"/>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5" name="Google Shape;385;p5"/>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7" name="Google Shape;387;p5"/>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8" name="Google Shape;388;p5"/>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9" name="Google Shape;389;p5"/>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0" name="Google Shape;390;p5"/>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91" name="Google Shape;391;p5"/>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92" name="Google Shape;392;p5"/>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800"/>
              </a:spcBef>
              <a:spcAft>
                <a:spcPts val="0"/>
              </a:spcAft>
              <a:buSzPts val="2200"/>
              <a:buChar char="▻"/>
              <a:defRPr/>
            </a:lvl2pPr>
            <a:lvl3pPr marL="1371600" lvl="2" indent="-368300" rtl="0">
              <a:spcBef>
                <a:spcPts val="800"/>
              </a:spcBef>
              <a:spcAft>
                <a:spcPts val="0"/>
              </a:spcAft>
              <a:buSzPts val="2200"/>
              <a:buChar char="■"/>
              <a:defRPr/>
            </a:lvl3pPr>
            <a:lvl4pPr marL="1828800" lvl="3" indent="-368300" rtl="0">
              <a:spcBef>
                <a:spcPts val="800"/>
              </a:spcBef>
              <a:spcAft>
                <a:spcPts val="0"/>
              </a:spcAft>
              <a:buSzPts val="2200"/>
              <a:buChar char="●"/>
              <a:defRPr/>
            </a:lvl4pPr>
            <a:lvl5pPr marL="2286000" lvl="4" indent="-368300" rtl="0">
              <a:spcBef>
                <a:spcPts val="800"/>
              </a:spcBef>
              <a:spcAft>
                <a:spcPts val="0"/>
              </a:spcAft>
              <a:buSzPts val="2200"/>
              <a:buChar char="○"/>
              <a:defRPr/>
            </a:lvl5pPr>
            <a:lvl6pPr marL="2743200" lvl="5" indent="-368300" rtl="0">
              <a:spcBef>
                <a:spcPts val="800"/>
              </a:spcBef>
              <a:spcAft>
                <a:spcPts val="0"/>
              </a:spcAft>
              <a:buSzPts val="2200"/>
              <a:buChar char="■"/>
              <a:defRPr/>
            </a:lvl6pPr>
            <a:lvl7pPr marL="3200400" lvl="6" indent="-368300" rtl="0">
              <a:spcBef>
                <a:spcPts val="800"/>
              </a:spcBef>
              <a:spcAft>
                <a:spcPts val="0"/>
              </a:spcAft>
              <a:buSzPts val="2200"/>
              <a:buChar char="●"/>
              <a:defRPr/>
            </a:lvl7pPr>
            <a:lvl8pPr marL="3657600" lvl="7" indent="-368300" rtl="0">
              <a:spcBef>
                <a:spcPts val="800"/>
              </a:spcBef>
              <a:spcAft>
                <a:spcPts val="0"/>
              </a:spcAft>
              <a:buSzPts val="2200"/>
              <a:buChar char="○"/>
              <a:defRPr/>
            </a:lvl8pPr>
            <a:lvl9pPr marL="4114800" lvl="8" indent="-368300" rtl="0">
              <a:spcBef>
                <a:spcPts val="800"/>
              </a:spcBef>
              <a:spcAft>
                <a:spcPts val="800"/>
              </a:spcAft>
              <a:buSzPts val="2200"/>
              <a:buChar char="■"/>
              <a:defRPr/>
            </a:lvl9pPr>
          </a:lstStyle>
          <a:p>
            <a:endParaRPr/>
          </a:p>
        </p:txBody>
      </p:sp>
      <p:sp>
        <p:nvSpPr>
          <p:cNvPr id="393" name="Google Shape;393;p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4"/>
        <p:cNvGrpSpPr/>
        <p:nvPr/>
      </p:nvGrpSpPr>
      <p:grpSpPr>
        <a:xfrm>
          <a:off x="0" y="0"/>
          <a:ext cx="0" cy="0"/>
          <a:chOff x="0" y="0"/>
          <a:chExt cx="0" cy="0"/>
        </a:xfrm>
      </p:grpSpPr>
      <p:grpSp>
        <p:nvGrpSpPr>
          <p:cNvPr id="395" name="Google Shape;395;p6"/>
          <p:cNvGrpSpPr/>
          <p:nvPr/>
        </p:nvGrpSpPr>
        <p:grpSpPr>
          <a:xfrm>
            <a:off x="104275" y="50550"/>
            <a:ext cx="10266591" cy="5287714"/>
            <a:chOff x="104275" y="50550"/>
            <a:chExt cx="10266591" cy="5287714"/>
          </a:xfrm>
        </p:grpSpPr>
        <p:sp>
          <p:nvSpPr>
            <p:cNvPr id="396" name="Google Shape;396;p6"/>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6"/>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6"/>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6"/>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6"/>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6"/>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6"/>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6"/>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4" name="Google Shape;404;p6"/>
            <p:cNvGrpSpPr/>
            <p:nvPr/>
          </p:nvGrpSpPr>
          <p:grpSpPr>
            <a:xfrm>
              <a:off x="7817748" y="1079748"/>
              <a:ext cx="408036" cy="4063663"/>
              <a:chOff x="967895" y="415018"/>
              <a:chExt cx="628714" cy="6262387"/>
            </a:xfrm>
          </p:grpSpPr>
          <p:sp>
            <p:nvSpPr>
              <p:cNvPr id="405" name="Google Shape;405;p6"/>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6"/>
              <p:cNvGrpSpPr/>
              <p:nvPr/>
            </p:nvGrpSpPr>
            <p:grpSpPr>
              <a:xfrm>
                <a:off x="967895" y="415018"/>
                <a:ext cx="628714" cy="801374"/>
                <a:chOff x="1774126" y="766200"/>
                <a:chExt cx="1582467" cy="2017050"/>
              </a:xfrm>
            </p:grpSpPr>
            <p:sp>
              <p:nvSpPr>
                <p:cNvPr id="407" name="Google Shape;407;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5" name="Google Shape;415;p6"/>
            <p:cNvGrpSpPr/>
            <p:nvPr/>
          </p:nvGrpSpPr>
          <p:grpSpPr>
            <a:xfrm>
              <a:off x="7200036" y="3718572"/>
              <a:ext cx="284493" cy="1424795"/>
              <a:chOff x="967895" y="415018"/>
              <a:chExt cx="628714" cy="3148718"/>
            </a:xfrm>
          </p:grpSpPr>
          <p:sp>
            <p:nvSpPr>
              <p:cNvPr id="416" name="Google Shape;416;p6"/>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6"/>
              <p:cNvGrpSpPr/>
              <p:nvPr/>
            </p:nvGrpSpPr>
            <p:grpSpPr>
              <a:xfrm>
                <a:off x="967895" y="415018"/>
                <a:ext cx="628714" cy="801374"/>
                <a:chOff x="1774126" y="766200"/>
                <a:chExt cx="1582467" cy="2017050"/>
              </a:xfrm>
            </p:grpSpPr>
            <p:sp>
              <p:nvSpPr>
                <p:cNvPr id="418" name="Google Shape;418;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6" name="Google Shape;426;p6"/>
            <p:cNvGrpSpPr/>
            <p:nvPr/>
          </p:nvGrpSpPr>
          <p:grpSpPr>
            <a:xfrm>
              <a:off x="8299552" y="3133869"/>
              <a:ext cx="333219" cy="2017814"/>
              <a:chOff x="967895" y="415018"/>
              <a:chExt cx="628714" cy="3807196"/>
            </a:xfrm>
          </p:grpSpPr>
          <p:sp>
            <p:nvSpPr>
              <p:cNvPr id="427" name="Google Shape;427;p6"/>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6"/>
              <p:cNvGrpSpPr/>
              <p:nvPr/>
            </p:nvGrpSpPr>
            <p:grpSpPr>
              <a:xfrm>
                <a:off x="967895" y="415018"/>
                <a:ext cx="628714" cy="801374"/>
                <a:chOff x="1774126" y="766200"/>
                <a:chExt cx="1582467" cy="2017050"/>
              </a:xfrm>
            </p:grpSpPr>
            <p:sp>
              <p:nvSpPr>
                <p:cNvPr id="429" name="Google Shape;429;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37" name="Google Shape;437;p6"/>
            <p:cNvGrpSpPr/>
            <p:nvPr/>
          </p:nvGrpSpPr>
          <p:grpSpPr>
            <a:xfrm>
              <a:off x="104275" y="50550"/>
              <a:ext cx="8948150" cy="772675"/>
              <a:chOff x="104275" y="50550"/>
              <a:chExt cx="8948150" cy="772675"/>
            </a:xfrm>
          </p:grpSpPr>
          <p:sp>
            <p:nvSpPr>
              <p:cNvPr id="438" name="Google Shape;438;p6"/>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9" name="Google Shape;439;p6"/>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0" name="Google Shape;440;p6"/>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1" name="Google Shape;441;p6"/>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2" name="Google Shape;442;p6"/>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3" name="Google Shape;443;p6"/>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4" name="Google Shape;444;p6"/>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5" name="Google Shape;445;p6"/>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6" name="Google Shape;446;p6"/>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7" name="Google Shape;447;p6"/>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8" name="Google Shape;448;p6"/>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9" name="Google Shape;449;p6"/>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0" name="Google Shape;450;p6"/>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1" name="Google Shape;451;p6"/>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7" name="Google Shape;457;p6"/>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8" name="Google Shape;458;p6"/>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9" name="Google Shape;459;p6"/>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0" name="Google Shape;460;p6"/>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1" name="Google Shape;461;p6"/>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2" name="Google Shape;462;p6"/>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3" name="Google Shape;463;p6"/>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4" name="Google Shape;464;p6"/>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5" name="Google Shape;465;p6"/>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7" name="Google Shape;467;p6"/>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8" name="Google Shape;468;p6"/>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9" name="Google Shape;469;p6"/>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70" name="Google Shape;470;p6"/>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471" name="Google Shape;471;p6"/>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2" name="Google Shape;472;p6"/>
          <p:cNvSpPr txBox="1">
            <a:spLocks noGrp="1"/>
          </p:cNvSpPr>
          <p:nvPr>
            <p:ph type="body" idx="1"/>
          </p:nvPr>
        </p:nvSpPr>
        <p:spPr>
          <a:xfrm>
            <a:off x="855300"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3" name="Google Shape;473;p6"/>
          <p:cNvSpPr txBox="1">
            <a:spLocks noGrp="1"/>
          </p:cNvSpPr>
          <p:nvPr>
            <p:ph type="body" idx="2"/>
          </p:nvPr>
        </p:nvSpPr>
        <p:spPr>
          <a:xfrm>
            <a:off x="4199271"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4" name="Google Shape;474;p6"/>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5"/>
        <p:cNvGrpSpPr/>
        <p:nvPr/>
      </p:nvGrpSpPr>
      <p:grpSpPr>
        <a:xfrm>
          <a:off x="0" y="0"/>
          <a:ext cx="0" cy="0"/>
          <a:chOff x="0" y="0"/>
          <a:chExt cx="0" cy="0"/>
        </a:xfrm>
      </p:grpSpPr>
      <p:grpSp>
        <p:nvGrpSpPr>
          <p:cNvPr id="476" name="Google Shape;476;p7"/>
          <p:cNvGrpSpPr/>
          <p:nvPr/>
        </p:nvGrpSpPr>
        <p:grpSpPr>
          <a:xfrm>
            <a:off x="104275" y="50550"/>
            <a:ext cx="10266591" cy="5287714"/>
            <a:chOff x="104275" y="50550"/>
            <a:chExt cx="10266591" cy="5287714"/>
          </a:xfrm>
        </p:grpSpPr>
        <p:sp>
          <p:nvSpPr>
            <p:cNvPr id="477" name="Google Shape;477;p7"/>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7"/>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7"/>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7"/>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7"/>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7"/>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7"/>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7"/>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5" name="Google Shape;485;p7"/>
            <p:cNvGrpSpPr/>
            <p:nvPr/>
          </p:nvGrpSpPr>
          <p:grpSpPr>
            <a:xfrm>
              <a:off x="7817748" y="1079748"/>
              <a:ext cx="408036" cy="4063663"/>
              <a:chOff x="967895" y="415018"/>
              <a:chExt cx="628714" cy="6262387"/>
            </a:xfrm>
          </p:grpSpPr>
          <p:sp>
            <p:nvSpPr>
              <p:cNvPr id="486" name="Google Shape;486;p7"/>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7"/>
              <p:cNvGrpSpPr/>
              <p:nvPr/>
            </p:nvGrpSpPr>
            <p:grpSpPr>
              <a:xfrm>
                <a:off x="967895" y="415018"/>
                <a:ext cx="628714" cy="801374"/>
                <a:chOff x="1774126" y="766200"/>
                <a:chExt cx="1582467" cy="2017050"/>
              </a:xfrm>
            </p:grpSpPr>
            <p:sp>
              <p:nvSpPr>
                <p:cNvPr id="488" name="Google Shape;488;p7"/>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7"/>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7"/>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7"/>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7"/>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7"/>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7"/>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7"/>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96" name="Google Shape;496;p7"/>
            <p:cNvGrpSpPr/>
            <p:nvPr/>
          </p:nvGrpSpPr>
          <p:grpSpPr>
            <a:xfrm>
              <a:off x="8299552" y="3133869"/>
              <a:ext cx="333219" cy="2017814"/>
              <a:chOff x="967895" y="415018"/>
              <a:chExt cx="628714" cy="3807196"/>
            </a:xfrm>
          </p:grpSpPr>
          <p:sp>
            <p:nvSpPr>
              <p:cNvPr id="497" name="Google Shape;497;p7"/>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7"/>
              <p:cNvGrpSpPr/>
              <p:nvPr/>
            </p:nvGrpSpPr>
            <p:grpSpPr>
              <a:xfrm>
                <a:off x="967895" y="415018"/>
                <a:ext cx="628714" cy="801374"/>
                <a:chOff x="1774126" y="766200"/>
                <a:chExt cx="1582467" cy="2017050"/>
              </a:xfrm>
            </p:grpSpPr>
            <p:sp>
              <p:nvSpPr>
                <p:cNvPr id="499" name="Google Shape;499;p7"/>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7"/>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7"/>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7"/>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7"/>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7"/>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7"/>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7"/>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07" name="Google Shape;507;p7"/>
            <p:cNvGrpSpPr/>
            <p:nvPr/>
          </p:nvGrpSpPr>
          <p:grpSpPr>
            <a:xfrm>
              <a:off x="104275" y="50550"/>
              <a:ext cx="8948150" cy="772675"/>
              <a:chOff x="104275" y="50550"/>
              <a:chExt cx="8948150" cy="772675"/>
            </a:xfrm>
          </p:grpSpPr>
          <p:sp>
            <p:nvSpPr>
              <p:cNvPr id="508" name="Google Shape;508;p7"/>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09" name="Google Shape;509;p7"/>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0" name="Google Shape;510;p7"/>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1" name="Google Shape;511;p7"/>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2" name="Google Shape;512;p7"/>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3" name="Google Shape;513;p7"/>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4" name="Google Shape;514;p7"/>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5" name="Google Shape;515;p7"/>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6" name="Google Shape;516;p7"/>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7" name="Google Shape;517;p7"/>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8" name="Google Shape;518;p7"/>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9" name="Google Shape;519;p7"/>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0" name="Google Shape;520;p7"/>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1" name="Google Shape;521;p7"/>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7" name="Google Shape;527;p7"/>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8" name="Google Shape;528;p7"/>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9" name="Google Shape;529;p7"/>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0" name="Google Shape;530;p7"/>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1" name="Google Shape;531;p7"/>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2" name="Google Shape;532;p7"/>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3" name="Google Shape;533;p7"/>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4" name="Google Shape;534;p7"/>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5" name="Google Shape;535;p7"/>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7" name="Google Shape;537;p7"/>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8" name="Google Shape;538;p7"/>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9" name="Google Shape;539;p7"/>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40" name="Google Shape;540;p7"/>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541" name="Google Shape;541;p7"/>
          <p:cNvSpPr txBox="1">
            <a:spLocks noGrp="1"/>
          </p:cNvSpPr>
          <p:nvPr>
            <p:ph type="title"/>
          </p:nvPr>
        </p:nvSpPr>
        <p:spPr>
          <a:xfrm>
            <a:off x="855300" y="836000"/>
            <a:ext cx="66990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2" name="Google Shape;542;p7"/>
          <p:cNvSpPr txBox="1">
            <a:spLocks noGrp="1"/>
          </p:cNvSpPr>
          <p:nvPr>
            <p:ph type="body" idx="1"/>
          </p:nvPr>
        </p:nvSpPr>
        <p:spPr>
          <a:xfrm>
            <a:off x="855434" y="1553825"/>
            <a:ext cx="2087100" cy="3218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43" name="Google Shape;543;p7"/>
          <p:cNvSpPr txBox="1">
            <a:spLocks noGrp="1"/>
          </p:cNvSpPr>
          <p:nvPr>
            <p:ph type="body" idx="2"/>
          </p:nvPr>
        </p:nvSpPr>
        <p:spPr>
          <a:xfrm>
            <a:off x="3161403" y="1553825"/>
            <a:ext cx="2087100" cy="3218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44" name="Google Shape;544;p7"/>
          <p:cNvSpPr txBox="1">
            <a:spLocks noGrp="1"/>
          </p:cNvSpPr>
          <p:nvPr>
            <p:ph type="body" idx="3"/>
          </p:nvPr>
        </p:nvSpPr>
        <p:spPr>
          <a:xfrm>
            <a:off x="5467372" y="1553825"/>
            <a:ext cx="2087100" cy="3218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45" name="Google Shape;545;p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Clouds only">
  <p:cSld name="BLANK_1">
    <p:spTree>
      <p:nvGrpSpPr>
        <p:cNvPr id="1" name="Shape 828"/>
        <p:cNvGrpSpPr/>
        <p:nvPr/>
      </p:nvGrpSpPr>
      <p:grpSpPr>
        <a:xfrm>
          <a:off x="0" y="0"/>
          <a:ext cx="0" cy="0"/>
          <a:chOff x="0" y="0"/>
          <a:chExt cx="0" cy="0"/>
        </a:xfrm>
      </p:grpSpPr>
      <p:grpSp>
        <p:nvGrpSpPr>
          <p:cNvPr id="829" name="Google Shape;829;p12"/>
          <p:cNvGrpSpPr/>
          <p:nvPr/>
        </p:nvGrpSpPr>
        <p:grpSpPr>
          <a:xfrm>
            <a:off x="-52200" y="50550"/>
            <a:ext cx="9256075" cy="5245735"/>
            <a:chOff x="-52200" y="50550"/>
            <a:chExt cx="9256075" cy="5245735"/>
          </a:xfrm>
        </p:grpSpPr>
        <p:sp>
          <p:nvSpPr>
            <p:cNvPr id="830" name="Google Shape;830;p12"/>
            <p:cNvSpPr/>
            <p:nvPr/>
          </p:nvSpPr>
          <p:spPr>
            <a:xfrm>
              <a:off x="-52200" y="299053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2"/>
            <p:cNvSpPr/>
            <p:nvPr/>
          </p:nvSpPr>
          <p:spPr>
            <a:xfrm>
              <a:off x="2567033" y="3780191"/>
              <a:ext cx="2154572" cy="9869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2"/>
            <p:cNvSpPr/>
            <p:nvPr/>
          </p:nvSpPr>
          <p:spPr>
            <a:xfrm>
              <a:off x="3626041" y="3244742"/>
              <a:ext cx="2038292" cy="694227"/>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2"/>
            <p:cNvSpPr/>
            <p:nvPr/>
          </p:nvSpPr>
          <p:spPr>
            <a:xfrm>
              <a:off x="3907840" y="3671766"/>
              <a:ext cx="3406627" cy="1462743"/>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2"/>
            <p:cNvSpPr/>
            <p:nvPr/>
          </p:nvSpPr>
          <p:spPr>
            <a:xfrm>
              <a:off x="434903" y="4215970"/>
              <a:ext cx="2406853" cy="91722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12"/>
            <p:cNvSpPr/>
            <p:nvPr/>
          </p:nvSpPr>
          <p:spPr>
            <a:xfrm flipH="1">
              <a:off x="-50423" y="3671774"/>
              <a:ext cx="1322417" cy="60577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2"/>
            <p:cNvSpPr/>
            <p:nvPr/>
          </p:nvSpPr>
          <p:spPr>
            <a:xfrm>
              <a:off x="5747332" y="4053480"/>
              <a:ext cx="3261193" cy="124280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2"/>
            <p:cNvSpPr/>
            <p:nvPr/>
          </p:nvSpPr>
          <p:spPr>
            <a:xfrm flipH="1">
              <a:off x="5619392" y="314441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8" name="Google Shape;838;p12"/>
            <p:cNvGrpSpPr/>
            <p:nvPr/>
          </p:nvGrpSpPr>
          <p:grpSpPr>
            <a:xfrm>
              <a:off x="104275" y="50550"/>
              <a:ext cx="8948150" cy="772675"/>
              <a:chOff x="104275" y="50550"/>
              <a:chExt cx="8948150" cy="772675"/>
            </a:xfrm>
          </p:grpSpPr>
          <p:sp>
            <p:nvSpPr>
              <p:cNvPr id="839" name="Google Shape;839;p1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0" name="Google Shape;840;p1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1" name="Google Shape;841;p1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2" name="Google Shape;842;p1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3" name="Google Shape;843;p1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4" name="Google Shape;844;p1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5" name="Google Shape;845;p1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6" name="Google Shape;846;p1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7" name="Google Shape;847;p1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8" name="Google Shape;848;p1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9" name="Google Shape;849;p1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0" name="Google Shape;850;p1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1" name="Google Shape;851;p1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2" name="Google Shape;852;p1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8" name="Google Shape;858;p1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9" name="Google Shape;859;p1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0" name="Google Shape;860;p1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1" name="Google Shape;861;p1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2" name="Google Shape;862;p1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3" name="Google Shape;863;p1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4" name="Google Shape;864;p1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5" name="Google Shape;865;p1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6" name="Google Shape;866;p1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8" name="Google Shape;868;p1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9" name="Google Shape;869;p1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0" name="Google Shape;870;p1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1" name="Google Shape;871;p1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872" name="Google Shape;872;p1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33000">
              <a:schemeClr val="accent2"/>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1pPr>
            <a:lvl2pPr lvl="1"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2pPr>
            <a:lvl3pPr lvl="2"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3pPr>
            <a:lvl4pPr lvl="3"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4pPr>
            <a:lvl5pPr lvl="4"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5pPr>
            <a:lvl6pPr lvl="5"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6pPr>
            <a:lvl7pPr lvl="6"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7pPr>
            <a:lvl8pPr lvl="7"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8pPr>
            <a:lvl9pPr lvl="8"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9pPr>
          </a:lstStyle>
          <a:p>
            <a:endParaRPr/>
          </a:p>
        </p:txBody>
      </p:sp>
      <p:sp>
        <p:nvSpPr>
          <p:cNvPr id="7" name="Google Shape;7;p1"/>
          <p:cNvSpPr txBox="1">
            <a:spLocks noGrp="1"/>
          </p:cNvSpPr>
          <p:nvPr>
            <p:ph type="body" idx="1"/>
          </p:nvPr>
        </p:nvSpPr>
        <p:spPr>
          <a:xfrm>
            <a:off x="855300" y="1553825"/>
            <a:ext cx="6240900" cy="28341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marL="914400" lvl="1" indent="-3683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marL="1371600" lvl="2"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marL="1828800" lvl="3"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marL="2286000" lvl="4"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marL="2743200" lvl="5"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marL="3200400" lvl="6"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marL="3657600" lvl="7"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marL="4114800" lvl="8" indent="-3683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a:endParaRPr/>
          </a:p>
        </p:txBody>
      </p:sp>
      <p:sp>
        <p:nvSpPr>
          <p:cNvPr id="8" name="Google Shape;8;p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Space Grotesk Light"/>
                <a:ea typeface="Space Grotesk Light"/>
                <a:cs typeface="Space Grotesk Light"/>
                <a:sym typeface="Space Grotesk Light"/>
              </a:defRPr>
            </a:lvl1pPr>
            <a:lvl2pPr lvl="1" algn="ctr" rtl="0">
              <a:buNone/>
              <a:defRPr sz="1300">
                <a:solidFill>
                  <a:schemeClr val="accent1"/>
                </a:solidFill>
                <a:latin typeface="Space Grotesk Light"/>
                <a:ea typeface="Space Grotesk Light"/>
                <a:cs typeface="Space Grotesk Light"/>
                <a:sym typeface="Space Grotesk Light"/>
              </a:defRPr>
            </a:lvl2pPr>
            <a:lvl3pPr lvl="2" algn="ctr" rtl="0">
              <a:buNone/>
              <a:defRPr sz="1300">
                <a:solidFill>
                  <a:schemeClr val="accent1"/>
                </a:solidFill>
                <a:latin typeface="Space Grotesk Light"/>
                <a:ea typeface="Space Grotesk Light"/>
                <a:cs typeface="Space Grotesk Light"/>
                <a:sym typeface="Space Grotesk Light"/>
              </a:defRPr>
            </a:lvl3pPr>
            <a:lvl4pPr lvl="3" algn="ctr" rtl="0">
              <a:buNone/>
              <a:defRPr sz="1300">
                <a:solidFill>
                  <a:schemeClr val="accent1"/>
                </a:solidFill>
                <a:latin typeface="Space Grotesk Light"/>
                <a:ea typeface="Space Grotesk Light"/>
                <a:cs typeface="Space Grotesk Light"/>
                <a:sym typeface="Space Grotesk Light"/>
              </a:defRPr>
            </a:lvl4pPr>
            <a:lvl5pPr lvl="4" algn="ctr" rtl="0">
              <a:buNone/>
              <a:defRPr sz="1300">
                <a:solidFill>
                  <a:schemeClr val="accent1"/>
                </a:solidFill>
                <a:latin typeface="Space Grotesk Light"/>
                <a:ea typeface="Space Grotesk Light"/>
                <a:cs typeface="Space Grotesk Light"/>
                <a:sym typeface="Space Grotesk Light"/>
              </a:defRPr>
            </a:lvl5pPr>
            <a:lvl6pPr lvl="5" algn="ctr" rtl="0">
              <a:buNone/>
              <a:defRPr sz="1300">
                <a:solidFill>
                  <a:schemeClr val="accent1"/>
                </a:solidFill>
                <a:latin typeface="Space Grotesk Light"/>
                <a:ea typeface="Space Grotesk Light"/>
                <a:cs typeface="Space Grotesk Light"/>
                <a:sym typeface="Space Grotesk Light"/>
              </a:defRPr>
            </a:lvl6pPr>
            <a:lvl7pPr lvl="6" algn="ctr" rtl="0">
              <a:buNone/>
              <a:defRPr sz="1300">
                <a:solidFill>
                  <a:schemeClr val="accent1"/>
                </a:solidFill>
                <a:latin typeface="Space Grotesk Light"/>
                <a:ea typeface="Space Grotesk Light"/>
                <a:cs typeface="Space Grotesk Light"/>
                <a:sym typeface="Space Grotesk Light"/>
              </a:defRPr>
            </a:lvl7pPr>
            <a:lvl8pPr lvl="7" algn="ctr" rtl="0">
              <a:buNone/>
              <a:defRPr sz="1300">
                <a:solidFill>
                  <a:schemeClr val="accent1"/>
                </a:solidFill>
                <a:latin typeface="Space Grotesk Light"/>
                <a:ea typeface="Space Grotesk Light"/>
                <a:cs typeface="Space Grotesk Light"/>
                <a:sym typeface="Space Grotesk Light"/>
              </a:defRPr>
            </a:lvl8pPr>
            <a:lvl9pPr lvl="8" algn="ctr" rtl="0">
              <a:buNone/>
              <a:defRPr sz="1300">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3"/>
          <p:cNvSpPr txBox="1">
            <a:spLocks noGrp="1"/>
          </p:cNvSpPr>
          <p:nvPr>
            <p:ph type="ctrTitle"/>
          </p:nvPr>
        </p:nvSpPr>
        <p:spPr>
          <a:xfrm>
            <a:off x="2040476" y="260196"/>
            <a:ext cx="6285768" cy="149426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smtClean="0"/>
              <a:t>BÁO CÁO CÔNG </a:t>
            </a:r>
            <a:r>
              <a:rPr lang="en-US" smtClean="0"/>
              <a:t>NGHỆ .NET</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91" y="200721"/>
            <a:ext cx="1246446" cy="1229901"/>
          </a:xfrm>
          <a:prstGeom prst="rect">
            <a:avLst/>
          </a:prstGeom>
        </p:spPr>
      </p:pic>
      <p:sp>
        <p:nvSpPr>
          <p:cNvPr id="4" name="TextBox 3"/>
          <p:cNvSpPr txBox="1"/>
          <p:nvPr/>
        </p:nvSpPr>
        <p:spPr>
          <a:xfrm>
            <a:off x="904266" y="2249196"/>
            <a:ext cx="8021749" cy="1077218"/>
          </a:xfrm>
          <a:prstGeom prst="rect">
            <a:avLst/>
          </a:prstGeom>
          <a:noFill/>
        </p:spPr>
        <p:txBody>
          <a:bodyPr wrap="square" rtlCol="0">
            <a:spAutoFit/>
          </a:bodyPr>
          <a:lstStyle/>
          <a:p>
            <a:pPr algn="ctr"/>
            <a:r>
              <a:rPr lang="en-US" sz="3200" dirty="0" smtClean="0"/>
              <a:t>ĐỀ TÀI: </a:t>
            </a:r>
            <a:r>
              <a:rPr lang="en-US" sz="3200" dirty="0" smtClean="0">
                <a:solidFill>
                  <a:srgbClr val="FF0000"/>
                </a:solidFill>
              </a:rPr>
              <a:t>XÂY </a:t>
            </a:r>
            <a:r>
              <a:rPr lang="en-US" sz="3200" smtClean="0">
                <a:solidFill>
                  <a:srgbClr val="FF0000"/>
                </a:solidFill>
              </a:rPr>
              <a:t>DỰNG PHẦN MỀM BÁN VÉ XE KHÁCH</a:t>
            </a:r>
            <a:endParaRPr lang="en-US" sz="3200" dirty="0">
              <a:solidFill>
                <a:srgbClr val="FF0000"/>
              </a:solidFill>
            </a:endParaRPr>
          </a:p>
        </p:txBody>
      </p:sp>
      <p:sp>
        <p:nvSpPr>
          <p:cNvPr id="5" name="TextBox 4"/>
          <p:cNvSpPr txBox="1"/>
          <p:nvPr/>
        </p:nvSpPr>
        <p:spPr>
          <a:xfrm>
            <a:off x="154891" y="3821152"/>
            <a:ext cx="4572000" cy="830997"/>
          </a:xfrm>
          <a:prstGeom prst="rect">
            <a:avLst/>
          </a:prstGeom>
          <a:noFill/>
        </p:spPr>
        <p:txBody>
          <a:bodyPr wrap="square" rtlCol="0">
            <a:spAutoFit/>
          </a:bodyPr>
          <a:lstStyle/>
          <a:p>
            <a:r>
              <a:rPr lang="en-US" sz="2400" dirty="0" smtClean="0"/>
              <a:t>GIÁO VIÊN HƯỚNG DẪN</a:t>
            </a:r>
            <a:r>
              <a:rPr lang="en-US" sz="2400" smtClean="0"/>
              <a:t>: </a:t>
            </a:r>
          </a:p>
          <a:p>
            <a:r>
              <a:rPr lang="en-US" sz="2400" smtClean="0"/>
              <a:t>BÙI CÔNG DANH</a:t>
            </a:r>
            <a:endParaRPr lang="en-US" sz="24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77"/>
                                        </p:tgtEl>
                                        <p:attrNameLst>
                                          <p:attrName>style.visibility</p:attrName>
                                        </p:attrNameLst>
                                      </p:cBhvr>
                                      <p:to>
                                        <p:strVal val="visible"/>
                                      </p:to>
                                    </p:set>
                                    <p:animEffect transition="in" filter="fade">
                                      <p:cBhvr>
                                        <p:cTn id="12" dur="1000"/>
                                        <p:tgtEl>
                                          <p:spTgt spid="877"/>
                                        </p:tgtEl>
                                      </p:cBhvr>
                                    </p:animEffect>
                                    <p:anim calcmode="lin" valueType="num">
                                      <p:cBhvr>
                                        <p:cTn id="13" dur="1000" fill="hold"/>
                                        <p:tgtEl>
                                          <p:spTgt spid="877"/>
                                        </p:tgtEl>
                                        <p:attrNameLst>
                                          <p:attrName>ppt_x</p:attrName>
                                        </p:attrNameLst>
                                      </p:cBhvr>
                                      <p:tavLst>
                                        <p:tav tm="0">
                                          <p:val>
                                            <p:strVal val="#ppt_x"/>
                                          </p:val>
                                        </p:tav>
                                        <p:tav tm="100000">
                                          <p:val>
                                            <p:strVal val="#ppt_x"/>
                                          </p:val>
                                        </p:tav>
                                      </p:tavLst>
                                    </p:anim>
                                    <p:anim calcmode="lin" valueType="num">
                                      <p:cBhvr>
                                        <p:cTn id="14" dur="1000" fill="hold"/>
                                        <p:tgtEl>
                                          <p:spTgt spid="87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5" name="Google Shape;945;p20"/>
          <p:cNvSpPr txBox="1">
            <a:spLocks noGrp="1"/>
          </p:cNvSpPr>
          <p:nvPr>
            <p:ph type="title"/>
          </p:nvPr>
        </p:nvSpPr>
        <p:spPr>
          <a:xfrm>
            <a:off x="667350" y="379141"/>
            <a:ext cx="6240900" cy="414544"/>
          </a:xfrm>
          <a:prstGeom prst="rect">
            <a:avLst/>
          </a:prstGeom>
        </p:spPr>
        <p:txBody>
          <a:bodyPr spcFirstLastPara="1" wrap="square" lIns="0" tIns="0" rIns="0" bIns="0" anchor="b" anchorCtr="0">
            <a:noAutofit/>
          </a:bodyPr>
          <a:lstStyle/>
          <a:p>
            <a:pPr marL="342900" lvl="0" indent="-342900" algn="l" rtl="0">
              <a:spcBef>
                <a:spcPts val="0"/>
              </a:spcBef>
              <a:spcAft>
                <a:spcPts val="0"/>
              </a:spcAft>
              <a:buFont typeface="Arial" panose="020B0604020202020204" pitchFamily="34" charset="0"/>
              <a:buChar char="•"/>
            </a:pPr>
            <a:r>
              <a:rPr lang="en-US" sz="2400" dirty="0" err="1" smtClean="0"/>
              <a:t>Giao</a:t>
            </a:r>
            <a:r>
              <a:rPr lang="en-US" sz="2400" dirty="0" smtClean="0"/>
              <a:t> </a:t>
            </a:r>
            <a:r>
              <a:rPr lang="en-US" sz="2400" err="1" smtClean="0"/>
              <a:t>diện</a:t>
            </a:r>
            <a:r>
              <a:rPr lang="en-US" sz="2400" smtClean="0"/>
              <a:t> Chính</a:t>
            </a:r>
            <a:endParaRPr sz="2400" dirty="0"/>
          </a:p>
        </p:txBody>
      </p:sp>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6" name="Picture 5"/>
          <p:cNvPicPr/>
          <p:nvPr/>
        </p:nvPicPr>
        <p:blipFill>
          <a:blip r:embed="rId3"/>
          <a:stretch>
            <a:fillRect/>
          </a:stretch>
        </p:blipFill>
        <p:spPr>
          <a:xfrm>
            <a:off x="1466697" y="934986"/>
            <a:ext cx="6210605" cy="3366351"/>
          </a:xfrm>
          <a:prstGeom prst="rect">
            <a:avLst/>
          </a:prstGeom>
        </p:spPr>
      </p:pic>
    </p:spTree>
    <p:extLst>
      <p:ext uri="{BB962C8B-B14F-4D97-AF65-F5344CB8AC3E}">
        <p14:creationId xmlns:p14="http://schemas.microsoft.com/office/powerpoint/2010/main" val="2654222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45"/>
                                        </p:tgtEl>
                                        <p:attrNameLst>
                                          <p:attrName>style.visibility</p:attrName>
                                        </p:attrNameLst>
                                      </p:cBhvr>
                                      <p:to>
                                        <p:strVal val="visible"/>
                                      </p:to>
                                    </p:set>
                                    <p:animEffect transition="in" filter="barn(inVertical)">
                                      <p:cBhvr>
                                        <p:cTn id="7" dur="500"/>
                                        <p:tgtEl>
                                          <p:spTgt spid="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5" name="Google Shape;945;p20"/>
          <p:cNvSpPr txBox="1">
            <a:spLocks noGrp="1"/>
          </p:cNvSpPr>
          <p:nvPr>
            <p:ph type="title"/>
          </p:nvPr>
        </p:nvSpPr>
        <p:spPr>
          <a:xfrm>
            <a:off x="667350" y="379141"/>
            <a:ext cx="6240900" cy="414544"/>
          </a:xfrm>
          <a:prstGeom prst="rect">
            <a:avLst/>
          </a:prstGeom>
        </p:spPr>
        <p:txBody>
          <a:bodyPr spcFirstLastPara="1" wrap="square" lIns="0" tIns="0" rIns="0" bIns="0" anchor="b" anchorCtr="0">
            <a:noAutofit/>
          </a:bodyPr>
          <a:lstStyle/>
          <a:p>
            <a:pPr marL="342900" lvl="0" indent="-342900" algn="l" rtl="0">
              <a:spcBef>
                <a:spcPts val="0"/>
              </a:spcBef>
              <a:spcAft>
                <a:spcPts val="0"/>
              </a:spcAft>
              <a:buFont typeface="Arial" panose="020B0604020202020204" pitchFamily="34" charset="0"/>
              <a:buChar char="•"/>
            </a:pPr>
            <a:r>
              <a:rPr lang="en-US" sz="2400" dirty="0" err="1" smtClean="0"/>
              <a:t>Giao</a:t>
            </a:r>
            <a:r>
              <a:rPr lang="en-US" sz="2400" dirty="0" smtClean="0"/>
              <a:t> </a:t>
            </a:r>
            <a:r>
              <a:rPr lang="en-US" sz="2400" err="1" smtClean="0"/>
              <a:t>diện</a:t>
            </a:r>
            <a:r>
              <a:rPr lang="en-US" sz="2400" smtClean="0"/>
              <a:t> Quản lý Nhân Viên</a:t>
            </a:r>
            <a:endParaRPr sz="2400" dirty="0"/>
          </a:p>
        </p:txBody>
      </p:sp>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6" name="Picture 5"/>
          <p:cNvPicPr>
            <a:picLocks noChangeAspect="1"/>
          </p:cNvPicPr>
          <p:nvPr/>
        </p:nvPicPr>
        <p:blipFill>
          <a:blip r:embed="rId3"/>
          <a:stretch>
            <a:fillRect/>
          </a:stretch>
        </p:blipFill>
        <p:spPr>
          <a:xfrm>
            <a:off x="1472184" y="797750"/>
            <a:ext cx="6316332" cy="3799701"/>
          </a:xfrm>
          <a:prstGeom prst="rect">
            <a:avLst/>
          </a:prstGeom>
        </p:spPr>
      </p:pic>
    </p:spTree>
    <p:extLst>
      <p:ext uri="{BB962C8B-B14F-4D97-AF65-F5344CB8AC3E}">
        <p14:creationId xmlns:p14="http://schemas.microsoft.com/office/powerpoint/2010/main" val="305000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45"/>
                                        </p:tgtEl>
                                        <p:attrNameLst>
                                          <p:attrName>style.visibility</p:attrName>
                                        </p:attrNameLst>
                                      </p:cBhvr>
                                      <p:to>
                                        <p:strVal val="visible"/>
                                      </p:to>
                                    </p:set>
                                    <p:animEffect transition="in" filter="barn(inVertical)">
                                      <p:cBhvr>
                                        <p:cTn id="7" dur="500"/>
                                        <p:tgtEl>
                                          <p:spTgt spid="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5" name="Google Shape;945;p20"/>
          <p:cNvSpPr txBox="1">
            <a:spLocks noGrp="1"/>
          </p:cNvSpPr>
          <p:nvPr>
            <p:ph type="title"/>
          </p:nvPr>
        </p:nvSpPr>
        <p:spPr>
          <a:xfrm>
            <a:off x="667350" y="379141"/>
            <a:ext cx="6240900" cy="414544"/>
          </a:xfrm>
          <a:prstGeom prst="rect">
            <a:avLst/>
          </a:prstGeom>
        </p:spPr>
        <p:txBody>
          <a:bodyPr spcFirstLastPara="1" wrap="square" lIns="0" tIns="0" rIns="0" bIns="0" anchor="b" anchorCtr="0">
            <a:noAutofit/>
          </a:bodyPr>
          <a:lstStyle/>
          <a:p>
            <a:pPr marL="342900" lvl="0" indent="-342900" algn="l" rtl="0">
              <a:spcBef>
                <a:spcPts val="0"/>
              </a:spcBef>
              <a:spcAft>
                <a:spcPts val="0"/>
              </a:spcAft>
              <a:buFont typeface="Arial" panose="020B0604020202020204" pitchFamily="34" charset="0"/>
              <a:buChar char="•"/>
            </a:pPr>
            <a:r>
              <a:rPr lang="en-US" sz="2400" dirty="0" err="1" smtClean="0"/>
              <a:t>Giao</a:t>
            </a:r>
            <a:r>
              <a:rPr lang="en-US" sz="2400" dirty="0" smtClean="0"/>
              <a:t> </a:t>
            </a:r>
            <a:r>
              <a:rPr lang="en-US" sz="2400" err="1" smtClean="0"/>
              <a:t>diện</a:t>
            </a:r>
            <a:r>
              <a:rPr lang="en-US" sz="2400" smtClean="0"/>
              <a:t> Tạo Vé</a:t>
            </a:r>
            <a:endParaRPr sz="2400" dirty="0"/>
          </a:p>
        </p:txBody>
      </p:sp>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 name="Picture 1"/>
          <p:cNvPicPr>
            <a:picLocks noChangeAspect="1"/>
          </p:cNvPicPr>
          <p:nvPr/>
        </p:nvPicPr>
        <p:blipFill>
          <a:blip r:embed="rId3"/>
          <a:stretch>
            <a:fillRect/>
          </a:stretch>
        </p:blipFill>
        <p:spPr>
          <a:xfrm>
            <a:off x="1150620" y="951340"/>
            <a:ext cx="6835140" cy="3384440"/>
          </a:xfrm>
          <a:prstGeom prst="rect">
            <a:avLst/>
          </a:prstGeom>
        </p:spPr>
      </p:pic>
    </p:spTree>
    <p:extLst>
      <p:ext uri="{BB962C8B-B14F-4D97-AF65-F5344CB8AC3E}">
        <p14:creationId xmlns:p14="http://schemas.microsoft.com/office/powerpoint/2010/main" val="33473249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45"/>
                                        </p:tgtEl>
                                        <p:attrNameLst>
                                          <p:attrName>style.visibility</p:attrName>
                                        </p:attrNameLst>
                                      </p:cBhvr>
                                      <p:to>
                                        <p:strVal val="visible"/>
                                      </p:to>
                                    </p:set>
                                    <p:animEffect transition="in" filter="barn(inVertical)">
                                      <p:cBhvr>
                                        <p:cTn id="7" dur="500"/>
                                        <p:tgtEl>
                                          <p:spTgt spid="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5" name="Google Shape;945;p20"/>
          <p:cNvSpPr txBox="1">
            <a:spLocks noGrp="1"/>
          </p:cNvSpPr>
          <p:nvPr>
            <p:ph type="title"/>
          </p:nvPr>
        </p:nvSpPr>
        <p:spPr>
          <a:xfrm>
            <a:off x="667350" y="379141"/>
            <a:ext cx="6240900" cy="414544"/>
          </a:xfrm>
          <a:prstGeom prst="rect">
            <a:avLst/>
          </a:prstGeom>
        </p:spPr>
        <p:txBody>
          <a:bodyPr spcFirstLastPara="1" wrap="square" lIns="0" tIns="0" rIns="0" bIns="0" anchor="b" anchorCtr="0">
            <a:noAutofit/>
          </a:bodyPr>
          <a:lstStyle/>
          <a:p>
            <a:pPr marL="342900" lvl="0" indent="-342900" algn="l" rtl="0">
              <a:spcBef>
                <a:spcPts val="0"/>
              </a:spcBef>
              <a:spcAft>
                <a:spcPts val="0"/>
              </a:spcAft>
              <a:buFont typeface="Arial" panose="020B0604020202020204" pitchFamily="34" charset="0"/>
              <a:buChar char="•"/>
            </a:pPr>
            <a:r>
              <a:rPr lang="en-US" sz="2400" dirty="0" err="1" smtClean="0"/>
              <a:t>Giao</a:t>
            </a:r>
            <a:r>
              <a:rPr lang="en-US" sz="2400" dirty="0" smtClean="0"/>
              <a:t> </a:t>
            </a:r>
            <a:r>
              <a:rPr lang="en-US" sz="2400" err="1" smtClean="0"/>
              <a:t>diện</a:t>
            </a:r>
            <a:r>
              <a:rPr lang="en-US" sz="2400" smtClean="0"/>
              <a:t> Quản lý Tuyến Xe</a:t>
            </a:r>
            <a:endParaRPr sz="2400" dirty="0"/>
          </a:p>
        </p:txBody>
      </p:sp>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5" name="Picture 4"/>
          <p:cNvPicPr/>
          <p:nvPr/>
        </p:nvPicPr>
        <p:blipFill>
          <a:blip r:embed="rId3"/>
          <a:stretch>
            <a:fillRect/>
          </a:stretch>
        </p:blipFill>
        <p:spPr>
          <a:xfrm>
            <a:off x="1514246" y="999515"/>
            <a:ext cx="6166714" cy="3521279"/>
          </a:xfrm>
          <a:prstGeom prst="rect">
            <a:avLst/>
          </a:prstGeom>
        </p:spPr>
      </p:pic>
    </p:spTree>
    <p:extLst>
      <p:ext uri="{BB962C8B-B14F-4D97-AF65-F5344CB8AC3E}">
        <p14:creationId xmlns:p14="http://schemas.microsoft.com/office/powerpoint/2010/main" val="1128939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45"/>
                                        </p:tgtEl>
                                        <p:attrNameLst>
                                          <p:attrName>style.visibility</p:attrName>
                                        </p:attrNameLst>
                                      </p:cBhvr>
                                      <p:to>
                                        <p:strVal val="visible"/>
                                      </p:to>
                                    </p:set>
                                    <p:animEffect transition="in" filter="barn(inVertical)">
                                      <p:cBhvr>
                                        <p:cTn id="7" dur="500"/>
                                        <p:tgtEl>
                                          <p:spTgt spid="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5" name="Google Shape;945;p20"/>
          <p:cNvSpPr txBox="1">
            <a:spLocks noGrp="1"/>
          </p:cNvSpPr>
          <p:nvPr>
            <p:ph type="title"/>
          </p:nvPr>
        </p:nvSpPr>
        <p:spPr>
          <a:xfrm>
            <a:off x="667350" y="379141"/>
            <a:ext cx="6240900" cy="414544"/>
          </a:xfrm>
          <a:prstGeom prst="rect">
            <a:avLst/>
          </a:prstGeom>
        </p:spPr>
        <p:txBody>
          <a:bodyPr spcFirstLastPara="1" wrap="square" lIns="0" tIns="0" rIns="0" bIns="0" anchor="b" anchorCtr="0">
            <a:noAutofit/>
          </a:bodyPr>
          <a:lstStyle/>
          <a:p>
            <a:pPr marL="342900" lvl="0" indent="-342900" algn="l" rtl="0">
              <a:spcBef>
                <a:spcPts val="0"/>
              </a:spcBef>
              <a:spcAft>
                <a:spcPts val="0"/>
              </a:spcAft>
              <a:buFont typeface="Arial" panose="020B0604020202020204" pitchFamily="34" charset="0"/>
              <a:buChar char="•"/>
            </a:pPr>
            <a:r>
              <a:rPr lang="en-US" sz="2400" dirty="0" err="1" smtClean="0"/>
              <a:t>Giao</a:t>
            </a:r>
            <a:r>
              <a:rPr lang="en-US" sz="2400" dirty="0" smtClean="0"/>
              <a:t> </a:t>
            </a:r>
            <a:r>
              <a:rPr lang="en-US" sz="2400" err="1" smtClean="0"/>
              <a:t>diện</a:t>
            </a:r>
            <a:r>
              <a:rPr lang="en-US" sz="2400" smtClean="0"/>
              <a:t> Quản lý Xe</a:t>
            </a:r>
            <a:endParaRPr sz="2400" dirty="0"/>
          </a:p>
        </p:txBody>
      </p:sp>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5" name="Picture 4"/>
          <p:cNvPicPr/>
          <p:nvPr/>
        </p:nvPicPr>
        <p:blipFill>
          <a:blip r:embed="rId3"/>
          <a:stretch>
            <a:fillRect/>
          </a:stretch>
        </p:blipFill>
        <p:spPr>
          <a:xfrm>
            <a:off x="1638300" y="918520"/>
            <a:ext cx="5867400" cy="3554095"/>
          </a:xfrm>
          <a:prstGeom prst="rect">
            <a:avLst/>
          </a:prstGeom>
        </p:spPr>
      </p:pic>
    </p:spTree>
    <p:extLst>
      <p:ext uri="{BB962C8B-B14F-4D97-AF65-F5344CB8AC3E}">
        <p14:creationId xmlns:p14="http://schemas.microsoft.com/office/powerpoint/2010/main" val="10205797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45"/>
                                        </p:tgtEl>
                                        <p:attrNameLst>
                                          <p:attrName>style.visibility</p:attrName>
                                        </p:attrNameLst>
                                      </p:cBhvr>
                                      <p:to>
                                        <p:strVal val="visible"/>
                                      </p:to>
                                    </p:set>
                                    <p:animEffect transition="in" filter="barn(inVertical)">
                                      <p:cBhvr>
                                        <p:cTn id="7" dur="500"/>
                                        <p:tgtEl>
                                          <p:spTgt spid="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5" name="Google Shape;945;p20"/>
          <p:cNvSpPr txBox="1">
            <a:spLocks noGrp="1"/>
          </p:cNvSpPr>
          <p:nvPr>
            <p:ph type="title"/>
          </p:nvPr>
        </p:nvSpPr>
        <p:spPr>
          <a:xfrm>
            <a:off x="667350" y="379141"/>
            <a:ext cx="6240900" cy="414544"/>
          </a:xfrm>
          <a:prstGeom prst="rect">
            <a:avLst/>
          </a:prstGeom>
        </p:spPr>
        <p:txBody>
          <a:bodyPr spcFirstLastPara="1" wrap="square" lIns="0" tIns="0" rIns="0" bIns="0" anchor="b" anchorCtr="0">
            <a:noAutofit/>
          </a:bodyPr>
          <a:lstStyle/>
          <a:p>
            <a:pPr marL="342900" lvl="0" indent="-342900" algn="l" rtl="0">
              <a:spcBef>
                <a:spcPts val="0"/>
              </a:spcBef>
              <a:spcAft>
                <a:spcPts val="0"/>
              </a:spcAft>
              <a:buFont typeface="Arial" panose="020B0604020202020204" pitchFamily="34" charset="0"/>
              <a:buChar char="•"/>
            </a:pPr>
            <a:r>
              <a:rPr lang="en-US" sz="2400" dirty="0" err="1" smtClean="0"/>
              <a:t>Giao</a:t>
            </a:r>
            <a:r>
              <a:rPr lang="en-US" sz="2400" dirty="0" smtClean="0"/>
              <a:t> </a:t>
            </a:r>
            <a:r>
              <a:rPr lang="en-US" sz="2400" err="1" smtClean="0"/>
              <a:t>diện</a:t>
            </a:r>
            <a:r>
              <a:rPr lang="en-US" sz="2400" smtClean="0"/>
              <a:t> Quản lý Bán Vé</a:t>
            </a:r>
            <a:endParaRPr sz="2400" dirty="0"/>
          </a:p>
        </p:txBody>
      </p:sp>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5" name="Picture 4"/>
          <p:cNvPicPr/>
          <p:nvPr/>
        </p:nvPicPr>
        <p:blipFill>
          <a:blip r:embed="rId3"/>
          <a:stretch>
            <a:fillRect/>
          </a:stretch>
        </p:blipFill>
        <p:spPr>
          <a:xfrm>
            <a:off x="1419150" y="922965"/>
            <a:ext cx="6188658" cy="3545205"/>
          </a:xfrm>
          <a:prstGeom prst="rect">
            <a:avLst/>
          </a:prstGeom>
        </p:spPr>
      </p:pic>
    </p:spTree>
    <p:extLst>
      <p:ext uri="{BB962C8B-B14F-4D97-AF65-F5344CB8AC3E}">
        <p14:creationId xmlns:p14="http://schemas.microsoft.com/office/powerpoint/2010/main" val="436596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45"/>
                                        </p:tgtEl>
                                        <p:attrNameLst>
                                          <p:attrName>style.visibility</p:attrName>
                                        </p:attrNameLst>
                                      </p:cBhvr>
                                      <p:to>
                                        <p:strVal val="visible"/>
                                      </p:to>
                                    </p:set>
                                    <p:animEffect transition="in" filter="barn(inVertical)">
                                      <p:cBhvr>
                                        <p:cTn id="7" dur="500"/>
                                        <p:tgtEl>
                                          <p:spTgt spid="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5" name="Google Shape;945;p20"/>
          <p:cNvSpPr txBox="1">
            <a:spLocks noGrp="1"/>
          </p:cNvSpPr>
          <p:nvPr>
            <p:ph type="title"/>
          </p:nvPr>
        </p:nvSpPr>
        <p:spPr>
          <a:xfrm>
            <a:off x="667350" y="379141"/>
            <a:ext cx="6240900" cy="414544"/>
          </a:xfrm>
          <a:prstGeom prst="rect">
            <a:avLst/>
          </a:prstGeom>
        </p:spPr>
        <p:txBody>
          <a:bodyPr spcFirstLastPara="1" wrap="square" lIns="0" tIns="0" rIns="0" bIns="0" anchor="b" anchorCtr="0">
            <a:noAutofit/>
          </a:bodyPr>
          <a:lstStyle/>
          <a:p>
            <a:pPr marL="342900" lvl="0" indent="-342900" algn="l" rtl="0">
              <a:spcBef>
                <a:spcPts val="0"/>
              </a:spcBef>
              <a:spcAft>
                <a:spcPts val="0"/>
              </a:spcAft>
              <a:buFont typeface="Arial" panose="020B0604020202020204" pitchFamily="34" charset="0"/>
              <a:buChar char="•"/>
            </a:pPr>
            <a:r>
              <a:rPr lang="en-US" sz="2400" dirty="0" err="1" smtClean="0"/>
              <a:t>Giao</a:t>
            </a:r>
            <a:r>
              <a:rPr lang="en-US" sz="2400" dirty="0" smtClean="0"/>
              <a:t> </a:t>
            </a:r>
            <a:r>
              <a:rPr lang="en-US" sz="2400" err="1" smtClean="0"/>
              <a:t>diện</a:t>
            </a:r>
            <a:r>
              <a:rPr lang="en-US" sz="2400" smtClean="0"/>
              <a:t> Quản lý Vé Đã Bán</a:t>
            </a:r>
            <a:endParaRPr sz="2400" dirty="0"/>
          </a:p>
        </p:txBody>
      </p:sp>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3" name="Picture 2"/>
          <p:cNvPicPr>
            <a:picLocks noChangeAspect="1"/>
          </p:cNvPicPr>
          <p:nvPr/>
        </p:nvPicPr>
        <p:blipFill>
          <a:blip r:embed="rId3"/>
          <a:stretch>
            <a:fillRect/>
          </a:stretch>
        </p:blipFill>
        <p:spPr>
          <a:xfrm>
            <a:off x="1507470" y="910642"/>
            <a:ext cx="6129060" cy="3686809"/>
          </a:xfrm>
          <a:prstGeom prst="rect">
            <a:avLst/>
          </a:prstGeom>
        </p:spPr>
      </p:pic>
    </p:spTree>
    <p:extLst>
      <p:ext uri="{BB962C8B-B14F-4D97-AF65-F5344CB8AC3E}">
        <p14:creationId xmlns:p14="http://schemas.microsoft.com/office/powerpoint/2010/main" val="1855782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45"/>
                                        </p:tgtEl>
                                        <p:attrNameLst>
                                          <p:attrName>style.visibility</p:attrName>
                                        </p:attrNameLst>
                                      </p:cBhvr>
                                      <p:to>
                                        <p:strVal val="visible"/>
                                      </p:to>
                                    </p:set>
                                    <p:animEffect transition="in" filter="barn(inVertical)">
                                      <p:cBhvr>
                                        <p:cTn id="7" dur="500"/>
                                        <p:tgtEl>
                                          <p:spTgt spid="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5" name="Google Shape;945;p20"/>
          <p:cNvSpPr txBox="1">
            <a:spLocks noGrp="1"/>
          </p:cNvSpPr>
          <p:nvPr>
            <p:ph type="title"/>
          </p:nvPr>
        </p:nvSpPr>
        <p:spPr>
          <a:xfrm>
            <a:off x="667350" y="379141"/>
            <a:ext cx="6240900" cy="414544"/>
          </a:xfrm>
          <a:prstGeom prst="rect">
            <a:avLst/>
          </a:prstGeom>
        </p:spPr>
        <p:txBody>
          <a:bodyPr spcFirstLastPara="1" wrap="square" lIns="0" tIns="0" rIns="0" bIns="0" anchor="b" anchorCtr="0">
            <a:noAutofit/>
          </a:bodyPr>
          <a:lstStyle/>
          <a:p>
            <a:pPr marL="342900" lvl="0" indent="-342900" algn="l" rtl="0">
              <a:spcBef>
                <a:spcPts val="0"/>
              </a:spcBef>
              <a:spcAft>
                <a:spcPts val="0"/>
              </a:spcAft>
              <a:buFont typeface="Arial" panose="020B0604020202020204" pitchFamily="34" charset="0"/>
              <a:buChar char="•"/>
            </a:pPr>
            <a:r>
              <a:rPr lang="en-US" sz="2400" dirty="0" err="1" smtClean="0"/>
              <a:t>Giao</a:t>
            </a:r>
            <a:r>
              <a:rPr lang="en-US" sz="2400" dirty="0" smtClean="0"/>
              <a:t> </a:t>
            </a:r>
            <a:r>
              <a:rPr lang="en-US" sz="2400" err="1" smtClean="0"/>
              <a:t>diện</a:t>
            </a:r>
            <a:r>
              <a:rPr lang="en-US" sz="2400" smtClean="0"/>
              <a:t> Quản lý Thống Kê</a:t>
            </a:r>
            <a:endParaRPr sz="2400" dirty="0"/>
          </a:p>
        </p:txBody>
      </p:sp>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2" name="Picture 1"/>
          <p:cNvPicPr>
            <a:picLocks noChangeAspect="1"/>
          </p:cNvPicPr>
          <p:nvPr/>
        </p:nvPicPr>
        <p:blipFill>
          <a:blip r:embed="rId3"/>
          <a:stretch>
            <a:fillRect/>
          </a:stretch>
        </p:blipFill>
        <p:spPr>
          <a:xfrm>
            <a:off x="1294755" y="832398"/>
            <a:ext cx="6554490" cy="3726340"/>
          </a:xfrm>
          <a:prstGeom prst="rect">
            <a:avLst/>
          </a:prstGeom>
        </p:spPr>
      </p:pic>
    </p:spTree>
    <p:extLst>
      <p:ext uri="{BB962C8B-B14F-4D97-AF65-F5344CB8AC3E}">
        <p14:creationId xmlns:p14="http://schemas.microsoft.com/office/powerpoint/2010/main" val="24591306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45"/>
                                        </p:tgtEl>
                                        <p:attrNameLst>
                                          <p:attrName>style.visibility</p:attrName>
                                        </p:attrNameLst>
                                      </p:cBhvr>
                                      <p:to>
                                        <p:strVal val="visible"/>
                                      </p:to>
                                    </p:set>
                                    <p:animEffect transition="in" filter="barn(inVertical)">
                                      <p:cBhvr>
                                        <p:cTn id="7" dur="500"/>
                                        <p:tgtEl>
                                          <p:spTgt spid="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5" name="Google Shape;945;p20"/>
          <p:cNvSpPr txBox="1">
            <a:spLocks noGrp="1"/>
          </p:cNvSpPr>
          <p:nvPr>
            <p:ph type="title"/>
          </p:nvPr>
        </p:nvSpPr>
        <p:spPr>
          <a:xfrm>
            <a:off x="667350" y="379141"/>
            <a:ext cx="6240900" cy="414544"/>
          </a:xfrm>
          <a:prstGeom prst="rect">
            <a:avLst/>
          </a:prstGeom>
        </p:spPr>
        <p:txBody>
          <a:bodyPr spcFirstLastPara="1" wrap="square" lIns="0" tIns="0" rIns="0" bIns="0" anchor="b" anchorCtr="0">
            <a:noAutofit/>
          </a:bodyPr>
          <a:lstStyle/>
          <a:p>
            <a:pPr marL="342900" lvl="0" indent="-342900" algn="l" rtl="0">
              <a:spcBef>
                <a:spcPts val="0"/>
              </a:spcBef>
              <a:spcAft>
                <a:spcPts val="0"/>
              </a:spcAft>
              <a:buFont typeface="Arial" panose="020B0604020202020204" pitchFamily="34" charset="0"/>
              <a:buChar char="•"/>
            </a:pPr>
            <a:r>
              <a:rPr lang="en-US" sz="2400" dirty="0" err="1" smtClean="0"/>
              <a:t>Giao</a:t>
            </a:r>
            <a:r>
              <a:rPr lang="en-US" sz="2400" dirty="0" smtClean="0"/>
              <a:t> </a:t>
            </a:r>
            <a:r>
              <a:rPr lang="en-US" sz="2400" dirty="0" err="1" smtClean="0"/>
              <a:t>diện</a:t>
            </a:r>
            <a:r>
              <a:rPr lang="en-US" sz="2400" dirty="0" smtClean="0"/>
              <a:t> </a:t>
            </a:r>
            <a:r>
              <a:rPr lang="en-US" sz="2400" dirty="0" err="1" smtClean="0"/>
              <a:t>Đăng</a:t>
            </a:r>
            <a:r>
              <a:rPr lang="en-US" sz="2400" dirty="0" smtClean="0"/>
              <a:t> </a:t>
            </a:r>
            <a:r>
              <a:rPr lang="en-US" sz="2400" dirty="0" err="1" smtClean="0"/>
              <a:t>Xuất</a:t>
            </a:r>
            <a:endParaRPr sz="2400" dirty="0"/>
          </a:p>
        </p:txBody>
      </p:sp>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4" name="Picture 3"/>
          <p:cNvPicPr/>
          <p:nvPr/>
        </p:nvPicPr>
        <p:blipFill>
          <a:blip r:embed="rId3"/>
          <a:stretch>
            <a:fillRect/>
          </a:stretch>
        </p:blipFill>
        <p:spPr>
          <a:xfrm>
            <a:off x="2314575" y="1673383"/>
            <a:ext cx="4514850" cy="1800225"/>
          </a:xfrm>
          <a:prstGeom prst="rect">
            <a:avLst/>
          </a:prstGeom>
        </p:spPr>
      </p:pic>
    </p:spTree>
    <p:extLst>
      <p:ext uri="{BB962C8B-B14F-4D97-AF65-F5344CB8AC3E}">
        <p14:creationId xmlns:p14="http://schemas.microsoft.com/office/powerpoint/2010/main" val="12081118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45"/>
                                        </p:tgtEl>
                                        <p:attrNameLst>
                                          <p:attrName>style.visibility</p:attrName>
                                        </p:attrNameLst>
                                      </p:cBhvr>
                                      <p:to>
                                        <p:strVal val="visible"/>
                                      </p:to>
                                    </p:set>
                                    <p:animEffect transition="in" filter="barn(inVertical)">
                                      <p:cBhvr>
                                        <p:cTn id="7" dur="500"/>
                                        <p:tgtEl>
                                          <p:spTgt spid="94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6"/>
          <p:cNvSpPr txBox="1">
            <a:spLocks noGrp="1"/>
          </p:cNvSpPr>
          <p:nvPr>
            <p:ph type="ctrTitle"/>
          </p:nvPr>
        </p:nvSpPr>
        <p:spPr>
          <a:xfrm>
            <a:off x="1729517" y="1496963"/>
            <a:ext cx="5878800" cy="1303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solidFill>
                  <a:srgbClr val="FCE5CD"/>
                </a:solidFill>
              </a:rPr>
              <a:t>4.</a:t>
            </a:r>
            <a:endParaRPr dirty="0">
              <a:solidFill>
                <a:srgbClr val="FCE5CD"/>
              </a:solidFill>
            </a:endParaRPr>
          </a:p>
          <a:p>
            <a:pPr marL="0" lvl="0" indent="0" algn="ctr" rtl="0">
              <a:spcBef>
                <a:spcPts val="0"/>
              </a:spcBef>
              <a:spcAft>
                <a:spcPts val="0"/>
              </a:spcAft>
              <a:buNone/>
            </a:pPr>
            <a:r>
              <a:rPr lang="en" dirty="0" smtClean="0"/>
              <a:t>DEMO</a:t>
            </a:r>
            <a:endParaRPr dirty="0"/>
          </a:p>
        </p:txBody>
      </p:sp>
    </p:spTree>
    <p:extLst>
      <p:ext uri="{BB962C8B-B14F-4D97-AF65-F5344CB8AC3E}">
        <p14:creationId xmlns:p14="http://schemas.microsoft.com/office/powerpoint/2010/main" val="2324233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99"/>
                                        </p:tgtEl>
                                        <p:attrNameLst>
                                          <p:attrName>style.visibility</p:attrName>
                                        </p:attrNameLst>
                                      </p:cBhvr>
                                      <p:to>
                                        <p:strVal val="visible"/>
                                      </p:to>
                                    </p:set>
                                    <p:animEffect transition="in" filter="circle(in)">
                                      <p:cBhvr>
                                        <p:cTn id="7" dur="2000"/>
                                        <p:tgtEl>
                                          <p:spTgt spid="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14"/>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DANH SÁCH THÀNH VIÊN</a:t>
            </a:r>
            <a:endParaRPr dirty="0"/>
          </a:p>
        </p:txBody>
      </p:sp>
      <p:sp>
        <p:nvSpPr>
          <p:cNvPr id="884" name="Google Shape;884;p14"/>
          <p:cNvSpPr txBox="1">
            <a:spLocks noGrp="1"/>
          </p:cNvSpPr>
          <p:nvPr>
            <p:ph type="body" idx="1"/>
          </p:nvPr>
        </p:nvSpPr>
        <p:spPr>
          <a:xfrm>
            <a:off x="855300" y="1661651"/>
            <a:ext cx="4593929" cy="2935800"/>
          </a:xfrm>
          <a:prstGeom prst="rect">
            <a:avLst/>
          </a:prstGeom>
        </p:spPr>
        <p:txBody>
          <a:bodyPr spcFirstLastPara="1" wrap="square" lIns="0" tIns="0" rIns="0" bIns="0" anchor="t" anchorCtr="0">
            <a:noAutofit/>
          </a:bodyPr>
          <a:lstStyle/>
          <a:p>
            <a:pPr marL="342900" lvl="0" indent="-342900" algn="l" rtl="0">
              <a:spcBef>
                <a:spcPts val="0"/>
              </a:spcBef>
              <a:spcAft>
                <a:spcPts val="0"/>
              </a:spcAft>
              <a:buClr>
                <a:schemeClr val="dk1"/>
              </a:buClr>
              <a:buSzPts val="1100"/>
              <a:buFont typeface="Wingdings" panose="05000000000000000000" pitchFamily="2" charset="2"/>
              <a:buChar char="v"/>
            </a:pPr>
            <a:r>
              <a:rPr lang="en-US" dirty="0" smtClean="0"/>
              <a:t>NGUYỄN AN KHƯƠNG - </a:t>
            </a:r>
            <a:r>
              <a:rPr lang="en-US" smtClean="0"/>
              <a:t>2001190129 </a:t>
            </a:r>
          </a:p>
          <a:p>
            <a:pPr marL="0" lvl="0" indent="0" algn="l" rtl="0">
              <a:spcBef>
                <a:spcPts val="0"/>
              </a:spcBef>
              <a:spcAft>
                <a:spcPts val="0"/>
              </a:spcAft>
              <a:buClr>
                <a:schemeClr val="dk1"/>
              </a:buClr>
              <a:buSzPts val="1100"/>
              <a:buNone/>
            </a:pPr>
            <a:endParaRPr lang="en-US" dirty="0" smtClean="0"/>
          </a:p>
          <a:p>
            <a:pPr marL="342900" lvl="0" indent="-342900" algn="l" rtl="0">
              <a:spcBef>
                <a:spcPts val="0"/>
              </a:spcBef>
              <a:spcAft>
                <a:spcPts val="0"/>
              </a:spcAft>
              <a:buClr>
                <a:schemeClr val="dk1"/>
              </a:buClr>
              <a:buSzPts val="1100"/>
              <a:buFont typeface="Wingdings" panose="05000000000000000000" pitchFamily="2" charset="2"/>
              <a:buChar char="v"/>
            </a:pPr>
            <a:r>
              <a:rPr lang="en-US" dirty="0" smtClean="0"/>
              <a:t>HUỲNH MỸ LINH - 200190144</a:t>
            </a:r>
            <a:endParaRPr dirty="0"/>
          </a:p>
        </p:txBody>
      </p:sp>
      <p:sp>
        <p:nvSpPr>
          <p:cNvPr id="886" name="Google Shape;886;p1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82"/>
                                        </p:tgtEl>
                                        <p:attrNameLst>
                                          <p:attrName>style.visibility</p:attrName>
                                        </p:attrNameLst>
                                      </p:cBhvr>
                                      <p:to>
                                        <p:strVal val="visible"/>
                                      </p:to>
                                    </p:set>
                                    <p:animEffect transition="in" filter="barn(inVertical)">
                                      <p:cBhvr>
                                        <p:cTn id="7" dur="500"/>
                                        <p:tgtEl>
                                          <p:spTgt spid="88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84">
                                            <p:txEl>
                                              <p:pRg st="0" end="0"/>
                                            </p:txEl>
                                          </p:spTgt>
                                        </p:tgtEl>
                                        <p:attrNameLst>
                                          <p:attrName>style.visibility</p:attrName>
                                        </p:attrNameLst>
                                      </p:cBhvr>
                                      <p:to>
                                        <p:strVal val="visible"/>
                                      </p:to>
                                    </p:set>
                                    <p:animEffect transition="in" filter="fade">
                                      <p:cBhvr>
                                        <p:cTn id="12" dur="1000"/>
                                        <p:tgtEl>
                                          <p:spTgt spid="884">
                                            <p:txEl>
                                              <p:pRg st="0" end="0"/>
                                            </p:txEl>
                                          </p:spTgt>
                                        </p:tgtEl>
                                      </p:cBhvr>
                                    </p:animEffect>
                                    <p:anim calcmode="lin" valueType="num">
                                      <p:cBhvr>
                                        <p:cTn id="13" dur="1000" fill="hold"/>
                                        <p:tgtEl>
                                          <p:spTgt spid="88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84">
                                            <p:txEl>
                                              <p:pRg st="2" end="2"/>
                                            </p:txEl>
                                          </p:spTgt>
                                        </p:tgtEl>
                                        <p:attrNameLst>
                                          <p:attrName>style.visibility</p:attrName>
                                        </p:attrNameLst>
                                      </p:cBhvr>
                                      <p:to>
                                        <p:strVal val="visible"/>
                                      </p:to>
                                    </p:set>
                                    <p:animEffect transition="in" filter="fade">
                                      <p:cBhvr>
                                        <p:cTn id="19" dur="1000"/>
                                        <p:tgtEl>
                                          <p:spTgt spid="884">
                                            <p:txEl>
                                              <p:pRg st="2" end="2"/>
                                            </p:txEl>
                                          </p:spTgt>
                                        </p:tgtEl>
                                      </p:cBhvr>
                                    </p:animEffect>
                                    <p:anim calcmode="lin" valueType="num">
                                      <p:cBhvr>
                                        <p:cTn id="20" dur="1000" fill="hold"/>
                                        <p:tgtEl>
                                          <p:spTgt spid="88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8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2" grpId="0"/>
      <p:bldP spid="88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9"/>
          <p:cNvSpPr txBox="1">
            <a:spLocks noGrp="1"/>
          </p:cNvSpPr>
          <p:nvPr>
            <p:ph type="ctrTitle" idx="4294967295"/>
          </p:nvPr>
        </p:nvSpPr>
        <p:spPr>
          <a:xfrm>
            <a:off x="502630" y="2982623"/>
            <a:ext cx="7433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smtClean="0"/>
              <a:t>THANKS!   </a:t>
            </a:r>
            <a:endParaRPr sz="6000" dirty="0"/>
          </a:p>
        </p:txBody>
      </p:sp>
      <p:sp>
        <p:nvSpPr>
          <p:cNvPr id="920" name="Google Shape;920;p19"/>
          <p:cNvSpPr/>
          <p:nvPr/>
        </p:nvSpPr>
        <p:spPr>
          <a:xfrm>
            <a:off x="5659688" y="2561584"/>
            <a:ext cx="198765" cy="1897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19"/>
          <p:cNvGrpSpPr/>
          <p:nvPr/>
        </p:nvGrpSpPr>
        <p:grpSpPr>
          <a:xfrm>
            <a:off x="6740719" y="771919"/>
            <a:ext cx="1512402" cy="1512781"/>
            <a:chOff x="6654650" y="3665275"/>
            <a:chExt cx="409100" cy="409125"/>
          </a:xfrm>
        </p:grpSpPr>
        <p:sp>
          <p:nvSpPr>
            <p:cNvPr id="922" name="Google Shape;9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rgbClr val="2A4B7A"/>
                </a:gs>
                <a:gs pos="100000">
                  <a:srgbClr val="0A10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rgbClr val="2A4B7A"/>
                </a:gs>
                <a:gs pos="100000">
                  <a:srgbClr val="0A10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19"/>
          <p:cNvSpPr/>
          <p:nvPr/>
        </p:nvSpPr>
        <p:spPr>
          <a:xfrm rot="2466855">
            <a:off x="4650530" y="701259"/>
            <a:ext cx="276136" cy="26366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rot="-1609135">
            <a:off x="5050683" y="1057826"/>
            <a:ext cx="198710" cy="18973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9"/>
          <p:cNvSpPr/>
          <p:nvPr/>
        </p:nvSpPr>
        <p:spPr>
          <a:xfrm rot="2925883">
            <a:off x="6612543" y="1861803"/>
            <a:ext cx="148820" cy="14209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rot="-1609533">
            <a:off x="5692051" y="666347"/>
            <a:ext cx="134065" cy="1280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929" name="Google Shape;929;p19"/>
          <p:cNvGrpSpPr/>
          <p:nvPr/>
        </p:nvGrpSpPr>
        <p:grpSpPr>
          <a:xfrm rot="5400000">
            <a:off x="1864911" y="-692198"/>
            <a:ext cx="711327" cy="4441016"/>
            <a:chOff x="967895" y="415018"/>
            <a:chExt cx="628714" cy="3926280"/>
          </a:xfrm>
        </p:grpSpPr>
        <p:sp>
          <p:nvSpPr>
            <p:cNvPr id="930" name="Google Shape;930;p19"/>
            <p:cNvSpPr/>
            <p:nvPr/>
          </p:nvSpPr>
          <p:spPr>
            <a:xfrm>
              <a:off x="1207102" y="963599"/>
              <a:ext cx="150300" cy="3377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19"/>
            <p:cNvGrpSpPr/>
            <p:nvPr/>
          </p:nvGrpSpPr>
          <p:grpSpPr>
            <a:xfrm>
              <a:off x="967895" y="415018"/>
              <a:ext cx="628714" cy="801374"/>
              <a:chOff x="1774126" y="766200"/>
              <a:chExt cx="1582467" cy="2017050"/>
            </a:xfrm>
          </p:grpSpPr>
          <p:sp>
            <p:nvSpPr>
              <p:cNvPr id="932" name="Google Shape;932;p19"/>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chemeClr val="accent6"/>
                  </a:gs>
                  <a:gs pos="5000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F8B1B1"/>
                  </a:gs>
                  <a:gs pos="100000">
                    <a:srgbClr val="E83F3F"/>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 name="Google Shape;1613;p48"/>
          <p:cNvGrpSpPr/>
          <p:nvPr/>
        </p:nvGrpSpPr>
        <p:grpSpPr>
          <a:xfrm>
            <a:off x="3764169" y="3395468"/>
            <a:ext cx="571187" cy="524473"/>
            <a:chOff x="1278900" y="2333250"/>
            <a:chExt cx="381175" cy="381175"/>
          </a:xfrm>
        </p:grpSpPr>
        <p:sp>
          <p:nvSpPr>
            <p:cNvPr id="25" name="Google Shape;1614;p4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15;p4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16;p4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17;p4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500" fill="hold"/>
                                        <p:tgtEl>
                                          <p:spTgt spid="921"/>
                                        </p:tgtEl>
                                        <p:attrNameLst>
                                          <p:attrName>ppt_x</p:attrName>
                                        </p:attrNameLst>
                                      </p:cBhvr>
                                      <p:tavLst>
                                        <p:tav tm="0">
                                          <p:val>
                                            <p:strVal val="#ppt_x"/>
                                          </p:val>
                                        </p:tav>
                                        <p:tav tm="100000">
                                          <p:val>
                                            <p:strVal val="#ppt_x"/>
                                          </p:val>
                                        </p:tav>
                                      </p:tavLst>
                                    </p:anim>
                                    <p:anim calcmode="lin" valueType="num">
                                      <p:cBhvr additive="base">
                                        <p:cTn id="8" dur="500" fill="hold"/>
                                        <p:tgtEl>
                                          <p:spTgt spid="9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929"/>
                                        </p:tgtEl>
                                        <p:attrNameLst>
                                          <p:attrName>style.visibility</p:attrName>
                                        </p:attrNameLst>
                                      </p:cBhvr>
                                      <p:to>
                                        <p:strVal val="visible"/>
                                      </p:to>
                                    </p:set>
                                    <p:animEffect transition="in" filter="circle(in)">
                                      <p:cBhvr>
                                        <p:cTn id="13" dur="2000"/>
                                        <p:tgtEl>
                                          <p:spTgt spid="929"/>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918"/>
                                        </p:tgtEl>
                                        <p:attrNameLst>
                                          <p:attrName>style.visibility</p:attrName>
                                        </p:attrNameLst>
                                      </p:cBhvr>
                                      <p:to>
                                        <p:strVal val="visible"/>
                                      </p:to>
                                    </p:set>
                                    <p:animEffect transition="in" filter="circle(in)">
                                      <p:cBhvr>
                                        <p:cTn id="18" dur="2000"/>
                                        <p:tgtEl>
                                          <p:spTgt spid="91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arn(inVertical)">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2" name="Google Shape;892;p15"/>
          <p:cNvSpPr txBox="1">
            <a:spLocks noGrp="1"/>
          </p:cNvSpPr>
          <p:nvPr>
            <p:ph type="ctrTitle" idx="4294967295"/>
          </p:nvPr>
        </p:nvSpPr>
        <p:spPr>
          <a:xfrm>
            <a:off x="855299" y="516550"/>
            <a:ext cx="4794651"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smtClean="0">
                <a:solidFill>
                  <a:schemeClr val="lt1"/>
                </a:solidFill>
              </a:rPr>
              <a:t>CẤU TRÚC</a:t>
            </a:r>
            <a:endParaRPr sz="7200" dirty="0">
              <a:solidFill>
                <a:schemeClr val="lt1"/>
              </a:solidFill>
            </a:endParaRPr>
          </a:p>
        </p:txBody>
      </p:sp>
      <p:sp>
        <p:nvSpPr>
          <p:cNvPr id="893" name="Google Shape;893;p15"/>
          <p:cNvSpPr txBox="1">
            <a:spLocks noGrp="1"/>
          </p:cNvSpPr>
          <p:nvPr>
            <p:ph type="subTitle" idx="4294967295"/>
          </p:nvPr>
        </p:nvSpPr>
        <p:spPr>
          <a:xfrm>
            <a:off x="855300" y="1716174"/>
            <a:ext cx="5341200" cy="2647670"/>
          </a:xfrm>
          <a:prstGeom prst="rect">
            <a:avLst/>
          </a:prstGeom>
        </p:spPr>
        <p:txBody>
          <a:bodyPr spcFirstLastPara="1" wrap="square" lIns="0" tIns="0" rIns="0" bIns="0" anchor="t" anchorCtr="0">
            <a:noAutofit/>
          </a:bodyPr>
          <a:lstStyle/>
          <a:p>
            <a:pPr marL="342900" lvl="0" indent="-342900" algn="l" rtl="0">
              <a:lnSpc>
                <a:spcPct val="250000"/>
              </a:lnSpc>
              <a:spcBef>
                <a:spcPts val="0"/>
              </a:spcBef>
              <a:spcAft>
                <a:spcPts val="0"/>
              </a:spcAft>
              <a:buFont typeface="+mj-lt"/>
              <a:buAutoNum type="arabicPeriod"/>
            </a:pPr>
            <a:r>
              <a:rPr lang="en" sz="1800" b="1" dirty="0" smtClean="0"/>
              <a:t>MỤC TIÊU ĐỀ TÀI</a:t>
            </a:r>
          </a:p>
          <a:p>
            <a:pPr marL="342900" lvl="0" indent="-342900" algn="l" rtl="0">
              <a:lnSpc>
                <a:spcPct val="250000"/>
              </a:lnSpc>
              <a:spcBef>
                <a:spcPts val="0"/>
              </a:spcBef>
              <a:spcAft>
                <a:spcPts val="0"/>
              </a:spcAft>
              <a:buFont typeface="+mj-lt"/>
              <a:buAutoNum type="arabicPeriod"/>
            </a:pPr>
            <a:r>
              <a:rPr lang="en" sz="1800" b="1" dirty="0" smtClean="0"/>
              <a:t>PHÂN TÍCH THIẾT </a:t>
            </a:r>
            <a:r>
              <a:rPr lang="en" sz="1800" b="1" smtClean="0"/>
              <a:t>KẾ CƠ SỞ DỮ LIỆU</a:t>
            </a:r>
            <a:endParaRPr lang="en" sz="1800" b="1" dirty="0" smtClean="0"/>
          </a:p>
          <a:p>
            <a:pPr marL="342900" lvl="0" indent="-342900" algn="l" rtl="0">
              <a:lnSpc>
                <a:spcPct val="250000"/>
              </a:lnSpc>
              <a:spcBef>
                <a:spcPts val="0"/>
              </a:spcBef>
              <a:spcAft>
                <a:spcPts val="0"/>
              </a:spcAft>
              <a:buFont typeface="+mj-lt"/>
              <a:buAutoNum type="arabicPeriod"/>
            </a:pPr>
            <a:r>
              <a:rPr lang="en" sz="1800" b="1" dirty="0" smtClean="0"/>
              <a:t>TỔNG QUÁT VỀ PHẦN MỀM</a:t>
            </a:r>
          </a:p>
          <a:p>
            <a:pPr marL="342900" lvl="0" indent="-342900" algn="l" rtl="0">
              <a:lnSpc>
                <a:spcPct val="250000"/>
              </a:lnSpc>
              <a:spcBef>
                <a:spcPts val="0"/>
              </a:spcBef>
              <a:spcAft>
                <a:spcPts val="0"/>
              </a:spcAft>
              <a:buFont typeface="+mj-lt"/>
              <a:buAutoNum type="arabicPeriod"/>
            </a:pPr>
            <a:r>
              <a:rPr lang="en" sz="1800" b="1" dirty="0" smtClean="0"/>
              <a:t>DEMO</a:t>
            </a:r>
          </a:p>
          <a:p>
            <a:pPr marL="0" lvl="0" indent="0" algn="l" rtl="0">
              <a:spcBef>
                <a:spcPts val="0"/>
              </a:spcBef>
              <a:spcAft>
                <a:spcPts val="0"/>
              </a:spcAft>
              <a:buNone/>
            </a:pPr>
            <a:endParaRPr lang="en" sz="1800" b="1" dirty="0" smtClean="0"/>
          </a:p>
          <a:p>
            <a:pPr marL="0" lvl="0" indent="0" algn="l" rtl="0">
              <a:spcBef>
                <a:spcPts val="0"/>
              </a:spcBef>
              <a:spcAft>
                <a:spcPts val="0"/>
              </a:spcAft>
              <a:buNone/>
            </a:pPr>
            <a:endParaRPr sz="1800" b="1" dirty="0"/>
          </a:p>
        </p:txBody>
      </p:sp>
      <p:sp>
        <p:nvSpPr>
          <p:cNvPr id="894" name="Google Shape;894;p1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92"/>
                                        </p:tgtEl>
                                        <p:attrNameLst>
                                          <p:attrName>style.visibility</p:attrName>
                                        </p:attrNameLst>
                                      </p:cBhvr>
                                      <p:to>
                                        <p:strVal val="visible"/>
                                      </p:to>
                                    </p:set>
                                    <p:animEffect transition="in" filter="barn(inVertical)">
                                      <p:cBhvr>
                                        <p:cTn id="7" dur="500"/>
                                        <p:tgtEl>
                                          <p:spTgt spid="89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93">
                                            <p:txEl>
                                              <p:pRg st="0" end="0"/>
                                            </p:txEl>
                                          </p:spTgt>
                                        </p:tgtEl>
                                        <p:attrNameLst>
                                          <p:attrName>style.visibility</p:attrName>
                                        </p:attrNameLst>
                                      </p:cBhvr>
                                      <p:to>
                                        <p:strVal val="visible"/>
                                      </p:to>
                                    </p:set>
                                    <p:animEffect transition="in" filter="fade">
                                      <p:cBhvr>
                                        <p:cTn id="12" dur="1000"/>
                                        <p:tgtEl>
                                          <p:spTgt spid="893">
                                            <p:txEl>
                                              <p:pRg st="0" end="0"/>
                                            </p:txEl>
                                          </p:spTgt>
                                        </p:tgtEl>
                                      </p:cBhvr>
                                    </p:animEffect>
                                    <p:anim calcmode="lin" valueType="num">
                                      <p:cBhvr>
                                        <p:cTn id="13" dur="1000" fill="hold"/>
                                        <p:tgtEl>
                                          <p:spTgt spid="89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9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93">
                                            <p:txEl>
                                              <p:pRg st="1" end="1"/>
                                            </p:txEl>
                                          </p:spTgt>
                                        </p:tgtEl>
                                        <p:attrNameLst>
                                          <p:attrName>style.visibility</p:attrName>
                                        </p:attrNameLst>
                                      </p:cBhvr>
                                      <p:to>
                                        <p:strVal val="visible"/>
                                      </p:to>
                                    </p:set>
                                    <p:animEffect transition="in" filter="fade">
                                      <p:cBhvr>
                                        <p:cTn id="19" dur="1000"/>
                                        <p:tgtEl>
                                          <p:spTgt spid="893">
                                            <p:txEl>
                                              <p:pRg st="1" end="1"/>
                                            </p:txEl>
                                          </p:spTgt>
                                        </p:tgtEl>
                                      </p:cBhvr>
                                    </p:animEffect>
                                    <p:anim calcmode="lin" valueType="num">
                                      <p:cBhvr>
                                        <p:cTn id="20" dur="1000" fill="hold"/>
                                        <p:tgtEl>
                                          <p:spTgt spid="89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9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93">
                                            <p:txEl>
                                              <p:pRg st="2" end="2"/>
                                            </p:txEl>
                                          </p:spTgt>
                                        </p:tgtEl>
                                        <p:attrNameLst>
                                          <p:attrName>style.visibility</p:attrName>
                                        </p:attrNameLst>
                                      </p:cBhvr>
                                      <p:to>
                                        <p:strVal val="visible"/>
                                      </p:to>
                                    </p:set>
                                    <p:animEffect transition="in" filter="fade">
                                      <p:cBhvr>
                                        <p:cTn id="26" dur="1000"/>
                                        <p:tgtEl>
                                          <p:spTgt spid="893">
                                            <p:txEl>
                                              <p:pRg st="2" end="2"/>
                                            </p:txEl>
                                          </p:spTgt>
                                        </p:tgtEl>
                                      </p:cBhvr>
                                    </p:animEffect>
                                    <p:anim calcmode="lin" valueType="num">
                                      <p:cBhvr>
                                        <p:cTn id="27" dur="1000" fill="hold"/>
                                        <p:tgtEl>
                                          <p:spTgt spid="89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89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93">
                                            <p:txEl>
                                              <p:pRg st="3" end="3"/>
                                            </p:txEl>
                                          </p:spTgt>
                                        </p:tgtEl>
                                        <p:attrNameLst>
                                          <p:attrName>style.visibility</p:attrName>
                                        </p:attrNameLst>
                                      </p:cBhvr>
                                      <p:to>
                                        <p:strVal val="visible"/>
                                      </p:to>
                                    </p:set>
                                    <p:animEffect transition="in" filter="fade">
                                      <p:cBhvr>
                                        <p:cTn id="33" dur="1000"/>
                                        <p:tgtEl>
                                          <p:spTgt spid="893">
                                            <p:txEl>
                                              <p:pRg st="3" end="3"/>
                                            </p:txEl>
                                          </p:spTgt>
                                        </p:tgtEl>
                                      </p:cBhvr>
                                    </p:animEffect>
                                    <p:anim calcmode="lin" valueType="num">
                                      <p:cBhvr>
                                        <p:cTn id="34" dur="1000" fill="hold"/>
                                        <p:tgtEl>
                                          <p:spTgt spid="89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89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 grpId="0"/>
      <p:bldP spid="89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6"/>
          <p:cNvSpPr txBox="1">
            <a:spLocks noGrp="1"/>
          </p:cNvSpPr>
          <p:nvPr>
            <p:ph type="ctrTitle"/>
          </p:nvPr>
        </p:nvSpPr>
        <p:spPr>
          <a:xfrm>
            <a:off x="1729517" y="1496963"/>
            <a:ext cx="5878800" cy="1303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rgbClr val="FCE5CD"/>
                </a:solidFill>
              </a:rPr>
              <a:t>1.</a:t>
            </a:r>
            <a:endParaRPr dirty="0">
              <a:solidFill>
                <a:srgbClr val="FCE5CD"/>
              </a:solidFill>
            </a:endParaRPr>
          </a:p>
          <a:p>
            <a:pPr marL="0" lvl="0" indent="0" algn="ctr" rtl="0">
              <a:spcBef>
                <a:spcPts val="0"/>
              </a:spcBef>
              <a:spcAft>
                <a:spcPts val="0"/>
              </a:spcAft>
              <a:buNone/>
            </a:pPr>
            <a:r>
              <a:rPr lang="en" dirty="0" smtClean="0"/>
              <a:t>MỤC TIÊU ĐỀ TÀI</a:t>
            </a:r>
            <a:endParaRPr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99"/>
                                        </p:tgtEl>
                                        <p:attrNameLst>
                                          <p:attrName>style.visibility</p:attrName>
                                        </p:attrNameLst>
                                      </p:cBhvr>
                                      <p:to>
                                        <p:strVal val="visible"/>
                                      </p:to>
                                    </p:set>
                                    <p:animEffect transition="in" filter="fade">
                                      <p:cBhvr>
                                        <p:cTn id="7" dur="1000"/>
                                        <p:tgtEl>
                                          <p:spTgt spid="899"/>
                                        </p:tgtEl>
                                      </p:cBhvr>
                                    </p:animEffect>
                                    <p:anim calcmode="lin" valueType="num">
                                      <p:cBhvr>
                                        <p:cTn id="8" dur="1000" fill="hold"/>
                                        <p:tgtEl>
                                          <p:spTgt spid="899"/>
                                        </p:tgtEl>
                                        <p:attrNameLst>
                                          <p:attrName>ppt_x</p:attrName>
                                        </p:attrNameLst>
                                      </p:cBhvr>
                                      <p:tavLst>
                                        <p:tav tm="0">
                                          <p:val>
                                            <p:strVal val="#ppt_x"/>
                                          </p:val>
                                        </p:tav>
                                        <p:tav tm="100000">
                                          <p:val>
                                            <p:strVal val="#ppt_x"/>
                                          </p:val>
                                        </p:tav>
                                      </p:tavLst>
                                    </p:anim>
                                    <p:anim calcmode="lin" valueType="num">
                                      <p:cBhvr>
                                        <p:cTn id="9" dur="1000" fill="hold"/>
                                        <p:tgtEl>
                                          <p:spTgt spid="8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7"/>
          <p:cNvSpPr txBox="1">
            <a:spLocks noGrp="1"/>
          </p:cNvSpPr>
          <p:nvPr>
            <p:ph type="body" idx="1"/>
          </p:nvPr>
        </p:nvSpPr>
        <p:spPr>
          <a:xfrm>
            <a:off x="646173" y="873375"/>
            <a:ext cx="7436730" cy="1685902"/>
          </a:xfrm>
          <a:prstGeom prst="rect">
            <a:avLst/>
          </a:prstGeom>
        </p:spPr>
        <p:txBody>
          <a:bodyPr spcFirstLastPara="1" wrap="square" lIns="0" tIns="0" rIns="0" bIns="0" anchor="ctr" anchorCtr="0">
            <a:noAutofit/>
          </a:bodyPr>
          <a:lstStyle/>
          <a:p>
            <a:pPr marL="0" lvl="0" indent="0" algn="l">
              <a:spcAft>
                <a:spcPts val="800"/>
              </a:spcAft>
              <a:buNone/>
            </a:pPr>
            <a:r>
              <a:rPr lang="en-US" sz="1600" dirty="0" err="1"/>
              <a:t>Trong</a:t>
            </a:r>
            <a:r>
              <a:rPr lang="en-US" sz="1600" dirty="0"/>
              <a:t> </a:t>
            </a:r>
            <a:r>
              <a:rPr lang="en-US" sz="1600" dirty="0" err="1"/>
              <a:t>cuộc</a:t>
            </a:r>
            <a:r>
              <a:rPr lang="en-US" sz="1600" dirty="0"/>
              <a:t> </a:t>
            </a:r>
            <a:r>
              <a:rPr lang="en-US" sz="1600" dirty="0" err="1"/>
              <a:t>sống</a:t>
            </a:r>
            <a:r>
              <a:rPr lang="en-US" sz="1600" dirty="0"/>
              <a:t> </a:t>
            </a:r>
            <a:r>
              <a:rPr lang="en-US" sz="1600" dirty="0" err="1"/>
              <a:t>của</a:t>
            </a:r>
            <a:r>
              <a:rPr lang="en-US" sz="1600" dirty="0"/>
              <a:t> </a:t>
            </a:r>
            <a:r>
              <a:rPr lang="en-US" sz="1600" dirty="0" err="1"/>
              <a:t>chúng</a:t>
            </a:r>
            <a:r>
              <a:rPr lang="en-US" sz="1600" dirty="0"/>
              <a:t> ta </a:t>
            </a:r>
            <a:r>
              <a:rPr lang="en-US" sz="1600" dirty="0" err="1"/>
              <a:t>ngày</a:t>
            </a:r>
            <a:r>
              <a:rPr lang="en-US" sz="1600" dirty="0"/>
              <a:t> nay</a:t>
            </a:r>
            <a:r>
              <a:rPr lang="en-US" sz="1600"/>
              <a:t>, </a:t>
            </a:r>
            <a:r>
              <a:rPr lang="en-US" sz="1600" smtClean="0"/>
              <a:t>nhu cầu di chuyển đi lại của con người cũng là một phần tất yếu trong cuộc sống, làm sao để việc chuyển sau giữa các tỉnh thành trong nước một cách nhanh nhất, giá cả phải chăng và phải đảm bảo an toàn cho các chuyến đi thì hiện nay xe khách là một lựa chọn không tồi. Từ đó phầm mềm quản lý bán vé xe khách ra đời để phục vụ nhu cầu đời sống di chuyển và đi lại của mỗi người.</a:t>
            </a:r>
            <a:endParaRPr lang="en-US" sz="1600" dirty="0" smtClean="0"/>
          </a:p>
          <a:p>
            <a:pPr marL="0" lvl="0" indent="0" algn="l">
              <a:spcAft>
                <a:spcPts val="800"/>
              </a:spcAft>
              <a:buNone/>
            </a:pPr>
            <a:r>
              <a:rPr lang="en-US" sz="1600" dirty="0" smtClean="0"/>
              <a:t> </a:t>
            </a:r>
            <a:endParaRPr sz="1600" dirty="0"/>
          </a:p>
        </p:txBody>
      </p:sp>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TextBox 1"/>
          <p:cNvSpPr txBox="1"/>
          <p:nvPr/>
        </p:nvSpPr>
        <p:spPr>
          <a:xfrm>
            <a:off x="549813" y="2668028"/>
            <a:ext cx="7495674" cy="1846659"/>
          </a:xfrm>
          <a:prstGeom prst="rect">
            <a:avLst/>
          </a:prstGeom>
          <a:noFill/>
        </p:spPr>
        <p:txBody>
          <a:bodyPr wrap="square" rtlCol="0">
            <a:spAutoFit/>
          </a:bodyPr>
          <a:lstStyle/>
          <a:p>
            <a:r>
              <a:rPr lang="en-US" sz="1600">
                <a:solidFill>
                  <a:schemeClr val="bg1"/>
                </a:solidFill>
                <a:latin typeface="Space Grotesk Light" panose="020B0604020202020204" charset="0"/>
                <a:cs typeface="Space Grotesk Light" panose="020B0604020202020204" charset="0"/>
              </a:rPr>
              <a:t>Việc xây dựng các phần mềm quản lý </a:t>
            </a:r>
            <a:r>
              <a:rPr lang="en-US" sz="1600" smtClean="0">
                <a:solidFill>
                  <a:schemeClr val="bg1"/>
                </a:solidFill>
                <a:latin typeface="Space Grotesk Light" panose="020B0604020202020204" charset="0"/>
                <a:cs typeface="Space Grotesk Light" panose="020B0604020202020204" charset="0"/>
              </a:rPr>
              <a:t>để </a:t>
            </a:r>
            <a:r>
              <a:rPr lang="en-US" sz="1600">
                <a:solidFill>
                  <a:schemeClr val="bg1"/>
                </a:solidFill>
                <a:latin typeface="Space Grotesk Light" panose="020B0604020202020204" charset="0"/>
                <a:cs typeface="Space Grotesk Light" panose="020B0604020202020204" charset="0"/>
              </a:rPr>
              <a:t>hổ trợ cho việc kinh </a:t>
            </a:r>
            <a:r>
              <a:rPr lang="en-US" sz="1600" smtClean="0">
                <a:solidFill>
                  <a:schemeClr val="bg1"/>
                </a:solidFill>
                <a:latin typeface="Space Grotesk Light" panose="020B0604020202020204" charset="0"/>
                <a:cs typeface="Space Grotesk Light" panose="020B0604020202020204" charset="0"/>
              </a:rPr>
              <a:t>doanh và nhu cầu di chuyển của con người </a:t>
            </a:r>
            <a:r>
              <a:rPr lang="en-US" sz="1600">
                <a:solidFill>
                  <a:schemeClr val="bg1"/>
                </a:solidFill>
                <a:latin typeface="Space Grotesk Light" panose="020B0604020202020204" charset="0"/>
                <a:cs typeface="Space Grotesk Light" panose="020B0604020202020204" charset="0"/>
              </a:rPr>
              <a:t>là một </a:t>
            </a:r>
            <a:r>
              <a:rPr lang="en-US" sz="1600" smtClean="0">
                <a:solidFill>
                  <a:schemeClr val="bg1"/>
                </a:solidFill>
                <a:latin typeface="Space Grotesk Light" panose="020B0604020202020204" charset="0"/>
                <a:cs typeface="Space Grotesk Light" panose="020B0604020202020204" charset="0"/>
              </a:rPr>
              <a:t>nhu </a:t>
            </a:r>
            <a:r>
              <a:rPr lang="en-US" sz="1600">
                <a:solidFill>
                  <a:schemeClr val="bg1"/>
                </a:solidFill>
                <a:latin typeface="Space Grotesk Light" panose="020B0604020202020204" charset="0"/>
                <a:cs typeface="Space Grotesk Light" panose="020B0604020202020204" charset="0"/>
              </a:rPr>
              <a:t>cầu thiết yếu. Quản lý </a:t>
            </a:r>
            <a:r>
              <a:rPr lang="vi-VN" sz="1600">
                <a:solidFill>
                  <a:schemeClr val="bg1"/>
                </a:solidFill>
                <a:latin typeface="Space Grotesk Light" panose="020B0604020202020204" charset="0"/>
                <a:cs typeface="Space Grotesk Light" panose="020B0604020202020204" charset="0"/>
              </a:rPr>
              <a:t>bán vé xe khách</a:t>
            </a:r>
            <a:r>
              <a:rPr lang="en-US" sz="1600">
                <a:solidFill>
                  <a:schemeClr val="bg1"/>
                </a:solidFill>
                <a:latin typeface="Space Grotesk Light" panose="020B0604020202020204" charset="0"/>
                <a:cs typeface="Space Grotesk Light" panose="020B0604020202020204" charset="0"/>
              </a:rPr>
              <a:t> là một công việc không hề dễ hàng nếu áp dụng mô hình quản lý truyền thống. Nhờ sự phát triển đột phá của công nghệ thông tin mà việc xây dựng một phần mềm quản lý </a:t>
            </a:r>
            <a:r>
              <a:rPr lang="vi-VN" sz="1600">
                <a:solidFill>
                  <a:schemeClr val="bg1"/>
                </a:solidFill>
                <a:latin typeface="Space Grotesk Light" panose="020B0604020202020204" charset="0"/>
                <a:cs typeface="Space Grotesk Light" panose="020B0604020202020204" charset="0"/>
              </a:rPr>
              <a:t>bán vé xe khách</a:t>
            </a:r>
            <a:r>
              <a:rPr lang="en-US" sz="1600">
                <a:solidFill>
                  <a:schemeClr val="bg1"/>
                </a:solidFill>
                <a:latin typeface="Space Grotesk Light" panose="020B0604020202020204" charset="0"/>
                <a:cs typeface="Space Grotesk Light" panose="020B0604020202020204" charset="0"/>
              </a:rPr>
              <a:t> sẽ trở nên dễ dàng, trôi chảy hơn.</a:t>
            </a:r>
          </a:p>
          <a:p>
            <a:endParaRPr lang="en-US" sz="1800" dirty="0">
              <a:solidFill>
                <a:schemeClr val="bg1"/>
              </a:solidFill>
              <a:latin typeface="Space Grotesk Light" panose="020B0604020202020204" charset="0"/>
              <a:cs typeface="Space Grotesk Light" panose="020B060402020202020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05">
                                            <p:txEl>
                                              <p:pRg st="0" end="0"/>
                                            </p:txEl>
                                          </p:spTgt>
                                        </p:tgtEl>
                                        <p:attrNameLst>
                                          <p:attrName>style.visibility</p:attrName>
                                        </p:attrNameLst>
                                      </p:cBhvr>
                                      <p:to>
                                        <p:strVal val="visible"/>
                                      </p:to>
                                    </p:set>
                                    <p:animEffect transition="in" filter="fade">
                                      <p:cBhvr>
                                        <p:cTn id="7" dur="1000"/>
                                        <p:tgtEl>
                                          <p:spTgt spid="905">
                                            <p:txEl>
                                              <p:pRg st="0" end="0"/>
                                            </p:txEl>
                                          </p:spTgt>
                                        </p:tgtEl>
                                      </p:cBhvr>
                                    </p:animEffect>
                                    <p:anim calcmode="lin" valueType="num">
                                      <p:cBhvr>
                                        <p:cTn id="8" dur="1000" fill="hold"/>
                                        <p:tgtEl>
                                          <p:spTgt spid="90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0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 grpId="0" uiExpand="1"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6"/>
          <p:cNvSpPr txBox="1">
            <a:spLocks noGrp="1"/>
          </p:cNvSpPr>
          <p:nvPr>
            <p:ph type="ctrTitle"/>
          </p:nvPr>
        </p:nvSpPr>
        <p:spPr>
          <a:xfrm>
            <a:off x="1729517" y="1496963"/>
            <a:ext cx="5878800" cy="1303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solidFill>
                  <a:srgbClr val="FCE5CD"/>
                </a:solidFill>
              </a:rPr>
              <a:t>2.</a:t>
            </a:r>
            <a:endParaRPr dirty="0">
              <a:solidFill>
                <a:srgbClr val="FCE5CD"/>
              </a:solidFill>
            </a:endParaRPr>
          </a:p>
          <a:p>
            <a:pPr marL="0" lvl="0" indent="0" algn="ctr" rtl="0">
              <a:spcBef>
                <a:spcPts val="0"/>
              </a:spcBef>
              <a:spcAft>
                <a:spcPts val="0"/>
              </a:spcAft>
              <a:buNone/>
            </a:pPr>
            <a:r>
              <a:rPr lang="en" dirty="0" smtClean="0"/>
              <a:t>PHÂN TÍCH THIẾT KẾ HỆ QUẢN TRỊ CƠ SỞ DỮ LIỆU</a:t>
            </a:r>
            <a:endParaRPr dirty="0"/>
          </a:p>
        </p:txBody>
      </p:sp>
    </p:spTree>
    <p:extLst>
      <p:ext uri="{BB962C8B-B14F-4D97-AF65-F5344CB8AC3E}">
        <p14:creationId xmlns:p14="http://schemas.microsoft.com/office/powerpoint/2010/main" val="22595701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99"/>
                                        </p:tgtEl>
                                        <p:attrNameLst>
                                          <p:attrName>style.visibility</p:attrName>
                                        </p:attrNameLst>
                                      </p:cBhvr>
                                      <p:to>
                                        <p:strVal val="visible"/>
                                      </p:to>
                                    </p:set>
                                    <p:animEffect transition="in" filter="fade">
                                      <p:cBhvr>
                                        <p:cTn id="7" dur="1000"/>
                                        <p:tgtEl>
                                          <p:spTgt spid="899"/>
                                        </p:tgtEl>
                                      </p:cBhvr>
                                    </p:animEffect>
                                    <p:anim calcmode="lin" valueType="num">
                                      <p:cBhvr>
                                        <p:cTn id="8" dur="1000" fill="hold"/>
                                        <p:tgtEl>
                                          <p:spTgt spid="899"/>
                                        </p:tgtEl>
                                        <p:attrNameLst>
                                          <p:attrName>ppt_x</p:attrName>
                                        </p:attrNameLst>
                                      </p:cBhvr>
                                      <p:tavLst>
                                        <p:tav tm="0">
                                          <p:val>
                                            <p:strVal val="#ppt_x"/>
                                          </p:val>
                                        </p:tav>
                                        <p:tav tm="100000">
                                          <p:val>
                                            <p:strVal val="#ppt_x"/>
                                          </p:val>
                                        </p:tav>
                                      </p:tavLst>
                                    </p:anim>
                                    <p:anim calcmode="lin" valueType="num">
                                      <p:cBhvr>
                                        <p:cTn id="9" dur="1000" fill="hold"/>
                                        <p:tgtEl>
                                          <p:spTgt spid="8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620407" y="406114"/>
            <a:ext cx="7211953"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Sơ Đồ Hệ Quản Trị Cơ Sở Dữ Liệu</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5" name="Picture 4"/>
          <p:cNvPicPr/>
          <p:nvPr/>
        </p:nvPicPr>
        <p:blipFill>
          <a:blip r:embed="rId3"/>
          <a:stretch>
            <a:fillRect/>
          </a:stretch>
        </p:blipFill>
        <p:spPr>
          <a:xfrm>
            <a:off x="782727" y="943661"/>
            <a:ext cx="7527340" cy="3394253"/>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11"/>
                                        </p:tgtEl>
                                        <p:attrNameLst>
                                          <p:attrName>style.visibility</p:attrName>
                                        </p:attrNameLst>
                                      </p:cBhvr>
                                      <p:to>
                                        <p:strVal val="visible"/>
                                      </p:to>
                                    </p:set>
                                    <p:animEffect transition="in" filter="barn(inVertical)">
                                      <p:cBhvr>
                                        <p:cTn id="7" dur="500"/>
                                        <p:tgtEl>
                                          <p:spTgt spid="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6"/>
          <p:cNvSpPr txBox="1">
            <a:spLocks noGrp="1"/>
          </p:cNvSpPr>
          <p:nvPr>
            <p:ph type="ctrTitle"/>
          </p:nvPr>
        </p:nvSpPr>
        <p:spPr>
          <a:xfrm>
            <a:off x="1729517" y="1496963"/>
            <a:ext cx="5878800" cy="1303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solidFill>
                  <a:srgbClr val="FCE5CD"/>
                </a:solidFill>
              </a:rPr>
              <a:t>3.</a:t>
            </a:r>
            <a:endParaRPr dirty="0">
              <a:solidFill>
                <a:srgbClr val="FCE5CD"/>
              </a:solidFill>
            </a:endParaRPr>
          </a:p>
          <a:p>
            <a:pPr marL="0" lvl="0" indent="0" algn="ctr" rtl="0">
              <a:spcBef>
                <a:spcPts val="0"/>
              </a:spcBef>
              <a:spcAft>
                <a:spcPts val="0"/>
              </a:spcAft>
              <a:buNone/>
            </a:pPr>
            <a:r>
              <a:rPr lang="en" dirty="0" smtClean="0"/>
              <a:t>TỔNG QUÁT VỀ PHẦN MỀM</a:t>
            </a:r>
            <a:endParaRPr dirty="0"/>
          </a:p>
        </p:txBody>
      </p:sp>
    </p:spTree>
    <p:extLst>
      <p:ext uri="{BB962C8B-B14F-4D97-AF65-F5344CB8AC3E}">
        <p14:creationId xmlns:p14="http://schemas.microsoft.com/office/powerpoint/2010/main" val="2703641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99"/>
                                        </p:tgtEl>
                                        <p:attrNameLst>
                                          <p:attrName>style.visibility</p:attrName>
                                        </p:attrNameLst>
                                      </p:cBhvr>
                                      <p:to>
                                        <p:strVal val="visible"/>
                                      </p:to>
                                    </p:set>
                                    <p:animEffect transition="in" filter="fade">
                                      <p:cBhvr>
                                        <p:cTn id="7" dur="1000"/>
                                        <p:tgtEl>
                                          <p:spTgt spid="899"/>
                                        </p:tgtEl>
                                      </p:cBhvr>
                                    </p:animEffect>
                                    <p:anim calcmode="lin" valueType="num">
                                      <p:cBhvr>
                                        <p:cTn id="8" dur="1000" fill="hold"/>
                                        <p:tgtEl>
                                          <p:spTgt spid="899"/>
                                        </p:tgtEl>
                                        <p:attrNameLst>
                                          <p:attrName>ppt_x</p:attrName>
                                        </p:attrNameLst>
                                      </p:cBhvr>
                                      <p:tavLst>
                                        <p:tav tm="0">
                                          <p:val>
                                            <p:strVal val="#ppt_x"/>
                                          </p:val>
                                        </p:tav>
                                        <p:tav tm="100000">
                                          <p:val>
                                            <p:strVal val="#ppt_x"/>
                                          </p:val>
                                        </p:tav>
                                      </p:tavLst>
                                    </p:anim>
                                    <p:anim calcmode="lin" valueType="num">
                                      <p:cBhvr>
                                        <p:cTn id="9" dur="1000" fill="hold"/>
                                        <p:tgtEl>
                                          <p:spTgt spid="8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21"/>
          <p:cNvSpPr txBox="1">
            <a:spLocks noGrp="1"/>
          </p:cNvSpPr>
          <p:nvPr>
            <p:ph type="title"/>
          </p:nvPr>
        </p:nvSpPr>
        <p:spPr>
          <a:xfrm>
            <a:off x="779933" y="304084"/>
            <a:ext cx="5791899" cy="302186"/>
          </a:xfrm>
          <a:prstGeom prst="rect">
            <a:avLst/>
          </a:prstGeom>
        </p:spPr>
        <p:txBody>
          <a:bodyPr spcFirstLastPara="1" wrap="square" lIns="0" tIns="0" rIns="0" bIns="0" anchor="b" anchorCtr="0">
            <a:noAutofit/>
          </a:bodyPr>
          <a:lstStyle/>
          <a:p>
            <a:pPr lvl="0" algn="l" rtl="0">
              <a:spcBef>
                <a:spcPts val="0"/>
              </a:spcBef>
              <a:spcAft>
                <a:spcPts val="0"/>
              </a:spcAft>
            </a:pPr>
            <a:r>
              <a:rPr lang="en" dirty="0" smtClean="0"/>
              <a:t>Hình ảnh và giao diện</a:t>
            </a:r>
            <a:endParaRPr dirty="0"/>
          </a:p>
        </p:txBody>
      </p:sp>
      <p:sp>
        <p:nvSpPr>
          <p:cNvPr id="956" name="Google Shape;956;p21"/>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6" name="TextBox 5"/>
          <p:cNvSpPr txBox="1"/>
          <p:nvPr/>
        </p:nvSpPr>
        <p:spPr>
          <a:xfrm>
            <a:off x="267630" y="1091865"/>
            <a:ext cx="299596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latin typeface="Space Grotesk Light" panose="020B0604020202020204" charset="0"/>
                <a:cs typeface="Space Grotesk Light" panose="020B0604020202020204" charset="0"/>
              </a:rPr>
              <a:t>Giao</a:t>
            </a:r>
            <a:r>
              <a:rPr lang="en-US" sz="2400" dirty="0" smtClean="0">
                <a:latin typeface="Space Grotesk Light" panose="020B0604020202020204" charset="0"/>
                <a:cs typeface="Space Grotesk Light" panose="020B0604020202020204" charset="0"/>
              </a:rPr>
              <a:t> </a:t>
            </a:r>
            <a:r>
              <a:rPr lang="en-US" sz="2400" dirty="0" err="1" smtClean="0">
                <a:latin typeface="Space Grotesk Light" panose="020B0604020202020204" charset="0"/>
                <a:cs typeface="Space Grotesk Light" panose="020B0604020202020204" charset="0"/>
              </a:rPr>
              <a:t>diện</a:t>
            </a:r>
            <a:r>
              <a:rPr lang="en-US" sz="2400" dirty="0" smtClean="0">
                <a:latin typeface="Space Grotesk Light" panose="020B0604020202020204" charset="0"/>
                <a:cs typeface="Space Grotesk Light" panose="020B0604020202020204" charset="0"/>
              </a:rPr>
              <a:t> </a:t>
            </a:r>
            <a:r>
              <a:rPr lang="en-US" sz="2400" dirty="0" err="1" smtClean="0">
                <a:latin typeface="Space Grotesk Light" panose="020B0604020202020204" charset="0"/>
                <a:cs typeface="Space Grotesk Light" panose="020B0604020202020204" charset="0"/>
              </a:rPr>
              <a:t>Đăng</a:t>
            </a:r>
            <a:r>
              <a:rPr lang="en-US" sz="2400" dirty="0" smtClean="0">
                <a:latin typeface="Space Grotesk Light" panose="020B0604020202020204" charset="0"/>
                <a:cs typeface="Space Grotesk Light" panose="020B0604020202020204" charset="0"/>
              </a:rPr>
              <a:t> </a:t>
            </a:r>
            <a:r>
              <a:rPr lang="en-US" sz="2400" dirty="0" err="1" smtClean="0">
                <a:latin typeface="Space Grotesk Light" panose="020B0604020202020204" charset="0"/>
                <a:cs typeface="Space Grotesk Light" panose="020B0604020202020204" charset="0"/>
              </a:rPr>
              <a:t>Nhập</a:t>
            </a:r>
            <a:endParaRPr lang="en-US" sz="2400" dirty="0">
              <a:latin typeface="Space Grotesk Light" panose="020B0604020202020204" charset="0"/>
              <a:cs typeface="Space Grotesk Light" panose="020B0604020202020204" charset="0"/>
            </a:endParaRPr>
          </a:p>
        </p:txBody>
      </p:sp>
      <p:pic>
        <p:nvPicPr>
          <p:cNvPr id="3" name="Picture 2"/>
          <p:cNvPicPr>
            <a:picLocks noChangeAspect="1"/>
          </p:cNvPicPr>
          <p:nvPr/>
        </p:nvPicPr>
        <p:blipFill>
          <a:blip r:embed="rId3"/>
          <a:stretch>
            <a:fillRect/>
          </a:stretch>
        </p:blipFill>
        <p:spPr>
          <a:xfrm>
            <a:off x="3202342" y="987373"/>
            <a:ext cx="5343525" cy="322897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52"/>
                                        </p:tgtEl>
                                        <p:attrNameLst>
                                          <p:attrName>style.visibility</p:attrName>
                                        </p:attrNameLst>
                                      </p:cBhvr>
                                      <p:to>
                                        <p:strVal val="visible"/>
                                      </p:to>
                                    </p:set>
                                    <p:animEffect transition="in" filter="circle(in)">
                                      <p:cBhvr>
                                        <p:cTn id="7" dur="2000"/>
                                        <p:tgtEl>
                                          <p:spTgt spid="95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 grpId="0"/>
      <p:bldP spid="6" grpId="0"/>
    </p:bldLst>
  </p:timing>
</p:sld>
</file>

<file path=ppt/theme/theme1.xml><?xml version="1.0" encoding="utf-8"?>
<a:theme xmlns:a="http://schemas.openxmlformats.org/drawingml/2006/main"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361</Words>
  <Application>Microsoft Office PowerPoint</Application>
  <PresentationFormat>On-screen Show (16:9)</PresentationFormat>
  <Paragraphs>53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Space Grotesk Light</vt:lpstr>
      <vt:lpstr>Calibri</vt:lpstr>
      <vt:lpstr>Wingdings</vt:lpstr>
      <vt:lpstr>Bianca template</vt:lpstr>
      <vt:lpstr>BÁO CÁO CÔNG NGHỆ .NET</vt:lpstr>
      <vt:lpstr>DANH SÁCH THÀNH VIÊN</vt:lpstr>
      <vt:lpstr>CẤU TRÚC</vt:lpstr>
      <vt:lpstr>1. MỤC TIÊU ĐỀ TÀI</vt:lpstr>
      <vt:lpstr>PowerPoint Presentation</vt:lpstr>
      <vt:lpstr>2. PHÂN TÍCH THIẾT KẾ HỆ QUẢN TRỊ CƠ SỞ DỮ LIỆU</vt:lpstr>
      <vt:lpstr>Sơ Đồ Hệ Quản Trị Cơ Sở Dữ Liệu</vt:lpstr>
      <vt:lpstr>3. TỔNG QUÁT VỀ PHẦN MỀM</vt:lpstr>
      <vt:lpstr>Hình ảnh và giao diện</vt:lpstr>
      <vt:lpstr>Giao diện Chính</vt:lpstr>
      <vt:lpstr>Giao diện Quản lý Nhân Viên</vt:lpstr>
      <vt:lpstr>Giao diện Tạo Vé</vt:lpstr>
      <vt:lpstr>Giao diện Quản lý Tuyến Xe</vt:lpstr>
      <vt:lpstr>Giao diện Quản lý Xe</vt:lpstr>
      <vt:lpstr>Giao diện Quản lý Bán Vé</vt:lpstr>
      <vt:lpstr>Giao diện Quản lý Vé Đã Bán</vt:lpstr>
      <vt:lpstr>Giao diện Quản lý Thống Kê</vt:lpstr>
      <vt:lpstr>Giao diện Đăng Xuất</vt:lpstr>
      <vt:lpstr>4. DEMO</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CÔNG NGHỆ WEB</dc:title>
  <dc:creator>Huỳnh Mỹ Linh</dc:creator>
  <cp:lastModifiedBy>Admin</cp:lastModifiedBy>
  <cp:revision>68</cp:revision>
  <dcterms:modified xsi:type="dcterms:W3CDTF">2021-12-15T11:52:47Z</dcterms:modified>
</cp:coreProperties>
</file>