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96" r:id="rId9"/>
    <p:sldId id="264" r:id="rId10"/>
    <p:sldId id="263" r:id="rId11"/>
    <p:sldId id="297" r:id="rId12"/>
    <p:sldId id="298" r:id="rId13"/>
    <p:sldId id="299" r:id="rId14"/>
    <p:sldId id="300" r:id="rId15"/>
    <p:sldId id="301" r:id="rId16"/>
    <p:sldId id="305" r:id="rId17"/>
    <p:sldId id="306" r:id="rId18"/>
    <p:sldId id="307" r:id="rId19"/>
    <p:sldId id="308" r:id="rId20"/>
    <p:sldId id="303" r:id="rId21"/>
    <p:sldId id="304" r:id="rId22"/>
    <p:sldId id="262" r:id="rId23"/>
  </p:sldIdLst>
  <p:sldSz cx="9144000" cy="5143500" type="screen16x9"/>
  <p:notesSz cx="6858000" cy="9144000"/>
  <p:embeddedFontLst>
    <p:embeddedFont>
      <p:font typeface="Space Grotesk Light" panose="020B060402020202020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77" autoAdjust="0"/>
  </p:normalViewPr>
  <p:slideViewPr>
    <p:cSldViewPr snapToGrid="0">
      <p:cViewPr varScale="1">
        <p:scale>
          <a:sx n="76" d="100"/>
          <a:sy n="76" d="100"/>
        </p:scale>
        <p:origin x="10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03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5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18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384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949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740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07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187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81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870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744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86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4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2040476" y="260196"/>
            <a:ext cx="6285768" cy="14942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BÁO CÁO CÔNG NGHỆ JAVA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1" y="200721"/>
            <a:ext cx="1246446" cy="12299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4266" y="2249196"/>
            <a:ext cx="8021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ĐỀ TÀI: </a:t>
            </a:r>
            <a:r>
              <a:rPr lang="en-US" sz="3200" dirty="0" smtClean="0">
                <a:solidFill>
                  <a:srgbClr val="FF0000"/>
                </a:solidFill>
              </a:rPr>
              <a:t>XÂY DỰNG ỨNG DỤNG QUẢN LÝ QUÁN CAFE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891" y="382115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GIÁO VIÊN HƯỚNG DẪN: NGUYỄN VĂN THỊNH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66" y="848852"/>
            <a:ext cx="4434468" cy="4216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79051" y="793685"/>
            <a:ext cx="4693200" cy="41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6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/>
              <a:t> </a:t>
            </a:r>
            <a:r>
              <a:rPr lang="en-US" sz="2400" dirty="0" err="1" smtClean="0"/>
              <a:t>Hàng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63950" y="1005833"/>
            <a:ext cx="6522750" cy="359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56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51947" y="922084"/>
            <a:ext cx="5269950" cy="3990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468" y="2732869"/>
            <a:ext cx="27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Space Grotesk Light" panose="020B0604020202020204" charset="0"/>
                <a:cs typeface="Space Grotesk Light" panose="020B0604020202020204" charset="0"/>
              </a:rPr>
              <a:t>Giao</a:t>
            </a:r>
            <a:r>
              <a:rPr lang="en-US" sz="18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800" dirty="0" err="1" smtClean="0">
                <a:latin typeface="Space Grotesk Light" panose="020B0604020202020204" charset="0"/>
                <a:cs typeface="Space Grotesk Light" panose="020B0604020202020204" charset="0"/>
              </a:rPr>
              <a:t>Diện</a:t>
            </a:r>
            <a:r>
              <a:rPr lang="en-US" sz="18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800" dirty="0" err="1" smtClean="0">
                <a:latin typeface="Space Grotesk Light" panose="020B0604020202020204" charset="0"/>
                <a:cs typeface="Space Grotesk Light" panose="020B0604020202020204" charset="0"/>
              </a:rPr>
              <a:t>Loại</a:t>
            </a:r>
            <a:r>
              <a:rPr lang="en-US" sz="18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800" dirty="0" err="1" smtClean="0">
                <a:latin typeface="Space Grotesk Light" panose="020B0604020202020204" charset="0"/>
                <a:cs typeface="Space Grotesk Light" panose="020B0604020202020204" charset="0"/>
              </a:rPr>
              <a:t>Hàng</a:t>
            </a:r>
            <a:endParaRPr lang="en-US" sz="1800" dirty="0">
              <a:latin typeface="Space Grotesk Light" panose="020B0604020202020204" charset="0"/>
              <a:cs typeface="Space Grotesk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6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28358" y="793685"/>
            <a:ext cx="4685660" cy="3857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4202" y="2537714"/>
            <a:ext cx="28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Space Grotesk Light" panose="020B0604020202020204" charset="0"/>
                <a:cs typeface="Space Grotesk Light" panose="020B0604020202020204" charset="0"/>
              </a:rPr>
              <a:t>Giao</a:t>
            </a:r>
            <a:r>
              <a:rPr lang="en-US" sz="18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800" dirty="0" err="1" smtClean="0">
                <a:latin typeface="Space Grotesk Light" panose="020B0604020202020204" charset="0"/>
                <a:cs typeface="Space Grotesk Light" panose="020B0604020202020204" charset="0"/>
              </a:rPr>
              <a:t>Diện</a:t>
            </a:r>
            <a:r>
              <a:rPr lang="en-US" sz="18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800" dirty="0" err="1" smtClean="0">
                <a:latin typeface="Space Grotesk Light" panose="020B0604020202020204" charset="0"/>
                <a:cs typeface="Space Grotesk Light" panose="020B0604020202020204" charset="0"/>
              </a:rPr>
              <a:t>Sản</a:t>
            </a:r>
            <a:r>
              <a:rPr lang="en-US" sz="18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800" dirty="0" err="1" smtClean="0">
                <a:latin typeface="Space Grotesk Light" panose="020B0604020202020204" charset="0"/>
                <a:cs typeface="Space Grotesk Light" panose="020B0604020202020204" charset="0"/>
              </a:rPr>
              <a:t>Phẩm</a:t>
            </a:r>
            <a:endParaRPr lang="en-US" sz="1800" dirty="0">
              <a:latin typeface="Space Grotesk Light" panose="020B0604020202020204" charset="0"/>
              <a:cs typeface="Space Grotesk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7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33550" y="995602"/>
            <a:ext cx="5676900" cy="38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Kho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83538" y="2103755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>
                <a:latin typeface="Space Grotesk LightGrotesk Light"/>
                <a:cs typeface="Space Grotesk Light" panose="020B0604020202020204" charset="0"/>
              </a:rPr>
              <a:t>Giao</a:t>
            </a:r>
            <a:r>
              <a:rPr lang="en-US" sz="1800" b="1" dirty="0">
                <a:latin typeface="Space Grotesk LightGrotesk Light"/>
                <a:cs typeface="Space Grotesk Light" panose="020B0604020202020204" charset="0"/>
              </a:rPr>
              <a:t> </a:t>
            </a:r>
            <a:r>
              <a:rPr lang="en-US" sz="1800" b="1" dirty="0" err="1">
                <a:latin typeface="Space Grotesk LightGrotesk Light"/>
                <a:cs typeface="Space Grotesk Light" panose="020B0604020202020204" charset="0"/>
              </a:rPr>
              <a:t>Diện</a:t>
            </a:r>
            <a:r>
              <a:rPr lang="en-US" sz="1800" b="1" dirty="0">
                <a:latin typeface="Space Grotesk LightGrotesk Light"/>
                <a:cs typeface="Space Grotesk Light" panose="020B0604020202020204" charset="0"/>
              </a:rPr>
              <a:t> </a:t>
            </a:r>
            <a:r>
              <a:rPr lang="en-US" sz="1800" b="1" dirty="0" err="1" smtClean="0">
                <a:latin typeface="Space Grotesk LightGrotesk Light"/>
                <a:cs typeface="Space Grotesk Light" panose="020B0604020202020204" charset="0"/>
              </a:rPr>
              <a:t>Nhập</a:t>
            </a:r>
            <a:r>
              <a:rPr lang="en-US" sz="1800" b="1" dirty="0" smtClean="0">
                <a:latin typeface="Space Grotesk LightGrotesk Light"/>
                <a:cs typeface="Space Grotesk Light" panose="020B0604020202020204" charset="0"/>
              </a:rPr>
              <a:t> Kho</a:t>
            </a:r>
            <a:endParaRPr lang="en-US" sz="1800" b="1" dirty="0">
              <a:latin typeface="Space Grotesk LightGrotesk Light"/>
              <a:cs typeface="Space Grotesk Light" panose="020B060402020202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59811" y="586413"/>
            <a:ext cx="4904836" cy="36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7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Kho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83538" y="2103755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>
                <a:latin typeface="Space Grotesk LightGrotesk Light"/>
                <a:cs typeface="Space Grotesk Light" panose="020B0604020202020204" charset="0"/>
              </a:rPr>
              <a:t>Giao</a:t>
            </a:r>
            <a:r>
              <a:rPr lang="en-US" sz="1800" b="1" dirty="0">
                <a:latin typeface="Space Grotesk LightGrotesk Light"/>
                <a:cs typeface="Space Grotesk Light" panose="020B0604020202020204" charset="0"/>
              </a:rPr>
              <a:t> </a:t>
            </a:r>
            <a:r>
              <a:rPr lang="en-US" sz="1800" b="1" dirty="0" err="1">
                <a:latin typeface="Space Grotesk LightGrotesk Light"/>
                <a:cs typeface="Space Grotesk Light" panose="020B0604020202020204" charset="0"/>
              </a:rPr>
              <a:t>Diện</a:t>
            </a:r>
            <a:r>
              <a:rPr lang="en-US" sz="1800" b="1" dirty="0">
                <a:latin typeface="Space Grotesk LightGrotesk Light"/>
                <a:cs typeface="Space Grotesk Light" panose="020B0604020202020204" charset="0"/>
              </a:rPr>
              <a:t> </a:t>
            </a:r>
            <a:r>
              <a:rPr lang="en-US" sz="1800" b="1" dirty="0" err="1" smtClean="0">
                <a:latin typeface="Space Grotesk LightGrotesk Light"/>
                <a:cs typeface="Space Grotesk Light" panose="020B0604020202020204" charset="0"/>
              </a:rPr>
              <a:t>Xuất</a:t>
            </a:r>
            <a:r>
              <a:rPr lang="en-US" sz="1800" b="1" dirty="0" smtClean="0">
                <a:latin typeface="Space Grotesk LightGrotesk Light"/>
                <a:cs typeface="Space Grotesk Light" panose="020B0604020202020204" charset="0"/>
              </a:rPr>
              <a:t> Kho</a:t>
            </a:r>
            <a:endParaRPr lang="en-US" sz="1800" b="1" dirty="0">
              <a:latin typeface="Space Grotesk LightGrotesk Light"/>
              <a:cs typeface="Space Grotesk Light" panose="020B06040202020202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26777" y="793685"/>
            <a:ext cx="4868545" cy="3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3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Kho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83538" y="2103755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>
                <a:latin typeface="Space Grotesk LightGrotesk Light"/>
                <a:cs typeface="Space Grotesk Light" panose="020B0604020202020204" charset="0"/>
              </a:rPr>
              <a:t>Giao</a:t>
            </a:r>
            <a:r>
              <a:rPr lang="en-US" sz="1800" b="1" dirty="0">
                <a:latin typeface="Space Grotesk LightGrotesk Light"/>
                <a:cs typeface="Space Grotesk Light" panose="020B0604020202020204" charset="0"/>
              </a:rPr>
              <a:t> </a:t>
            </a:r>
            <a:r>
              <a:rPr lang="en-US" sz="1800" b="1" dirty="0" err="1">
                <a:latin typeface="Space Grotesk LightGrotesk Light"/>
                <a:cs typeface="Space Grotesk Light" panose="020B0604020202020204" charset="0"/>
              </a:rPr>
              <a:t>Diện</a:t>
            </a:r>
            <a:r>
              <a:rPr lang="en-US" sz="1800" b="1" dirty="0">
                <a:latin typeface="Space Grotesk LightGrotesk Light"/>
                <a:cs typeface="Space Grotesk Light" panose="020B0604020202020204" charset="0"/>
              </a:rPr>
              <a:t> </a:t>
            </a:r>
            <a:r>
              <a:rPr lang="en-US" sz="1800" b="1" dirty="0" err="1" smtClean="0">
                <a:latin typeface="Space Grotesk LightGrotesk Light"/>
                <a:cs typeface="Space Grotesk Light" panose="020B0604020202020204" charset="0"/>
              </a:rPr>
              <a:t>Nguyên</a:t>
            </a:r>
            <a:r>
              <a:rPr lang="en-US" sz="1800" b="1" dirty="0" smtClean="0">
                <a:latin typeface="Space Grotesk LightGrotesk Light"/>
                <a:cs typeface="Space Grotesk Light" panose="020B0604020202020204" charset="0"/>
              </a:rPr>
              <a:t> </a:t>
            </a:r>
            <a:r>
              <a:rPr lang="en-US" sz="1800" b="1" dirty="0" err="1" smtClean="0">
                <a:latin typeface="Space Grotesk LightGrotesk Light"/>
                <a:cs typeface="Space Grotesk Light" panose="020B0604020202020204" charset="0"/>
              </a:rPr>
              <a:t>Liệu</a:t>
            </a:r>
            <a:endParaRPr lang="en-US" sz="1800" b="1" dirty="0">
              <a:latin typeface="Space Grotesk LightGrotesk Light"/>
              <a:cs typeface="Space Grotesk Light" panose="020B06040202020202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65958" y="915114"/>
            <a:ext cx="4645660" cy="31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52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Bàn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74887" y="974041"/>
            <a:ext cx="4594225" cy="3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DANH SÁCH THÀNH VIÊN</a:t>
            </a:r>
            <a:endParaRPr dirty="0"/>
          </a:p>
        </p:txBody>
      </p:sp>
      <p:sp>
        <p:nvSpPr>
          <p:cNvPr id="884" name="Google Shape;884;p14"/>
          <p:cNvSpPr txBox="1">
            <a:spLocks noGrp="1"/>
          </p:cNvSpPr>
          <p:nvPr>
            <p:ph type="body" idx="1"/>
          </p:nvPr>
        </p:nvSpPr>
        <p:spPr>
          <a:xfrm>
            <a:off x="855300" y="1661651"/>
            <a:ext cx="4593929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 smtClean="0"/>
              <a:t>NGUYỄN AN KHƯƠNG - 2001190129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 smtClean="0"/>
              <a:t>HUỲNH MỸ LINH - 200190144</a:t>
            </a:r>
            <a:endParaRPr dirty="0"/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  <p:bldP spid="88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67350" y="379141"/>
            <a:ext cx="6240900" cy="4145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endParaRPr sz="24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97650" y="1702644"/>
            <a:ext cx="4514850" cy="18002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67350" y="2393206"/>
            <a:ext cx="30289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729517" y="14969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CE5CD"/>
                </a:solidFill>
              </a:rPr>
              <a:t>4.</a:t>
            </a:r>
            <a:endParaRPr dirty="0">
              <a:solidFill>
                <a:srgbClr val="FCE5C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233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502630" y="2982623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THANKS!   </a:t>
            </a:r>
            <a:endParaRPr sz="6000" dirty="0"/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6740719" y="771919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" name="Google Shape;1613;p48"/>
          <p:cNvGrpSpPr/>
          <p:nvPr/>
        </p:nvGrpSpPr>
        <p:grpSpPr>
          <a:xfrm>
            <a:off x="3764169" y="3395468"/>
            <a:ext cx="571187" cy="524473"/>
            <a:chOff x="1278900" y="2333250"/>
            <a:chExt cx="381175" cy="381175"/>
          </a:xfrm>
        </p:grpSpPr>
        <p:sp>
          <p:nvSpPr>
            <p:cNvPr id="25" name="Google Shape;1614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5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6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7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"/>
          <p:cNvSpPr txBox="1">
            <a:spLocks noGrp="1"/>
          </p:cNvSpPr>
          <p:nvPr>
            <p:ph type="ctrTitle" idx="4294967295"/>
          </p:nvPr>
        </p:nvSpPr>
        <p:spPr>
          <a:xfrm>
            <a:off x="855299" y="516550"/>
            <a:ext cx="479465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lt1"/>
                </a:solidFill>
              </a:rPr>
              <a:t>CẤU TRÚC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893" name="Google Shape;893;p15"/>
          <p:cNvSpPr txBox="1">
            <a:spLocks noGrp="1"/>
          </p:cNvSpPr>
          <p:nvPr>
            <p:ph type="subTitle" idx="4294967295"/>
          </p:nvPr>
        </p:nvSpPr>
        <p:spPr>
          <a:xfrm>
            <a:off x="855300" y="1716174"/>
            <a:ext cx="5341200" cy="26476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800" b="1" dirty="0" smtClean="0"/>
              <a:t>MỤC TIÊU ĐỀ TÀI</a:t>
            </a:r>
          </a:p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800" b="1" dirty="0" smtClean="0"/>
              <a:t>PHÂN TÍCH THIẾT KẾ SQL</a:t>
            </a:r>
          </a:p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800" b="1" dirty="0" smtClean="0"/>
              <a:t>TỔNG QUÁT VỀ PHẦN MỀM</a:t>
            </a:r>
          </a:p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800" b="1" dirty="0" smtClean="0"/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94" name="Google Shape;894;p1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" grpId="0"/>
      <p:bldP spid="89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729517" y="14969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CE5CD"/>
                </a:solidFill>
              </a:rPr>
              <a:t>1.</a:t>
            </a:r>
            <a:endParaRPr dirty="0">
              <a:solidFill>
                <a:srgbClr val="FCE5C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TIÊU ĐỀ TÀI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646173" y="873375"/>
            <a:ext cx="7436730" cy="16859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Aft>
                <a:spcPts val="800"/>
              </a:spcAft>
              <a:buNone/>
            </a:pP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cuộc</a:t>
            </a:r>
            <a:r>
              <a:rPr lang="en-US" sz="1600" dirty="0"/>
              <a:t> </a:t>
            </a:r>
            <a:r>
              <a:rPr lang="en-US" sz="1600" dirty="0" err="1"/>
              <a:t>sống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ngày</a:t>
            </a:r>
            <a:r>
              <a:rPr lang="en-US" sz="1600" dirty="0"/>
              <a:t> nay,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kiếm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quán</a:t>
            </a:r>
            <a:r>
              <a:rPr lang="en-US" sz="1600" dirty="0"/>
              <a:t> </a:t>
            </a:r>
            <a:r>
              <a:rPr lang="en-US" sz="1600" dirty="0" err="1"/>
              <a:t>trà</a:t>
            </a:r>
            <a:r>
              <a:rPr lang="en-US" sz="1600" dirty="0"/>
              <a:t> </a:t>
            </a:r>
            <a:r>
              <a:rPr lang="en-US" sz="1600" dirty="0" err="1"/>
              <a:t>sữa</a:t>
            </a:r>
            <a:r>
              <a:rPr lang="en-US" sz="1600" dirty="0"/>
              <a:t> hay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quán</a:t>
            </a:r>
            <a:r>
              <a:rPr lang="en-US" sz="1600" dirty="0"/>
              <a:t> </a:t>
            </a:r>
            <a:r>
              <a:rPr lang="en-US" sz="1600" dirty="0" err="1"/>
              <a:t>cà</a:t>
            </a:r>
            <a:r>
              <a:rPr lang="en-US" sz="1600" dirty="0"/>
              <a:t> </a:t>
            </a:r>
            <a:r>
              <a:rPr lang="en-US" sz="1600" dirty="0" err="1"/>
              <a:t>phê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, </a:t>
            </a:r>
            <a:r>
              <a:rPr lang="en-US" sz="1600" dirty="0" err="1"/>
              <a:t>ngoài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 smtClean="0"/>
              <a:t>khát</a:t>
            </a:r>
            <a:r>
              <a:rPr lang="en-US" sz="1600" dirty="0" smtClean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ta </a:t>
            </a:r>
            <a:r>
              <a:rPr lang="en-US" sz="1600" dirty="0" err="1" smtClean="0"/>
              <a:t>còn</a:t>
            </a:r>
            <a:r>
              <a:rPr lang="en-US" sz="1600" dirty="0" smtClean="0"/>
              <a:t> </a:t>
            </a:r>
            <a:r>
              <a:rPr lang="en-US" sz="1600" dirty="0" err="1" smtClean="0"/>
              <a:t>giao</a:t>
            </a:r>
            <a:r>
              <a:rPr lang="en-US" sz="1600" dirty="0" smtClean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trò</a:t>
            </a:r>
            <a:r>
              <a:rPr lang="en-US" sz="1600" dirty="0"/>
              <a:t> </a:t>
            </a:r>
            <a:r>
              <a:rPr lang="en-US" sz="1600" dirty="0" err="1"/>
              <a:t>chuyện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thân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bè</a:t>
            </a:r>
            <a:r>
              <a:rPr lang="en-US" sz="1600" dirty="0"/>
              <a:t>,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họ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quán</a:t>
            </a:r>
            <a:r>
              <a:rPr lang="en-US" sz="1600" dirty="0"/>
              <a:t> </a:t>
            </a:r>
            <a:r>
              <a:rPr lang="en-US" sz="1600" dirty="0" err="1"/>
              <a:t>cà</a:t>
            </a:r>
            <a:r>
              <a:rPr lang="en-US" sz="1600" dirty="0"/>
              <a:t> </a:t>
            </a:r>
            <a:r>
              <a:rPr lang="en-US" sz="1600" dirty="0" err="1"/>
              <a:t>phê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rất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bình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.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nhu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con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ngày</a:t>
            </a:r>
            <a:r>
              <a:rPr lang="en-US" sz="1600" dirty="0"/>
              <a:t> nay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quán</a:t>
            </a:r>
            <a:r>
              <a:rPr lang="en-US" sz="1600" dirty="0"/>
              <a:t> </a:t>
            </a:r>
            <a:r>
              <a:rPr lang="en-US" sz="1600" dirty="0" err="1"/>
              <a:t>cà</a:t>
            </a:r>
            <a:r>
              <a:rPr lang="en-US" sz="1600" dirty="0"/>
              <a:t> </a:t>
            </a:r>
            <a:r>
              <a:rPr lang="en-US" sz="1600" dirty="0" err="1"/>
              <a:t>phê</a:t>
            </a:r>
            <a:r>
              <a:rPr lang="en-US" sz="1600" dirty="0"/>
              <a:t> </a:t>
            </a:r>
            <a:r>
              <a:rPr lang="en-US" sz="1600" dirty="0" err="1"/>
              <a:t>mọc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nấm</a:t>
            </a:r>
            <a:r>
              <a:rPr lang="en-US" sz="1600" dirty="0"/>
              <a:t> </a:t>
            </a:r>
            <a:r>
              <a:rPr lang="en-US" sz="1600" dirty="0" err="1"/>
              <a:t>đủ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</a:t>
            </a:r>
            <a:r>
              <a:rPr lang="en-US" sz="1600" dirty="0" err="1"/>
              <a:t>sức</a:t>
            </a:r>
            <a:r>
              <a:rPr lang="en-US" sz="1600" dirty="0"/>
              <a:t> </a:t>
            </a:r>
            <a:r>
              <a:rPr lang="en-US" sz="1600" dirty="0" err="1"/>
              <a:t>bình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thu</a:t>
            </a:r>
            <a:r>
              <a:rPr lang="en-US" sz="1600" dirty="0"/>
              <a:t> </a:t>
            </a:r>
            <a:r>
              <a:rPr lang="en-US" sz="1600" dirty="0" err="1"/>
              <a:t>hút</a:t>
            </a:r>
            <a:r>
              <a:rPr lang="en-US" sz="1600" dirty="0"/>
              <a:t> </a:t>
            </a: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 smtClean="0"/>
              <a:t>.</a:t>
            </a:r>
          </a:p>
          <a:p>
            <a:pPr marL="0" lvl="0" indent="0" algn="l">
              <a:spcAft>
                <a:spcPts val="800"/>
              </a:spcAft>
              <a:buNone/>
            </a:pPr>
            <a:r>
              <a:rPr lang="en-US" sz="1600" dirty="0" smtClean="0"/>
              <a:t> </a:t>
            </a:r>
            <a:endParaRPr sz="1600" dirty="0"/>
          </a:p>
        </p:txBody>
      </p:sp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49813" y="2668028"/>
            <a:ext cx="749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Ngoài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ra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thức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uống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menu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quán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là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một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phần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ảnh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hưởng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khách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đến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quán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nhiều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hay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ít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nhiều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yếu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tố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khác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ảnh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hưởng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đến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sự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phát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triển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của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một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quán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cà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phê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yếu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tố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quản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quán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cà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phê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như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thế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nào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?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Làm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thế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nào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để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quản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một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cách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nhanh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chống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không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tốn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thời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gian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?.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Phần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mềm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quản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quán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cà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phê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ra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đời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nhằm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giải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quyến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vấn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đề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trên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một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cách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hợp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giúp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con 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người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tốn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công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sức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thời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gian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của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họ</a:t>
            </a:r>
            <a:r>
              <a:rPr lang="en-US" sz="1600" dirty="0">
                <a:solidFill>
                  <a:schemeClr val="bg1"/>
                </a:solidFill>
                <a:latin typeface="Space Grotesk Light" panose="020B0604020202020204" charset="0"/>
                <a:cs typeface="Space Grotesk Light" panose="020B0604020202020204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729517" y="14969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CE5CD"/>
                </a:solidFill>
              </a:rPr>
              <a:t>2.</a:t>
            </a:r>
            <a:endParaRPr dirty="0">
              <a:solidFill>
                <a:srgbClr val="FCE5C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PHÂN TÍCH THIẾT KẾ HỆ QUẢN TRỊ CƠ SỞ DỮ LIỆU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570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620407" y="406114"/>
            <a:ext cx="721195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Sơ Đồ Hệ Quản Trị Cơ Sở Dữ Liệu</a:t>
            </a:r>
            <a:endParaRPr dirty="0"/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8" y="884884"/>
            <a:ext cx="8179286" cy="38255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729517" y="14969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CE5CD"/>
                </a:solidFill>
              </a:rPr>
              <a:t>3.</a:t>
            </a:r>
            <a:endParaRPr dirty="0">
              <a:solidFill>
                <a:srgbClr val="FCE5C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QUÁT VỀ PHẦN MỀM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641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79933" y="304084"/>
            <a:ext cx="5791899" cy="3021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Hình ảnh và giao diện</a:t>
            </a:r>
            <a:endParaRPr dirty="0"/>
          </a:p>
        </p:txBody>
      </p:sp>
      <p:sp>
        <p:nvSpPr>
          <p:cNvPr id="956" name="Google Shape;956;p2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7143" y="1091865"/>
            <a:ext cx="5300546" cy="3242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630" y="1091865"/>
            <a:ext cx="299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pace Grotesk Light" panose="020B0604020202020204" charset="0"/>
                <a:cs typeface="Space Grotesk Light" panose="020B0604020202020204" charset="0"/>
              </a:rPr>
              <a:t>Giao</a:t>
            </a:r>
            <a:r>
              <a:rPr lang="en-US" sz="24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2400" dirty="0" err="1" smtClean="0">
                <a:latin typeface="Space Grotesk Light" panose="020B0604020202020204" charset="0"/>
                <a:cs typeface="Space Grotesk Light" panose="020B0604020202020204" charset="0"/>
              </a:rPr>
              <a:t>diện</a:t>
            </a:r>
            <a:r>
              <a:rPr lang="en-US" sz="24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2400" dirty="0" err="1" smtClean="0">
                <a:latin typeface="Space Grotesk Light" panose="020B0604020202020204" charset="0"/>
                <a:cs typeface="Space Grotesk Light" panose="020B0604020202020204" charset="0"/>
              </a:rPr>
              <a:t>Đăng</a:t>
            </a:r>
            <a:r>
              <a:rPr lang="en-US" sz="2400" dirty="0" smtClean="0">
                <a:latin typeface="Space Grotesk Light" panose="020B0604020202020204" charset="0"/>
                <a:cs typeface="Space Grotesk Light" panose="020B0604020202020204" charset="0"/>
              </a:rPr>
              <a:t> </a:t>
            </a:r>
            <a:r>
              <a:rPr lang="en-US" sz="2400" dirty="0" err="1" smtClean="0">
                <a:latin typeface="Space Grotesk Light" panose="020B0604020202020204" charset="0"/>
                <a:cs typeface="Space Grotesk Light" panose="020B0604020202020204" charset="0"/>
              </a:rPr>
              <a:t>Nhập</a:t>
            </a:r>
            <a:endParaRPr lang="en-US" sz="2400" dirty="0">
              <a:latin typeface="Space Grotesk Light" panose="020B0604020202020204" charset="0"/>
              <a:cs typeface="Space Grotesk Light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" grpId="0"/>
      <p:bldP spid="6" grpId="0"/>
    </p:bldLst>
  </p:timing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399</Words>
  <Application>Microsoft Office PowerPoint</Application>
  <PresentationFormat>On-screen Show (16:9)</PresentationFormat>
  <Paragraphs>61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Space Grotesk Light</vt:lpstr>
      <vt:lpstr>Arial</vt:lpstr>
      <vt:lpstr>Space Grotesk LightGrotesk Light</vt:lpstr>
      <vt:lpstr>Calibri</vt:lpstr>
      <vt:lpstr>Wingdings</vt:lpstr>
      <vt:lpstr>Bianca template</vt:lpstr>
      <vt:lpstr>BÁO CÁO CÔNG NGHỆ JAVA</vt:lpstr>
      <vt:lpstr>DANH SÁCH THÀNH VIÊN</vt:lpstr>
      <vt:lpstr>CẤU TRÚC</vt:lpstr>
      <vt:lpstr>1. MỤC TIÊU ĐỀ TÀI</vt:lpstr>
      <vt:lpstr>PowerPoint Presentation</vt:lpstr>
      <vt:lpstr>2. PHÂN TÍCH THIẾT KẾ HỆ QUẢN TRỊ CƠ SỞ DỮ LIỆU</vt:lpstr>
      <vt:lpstr>Sơ Đồ Hệ Quản Trị Cơ Sở Dữ Liệu</vt:lpstr>
      <vt:lpstr>3. TỔNG QUÁT VỀ PHẦN MỀM</vt:lpstr>
      <vt:lpstr>Hình ảnh và giao diện</vt:lpstr>
      <vt:lpstr>Giao diện quản lý chính </vt:lpstr>
      <vt:lpstr>Giao diện quản lý Nhân Viên</vt:lpstr>
      <vt:lpstr>Giao diện quản lý Khách Hàng</vt:lpstr>
      <vt:lpstr>Giao diện quản lý Sản Phẩm</vt:lpstr>
      <vt:lpstr>Giao diện quản lý Sản Phẩm</vt:lpstr>
      <vt:lpstr>Giao diện Hóa Đơn</vt:lpstr>
      <vt:lpstr>Giao diện Kho</vt:lpstr>
      <vt:lpstr>Giao diện Kho</vt:lpstr>
      <vt:lpstr>Giao diện Kho</vt:lpstr>
      <vt:lpstr>Giao diện Bàn</vt:lpstr>
      <vt:lpstr>Giao diện Đăng Xuất</vt:lpstr>
      <vt:lpstr>4. DEMO</vt:lpstr>
      <vt:lpstr>THANKS!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CÔNG NGHỆ WEB</dc:title>
  <dc:creator>Huỳnh Mỹ Linh</dc:creator>
  <cp:lastModifiedBy>Admin</cp:lastModifiedBy>
  <cp:revision>28</cp:revision>
  <dcterms:modified xsi:type="dcterms:W3CDTF">2021-09-10T14:19:29Z</dcterms:modified>
</cp:coreProperties>
</file>