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75DE-125B-4FD3-A6DE-FF22A9BC16D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7CFE-F43C-42F9-B3CB-283A67F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17CFE-F43C-42F9-B3CB-283A67F73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F-Deli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dirty="0" smtClean="0"/>
              <a:t>REPRESENTATIVE ISSUES IN E-STRATEGY INITIATION</a:t>
            </a:r>
            <a:endParaRPr lang="en-US" dirty="0" smtClean="0"/>
          </a:p>
          <a:p>
            <a:pPr marL="742950" lvl="2"/>
            <a:r>
              <a:rPr lang="en-US" dirty="0" smtClean="0"/>
              <a:t>First-Mover Advantage</a:t>
            </a:r>
          </a:p>
          <a:p>
            <a:pPr marL="1085850" lvl="3"/>
            <a:r>
              <a:rPr lang="en-US" dirty="0" smtClean="0"/>
              <a:t>Has </a:t>
            </a:r>
            <a:r>
              <a:rPr lang="en-US" dirty="0"/>
              <a:t>a large delivery </a:t>
            </a:r>
            <a:r>
              <a:rPr lang="en-US" dirty="0" smtClean="0"/>
              <a:t>network</a:t>
            </a:r>
          </a:p>
          <a:p>
            <a:pPr marL="1085850" lvl="3"/>
            <a:r>
              <a:rPr lang="en-US" dirty="0"/>
              <a:t>There are many customers</a:t>
            </a:r>
            <a:endParaRPr lang="en-US" dirty="0" smtClean="0"/>
          </a:p>
          <a:p>
            <a:pPr marL="742950" lvl="2"/>
            <a:r>
              <a:rPr lang="en-US" dirty="0" err="1" smtClean="0"/>
              <a:t>Markes</a:t>
            </a:r>
            <a:r>
              <a:rPr lang="en-US" dirty="0" smtClean="0"/>
              <a:t> needs</a:t>
            </a:r>
          </a:p>
          <a:p>
            <a:pPr marL="1085850" lvl="3"/>
            <a:r>
              <a:rPr lang="en-US" dirty="0" smtClean="0"/>
              <a:t>Low shipping costs</a:t>
            </a:r>
          </a:p>
          <a:p>
            <a:pPr marL="1085850" lvl="3"/>
            <a:r>
              <a:rPr lang="en-US" dirty="0"/>
              <a:t>D</a:t>
            </a:r>
            <a:r>
              <a:rPr lang="en-US" dirty="0" smtClean="0"/>
              <a:t>oor </a:t>
            </a:r>
            <a:r>
              <a:rPr lang="en-US" dirty="0"/>
              <a:t>to </a:t>
            </a:r>
            <a:r>
              <a:rPr lang="en-US" dirty="0" smtClean="0"/>
              <a:t>door</a:t>
            </a:r>
          </a:p>
          <a:p>
            <a:pPr marL="1085850" lvl="3"/>
            <a:r>
              <a:rPr lang="en-US" dirty="0"/>
              <a:t>Ensure the integrity of the goods</a:t>
            </a:r>
            <a:endParaRPr lang="en-US" dirty="0" smtClean="0"/>
          </a:p>
          <a:p>
            <a:pPr marL="285750"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97" y="2952005"/>
            <a:ext cx="4271801" cy="28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dirty="0" smtClean="0"/>
              <a:t>STRATEGY </a:t>
            </a:r>
            <a:r>
              <a:rPr lang="en-US" dirty="0"/>
              <a:t>IN THE WEB 4.0 ENVIRONMENT AND IN SOCIAL </a:t>
            </a:r>
            <a:r>
              <a:rPr lang="en-US" dirty="0" smtClean="0"/>
              <a:t>NETWORKING</a:t>
            </a:r>
          </a:p>
          <a:p>
            <a:pPr marL="742950" lvl="2"/>
            <a:r>
              <a:rPr lang="en-US" dirty="0"/>
              <a:t>Focus on retail stores, individuals selling </a:t>
            </a:r>
            <a:r>
              <a:rPr lang="en-US" dirty="0" smtClean="0"/>
              <a:t>online</a:t>
            </a:r>
          </a:p>
          <a:p>
            <a:pPr marL="742950" lvl="2"/>
            <a:endParaRPr lang="en-US" dirty="0" smtClean="0"/>
          </a:p>
          <a:p>
            <a:pPr marL="742950" lvl="2"/>
            <a:r>
              <a:rPr lang="en-US" dirty="0" smtClean="0"/>
              <a:t>Door </a:t>
            </a:r>
            <a:r>
              <a:rPr lang="en-US" dirty="0"/>
              <a:t>to door </a:t>
            </a:r>
            <a:r>
              <a:rPr lang="en-US" dirty="0" smtClean="0"/>
              <a:t>service</a:t>
            </a:r>
          </a:p>
          <a:p>
            <a:pPr marL="742950" lvl="2"/>
            <a:endParaRPr lang="en-US" dirty="0" smtClean="0"/>
          </a:p>
          <a:p>
            <a:pPr marL="742950" lvl="2"/>
            <a:r>
              <a:rPr lang="en-US" dirty="0"/>
              <a:t>Ensure safety for the </a:t>
            </a:r>
            <a:r>
              <a:rPr lang="en-US" dirty="0" smtClean="0"/>
              <a:t>goods</a:t>
            </a:r>
          </a:p>
          <a:p>
            <a:pPr marL="742950" lvl="2"/>
            <a:endParaRPr lang="en-US" dirty="0" smtClean="0"/>
          </a:p>
          <a:p>
            <a:pPr marL="742950" lvl="2"/>
            <a:r>
              <a:rPr lang="en-US" dirty="0"/>
              <a:t>Receive reviews from 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43" y="3057121"/>
            <a:ext cx="4064462" cy="296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2" y="1098510"/>
            <a:ext cx="9601196" cy="1303867"/>
          </a:xfrm>
        </p:spPr>
        <p:txBody>
          <a:bodyPr/>
          <a:lstStyle/>
          <a:p>
            <a:r>
              <a:rPr lang="en-US" dirty="0"/>
              <a:t>Strategy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1" y="2673310"/>
            <a:ext cx="9601196" cy="3318936"/>
          </a:xfrm>
        </p:spPr>
        <p:txBody>
          <a:bodyPr/>
          <a:lstStyle/>
          <a:p>
            <a:pPr lvl="0"/>
            <a:r>
              <a:rPr lang="en-US" dirty="0"/>
              <a:t>Planning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Target audience: all </a:t>
            </a:r>
            <a:r>
              <a:rPr lang="en-US" dirty="0" smtClean="0"/>
              <a:t>people</a:t>
            </a:r>
            <a:endParaRPr lang="en-US" dirty="0"/>
          </a:p>
          <a:p>
            <a:pPr lvl="1"/>
            <a:r>
              <a:rPr lang="en-US" dirty="0" smtClean="0"/>
              <a:t>Activate: </a:t>
            </a:r>
          </a:p>
          <a:p>
            <a:pPr lvl="2"/>
            <a:r>
              <a:rPr lang="en-US" dirty="0"/>
              <a:t>Customer: Post information to ship</a:t>
            </a:r>
          </a:p>
          <a:p>
            <a:pPr lvl="2"/>
            <a:r>
              <a:rPr lang="en-US" dirty="0"/>
              <a:t>Staff: Pick up and deliver to the buyer	</a:t>
            </a:r>
            <a:endParaRPr lang="en-US" dirty="0" smtClean="0"/>
          </a:p>
          <a:p>
            <a:pPr lvl="1"/>
            <a:r>
              <a:rPr lang="en-US" dirty="0"/>
              <a:t>Web </a:t>
            </a:r>
            <a:r>
              <a:rPr lang="en-US" dirty="0" smtClean="0"/>
              <a:t>goal</a:t>
            </a:r>
          </a:p>
          <a:p>
            <a:pPr lvl="2"/>
            <a:r>
              <a:rPr lang="en-US" dirty="0"/>
              <a:t>Attract online sellers to use the </a:t>
            </a:r>
            <a:r>
              <a:rPr lang="en-US" dirty="0" smtClean="0"/>
              <a:t>website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510176" cy="3318936"/>
          </a:xfrm>
        </p:spPr>
        <p:txBody>
          <a:bodyPr/>
          <a:lstStyle/>
          <a:p>
            <a:r>
              <a:rPr lang="en-US" dirty="0"/>
              <a:t>Operating cost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Server rental </a:t>
            </a:r>
            <a:r>
              <a:rPr lang="en-US" dirty="0" smtClean="0"/>
              <a:t>cost</a:t>
            </a:r>
          </a:p>
          <a:p>
            <a:pPr lvl="1"/>
            <a:r>
              <a:rPr lang="en-US" dirty="0"/>
              <a:t>Advertising </a:t>
            </a:r>
            <a:r>
              <a:rPr lang="en-US" dirty="0" smtClean="0"/>
              <a:t>cost</a:t>
            </a:r>
          </a:p>
          <a:p>
            <a:pPr lvl="1"/>
            <a:r>
              <a:rPr lang="en-US" dirty="0"/>
              <a:t>Employee hiring </a:t>
            </a:r>
            <a:r>
              <a:rPr lang="en-US" dirty="0" smtClean="0"/>
              <a:t>cost</a:t>
            </a:r>
          </a:p>
          <a:p>
            <a:pPr lvl="1"/>
            <a:r>
              <a:rPr lang="en-US" dirty="0"/>
              <a:t>Warehouse rental </a:t>
            </a:r>
            <a:r>
              <a:rPr lang="en-US" dirty="0" smtClean="0"/>
              <a:t>cost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5577" y="2556932"/>
            <a:ext cx="451017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Revenue:</a:t>
            </a:r>
          </a:p>
          <a:p>
            <a:pPr lvl="1"/>
            <a:r>
              <a:rPr lang="en-US" dirty="0"/>
              <a:t>Shipping fee income through orders</a:t>
            </a:r>
            <a:endParaRPr lang="en-US" dirty="0" smtClean="0"/>
          </a:p>
          <a:p>
            <a:r>
              <a:rPr lang="en-US" dirty="0" smtClean="0"/>
              <a:t>Target</a:t>
            </a:r>
          </a:p>
          <a:p>
            <a:pPr lvl="1"/>
            <a:r>
              <a:rPr lang="en-US" dirty="0"/>
              <a:t>Attracted 1000 users in a month</a:t>
            </a:r>
          </a:p>
        </p:txBody>
      </p:sp>
    </p:spTree>
    <p:extLst>
      <p:ext uri="{BB962C8B-B14F-4D97-AF65-F5344CB8AC3E}">
        <p14:creationId xmlns:p14="http://schemas.microsoft.com/office/powerpoint/2010/main" val="9419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5452" cy="3318936"/>
          </a:xfrm>
        </p:spPr>
        <p:txBody>
          <a:bodyPr>
            <a:normAutofit/>
          </a:bodyPr>
          <a:lstStyle/>
          <a:p>
            <a:r>
              <a:rPr lang="en-US" dirty="0"/>
              <a:t>What: </a:t>
            </a:r>
            <a:endParaRPr lang="en-US" dirty="0" smtClean="0"/>
          </a:p>
          <a:p>
            <a:pPr lvl="1"/>
            <a:r>
              <a:rPr lang="en-US" dirty="0" smtClean="0"/>
              <a:t>F-deli website</a:t>
            </a:r>
          </a:p>
          <a:p>
            <a:r>
              <a:rPr lang="en-US" dirty="0" smtClean="0"/>
              <a:t>Who:</a:t>
            </a:r>
          </a:p>
          <a:p>
            <a:pPr lvl="1"/>
            <a:r>
              <a:rPr lang="en-US" dirty="0"/>
              <a:t>Design and </a:t>
            </a:r>
            <a:r>
              <a:rPr lang="en-US" dirty="0" smtClean="0"/>
              <a:t>Code</a:t>
            </a:r>
            <a:endParaRPr lang="en-US" sz="1000" dirty="0"/>
          </a:p>
          <a:p>
            <a:pPr lvl="1"/>
            <a:r>
              <a:rPr lang="en-US" dirty="0" smtClean="0"/>
              <a:t>Tester</a:t>
            </a:r>
            <a:endParaRPr lang="en-US" sz="1000" dirty="0"/>
          </a:p>
          <a:p>
            <a:pPr lvl="1"/>
            <a:r>
              <a:rPr lang="en-US" dirty="0"/>
              <a:t>Manage </a:t>
            </a:r>
            <a:r>
              <a:rPr lang="en-US" dirty="0" smtClean="0"/>
              <a:t>web</a:t>
            </a:r>
            <a:endParaRPr lang="en-US" sz="1000" dirty="0"/>
          </a:p>
          <a:p>
            <a:pPr lvl="1"/>
            <a:r>
              <a:rPr lang="en-US" dirty="0" err="1" smtClean="0"/>
              <a:t>Telesale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90405" y="2556932"/>
            <a:ext cx="466545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When:</a:t>
            </a:r>
          </a:p>
          <a:p>
            <a:pPr lvl="1"/>
            <a:r>
              <a:rPr lang="en-US" dirty="0"/>
              <a:t>Meeting to plan: 1 week</a:t>
            </a:r>
          </a:p>
          <a:p>
            <a:pPr lvl="1"/>
            <a:r>
              <a:rPr lang="en-US" dirty="0"/>
              <a:t>Design and code: over </a:t>
            </a:r>
            <a:r>
              <a:rPr lang="en-US" dirty="0" smtClean="0"/>
              <a:t>week</a:t>
            </a:r>
          </a:p>
          <a:p>
            <a:pPr lvl="1"/>
            <a:r>
              <a:rPr lang="en-US" dirty="0"/>
              <a:t>Recruit delivery staff</a:t>
            </a:r>
          </a:p>
          <a:p>
            <a:pPr lvl="1"/>
            <a:r>
              <a:rPr lang="en-US" dirty="0"/>
              <a:t>Provide a </a:t>
            </a:r>
            <a:r>
              <a:rPr lang="en-US" dirty="0" smtClean="0"/>
              <a:t>demo after month</a:t>
            </a:r>
            <a:endParaRPr lang="en-US" dirty="0" smtClean="0"/>
          </a:p>
          <a:p>
            <a:pPr lvl="1"/>
            <a:r>
              <a:rPr lang="en-US" dirty="0"/>
              <a:t>Call customer advice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Strategy Assessment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741" y="2476419"/>
            <a:ext cx="5131278" cy="3318936"/>
          </a:xfrm>
        </p:spPr>
        <p:txBody>
          <a:bodyPr/>
          <a:lstStyle/>
          <a:p>
            <a:pPr lvl="0"/>
            <a:r>
              <a:rPr lang="en-US" dirty="0"/>
              <a:t>Strengths: </a:t>
            </a:r>
          </a:p>
          <a:p>
            <a:pPr lvl="1"/>
            <a:r>
              <a:rPr lang="en-US" dirty="0" smtClean="0"/>
              <a:t>High applicability</a:t>
            </a:r>
          </a:p>
          <a:p>
            <a:pPr lvl="1"/>
            <a:r>
              <a:rPr lang="en-US" dirty="0"/>
              <a:t>Demand for freight forwarding is </a:t>
            </a:r>
            <a:r>
              <a:rPr lang="en-US" dirty="0" smtClean="0"/>
              <a:t>growing</a:t>
            </a:r>
          </a:p>
          <a:p>
            <a:pPr lvl="1"/>
            <a:r>
              <a:rPr lang="en-US" dirty="0"/>
              <a:t>Manage </a:t>
            </a:r>
            <a:r>
              <a:rPr lang="en-US" dirty="0" smtClean="0"/>
              <a:t>orders</a:t>
            </a:r>
          </a:p>
          <a:p>
            <a:pPr lvl="1"/>
            <a:r>
              <a:rPr lang="en-US" dirty="0"/>
              <a:t>Allows customers to track delivery progress.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1019" y="2476419"/>
            <a:ext cx="523479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Weaknesses:</a:t>
            </a:r>
          </a:p>
          <a:p>
            <a:pPr lvl="1"/>
            <a:r>
              <a:rPr lang="en-US" dirty="0"/>
              <a:t>Need a large </a:t>
            </a:r>
            <a:r>
              <a:rPr lang="en-US" dirty="0" smtClean="0"/>
              <a:t>capital</a:t>
            </a:r>
          </a:p>
          <a:p>
            <a:pPr lvl="1"/>
            <a:r>
              <a:rPr lang="en-US" dirty="0"/>
              <a:t>Transport system takes time to </a:t>
            </a:r>
            <a:r>
              <a:rPr lang="en-US" dirty="0" smtClean="0"/>
              <a:t>build</a:t>
            </a:r>
          </a:p>
          <a:p>
            <a:pPr lvl="1"/>
            <a:r>
              <a:rPr lang="en-US" dirty="0"/>
              <a:t>Entice customers, when they get used to the old system </a:t>
            </a:r>
            <a:r>
              <a:rPr lang="en-US" dirty="0" smtClean="0"/>
              <a:t>before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0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530750" cy="3318936"/>
          </a:xfrm>
        </p:spPr>
        <p:txBody>
          <a:bodyPr/>
          <a:lstStyle/>
          <a:p>
            <a:pPr lvl="0"/>
            <a:r>
              <a:rPr lang="en-US" dirty="0"/>
              <a:t>Opportunities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Access to growing online shopping demand</a:t>
            </a:r>
          </a:p>
          <a:p>
            <a:pPr lvl="1"/>
            <a:r>
              <a:rPr lang="en-US" dirty="0"/>
              <a:t>Expand abroad</a:t>
            </a:r>
          </a:p>
          <a:p>
            <a:pPr lvl="1"/>
            <a:r>
              <a:rPr lang="en-US" dirty="0"/>
              <a:t>There are many potential </a:t>
            </a:r>
            <a:r>
              <a:rPr lang="en-US" dirty="0" smtClean="0"/>
              <a:t>customers</a:t>
            </a:r>
          </a:p>
          <a:p>
            <a:r>
              <a:rPr lang="en-US" dirty="0"/>
              <a:t>Threats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preservation of goods in the </a:t>
            </a:r>
            <a:r>
              <a:rPr lang="en-US" dirty="0" smtClean="0"/>
              <a:t>warehouse</a:t>
            </a:r>
          </a:p>
          <a:p>
            <a:pPr lvl="1"/>
            <a:r>
              <a:rPr lang="en-US" dirty="0"/>
              <a:t>Delivery time may be affected by weather</a:t>
            </a:r>
          </a:p>
        </p:txBody>
      </p:sp>
    </p:spTree>
    <p:extLst>
      <p:ext uri="{BB962C8B-B14F-4D97-AF65-F5344CB8AC3E}">
        <p14:creationId xmlns:p14="http://schemas.microsoft.com/office/powerpoint/2010/main" val="1811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357</TotalTime>
  <Words>242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F-Deli</vt:lpstr>
      <vt:lpstr>Strategy Initiation</vt:lpstr>
      <vt:lpstr>Strategy Initiation</vt:lpstr>
      <vt:lpstr>Strategy Formulation</vt:lpstr>
      <vt:lpstr>Strategy Formulation</vt:lpstr>
      <vt:lpstr>Strategy Implementation</vt:lpstr>
      <vt:lpstr>Strategy Assessment </vt:lpstr>
      <vt:lpstr>Strategy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F-Deli</dc:title>
  <dc:creator>Dung Mac</dc:creator>
  <cp:lastModifiedBy>Dung Mac</cp:lastModifiedBy>
  <cp:revision>12</cp:revision>
  <dcterms:created xsi:type="dcterms:W3CDTF">2021-04-01T01:47:37Z</dcterms:created>
  <dcterms:modified xsi:type="dcterms:W3CDTF">2021-04-01T10:13:20Z</dcterms:modified>
</cp:coreProperties>
</file>