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4" r:id="rId2"/>
    <p:sldId id="276" r:id="rId3"/>
    <p:sldId id="257" r:id="rId4"/>
    <p:sldId id="277" r:id="rId5"/>
    <p:sldId id="269" r:id="rId6"/>
    <p:sldId id="278" r:id="rId7"/>
    <p:sldId id="280" r:id="rId8"/>
    <p:sldId id="279" r:id="rId9"/>
    <p:sldId id="289" r:id="rId10"/>
    <p:sldId id="290" r:id="rId11"/>
    <p:sldId id="291" r:id="rId12"/>
    <p:sldId id="283" r:id="rId13"/>
    <p:sldId id="281" r:id="rId14"/>
    <p:sldId id="282" r:id="rId15"/>
    <p:sldId id="284" r:id="rId16"/>
    <p:sldId id="285" r:id="rId17"/>
    <p:sldId id="286" r:id="rId18"/>
    <p:sldId id="287" r:id="rId19"/>
    <p:sldId id="288" r:id="rId20"/>
    <p:sldId id="273" r:id="rId21"/>
    <p:sldId id="272" r:id="rId2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8F8F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E207D-1057-8349-A2B1-46A5A70CEA7C}" v="141" dt="2023-03-09T15:15:27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1"/>
    <p:restoredTop sz="94686"/>
  </p:normalViewPr>
  <p:slideViewPr>
    <p:cSldViewPr snapToGrid="0" snapToObjects="1">
      <p:cViewPr varScale="1">
        <p:scale>
          <a:sx n="101" d="100"/>
          <a:sy n="101" d="100"/>
        </p:scale>
        <p:origin x="1152" y="19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niva Elisabeth Daae Steiro" userId="d71d7988-0c28-49e3-9484-3de4d4592b48" providerId="ADAL" clId="{A6DE207D-1057-8349-A2B1-46A5A70CEA7C}"/>
    <pc:docChg chg="undo custSel addSld delSld modSld sldOrd">
      <pc:chgData name="Sunniva Elisabeth Daae Steiro" userId="d71d7988-0c28-49e3-9484-3de4d4592b48" providerId="ADAL" clId="{A6DE207D-1057-8349-A2B1-46A5A70CEA7C}" dt="2023-03-10T08:37:10.030" v="2915" actId="20577"/>
      <pc:docMkLst>
        <pc:docMk/>
      </pc:docMkLst>
      <pc:sldChg chg="addSp delSp modSp mod chgLayout">
        <pc:chgData name="Sunniva Elisabeth Daae Steiro" userId="d71d7988-0c28-49e3-9484-3de4d4592b48" providerId="ADAL" clId="{A6DE207D-1057-8349-A2B1-46A5A70CEA7C}" dt="2023-03-09T10:49:20.173" v="1013" actId="20577"/>
        <pc:sldMkLst>
          <pc:docMk/>
          <pc:sldMk cId="32868578" sldId="257"/>
        </pc:sldMkLst>
        <pc:spChg chg="add del mod">
          <ac:chgData name="Sunniva Elisabeth Daae Steiro" userId="d71d7988-0c28-49e3-9484-3de4d4592b48" providerId="ADAL" clId="{A6DE207D-1057-8349-A2B1-46A5A70CEA7C}" dt="2023-03-09T09:56:11.042" v="69" actId="478"/>
          <ac:spMkLst>
            <pc:docMk/>
            <pc:sldMk cId="32868578" sldId="257"/>
            <ac:spMk id="4" creationId="{88802A45-63E9-84EE-7514-661392393811}"/>
          </ac:spMkLst>
        </pc:spChg>
        <pc:spChg chg="mod ord">
          <ac:chgData name="Sunniva Elisabeth Daae Steiro" userId="d71d7988-0c28-49e3-9484-3de4d4592b48" providerId="ADAL" clId="{A6DE207D-1057-8349-A2B1-46A5A70CEA7C}" dt="2023-03-09T10:49:20.173" v="1013" actId="20577"/>
          <ac:spMkLst>
            <pc:docMk/>
            <pc:sldMk cId="32868578" sldId="257"/>
            <ac:spMk id="5" creationId="{F6A5A622-BBAC-CA82-833C-1E19C1D2CA79}"/>
          </ac:spMkLst>
        </pc:spChg>
        <pc:spChg chg="add del mod">
          <ac:chgData name="Sunniva Elisabeth Daae Steiro" userId="d71d7988-0c28-49e3-9484-3de4d4592b48" providerId="ADAL" clId="{A6DE207D-1057-8349-A2B1-46A5A70CEA7C}" dt="2023-03-09T09:58:37.777" v="99" actId="700"/>
          <ac:spMkLst>
            <pc:docMk/>
            <pc:sldMk cId="32868578" sldId="257"/>
            <ac:spMk id="8" creationId="{5CC30FE9-713F-C7A5-6AB3-2DCF224CF608}"/>
          </ac:spMkLst>
        </pc:spChg>
        <pc:spChg chg="add del mod ord">
          <ac:chgData name="Sunniva Elisabeth Daae Steiro" userId="d71d7988-0c28-49e3-9484-3de4d4592b48" providerId="ADAL" clId="{A6DE207D-1057-8349-A2B1-46A5A70CEA7C}" dt="2023-03-09T09:59:09.369" v="103" actId="1957"/>
          <ac:spMkLst>
            <pc:docMk/>
            <pc:sldMk cId="32868578" sldId="257"/>
            <ac:spMk id="10" creationId="{7922BB1E-38ED-7BF0-EA6F-FA7F74BB1403}"/>
          </ac:spMkLst>
        </pc:spChg>
        <pc:spChg chg="add del mod ord">
          <ac:chgData name="Sunniva Elisabeth Daae Steiro" userId="d71d7988-0c28-49e3-9484-3de4d4592b48" providerId="ADAL" clId="{A6DE207D-1057-8349-A2B1-46A5A70CEA7C}" dt="2023-03-09T09:59:25.993" v="110"/>
          <ac:spMkLst>
            <pc:docMk/>
            <pc:sldMk cId="32868578" sldId="257"/>
            <ac:spMk id="11" creationId="{9918361E-C905-8DFF-8509-D74E16D527BC}"/>
          </ac:spMkLst>
        </pc:spChg>
        <pc:spChg chg="add del mod">
          <ac:chgData name="Sunniva Elisabeth Daae Steiro" userId="d71d7988-0c28-49e3-9484-3de4d4592b48" providerId="ADAL" clId="{A6DE207D-1057-8349-A2B1-46A5A70CEA7C}" dt="2023-03-09T09:59:18.608" v="106"/>
          <ac:spMkLst>
            <pc:docMk/>
            <pc:sldMk cId="32868578" sldId="257"/>
            <ac:spMk id="16" creationId="{E7F9DD29-9F06-DC69-F540-2D28EA2128BB}"/>
          </ac:spMkLst>
        </pc:spChg>
        <pc:graphicFrameChg chg="add del mod">
          <ac:chgData name="Sunniva Elisabeth Daae Steiro" userId="d71d7988-0c28-49e3-9484-3de4d4592b48" providerId="ADAL" clId="{A6DE207D-1057-8349-A2B1-46A5A70CEA7C}" dt="2023-03-09T09:56:00.905" v="64" actId="478"/>
          <ac:graphicFrameMkLst>
            <pc:docMk/>
            <pc:sldMk cId="32868578" sldId="257"/>
            <ac:graphicFrameMk id="2" creationId="{D8DE1F7D-66B2-C4DF-3FE7-D94A8E56E9CD}"/>
          </ac:graphicFrameMkLst>
        </pc:graphicFrameChg>
        <pc:graphicFrameChg chg="add del mod">
          <ac:chgData name="Sunniva Elisabeth Daae Steiro" userId="d71d7988-0c28-49e3-9484-3de4d4592b48" providerId="ADAL" clId="{A6DE207D-1057-8349-A2B1-46A5A70CEA7C}" dt="2023-03-09T09:59:24.098" v="108" actId="21"/>
          <ac:graphicFrameMkLst>
            <pc:docMk/>
            <pc:sldMk cId="32868578" sldId="257"/>
            <ac:graphicFrameMk id="6" creationId="{D8DE1F7D-66B2-C4DF-3FE7-D94A8E56E9CD}"/>
          </ac:graphicFrameMkLst>
        </pc:graphicFrameChg>
        <pc:graphicFrameChg chg="add del mod">
          <ac:chgData name="Sunniva Elisabeth Daae Steiro" userId="d71d7988-0c28-49e3-9484-3de4d4592b48" providerId="ADAL" clId="{A6DE207D-1057-8349-A2B1-46A5A70CEA7C}" dt="2023-03-09T09:58:56.456" v="101" actId="21"/>
          <ac:graphicFrameMkLst>
            <pc:docMk/>
            <pc:sldMk cId="32868578" sldId="257"/>
            <ac:graphicFrameMk id="9" creationId="{A90B8B48-D62F-A74C-B812-0047FB31068D}"/>
          </ac:graphicFrameMkLst>
        </pc:graphicFrameChg>
        <pc:graphicFrameChg chg="add del mod">
          <ac:chgData name="Sunniva Elisabeth Daae Steiro" userId="d71d7988-0c28-49e3-9484-3de4d4592b48" providerId="ADAL" clId="{A6DE207D-1057-8349-A2B1-46A5A70CEA7C}" dt="2023-03-09T09:59:16.594" v="104" actId="478"/>
          <ac:graphicFrameMkLst>
            <pc:docMk/>
            <pc:sldMk cId="32868578" sldId="257"/>
            <ac:graphicFrameMk id="13" creationId="{679D9CC2-74DD-3593-3AFB-DA9AAD3BFA26}"/>
          </ac:graphicFrameMkLst>
        </pc:graphicFrameChg>
        <pc:graphicFrameChg chg="add mod">
          <ac:chgData name="Sunniva Elisabeth Daae Steiro" userId="d71d7988-0c28-49e3-9484-3de4d4592b48" providerId="ADAL" clId="{A6DE207D-1057-8349-A2B1-46A5A70CEA7C}" dt="2023-03-09T09:59:18.608" v="106"/>
          <ac:graphicFrameMkLst>
            <pc:docMk/>
            <pc:sldMk cId="32868578" sldId="257"/>
            <ac:graphicFrameMk id="17" creationId="{2E57508F-56BB-A428-DFFE-3A319D56A70F}"/>
          </ac:graphicFrameMkLst>
        </pc:graphicFrameChg>
        <pc:graphicFrameChg chg="add mod">
          <ac:chgData name="Sunniva Elisabeth Daae Steiro" userId="d71d7988-0c28-49e3-9484-3de4d4592b48" providerId="ADAL" clId="{A6DE207D-1057-8349-A2B1-46A5A70CEA7C}" dt="2023-03-09T09:59:25.993" v="110"/>
          <ac:graphicFrameMkLst>
            <pc:docMk/>
            <pc:sldMk cId="32868578" sldId="257"/>
            <ac:graphicFrameMk id="18" creationId="{EBBF6045-CDD9-E171-82C9-B2B190652876}"/>
          </ac:graphicFrameMkLst>
        </pc:graphicFrameChg>
        <pc:graphicFrameChg chg="del">
          <ac:chgData name="Sunniva Elisabeth Daae Steiro" userId="d71d7988-0c28-49e3-9484-3de4d4592b48" providerId="ADAL" clId="{A6DE207D-1057-8349-A2B1-46A5A70CEA7C}" dt="2023-03-09T09:46:41.559" v="47" actId="478"/>
          <ac:graphicFrameMkLst>
            <pc:docMk/>
            <pc:sldMk cId="32868578" sldId="257"/>
            <ac:graphicFrameMk id="38" creationId="{090B978E-66FA-003C-6E25-CA79C68648AD}"/>
          </ac:graphicFrameMkLst>
        </pc:graphicFrameChg>
        <pc:graphicFrameChg chg="del">
          <ac:chgData name="Sunniva Elisabeth Daae Steiro" userId="d71d7988-0c28-49e3-9484-3de4d4592b48" providerId="ADAL" clId="{A6DE207D-1057-8349-A2B1-46A5A70CEA7C}" dt="2023-03-09T09:56:13.680" v="70" actId="478"/>
          <ac:graphicFrameMkLst>
            <pc:docMk/>
            <pc:sldMk cId="32868578" sldId="257"/>
            <ac:graphicFrameMk id="39" creationId="{37F701A2-06AC-B77D-C223-F087C7034B02}"/>
          </ac:graphicFrameMkLst>
        </pc:graphicFrameChg>
      </pc:sldChg>
      <pc:sldChg chg="del">
        <pc:chgData name="Sunniva Elisabeth Daae Steiro" userId="d71d7988-0c28-49e3-9484-3de4d4592b48" providerId="ADAL" clId="{A6DE207D-1057-8349-A2B1-46A5A70CEA7C}" dt="2023-03-09T09:29:19.208" v="0" actId="2696"/>
        <pc:sldMkLst>
          <pc:docMk/>
          <pc:sldMk cId="994786910" sldId="261"/>
        </pc:sldMkLst>
      </pc:sldChg>
      <pc:sldChg chg="del">
        <pc:chgData name="Sunniva Elisabeth Daae Steiro" userId="d71d7988-0c28-49e3-9484-3de4d4592b48" providerId="ADAL" clId="{A6DE207D-1057-8349-A2B1-46A5A70CEA7C}" dt="2023-03-09T10:25:22.465" v="123" actId="2696"/>
        <pc:sldMkLst>
          <pc:docMk/>
          <pc:sldMk cId="980743130" sldId="265"/>
        </pc:sldMkLst>
      </pc:sldChg>
      <pc:sldChg chg="addSp delSp modSp mod">
        <pc:chgData name="Sunniva Elisabeth Daae Steiro" userId="d71d7988-0c28-49e3-9484-3de4d4592b48" providerId="ADAL" clId="{A6DE207D-1057-8349-A2B1-46A5A70CEA7C}" dt="2023-03-09T11:53:13.303" v="1311" actId="20577"/>
        <pc:sldMkLst>
          <pc:docMk/>
          <pc:sldMk cId="4100510318" sldId="269"/>
        </pc:sldMkLst>
        <pc:spChg chg="mod">
          <ac:chgData name="Sunniva Elisabeth Daae Steiro" userId="d71d7988-0c28-49e3-9484-3de4d4592b48" providerId="ADAL" clId="{A6DE207D-1057-8349-A2B1-46A5A70CEA7C}" dt="2023-03-09T11:53:13.303" v="1311" actId="20577"/>
          <ac:spMkLst>
            <pc:docMk/>
            <pc:sldMk cId="4100510318" sldId="269"/>
            <ac:spMk id="2" creationId="{177EFF23-B9BA-5F76-492B-D15B9664CFE9}"/>
          </ac:spMkLst>
        </pc:spChg>
        <pc:spChg chg="add del mod">
          <ac:chgData name="Sunniva Elisabeth Daae Steiro" userId="d71d7988-0c28-49e3-9484-3de4d4592b48" providerId="ADAL" clId="{A6DE207D-1057-8349-A2B1-46A5A70CEA7C}" dt="2023-03-09T10:20:37.670" v="117"/>
          <ac:spMkLst>
            <pc:docMk/>
            <pc:sldMk cId="4100510318" sldId="269"/>
            <ac:spMk id="3" creationId="{C971C0A1-C592-BE88-EC0C-DA2E137913EF}"/>
          </ac:spMkLst>
        </pc:spChg>
        <pc:spChg chg="add del mod">
          <ac:chgData name="Sunniva Elisabeth Daae Steiro" userId="d71d7988-0c28-49e3-9484-3de4d4592b48" providerId="ADAL" clId="{A6DE207D-1057-8349-A2B1-46A5A70CEA7C}" dt="2023-03-09T10:20:43.135" v="118"/>
          <ac:spMkLst>
            <pc:docMk/>
            <pc:sldMk cId="4100510318" sldId="269"/>
            <ac:spMk id="4" creationId="{A32ECAB9-2CC9-B2FD-ED56-104B543DCF57}"/>
          </ac:spMkLst>
        </pc:spChg>
        <pc:picChg chg="add mod">
          <ac:chgData name="Sunniva Elisabeth Daae Steiro" userId="d71d7988-0c28-49e3-9484-3de4d4592b48" providerId="ADAL" clId="{A6DE207D-1057-8349-A2B1-46A5A70CEA7C}" dt="2023-03-09T10:20:37.670" v="117"/>
          <ac:picMkLst>
            <pc:docMk/>
            <pc:sldMk cId="4100510318" sldId="269"/>
            <ac:picMk id="5" creationId="{06003257-A62F-354E-1470-6B41AC1DA05F}"/>
          </ac:picMkLst>
        </pc:picChg>
        <pc:picChg chg="add mod">
          <ac:chgData name="Sunniva Elisabeth Daae Steiro" userId="d71d7988-0c28-49e3-9484-3de4d4592b48" providerId="ADAL" clId="{A6DE207D-1057-8349-A2B1-46A5A70CEA7C}" dt="2023-03-09T10:20:43.135" v="118"/>
          <ac:picMkLst>
            <pc:docMk/>
            <pc:sldMk cId="4100510318" sldId="269"/>
            <ac:picMk id="6" creationId="{9B5FD7EC-AB9E-9767-23E3-8742542F9AE5}"/>
          </ac:picMkLst>
        </pc:picChg>
        <pc:picChg chg="del">
          <ac:chgData name="Sunniva Elisabeth Daae Steiro" userId="d71d7988-0c28-49e3-9484-3de4d4592b48" providerId="ADAL" clId="{A6DE207D-1057-8349-A2B1-46A5A70CEA7C}" dt="2023-03-09T10:20:30.676" v="115" actId="478"/>
          <ac:picMkLst>
            <pc:docMk/>
            <pc:sldMk cId="4100510318" sldId="269"/>
            <ac:picMk id="1030" creationId="{CFECDEC5-3275-66CF-CB18-EA32C52DE8B9}"/>
          </ac:picMkLst>
        </pc:picChg>
        <pc:picChg chg="del">
          <ac:chgData name="Sunniva Elisabeth Daae Steiro" userId="d71d7988-0c28-49e3-9484-3de4d4592b48" providerId="ADAL" clId="{A6DE207D-1057-8349-A2B1-46A5A70CEA7C}" dt="2023-03-09T10:20:32.048" v="116" actId="478"/>
          <ac:picMkLst>
            <pc:docMk/>
            <pc:sldMk cId="4100510318" sldId="269"/>
            <ac:picMk id="1032" creationId="{FD05DD57-388D-E861-7B1A-ECDBD0278F3C}"/>
          </ac:picMkLst>
        </pc:picChg>
      </pc:sldChg>
      <pc:sldChg chg="addSp delSp modSp mod setBg">
        <pc:chgData name="Sunniva Elisabeth Daae Steiro" userId="d71d7988-0c28-49e3-9484-3de4d4592b48" providerId="ADAL" clId="{A6DE207D-1057-8349-A2B1-46A5A70CEA7C}" dt="2023-03-09T12:34:49.054" v="2027" actId="20577"/>
        <pc:sldMkLst>
          <pc:docMk/>
          <pc:sldMk cId="1800383132" sldId="272"/>
        </pc:sldMkLst>
        <pc:spChg chg="mod">
          <ac:chgData name="Sunniva Elisabeth Daae Steiro" userId="d71d7988-0c28-49e3-9484-3de4d4592b48" providerId="ADAL" clId="{A6DE207D-1057-8349-A2B1-46A5A70CEA7C}" dt="2023-03-09T12:34:49.054" v="2027" actId="20577"/>
          <ac:spMkLst>
            <pc:docMk/>
            <pc:sldMk cId="1800383132" sldId="272"/>
            <ac:spMk id="2" creationId="{18C5B57E-6620-7520-D859-B002C57ED221}"/>
          </ac:spMkLst>
        </pc:spChg>
        <pc:picChg chg="add del mod">
          <ac:chgData name="Sunniva Elisabeth Daae Steiro" userId="d71d7988-0c28-49e3-9484-3de4d4592b48" providerId="ADAL" clId="{A6DE207D-1057-8349-A2B1-46A5A70CEA7C}" dt="2023-03-09T12:33:59.808" v="2004" actId="478"/>
          <ac:picMkLst>
            <pc:docMk/>
            <pc:sldMk cId="1800383132" sldId="272"/>
            <ac:picMk id="4" creationId="{0A83E581-C35D-500E-2CBA-B92B239FDCB3}"/>
          </ac:picMkLst>
        </pc:picChg>
        <pc:picChg chg="add del mod">
          <ac:chgData name="Sunniva Elisabeth Daae Steiro" userId="d71d7988-0c28-49e3-9484-3de4d4592b48" providerId="ADAL" clId="{A6DE207D-1057-8349-A2B1-46A5A70CEA7C}" dt="2023-03-09T12:34:01.247" v="2005" actId="478"/>
          <ac:picMkLst>
            <pc:docMk/>
            <pc:sldMk cId="1800383132" sldId="272"/>
            <ac:picMk id="6" creationId="{CB0B7746-B991-6ABD-8436-A93736BC7BC5}"/>
          </ac:picMkLst>
        </pc:picChg>
        <pc:picChg chg="add del mod">
          <ac:chgData name="Sunniva Elisabeth Daae Steiro" userId="d71d7988-0c28-49e3-9484-3de4d4592b48" providerId="ADAL" clId="{A6DE207D-1057-8349-A2B1-46A5A70CEA7C}" dt="2023-03-09T12:33:19.863" v="2002" actId="478"/>
          <ac:picMkLst>
            <pc:docMk/>
            <pc:sldMk cId="1800383132" sldId="272"/>
            <ac:picMk id="8" creationId="{22B12A44-9A73-F883-C06B-A29E72374408}"/>
          </ac:picMkLst>
        </pc:picChg>
        <pc:picChg chg="add del mod">
          <ac:chgData name="Sunniva Elisabeth Daae Steiro" userId="d71d7988-0c28-49e3-9484-3de4d4592b48" providerId="ADAL" clId="{A6DE207D-1057-8349-A2B1-46A5A70CEA7C}" dt="2023-03-09T12:34:05.803" v="2007" actId="478"/>
          <ac:picMkLst>
            <pc:docMk/>
            <pc:sldMk cId="1800383132" sldId="272"/>
            <ac:picMk id="10" creationId="{BCCC6459-EACD-454E-1339-B2301632F805}"/>
          </ac:picMkLst>
        </pc:picChg>
        <pc:picChg chg="add del mod">
          <ac:chgData name="Sunniva Elisabeth Daae Steiro" userId="d71d7988-0c28-49e3-9484-3de4d4592b48" providerId="ADAL" clId="{A6DE207D-1057-8349-A2B1-46A5A70CEA7C}" dt="2023-03-09T12:34:41.956" v="2017" actId="478"/>
          <ac:picMkLst>
            <pc:docMk/>
            <pc:sldMk cId="1800383132" sldId="272"/>
            <ac:picMk id="12" creationId="{26C7C66E-0977-0243-52C7-7B0448D52440}"/>
          </ac:picMkLst>
        </pc:picChg>
        <pc:picChg chg="add del mod">
          <ac:chgData name="Sunniva Elisabeth Daae Steiro" userId="d71d7988-0c28-49e3-9484-3de4d4592b48" providerId="ADAL" clId="{A6DE207D-1057-8349-A2B1-46A5A70CEA7C}" dt="2023-03-09T12:34:02.125" v="2006" actId="478"/>
          <ac:picMkLst>
            <pc:docMk/>
            <pc:sldMk cId="1800383132" sldId="272"/>
            <ac:picMk id="14" creationId="{7519D383-7BB9-0FAE-0751-A3D7ED069C17}"/>
          </ac:picMkLst>
        </pc:picChg>
      </pc:sldChg>
      <pc:sldChg chg="delSp modSp mod modClrScheme chgLayout">
        <pc:chgData name="Sunniva Elisabeth Daae Steiro" userId="d71d7988-0c28-49e3-9484-3de4d4592b48" providerId="ADAL" clId="{A6DE207D-1057-8349-A2B1-46A5A70CEA7C}" dt="2023-03-10T08:37:10.030" v="2915" actId="20577"/>
        <pc:sldMkLst>
          <pc:docMk/>
          <pc:sldMk cId="71753793" sldId="273"/>
        </pc:sldMkLst>
        <pc:spChg chg="mod ord">
          <ac:chgData name="Sunniva Elisabeth Daae Steiro" userId="d71d7988-0c28-49e3-9484-3de4d4592b48" providerId="ADAL" clId="{A6DE207D-1057-8349-A2B1-46A5A70CEA7C}" dt="2023-03-09T13:37:54.130" v="2736" actId="700"/>
          <ac:spMkLst>
            <pc:docMk/>
            <pc:sldMk cId="71753793" sldId="273"/>
            <ac:spMk id="2" creationId="{9A6B74EF-F16E-D66A-F4E9-A460DABCF54C}"/>
          </ac:spMkLst>
        </pc:spChg>
        <pc:spChg chg="del mod ord">
          <ac:chgData name="Sunniva Elisabeth Daae Steiro" userId="d71d7988-0c28-49e3-9484-3de4d4592b48" providerId="ADAL" clId="{A6DE207D-1057-8349-A2B1-46A5A70CEA7C}" dt="2023-03-09T13:37:54.130" v="2736" actId="700"/>
          <ac:spMkLst>
            <pc:docMk/>
            <pc:sldMk cId="71753793" sldId="273"/>
            <ac:spMk id="3" creationId="{EBBAA394-6205-2F9C-4986-37B3F3494D46}"/>
          </ac:spMkLst>
        </pc:spChg>
        <pc:spChg chg="mod ord">
          <ac:chgData name="Sunniva Elisabeth Daae Steiro" userId="d71d7988-0c28-49e3-9484-3de4d4592b48" providerId="ADAL" clId="{A6DE207D-1057-8349-A2B1-46A5A70CEA7C}" dt="2023-03-10T08:37:10.030" v="2915" actId="20577"/>
          <ac:spMkLst>
            <pc:docMk/>
            <pc:sldMk cId="71753793" sldId="273"/>
            <ac:spMk id="4" creationId="{FF3A8963-0266-5144-601F-884D55A4D3CA}"/>
          </ac:spMkLst>
        </pc:spChg>
      </pc:sldChg>
      <pc:sldChg chg="new del">
        <pc:chgData name="Sunniva Elisabeth Daae Steiro" userId="d71d7988-0c28-49e3-9484-3de4d4592b48" providerId="ADAL" clId="{A6DE207D-1057-8349-A2B1-46A5A70CEA7C}" dt="2023-03-09T09:29:24.087" v="3" actId="2696"/>
        <pc:sldMkLst>
          <pc:docMk/>
          <pc:sldMk cId="2146975432" sldId="275"/>
        </pc:sldMkLst>
      </pc:sldChg>
      <pc:sldChg chg="addSp delSp modSp new mod setBg modClrScheme delDesignElem chgLayout">
        <pc:chgData name="Sunniva Elisabeth Daae Steiro" userId="d71d7988-0c28-49e3-9484-3de4d4592b48" providerId="ADAL" clId="{A6DE207D-1057-8349-A2B1-46A5A70CEA7C}" dt="2023-03-09T15:16:09.029" v="2906" actId="1076"/>
        <pc:sldMkLst>
          <pc:docMk/>
          <pc:sldMk cId="4156452659" sldId="276"/>
        </pc:sldMkLst>
        <pc:spChg chg="mod ord">
          <ac:chgData name="Sunniva Elisabeth Daae Steiro" userId="d71d7988-0c28-49e3-9484-3de4d4592b48" providerId="ADAL" clId="{A6DE207D-1057-8349-A2B1-46A5A70CEA7C}" dt="2023-03-09T15:13:29.312" v="2796" actId="20577"/>
          <ac:spMkLst>
            <pc:docMk/>
            <pc:sldMk cId="4156452659" sldId="276"/>
            <ac:spMk id="2" creationId="{BCF7063E-CC1A-2F95-60AA-F1B4501B1106}"/>
          </ac:spMkLst>
        </pc:spChg>
        <pc:spChg chg="del">
          <ac:chgData name="Sunniva Elisabeth Daae Steiro" userId="d71d7988-0c28-49e3-9484-3de4d4592b48" providerId="ADAL" clId="{A6DE207D-1057-8349-A2B1-46A5A70CEA7C}" dt="2023-03-09T09:30:08.750" v="30"/>
          <ac:spMkLst>
            <pc:docMk/>
            <pc:sldMk cId="4156452659" sldId="276"/>
            <ac:spMk id="3" creationId="{B9C8FE1B-4780-675F-C9FF-3C6B96F93E6C}"/>
          </ac:spMkLst>
        </pc:spChg>
        <pc:spChg chg="add del mod">
          <ac:chgData name="Sunniva Elisabeth Daae Steiro" userId="d71d7988-0c28-49e3-9484-3de4d4592b48" providerId="ADAL" clId="{A6DE207D-1057-8349-A2B1-46A5A70CEA7C}" dt="2023-03-09T15:14:57.461" v="2798"/>
          <ac:spMkLst>
            <pc:docMk/>
            <pc:sldMk cId="4156452659" sldId="276"/>
            <ac:spMk id="4" creationId="{A26DAF64-6D99-3F2D-AA7A-277BC508391C}"/>
          </ac:spMkLst>
        </pc:spChg>
        <pc:spChg chg="add mod">
          <ac:chgData name="Sunniva Elisabeth Daae Steiro" userId="d71d7988-0c28-49e3-9484-3de4d4592b48" providerId="ADAL" clId="{A6DE207D-1057-8349-A2B1-46A5A70CEA7C}" dt="2023-03-09T15:16:09.029" v="2906" actId="1076"/>
          <ac:spMkLst>
            <pc:docMk/>
            <pc:sldMk cId="4156452659" sldId="276"/>
            <ac:spMk id="6" creationId="{2563EA6B-0175-FD25-885B-6997CAD71E3C}"/>
          </ac:spMkLst>
        </pc:spChg>
        <pc:spChg chg="add del mod ord">
          <ac:chgData name="Sunniva Elisabeth Daae Steiro" userId="d71d7988-0c28-49e3-9484-3de4d4592b48" providerId="ADAL" clId="{A6DE207D-1057-8349-A2B1-46A5A70CEA7C}" dt="2023-03-09T09:36:33.465" v="38" actId="700"/>
          <ac:spMkLst>
            <pc:docMk/>
            <pc:sldMk cId="4156452659" sldId="276"/>
            <ac:spMk id="7" creationId="{770813C0-31A0-D3C6-31DB-6F70665262B3}"/>
          </ac:spMkLst>
        </pc:spChg>
        <pc:spChg chg="add del mod ord">
          <ac:chgData name="Sunniva Elisabeth Daae Steiro" userId="d71d7988-0c28-49e3-9484-3de4d4592b48" providerId="ADAL" clId="{A6DE207D-1057-8349-A2B1-46A5A70CEA7C}" dt="2023-03-09T09:36:36.624" v="39" actId="700"/>
          <ac:spMkLst>
            <pc:docMk/>
            <pc:sldMk cId="4156452659" sldId="276"/>
            <ac:spMk id="9" creationId="{8823F53A-AB9B-8315-EAB4-ED7F6450F29D}"/>
          </ac:spMkLst>
        </pc:spChg>
        <pc:spChg chg="add del mod ord">
          <ac:chgData name="Sunniva Elisabeth Daae Steiro" userId="d71d7988-0c28-49e3-9484-3de4d4592b48" providerId="ADAL" clId="{A6DE207D-1057-8349-A2B1-46A5A70CEA7C}" dt="2023-03-09T09:36:36.624" v="39" actId="700"/>
          <ac:spMkLst>
            <pc:docMk/>
            <pc:sldMk cId="4156452659" sldId="276"/>
            <ac:spMk id="10" creationId="{AB2059E6-8C6C-42C8-B441-716E6CBE6F86}"/>
          </ac:spMkLst>
        </pc:spChg>
        <pc:spChg chg="add mod ord">
          <ac:chgData name="Sunniva Elisabeth Daae Steiro" userId="d71d7988-0c28-49e3-9484-3de4d4592b48" providerId="ADAL" clId="{A6DE207D-1057-8349-A2B1-46A5A70CEA7C}" dt="2023-03-09T15:16:02.715" v="2904" actId="1076"/>
          <ac:spMkLst>
            <pc:docMk/>
            <pc:sldMk cId="4156452659" sldId="276"/>
            <ac:spMk id="11" creationId="{065302C7-2653-BABF-ACFD-C9858B423A71}"/>
          </ac:spMkLst>
        </pc:spChg>
        <pc:spChg chg="add del mod ord">
          <ac:chgData name="Sunniva Elisabeth Daae Steiro" userId="d71d7988-0c28-49e3-9484-3de4d4592b48" providerId="ADAL" clId="{A6DE207D-1057-8349-A2B1-46A5A70CEA7C}" dt="2023-03-09T09:36:42.412" v="41"/>
          <ac:spMkLst>
            <pc:docMk/>
            <pc:sldMk cId="4156452659" sldId="276"/>
            <ac:spMk id="12" creationId="{3D8040E1-9B6C-AC9D-32E0-EE4A630A4668}"/>
          </ac:spMkLst>
        </pc:spChg>
        <pc:spChg chg="add del">
          <ac:chgData name="Sunniva Elisabeth Daae Steiro" userId="d71d7988-0c28-49e3-9484-3de4d4592b48" providerId="ADAL" clId="{A6DE207D-1057-8349-A2B1-46A5A70CEA7C}" dt="2023-03-09T09:36:33.465" v="38" actId="700"/>
          <ac:spMkLst>
            <pc:docMk/>
            <pc:sldMk cId="4156452659" sldId="276"/>
            <ac:spMk id="13" creationId="{8761DDFE-071F-4200-B0AA-394476C2D2D6}"/>
          </ac:spMkLst>
        </pc:spChg>
        <pc:spChg chg="add del mod ord">
          <ac:chgData name="Sunniva Elisabeth Daae Steiro" userId="d71d7988-0c28-49e3-9484-3de4d4592b48" providerId="ADAL" clId="{A6DE207D-1057-8349-A2B1-46A5A70CEA7C}" dt="2023-03-09T12:16:04.548" v="1757" actId="21"/>
          <ac:spMkLst>
            <pc:docMk/>
            <pc:sldMk cId="4156452659" sldId="276"/>
            <ac:spMk id="14" creationId="{5A422B82-CA0E-F82F-252E-6FA684F32DAC}"/>
          </ac:spMkLst>
        </pc:spChg>
        <pc:spChg chg="add del mod ord">
          <ac:chgData name="Sunniva Elisabeth Daae Steiro" userId="d71d7988-0c28-49e3-9484-3de4d4592b48" providerId="ADAL" clId="{A6DE207D-1057-8349-A2B1-46A5A70CEA7C}" dt="2023-03-09T09:36:45.123" v="43"/>
          <ac:spMkLst>
            <pc:docMk/>
            <pc:sldMk cId="4156452659" sldId="276"/>
            <ac:spMk id="15" creationId="{F265D9A0-DC49-9B19-8A70-D603D56BB413}"/>
          </ac:spMkLst>
        </pc:spChg>
        <pc:spChg chg="add del mod">
          <ac:chgData name="Sunniva Elisabeth Daae Steiro" userId="d71d7988-0c28-49e3-9484-3de4d4592b48" providerId="ADAL" clId="{A6DE207D-1057-8349-A2B1-46A5A70CEA7C}" dt="2023-03-09T13:39:23.853" v="2746" actId="700"/>
          <ac:spMkLst>
            <pc:docMk/>
            <pc:sldMk cId="4156452659" sldId="276"/>
            <ac:spMk id="19" creationId="{26246198-661C-4AA4-5180-78A236C62E0D}"/>
          </ac:spMkLst>
        </pc:spChg>
        <pc:spChg chg="add del mod">
          <ac:chgData name="Sunniva Elisabeth Daae Steiro" userId="d71d7988-0c28-49e3-9484-3de4d4592b48" providerId="ADAL" clId="{A6DE207D-1057-8349-A2B1-46A5A70CEA7C}" dt="2023-03-09T13:39:03.698" v="2743" actId="478"/>
          <ac:spMkLst>
            <pc:docMk/>
            <pc:sldMk cId="4156452659" sldId="276"/>
            <ac:spMk id="21" creationId="{6315D1F3-E9AF-2E76-F25B-E75E20068900}"/>
          </ac:spMkLst>
        </pc:spChg>
        <pc:spChg chg="add del mod">
          <ac:chgData name="Sunniva Elisabeth Daae Steiro" userId="d71d7988-0c28-49e3-9484-3de4d4592b48" providerId="ADAL" clId="{A6DE207D-1057-8349-A2B1-46A5A70CEA7C}" dt="2023-03-09T13:39:23.853" v="2746" actId="700"/>
          <ac:spMkLst>
            <pc:docMk/>
            <pc:sldMk cId="4156452659" sldId="276"/>
            <ac:spMk id="23" creationId="{D555C3D2-BC88-C5C4-2BD7-30CC9581E879}"/>
          </ac:spMkLst>
        </pc:spChg>
        <pc:spChg chg="add del mod ord">
          <ac:chgData name="Sunniva Elisabeth Daae Steiro" userId="d71d7988-0c28-49e3-9484-3de4d4592b48" providerId="ADAL" clId="{A6DE207D-1057-8349-A2B1-46A5A70CEA7C}" dt="2023-03-09T13:39:25.686" v="2747"/>
          <ac:spMkLst>
            <pc:docMk/>
            <pc:sldMk cId="4156452659" sldId="276"/>
            <ac:spMk id="24" creationId="{B571ACD0-9E54-9101-BF99-478D3D676C35}"/>
          </ac:spMkLst>
        </pc:spChg>
        <pc:spChg chg="add del mod ord">
          <ac:chgData name="Sunniva Elisabeth Daae Steiro" userId="d71d7988-0c28-49e3-9484-3de4d4592b48" providerId="ADAL" clId="{A6DE207D-1057-8349-A2B1-46A5A70CEA7C}" dt="2023-03-09T13:39:28.166" v="2748" actId="478"/>
          <ac:spMkLst>
            <pc:docMk/>
            <pc:sldMk cId="4156452659" sldId="276"/>
            <ac:spMk id="25" creationId="{896385A7-004E-6EEC-F85A-8BF34A4D6DC6}"/>
          </ac:spMkLst>
        </pc:spChg>
        <pc:spChg chg="add del mod ord">
          <ac:chgData name="Sunniva Elisabeth Daae Steiro" userId="d71d7988-0c28-49e3-9484-3de4d4592b48" providerId="ADAL" clId="{A6DE207D-1057-8349-A2B1-46A5A70CEA7C}" dt="2023-03-09T13:39:29.827" v="2749" actId="478"/>
          <ac:spMkLst>
            <pc:docMk/>
            <pc:sldMk cId="4156452659" sldId="276"/>
            <ac:spMk id="26" creationId="{10DE3DD0-5901-39F1-5DDA-7F086496973B}"/>
          </ac:spMkLst>
        </pc:spChg>
        <pc:picChg chg="add del mod">
          <ac:chgData name="Sunniva Elisabeth Daae Steiro" userId="d71d7988-0c28-49e3-9484-3de4d4592b48" providerId="ADAL" clId="{A6DE207D-1057-8349-A2B1-46A5A70CEA7C}" dt="2023-03-09T09:35:44.050" v="35" actId="478"/>
          <ac:picMkLst>
            <pc:docMk/>
            <pc:sldMk cId="4156452659" sldId="276"/>
            <ac:picMk id="4" creationId="{5AD487B7-B914-2E27-9EBA-4AEEB48205FE}"/>
          </ac:picMkLst>
        </pc:picChg>
        <pc:picChg chg="add del mod ord">
          <ac:chgData name="Sunniva Elisabeth Daae Steiro" userId="d71d7988-0c28-49e3-9484-3de4d4592b48" providerId="ADAL" clId="{A6DE207D-1057-8349-A2B1-46A5A70CEA7C}" dt="2023-03-09T09:36:43.987" v="42" actId="21"/>
          <ac:picMkLst>
            <pc:docMk/>
            <pc:sldMk cId="4156452659" sldId="276"/>
            <ac:picMk id="5" creationId="{0391D195-049B-8081-0DC6-573E98E50B43}"/>
          </ac:picMkLst>
        </pc:picChg>
        <pc:picChg chg="add mod">
          <ac:chgData name="Sunniva Elisabeth Daae Steiro" userId="d71d7988-0c28-49e3-9484-3de4d4592b48" providerId="ADAL" clId="{A6DE207D-1057-8349-A2B1-46A5A70CEA7C}" dt="2023-03-09T15:16:05.069" v="2905" actId="1076"/>
          <ac:picMkLst>
            <pc:docMk/>
            <pc:sldMk cId="4156452659" sldId="276"/>
            <ac:picMk id="5" creationId="{6302273A-5145-2601-701D-44FF021CA23E}"/>
          </ac:picMkLst>
        </pc:picChg>
        <pc:picChg chg="add del mod">
          <ac:chgData name="Sunniva Elisabeth Daae Steiro" userId="d71d7988-0c28-49e3-9484-3de4d4592b48" providerId="ADAL" clId="{A6DE207D-1057-8349-A2B1-46A5A70CEA7C}" dt="2023-03-09T09:36:41.416" v="40" actId="21"/>
          <ac:picMkLst>
            <pc:docMk/>
            <pc:sldMk cId="4156452659" sldId="276"/>
            <ac:picMk id="8" creationId="{AD194CC6-4559-ECB7-8003-88AAE62FAEF4}"/>
          </ac:picMkLst>
        </pc:picChg>
        <pc:picChg chg="add del mod">
          <ac:chgData name="Sunniva Elisabeth Daae Steiro" userId="d71d7988-0c28-49e3-9484-3de4d4592b48" providerId="ADAL" clId="{A6DE207D-1057-8349-A2B1-46A5A70CEA7C}" dt="2023-03-09T12:16:04.548" v="1757" actId="21"/>
          <ac:picMkLst>
            <pc:docMk/>
            <pc:sldMk cId="4156452659" sldId="276"/>
            <ac:picMk id="16" creationId="{1FA4D50F-8FCF-5B69-3DE8-D8A58767D2B3}"/>
          </ac:picMkLst>
        </pc:picChg>
        <pc:picChg chg="add del mod">
          <ac:chgData name="Sunniva Elisabeth Daae Steiro" userId="d71d7988-0c28-49e3-9484-3de4d4592b48" providerId="ADAL" clId="{A6DE207D-1057-8349-A2B1-46A5A70CEA7C}" dt="2023-03-09T13:39:18.718" v="2745" actId="21"/>
          <ac:picMkLst>
            <pc:docMk/>
            <pc:sldMk cId="4156452659" sldId="276"/>
            <ac:picMk id="17" creationId="{D744FE76-572E-D7AC-6172-1C745BC557B0}"/>
          </ac:picMkLst>
        </pc:picChg>
        <pc:picChg chg="add del mod">
          <ac:chgData name="Sunniva Elisabeth Daae Steiro" userId="d71d7988-0c28-49e3-9484-3de4d4592b48" providerId="ADAL" clId="{A6DE207D-1057-8349-A2B1-46A5A70CEA7C}" dt="2023-03-09T15:14:54.673" v="2797" actId="478"/>
          <ac:picMkLst>
            <pc:docMk/>
            <pc:sldMk cId="4156452659" sldId="276"/>
            <ac:picMk id="27" creationId="{C369D6C6-36A8-05A2-AA39-A67F07218B2E}"/>
          </ac:picMkLst>
        </pc:picChg>
      </pc:sldChg>
      <pc:sldChg chg="addSp delSp modSp new mod">
        <pc:chgData name="Sunniva Elisabeth Daae Steiro" userId="d71d7988-0c28-49e3-9484-3de4d4592b48" providerId="ADAL" clId="{A6DE207D-1057-8349-A2B1-46A5A70CEA7C}" dt="2023-03-09T10:49:06.848" v="1001" actId="20577"/>
        <pc:sldMkLst>
          <pc:docMk/>
          <pc:sldMk cId="2111030177" sldId="277"/>
        </pc:sldMkLst>
        <pc:spChg chg="mod">
          <ac:chgData name="Sunniva Elisabeth Daae Steiro" userId="d71d7988-0c28-49e3-9484-3de4d4592b48" providerId="ADAL" clId="{A6DE207D-1057-8349-A2B1-46A5A70CEA7C}" dt="2023-03-09T10:49:06.848" v="1001" actId="20577"/>
          <ac:spMkLst>
            <pc:docMk/>
            <pc:sldMk cId="2111030177" sldId="277"/>
            <ac:spMk id="2" creationId="{1756712B-EE9D-B655-7F99-437D58146E45}"/>
          </ac:spMkLst>
        </pc:spChg>
        <pc:spChg chg="del">
          <ac:chgData name="Sunniva Elisabeth Daae Steiro" userId="d71d7988-0c28-49e3-9484-3de4d4592b48" providerId="ADAL" clId="{A6DE207D-1057-8349-A2B1-46A5A70CEA7C}" dt="2023-03-09T10:18:31.126" v="113"/>
          <ac:spMkLst>
            <pc:docMk/>
            <pc:sldMk cId="2111030177" sldId="277"/>
            <ac:spMk id="3" creationId="{BFE284F3-2923-8D8F-68D1-99BEF79AB75B}"/>
          </ac:spMkLst>
        </pc:spChg>
        <pc:spChg chg="del">
          <ac:chgData name="Sunniva Elisabeth Daae Steiro" userId="d71d7988-0c28-49e3-9484-3de4d4592b48" providerId="ADAL" clId="{A6DE207D-1057-8349-A2B1-46A5A70CEA7C}" dt="2023-03-09T10:20:23.074" v="114"/>
          <ac:spMkLst>
            <pc:docMk/>
            <pc:sldMk cId="2111030177" sldId="277"/>
            <ac:spMk id="4" creationId="{778A21A8-20BD-A321-BF4D-4BED081D3488}"/>
          </ac:spMkLst>
        </pc:spChg>
        <pc:picChg chg="add mod">
          <ac:chgData name="Sunniva Elisabeth Daae Steiro" userId="d71d7988-0c28-49e3-9484-3de4d4592b48" providerId="ADAL" clId="{A6DE207D-1057-8349-A2B1-46A5A70CEA7C}" dt="2023-03-09T10:18:31.126" v="113"/>
          <ac:picMkLst>
            <pc:docMk/>
            <pc:sldMk cId="2111030177" sldId="277"/>
            <ac:picMk id="5" creationId="{08FE52ED-455C-2A72-9C34-434B7EF4A221}"/>
          </ac:picMkLst>
        </pc:picChg>
        <pc:picChg chg="add mod">
          <ac:chgData name="Sunniva Elisabeth Daae Steiro" userId="d71d7988-0c28-49e3-9484-3de4d4592b48" providerId="ADAL" clId="{A6DE207D-1057-8349-A2B1-46A5A70CEA7C}" dt="2023-03-09T10:20:23.074" v="114"/>
          <ac:picMkLst>
            <pc:docMk/>
            <pc:sldMk cId="2111030177" sldId="277"/>
            <ac:picMk id="6" creationId="{8DA1C079-02FF-DC21-2823-1D49883BA241}"/>
          </ac:picMkLst>
        </pc:picChg>
      </pc:sldChg>
      <pc:sldChg chg="new del">
        <pc:chgData name="Sunniva Elisabeth Daae Steiro" userId="d71d7988-0c28-49e3-9484-3de4d4592b48" providerId="ADAL" clId="{A6DE207D-1057-8349-A2B1-46A5A70CEA7C}" dt="2023-03-09T10:00:09.100" v="111" actId="2696"/>
        <pc:sldMkLst>
          <pc:docMk/>
          <pc:sldMk cId="3038362930" sldId="277"/>
        </pc:sldMkLst>
      </pc:sldChg>
      <pc:sldChg chg="addSp delSp modSp new mod">
        <pc:chgData name="Sunniva Elisabeth Daae Steiro" userId="d71d7988-0c28-49e3-9484-3de4d4592b48" providerId="ADAL" clId="{A6DE207D-1057-8349-A2B1-46A5A70CEA7C}" dt="2023-03-09T10:47:09.854" v="816" actId="20577"/>
        <pc:sldMkLst>
          <pc:docMk/>
          <pc:sldMk cId="533083712" sldId="278"/>
        </pc:sldMkLst>
        <pc:spChg chg="mod">
          <ac:chgData name="Sunniva Elisabeth Daae Steiro" userId="d71d7988-0c28-49e3-9484-3de4d4592b48" providerId="ADAL" clId="{A6DE207D-1057-8349-A2B1-46A5A70CEA7C}" dt="2023-03-09T10:46:42.474" v="739" actId="20577"/>
          <ac:spMkLst>
            <pc:docMk/>
            <pc:sldMk cId="533083712" sldId="278"/>
            <ac:spMk id="2" creationId="{1F4C4A9E-915E-25C6-EF25-30127498A415}"/>
          </ac:spMkLst>
        </pc:spChg>
        <pc:spChg chg="del">
          <ac:chgData name="Sunniva Elisabeth Daae Steiro" userId="d71d7988-0c28-49e3-9484-3de4d4592b48" providerId="ADAL" clId="{A6DE207D-1057-8349-A2B1-46A5A70CEA7C}" dt="2023-03-09T10:20:53.734" v="120"/>
          <ac:spMkLst>
            <pc:docMk/>
            <pc:sldMk cId="533083712" sldId="278"/>
            <ac:spMk id="3" creationId="{178C907F-483D-76C8-485C-FD55F83E3AEA}"/>
          </ac:spMkLst>
        </pc:spChg>
        <pc:spChg chg="mod">
          <ac:chgData name="Sunniva Elisabeth Daae Steiro" userId="d71d7988-0c28-49e3-9484-3de4d4592b48" providerId="ADAL" clId="{A6DE207D-1057-8349-A2B1-46A5A70CEA7C}" dt="2023-03-09T10:47:09.854" v="816" actId="20577"/>
          <ac:spMkLst>
            <pc:docMk/>
            <pc:sldMk cId="533083712" sldId="278"/>
            <ac:spMk id="4" creationId="{AF5E0D62-0FAD-9B7A-F117-07DCEB240180}"/>
          </ac:spMkLst>
        </pc:spChg>
        <pc:spChg chg="add del mod">
          <ac:chgData name="Sunniva Elisabeth Daae Steiro" userId="d71d7988-0c28-49e3-9484-3de4d4592b48" providerId="ADAL" clId="{A6DE207D-1057-8349-A2B1-46A5A70CEA7C}" dt="2023-03-09T10:24:27.206" v="122"/>
          <ac:spMkLst>
            <pc:docMk/>
            <pc:sldMk cId="533083712" sldId="278"/>
            <ac:spMk id="7" creationId="{00B2D8F1-2808-1BA3-6672-9C4364572146}"/>
          </ac:spMkLst>
        </pc:spChg>
        <pc:picChg chg="add del mod">
          <ac:chgData name="Sunniva Elisabeth Daae Steiro" userId="d71d7988-0c28-49e3-9484-3de4d4592b48" providerId="ADAL" clId="{A6DE207D-1057-8349-A2B1-46A5A70CEA7C}" dt="2023-03-09T10:24:23.447" v="121" actId="478"/>
          <ac:picMkLst>
            <pc:docMk/>
            <pc:sldMk cId="533083712" sldId="278"/>
            <ac:picMk id="5" creationId="{BF824C9A-00A1-A02F-BCA6-A1AD5434B35D}"/>
          </ac:picMkLst>
        </pc:picChg>
        <pc:picChg chg="add mod">
          <ac:chgData name="Sunniva Elisabeth Daae Steiro" userId="d71d7988-0c28-49e3-9484-3de4d4592b48" providerId="ADAL" clId="{A6DE207D-1057-8349-A2B1-46A5A70CEA7C}" dt="2023-03-09T10:24:27.206" v="122"/>
          <ac:picMkLst>
            <pc:docMk/>
            <pc:sldMk cId="533083712" sldId="278"/>
            <ac:picMk id="8" creationId="{1B0469D9-EFDB-9662-FAA6-7771BFED26A5}"/>
          </ac:picMkLst>
        </pc:picChg>
      </pc:sldChg>
      <pc:sldChg chg="addSp delSp modSp new mod ord setBg modClrScheme chgLayout modNotesTx">
        <pc:chgData name="Sunniva Elisabeth Daae Steiro" userId="d71d7988-0c28-49e3-9484-3de4d4592b48" providerId="ADAL" clId="{A6DE207D-1057-8349-A2B1-46A5A70CEA7C}" dt="2023-03-09T10:47:51.932" v="887" actId="20577"/>
        <pc:sldMkLst>
          <pc:docMk/>
          <pc:sldMk cId="1723520663" sldId="279"/>
        </pc:sldMkLst>
        <pc:spChg chg="del mod ord">
          <ac:chgData name="Sunniva Elisabeth Daae Steiro" userId="d71d7988-0c28-49e3-9484-3de4d4592b48" providerId="ADAL" clId="{A6DE207D-1057-8349-A2B1-46A5A70CEA7C}" dt="2023-03-09T10:25:30.179" v="125" actId="700"/>
          <ac:spMkLst>
            <pc:docMk/>
            <pc:sldMk cId="1723520663" sldId="279"/>
            <ac:spMk id="2" creationId="{546A8521-2294-D75A-5D19-8C26779B6390}"/>
          </ac:spMkLst>
        </pc:spChg>
        <pc:spChg chg="del">
          <ac:chgData name="Sunniva Elisabeth Daae Steiro" userId="d71d7988-0c28-49e3-9484-3de4d4592b48" providerId="ADAL" clId="{A6DE207D-1057-8349-A2B1-46A5A70CEA7C}" dt="2023-03-09T10:25:30.179" v="125" actId="700"/>
          <ac:spMkLst>
            <pc:docMk/>
            <pc:sldMk cId="1723520663" sldId="279"/>
            <ac:spMk id="3" creationId="{9013F8BF-0612-3E20-3C28-0EAB36FBF538}"/>
          </ac:spMkLst>
        </pc:spChg>
        <pc:spChg chg="del">
          <ac:chgData name="Sunniva Elisabeth Daae Steiro" userId="d71d7988-0c28-49e3-9484-3de4d4592b48" providerId="ADAL" clId="{A6DE207D-1057-8349-A2B1-46A5A70CEA7C}" dt="2023-03-09T10:25:30.179" v="125" actId="700"/>
          <ac:spMkLst>
            <pc:docMk/>
            <pc:sldMk cId="1723520663" sldId="279"/>
            <ac:spMk id="4" creationId="{0CE1C785-BB7F-8B90-917E-30B9235A05AA}"/>
          </ac:spMkLst>
        </pc:spChg>
        <pc:spChg chg="add mod ord">
          <ac:chgData name="Sunniva Elisabeth Daae Steiro" userId="d71d7988-0c28-49e3-9484-3de4d4592b48" providerId="ADAL" clId="{A6DE207D-1057-8349-A2B1-46A5A70CEA7C}" dt="2023-03-09T10:47:51.932" v="887" actId="20577"/>
          <ac:spMkLst>
            <pc:docMk/>
            <pc:sldMk cId="1723520663" sldId="279"/>
            <ac:spMk id="5" creationId="{D8F6B584-61D9-F2BB-8BA8-39EEC1C1D549}"/>
          </ac:spMkLst>
        </pc:spChg>
        <pc:spChg chg="add">
          <ac:chgData name="Sunniva Elisabeth Daae Steiro" userId="d71d7988-0c28-49e3-9484-3de4d4592b48" providerId="ADAL" clId="{A6DE207D-1057-8349-A2B1-46A5A70CEA7C}" dt="2023-03-09T10:32:45.658" v="256" actId="26606"/>
          <ac:spMkLst>
            <pc:docMk/>
            <pc:sldMk cId="1723520663" sldId="279"/>
            <ac:spMk id="18" creationId="{33E72FA3-BD00-444A-AD9B-E6C3D069CDE3}"/>
          </ac:spMkLst>
        </pc:spChg>
        <pc:picChg chg="add mod">
          <ac:chgData name="Sunniva Elisabeth Daae Steiro" userId="d71d7988-0c28-49e3-9484-3de4d4592b48" providerId="ADAL" clId="{A6DE207D-1057-8349-A2B1-46A5A70CEA7C}" dt="2023-03-09T10:37:25.865" v="275" actId="1076"/>
          <ac:picMkLst>
            <pc:docMk/>
            <pc:sldMk cId="1723520663" sldId="279"/>
            <ac:picMk id="6" creationId="{0DCE08AE-C465-28F9-5E20-20F2D8B56FBA}"/>
          </ac:picMkLst>
        </pc:picChg>
        <pc:picChg chg="add mod">
          <ac:chgData name="Sunniva Elisabeth Daae Steiro" userId="d71d7988-0c28-49e3-9484-3de4d4592b48" providerId="ADAL" clId="{A6DE207D-1057-8349-A2B1-46A5A70CEA7C}" dt="2023-03-09T10:38:03.499" v="283" actId="1076"/>
          <ac:picMkLst>
            <pc:docMk/>
            <pc:sldMk cId="1723520663" sldId="279"/>
            <ac:picMk id="7" creationId="{97946AED-469B-99B1-DE83-4278DAA7A7A3}"/>
          </ac:picMkLst>
        </pc:picChg>
        <pc:picChg chg="add mod">
          <ac:chgData name="Sunniva Elisabeth Daae Steiro" userId="d71d7988-0c28-49e3-9484-3de4d4592b48" providerId="ADAL" clId="{A6DE207D-1057-8349-A2B1-46A5A70CEA7C}" dt="2023-03-09T10:38:19.743" v="287" actId="1076"/>
          <ac:picMkLst>
            <pc:docMk/>
            <pc:sldMk cId="1723520663" sldId="279"/>
            <ac:picMk id="8" creationId="{66B71504-24B4-1A4F-0B82-98EE1D76A237}"/>
          </ac:picMkLst>
        </pc:picChg>
        <pc:picChg chg="add del mod">
          <ac:chgData name="Sunniva Elisabeth Daae Steiro" userId="d71d7988-0c28-49e3-9484-3de4d4592b48" providerId="ADAL" clId="{A6DE207D-1057-8349-A2B1-46A5A70CEA7C}" dt="2023-03-09T10:34:59.585" v="266" actId="478"/>
          <ac:picMkLst>
            <pc:docMk/>
            <pc:sldMk cId="1723520663" sldId="279"/>
            <ac:picMk id="9" creationId="{40B1AE1D-A0CF-8897-B456-3A868179BE7C}"/>
          </ac:picMkLst>
        </pc:picChg>
        <pc:picChg chg="add mod">
          <ac:chgData name="Sunniva Elisabeth Daae Steiro" userId="d71d7988-0c28-49e3-9484-3de4d4592b48" providerId="ADAL" clId="{A6DE207D-1057-8349-A2B1-46A5A70CEA7C}" dt="2023-03-09T10:37:58.565" v="281" actId="1076"/>
          <ac:picMkLst>
            <pc:docMk/>
            <pc:sldMk cId="1723520663" sldId="279"/>
            <ac:picMk id="10" creationId="{FC282EFC-1180-A195-5D75-7DC64DD3F2E4}"/>
          </ac:picMkLst>
        </pc:picChg>
        <pc:picChg chg="add del mod">
          <ac:chgData name="Sunniva Elisabeth Daae Steiro" userId="d71d7988-0c28-49e3-9484-3de4d4592b48" providerId="ADAL" clId="{A6DE207D-1057-8349-A2B1-46A5A70CEA7C}" dt="2023-03-09T10:29:12.505" v="150" actId="21"/>
          <ac:picMkLst>
            <pc:docMk/>
            <pc:sldMk cId="1723520663" sldId="279"/>
            <ac:picMk id="11" creationId="{15F8B805-F414-D8EE-A3C4-C9E1DD20031F}"/>
          </ac:picMkLst>
        </pc:picChg>
        <pc:picChg chg="add del mod">
          <ac:chgData name="Sunniva Elisabeth Daae Steiro" userId="d71d7988-0c28-49e3-9484-3de4d4592b48" providerId="ADAL" clId="{A6DE207D-1057-8349-A2B1-46A5A70CEA7C}" dt="2023-03-09T10:28:12.358" v="136" actId="21"/>
          <ac:picMkLst>
            <pc:docMk/>
            <pc:sldMk cId="1723520663" sldId="279"/>
            <ac:picMk id="12" creationId="{CB275B9E-60E3-B666-EFE6-2DA1EE1FD9B0}"/>
          </ac:picMkLst>
        </pc:picChg>
        <pc:picChg chg="add mod">
          <ac:chgData name="Sunniva Elisabeth Daae Steiro" userId="d71d7988-0c28-49e3-9484-3de4d4592b48" providerId="ADAL" clId="{A6DE207D-1057-8349-A2B1-46A5A70CEA7C}" dt="2023-03-09T10:38:13.158" v="286" actId="1076"/>
          <ac:picMkLst>
            <pc:docMk/>
            <pc:sldMk cId="1723520663" sldId="279"/>
            <ac:picMk id="13" creationId="{364632B6-0CF4-1D5F-55AB-9F16902FF526}"/>
          </ac:picMkLst>
        </pc:picChg>
        <pc:picChg chg="add mod">
          <ac:chgData name="Sunniva Elisabeth Daae Steiro" userId="d71d7988-0c28-49e3-9484-3de4d4592b48" providerId="ADAL" clId="{A6DE207D-1057-8349-A2B1-46A5A70CEA7C}" dt="2023-03-09T10:37:22.791" v="274" actId="1076"/>
          <ac:picMkLst>
            <pc:docMk/>
            <pc:sldMk cId="1723520663" sldId="279"/>
            <ac:picMk id="14" creationId="{E18A6225-A98E-06F6-25F9-1CEFA070CEB9}"/>
          </ac:picMkLst>
        </pc:picChg>
      </pc:sldChg>
      <pc:sldChg chg="addSp delSp modSp new mod setBg setClrOvrMap modNotesTx">
        <pc:chgData name="Sunniva Elisabeth Daae Steiro" userId="d71d7988-0c28-49e3-9484-3de4d4592b48" providerId="ADAL" clId="{A6DE207D-1057-8349-A2B1-46A5A70CEA7C}" dt="2023-03-09T10:48:05.819" v="918" actId="20577"/>
        <pc:sldMkLst>
          <pc:docMk/>
          <pc:sldMk cId="3697330192" sldId="280"/>
        </pc:sldMkLst>
        <pc:spChg chg="mod">
          <ac:chgData name="Sunniva Elisabeth Daae Steiro" userId="d71d7988-0c28-49e3-9484-3de4d4592b48" providerId="ADAL" clId="{A6DE207D-1057-8349-A2B1-46A5A70CEA7C}" dt="2023-03-09T10:48:05.819" v="918" actId="20577"/>
          <ac:spMkLst>
            <pc:docMk/>
            <pc:sldMk cId="3697330192" sldId="280"/>
            <ac:spMk id="2" creationId="{9BCAA9E5-F19D-E560-919A-6F67152FE214}"/>
          </ac:spMkLst>
        </pc:spChg>
        <pc:spChg chg="add del">
          <ac:chgData name="Sunniva Elisabeth Daae Steiro" userId="d71d7988-0c28-49e3-9484-3de4d4592b48" providerId="ADAL" clId="{A6DE207D-1057-8349-A2B1-46A5A70CEA7C}" dt="2023-03-09T10:30:46.210" v="176" actId="26606"/>
          <ac:spMkLst>
            <pc:docMk/>
            <pc:sldMk cId="3697330192" sldId="280"/>
            <ac:spMk id="10" creationId="{7AE95D8F-9825-4222-8846-E3461598CC62}"/>
          </ac:spMkLst>
        </pc:spChg>
        <pc:spChg chg="add del">
          <ac:chgData name="Sunniva Elisabeth Daae Steiro" userId="d71d7988-0c28-49e3-9484-3de4d4592b48" providerId="ADAL" clId="{A6DE207D-1057-8349-A2B1-46A5A70CEA7C}" dt="2023-03-09T10:30:15.116" v="160" actId="26606"/>
          <ac:spMkLst>
            <pc:docMk/>
            <pc:sldMk cId="3697330192" sldId="280"/>
            <ac:spMk id="26" creationId="{8B646C36-EEEC-4D52-8E8E-206F4CD8A3DA}"/>
          </ac:spMkLst>
        </pc:spChg>
        <pc:spChg chg="add del">
          <ac:chgData name="Sunniva Elisabeth Daae Steiro" userId="d71d7988-0c28-49e3-9484-3de4d4592b48" providerId="ADAL" clId="{A6DE207D-1057-8349-A2B1-46A5A70CEA7C}" dt="2023-03-09T10:30:15.116" v="160" actId="26606"/>
          <ac:spMkLst>
            <pc:docMk/>
            <pc:sldMk cId="3697330192" sldId="280"/>
            <ac:spMk id="27" creationId="{1C8B8E59-A269-4CAA-BE7D-AFD4E852CABB}"/>
          </ac:spMkLst>
        </pc:spChg>
        <pc:spChg chg="add del">
          <ac:chgData name="Sunniva Elisabeth Daae Steiro" userId="d71d7988-0c28-49e3-9484-3de4d4592b48" providerId="ADAL" clId="{A6DE207D-1057-8349-A2B1-46A5A70CEA7C}" dt="2023-03-09T10:30:15.116" v="160" actId="26606"/>
          <ac:spMkLst>
            <pc:docMk/>
            <pc:sldMk cId="3697330192" sldId="280"/>
            <ac:spMk id="29" creationId="{20C5CF91-A170-4B31-B47F-D5E2E5D15A3B}"/>
          </ac:spMkLst>
        </pc:spChg>
        <pc:spChg chg="add del">
          <ac:chgData name="Sunniva Elisabeth Daae Steiro" userId="d71d7988-0c28-49e3-9484-3de4d4592b48" providerId="ADAL" clId="{A6DE207D-1057-8349-A2B1-46A5A70CEA7C}" dt="2023-03-09T10:30:15.116" v="160" actId="26606"/>
          <ac:spMkLst>
            <pc:docMk/>
            <pc:sldMk cId="3697330192" sldId="280"/>
            <ac:spMk id="31" creationId="{C00B7DBB-97E9-4F5F-B72E-EECCFCC9D141}"/>
          </ac:spMkLst>
        </pc:spChg>
        <pc:grpChg chg="add del">
          <ac:chgData name="Sunniva Elisabeth Daae Steiro" userId="d71d7988-0c28-49e3-9484-3de4d4592b48" providerId="ADAL" clId="{A6DE207D-1057-8349-A2B1-46A5A70CEA7C}" dt="2023-03-09T10:30:15.116" v="160" actId="26606"/>
          <ac:grpSpMkLst>
            <pc:docMk/>
            <pc:sldMk cId="3697330192" sldId="280"/>
            <ac:grpSpMk id="20" creationId="{FB9739EB-7F66-433D-841F-AB3CD18700B7}"/>
          </ac:grpSpMkLst>
        </pc:grpChg>
        <pc:grpChg chg="add del">
          <ac:chgData name="Sunniva Elisabeth Daae Steiro" userId="d71d7988-0c28-49e3-9484-3de4d4592b48" providerId="ADAL" clId="{A6DE207D-1057-8349-A2B1-46A5A70CEA7C}" dt="2023-03-09T10:30:15.116" v="160" actId="26606"/>
          <ac:grpSpMkLst>
            <pc:docMk/>
            <pc:sldMk cId="3697330192" sldId="280"/>
            <ac:grpSpMk id="28" creationId="{9B970977-38DA-4F81-AA88-8C778B31E4A7}"/>
          </ac:grpSpMkLst>
        </pc:grpChg>
        <pc:picChg chg="add del mod">
          <ac:chgData name="Sunniva Elisabeth Daae Steiro" userId="d71d7988-0c28-49e3-9484-3de4d4592b48" providerId="ADAL" clId="{A6DE207D-1057-8349-A2B1-46A5A70CEA7C}" dt="2023-03-09T10:29:07.958" v="148" actId="21"/>
          <ac:picMkLst>
            <pc:docMk/>
            <pc:sldMk cId="3697330192" sldId="280"/>
            <ac:picMk id="3" creationId="{3EAFBC2D-1D6D-BDB5-9792-AE905BFC4887}"/>
          </ac:picMkLst>
        </pc:picChg>
        <pc:picChg chg="add mod">
          <ac:chgData name="Sunniva Elisabeth Daae Steiro" userId="d71d7988-0c28-49e3-9484-3de4d4592b48" providerId="ADAL" clId="{A6DE207D-1057-8349-A2B1-46A5A70CEA7C}" dt="2023-03-09T10:31:50.881" v="195" actId="1076"/>
          <ac:picMkLst>
            <pc:docMk/>
            <pc:sldMk cId="3697330192" sldId="280"/>
            <ac:picMk id="4" creationId="{C552F2AE-A7DA-4D48-FEA4-5BC42BBF656E}"/>
          </ac:picMkLst>
        </pc:picChg>
        <pc:picChg chg="add mod ord">
          <ac:chgData name="Sunniva Elisabeth Daae Steiro" userId="d71d7988-0c28-49e3-9484-3de4d4592b48" providerId="ADAL" clId="{A6DE207D-1057-8349-A2B1-46A5A70CEA7C}" dt="2023-03-09T10:31:39.152" v="189" actId="14100"/>
          <ac:picMkLst>
            <pc:docMk/>
            <pc:sldMk cId="3697330192" sldId="280"/>
            <ac:picMk id="5" creationId="{F9DDAE06-0F62-CBCE-843E-A90A9B6ACE11}"/>
          </ac:picMkLst>
        </pc:picChg>
        <pc:picChg chg="add mod ord">
          <ac:chgData name="Sunniva Elisabeth Daae Steiro" userId="d71d7988-0c28-49e3-9484-3de4d4592b48" providerId="ADAL" clId="{A6DE207D-1057-8349-A2B1-46A5A70CEA7C}" dt="2023-03-09T10:31:41.654" v="190" actId="14100"/>
          <ac:picMkLst>
            <pc:docMk/>
            <pc:sldMk cId="3697330192" sldId="280"/>
            <ac:picMk id="6" creationId="{45245639-60D9-D60E-972E-C2D0E5EF60EF}"/>
          </ac:picMkLst>
        </pc:picChg>
        <pc:picChg chg="add del mod ord">
          <ac:chgData name="Sunniva Elisabeth Daae Steiro" userId="d71d7988-0c28-49e3-9484-3de4d4592b48" providerId="ADAL" clId="{A6DE207D-1057-8349-A2B1-46A5A70CEA7C}" dt="2023-03-09T10:31:49.890" v="194" actId="1076"/>
          <ac:picMkLst>
            <pc:docMk/>
            <pc:sldMk cId="3697330192" sldId="280"/>
            <ac:picMk id="7" creationId="{B8A9D637-DE21-99ED-9793-85FD8F411889}"/>
          </ac:picMkLst>
        </pc:picChg>
        <pc:cxnChg chg="add del">
          <ac:chgData name="Sunniva Elisabeth Daae Steiro" userId="d71d7988-0c28-49e3-9484-3de4d4592b48" providerId="ADAL" clId="{A6DE207D-1057-8349-A2B1-46A5A70CEA7C}" dt="2023-03-09T10:30:46.210" v="176" actId="26606"/>
          <ac:cxnSpMkLst>
            <pc:docMk/>
            <pc:sldMk cId="3697330192" sldId="280"/>
            <ac:cxnSpMk id="9" creationId="{DFDA47BC-3069-47F5-8257-24B3B1F76A08}"/>
          </ac:cxnSpMkLst>
        </pc:cxnChg>
        <pc:cxnChg chg="add del">
          <ac:chgData name="Sunniva Elisabeth Daae Steiro" userId="d71d7988-0c28-49e3-9484-3de4d4592b48" providerId="ADAL" clId="{A6DE207D-1057-8349-A2B1-46A5A70CEA7C}" dt="2023-03-09T10:30:46.210" v="176" actId="26606"/>
          <ac:cxnSpMkLst>
            <pc:docMk/>
            <pc:sldMk cId="3697330192" sldId="280"/>
            <ac:cxnSpMk id="11" creationId="{942B920A-73AD-402A-8EEF-B88E1A9398B8}"/>
          </ac:cxnSpMkLst>
        </pc:cxnChg>
        <pc:cxnChg chg="add del">
          <ac:chgData name="Sunniva Elisabeth Daae Steiro" userId="d71d7988-0c28-49e3-9484-3de4d4592b48" providerId="ADAL" clId="{A6DE207D-1057-8349-A2B1-46A5A70CEA7C}" dt="2023-03-09T10:30:11.008" v="158" actId="26606"/>
          <ac:cxnSpMkLst>
            <pc:docMk/>
            <pc:sldMk cId="3697330192" sldId="280"/>
            <ac:cxnSpMk id="12" creationId="{EBAD6A72-88E8-42F7-88B9-CAF744536BE4}"/>
          </ac:cxnSpMkLst>
        </pc:cxnChg>
        <pc:cxnChg chg="add del">
          <ac:chgData name="Sunniva Elisabeth Daae Steiro" userId="d71d7988-0c28-49e3-9484-3de4d4592b48" providerId="ADAL" clId="{A6DE207D-1057-8349-A2B1-46A5A70CEA7C}" dt="2023-03-09T10:30:46.210" v="176" actId="26606"/>
          <ac:cxnSpMkLst>
            <pc:docMk/>
            <pc:sldMk cId="3697330192" sldId="280"/>
            <ac:cxnSpMk id="13" creationId="{00C9EB70-BC82-414A-BF8D-AD7FC6727616}"/>
          </ac:cxnSpMkLst>
        </pc:cxnChg>
        <pc:cxnChg chg="add del">
          <ac:chgData name="Sunniva Elisabeth Daae Steiro" userId="d71d7988-0c28-49e3-9484-3de4d4592b48" providerId="ADAL" clId="{A6DE207D-1057-8349-A2B1-46A5A70CEA7C}" dt="2023-03-09T10:30:11.008" v="158" actId="26606"/>
          <ac:cxnSpMkLst>
            <pc:docMk/>
            <pc:sldMk cId="3697330192" sldId="280"/>
            <ac:cxnSpMk id="14" creationId="{C800968E-0A99-46C4-A9B2-6A63AC66F4B0}"/>
          </ac:cxnSpMkLst>
        </pc:cxnChg>
        <pc:cxnChg chg="add del">
          <ac:chgData name="Sunniva Elisabeth Daae Steiro" userId="d71d7988-0c28-49e3-9484-3de4d4592b48" providerId="ADAL" clId="{A6DE207D-1057-8349-A2B1-46A5A70CEA7C}" dt="2023-03-09T10:30:46.210" v="176" actId="26606"/>
          <ac:cxnSpMkLst>
            <pc:docMk/>
            <pc:sldMk cId="3697330192" sldId="280"/>
            <ac:cxnSpMk id="15" creationId="{3217665F-0036-444A-8D4A-33AF36A36A42}"/>
          </ac:cxnSpMkLst>
        </pc:cxnChg>
        <pc:cxnChg chg="add del">
          <ac:chgData name="Sunniva Elisabeth Daae Steiro" userId="d71d7988-0c28-49e3-9484-3de4d4592b48" providerId="ADAL" clId="{A6DE207D-1057-8349-A2B1-46A5A70CEA7C}" dt="2023-03-09T10:30:11.008" v="158" actId="26606"/>
          <ac:cxnSpMkLst>
            <pc:docMk/>
            <pc:sldMk cId="3697330192" sldId="280"/>
            <ac:cxnSpMk id="16" creationId="{0627B73E-D784-4780-AA33-DCDFE7DA16ED}"/>
          </ac:cxnSpMkLst>
        </pc:cxnChg>
        <pc:cxnChg chg="add del">
          <ac:chgData name="Sunniva Elisabeth Daae Steiro" userId="d71d7988-0c28-49e3-9484-3de4d4592b48" providerId="ADAL" clId="{A6DE207D-1057-8349-A2B1-46A5A70CEA7C}" dt="2023-03-09T10:30:11.008" v="158" actId="26606"/>
          <ac:cxnSpMkLst>
            <pc:docMk/>
            <pc:sldMk cId="3697330192" sldId="280"/>
            <ac:cxnSpMk id="18" creationId="{99FF1850-8D1E-4E84-BD9E-F2E906958502}"/>
          </ac:cxnSpMkLst>
        </pc:cxnChg>
      </pc:sldChg>
      <pc:sldChg chg="addSp delSp modSp new mod modClrScheme chgLayout modNotesTx">
        <pc:chgData name="Sunniva Elisabeth Daae Steiro" userId="d71d7988-0c28-49e3-9484-3de4d4592b48" providerId="ADAL" clId="{A6DE207D-1057-8349-A2B1-46A5A70CEA7C}" dt="2023-03-09T13:40:48.223" v="2773" actId="20577"/>
        <pc:sldMkLst>
          <pc:docMk/>
          <pc:sldMk cId="1572374002" sldId="281"/>
        </pc:sldMkLst>
        <pc:spChg chg="mod ord">
          <ac:chgData name="Sunniva Elisabeth Daae Steiro" userId="d71d7988-0c28-49e3-9484-3de4d4592b48" providerId="ADAL" clId="{A6DE207D-1057-8349-A2B1-46A5A70CEA7C}" dt="2023-03-09T11:52:47.526" v="1281" actId="20577"/>
          <ac:spMkLst>
            <pc:docMk/>
            <pc:sldMk cId="1572374002" sldId="281"/>
            <ac:spMk id="2" creationId="{0D68A814-9438-D5AE-C8E4-E9B992C48182}"/>
          </ac:spMkLst>
        </pc:spChg>
        <pc:spChg chg="add del mod ord">
          <ac:chgData name="Sunniva Elisabeth Daae Steiro" userId="d71d7988-0c28-49e3-9484-3de4d4592b48" providerId="ADAL" clId="{A6DE207D-1057-8349-A2B1-46A5A70CEA7C}" dt="2023-03-09T11:46:35.006" v="1051"/>
          <ac:spMkLst>
            <pc:docMk/>
            <pc:sldMk cId="1572374002" sldId="281"/>
            <ac:spMk id="3" creationId="{B860C716-84F3-2531-6F1D-768B13D0F784}"/>
          </ac:spMkLst>
        </pc:spChg>
        <pc:spChg chg="add del mod ord">
          <ac:chgData name="Sunniva Elisabeth Daae Steiro" userId="d71d7988-0c28-49e3-9484-3de4d4592b48" providerId="ADAL" clId="{A6DE207D-1057-8349-A2B1-46A5A70CEA7C}" dt="2023-03-09T11:46:40.800" v="1053"/>
          <ac:spMkLst>
            <pc:docMk/>
            <pc:sldMk cId="1572374002" sldId="281"/>
            <ac:spMk id="4" creationId="{700E23FD-941C-4DA9-460E-5B7F05736FB4}"/>
          </ac:spMkLst>
        </pc:spChg>
        <pc:spChg chg="add del mod">
          <ac:chgData name="Sunniva Elisabeth Daae Steiro" userId="d71d7988-0c28-49e3-9484-3de4d4592b48" providerId="ADAL" clId="{A6DE207D-1057-8349-A2B1-46A5A70CEA7C}" dt="2023-03-09T11:48:22.652" v="1059"/>
          <ac:spMkLst>
            <pc:docMk/>
            <pc:sldMk cId="1572374002" sldId="281"/>
            <ac:spMk id="8" creationId="{32400FF1-B9DD-11C8-273E-01639A90BEA7}"/>
          </ac:spMkLst>
        </pc:spChg>
        <pc:spChg chg="add mod">
          <ac:chgData name="Sunniva Elisabeth Daae Steiro" userId="d71d7988-0c28-49e3-9484-3de4d4592b48" providerId="ADAL" clId="{A6DE207D-1057-8349-A2B1-46A5A70CEA7C}" dt="2023-03-09T13:38:45.188" v="2742" actId="20577"/>
          <ac:spMkLst>
            <pc:docMk/>
            <pc:sldMk cId="1572374002" sldId="281"/>
            <ac:spMk id="10" creationId="{A1DF7B07-E336-5B69-684D-741C58AA137D}"/>
          </ac:spMkLst>
        </pc:spChg>
        <pc:graphicFrameChg chg="add del mod">
          <ac:chgData name="Sunniva Elisabeth Daae Steiro" userId="d71d7988-0c28-49e3-9484-3de4d4592b48" providerId="ADAL" clId="{A6DE207D-1057-8349-A2B1-46A5A70CEA7C}" dt="2023-03-09T11:48:20.363" v="1057" actId="478"/>
          <ac:graphicFrameMkLst>
            <pc:docMk/>
            <pc:sldMk cId="1572374002" sldId="281"/>
            <ac:graphicFrameMk id="5" creationId="{0B79D32E-3E26-5149-80A9-CB91D810E085}"/>
          </ac:graphicFrameMkLst>
        </pc:graphicFrameChg>
        <pc:graphicFrameChg chg="add mod">
          <ac:chgData name="Sunniva Elisabeth Daae Steiro" userId="d71d7988-0c28-49e3-9484-3de4d4592b48" providerId="ADAL" clId="{A6DE207D-1057-8349-A2B1-46A5A70CEA7C}" dt="2023-03-09T11:46:40.800" v="1053"/>
          <ac:graphicFrameMkLst>
            <pc:docMk/>
            <pc:sldMk cId="1572374002" sldId="281"/>
            <ac:graphicFrameMk id="6" creationId="{146DF9EA-A054-A2A8-B74E-3B350079B85D}"/>
          </ac:graphicFrameMkLst>
        </pc:graphicFrameChg>
        <pc:graphicFrameChg chg="add mod">
          <ac:chgData name="Sunniva Elisabeth Daae Steiro" userId="d71d7988-0c28-49e3-9484-3de4d4592b48" providerId="ADAL" clId="{A6DE207D-1057-8349-A2B1-46A5A70CEA7C}" dt="2023-03-09T11:48:22.652" v="1059"/>
          <ac:graphicFrameMkLst>
            <pc:docMk/>
            <pc:sldMk cId="1572374002" sldId="281"/>
            <ac:graphicFrameMk id="9" creationId="{0B79D32E-3E26-5149-80A9-CB91D810E085}"/>
          </ac:graphicFrameMkLst>
        </pc:graphicFrameChg>
      </pc:sldChg>
      <pc:sldChg chg="addSp delSp modSp new mod setBg">
        <pc:chgData name="Sunniva Elisabeth Daae Steiro" userId="d71d7988-0c28-49e3-9484-3de4d4592b48" providerId="ADAL" clId="{A6DE207D-1057-8349-A2B1-46A5A70CEA7C}" dt="2023-03-09T11:50:04.350" v="1109" actId="20577"/>
        <pc:sldMkLst>
          <pc:docMk/>
          <pc:sldMk cId="2677180347" sldId="282"/>
        </pc:sldMkLst>
        <pc:spChg chg="mod">
          <ac:chgData name="Sunniva Elisabeth Daae Steiro" userId="d71d7988-0c28-49e3-9484-3de4d4592b48" providerId="ADAL" clId="{A6DE207D-1057-8349-A2B1-46A5A70CEA7C}" dt="2023-03-09T11:50:04.350" v="1109" actId="20577"/>
          <ac:spMkLst>
            <pc:docMk/>
            <pc:sldMk cId="2677180347" sldId="282"/>
            <ac:spMk id="2" creationId="{99714492-1D29-3EC7-A8F7-B03190BEB8D2}"/>
          </ac:spMkLst>
        </pc:spChg>
        <pc:spChg chg="del">
          <ac:chgData name="Sunniva Elisabeth Daae Steiro" userId="d71d7988-0c28-49e3-9484-3de4d4592b48" providerId="ADAL" clId="{A6DE207D-1057-8349-A2B1-46A5A70CEA7C}" dt="2023-03-09T11:49:24.827" v="1061"/>
          <ac:spMkLst>
            <pc:docMk/>
            <pc:sldMk cId="2677180347" sldId="282"/>
            <ac:spMk id="3" creationId="{8270BC0B-45FB-C536-0664-10D253E3AC39}"/>
          </ac:spMkLst>
        </pc:spChg>
        <pc:spChg chg="del">
          <ac:chgData name="Sunniva Elisabeth Daae Steiro" userId="d71d7988-0c28-49e3-9484-3de4d4592b48" providerId="ADAL" clId="{A6DE207D-1057-8349-A2B1-46A5A70CEA7C}" dt="2023-03-09T11:49:32.841" v="1062"/>
          <ac:spMkLst>
            <pc:docMk/>
            <pc:sldMk cId="2677180347" sldId="282"/>
            <ac:spMk id="4" creationId="{F7D556F1-7074-321C-8FF7-26893FBB4301}"/>
          </ac:spMkLst>
        </pc:spChg>
        <pc:spChg chg="add">
          <ac:chgData name="Sunniva Elisabeth Daae Steiro" userId="d71d7988-0c28-49e3-9484-3de4d4592b48" providerId="ADAL" clId="{A6DE207D-1057-8349-A2B1-46A5A70CEA7C}" dt="2023-03-09T11:49:44.959" v="1064" actId="26606"/>
          <ac:spMkLst>
            <pc:docMk/>
            <pc:sldMk cId="2677180347" sldId="282"/>
            <ac:spMk id="12" creationId="{70155189-D96C-4527-B0EC-654B946BE615}"/>
          </ac:spMkLst>
        </pc:spChg>
        <pc:picChg chg="add mod">
          <ac:chgData name="Sunniva Elisabeth Daae Steiro" userId="d71d7988-0c28-49e3-9484-3de4d4592b48" providerId="ADAL" clId="{A6DE207D-1057-8349-A2B1-46A5A70CEA7C}" dt="2023-03-09T11:49:44.959" v="1064" actId="26606"/>
          <ac:picMkLst>
            <pc:docMk/>
            <pc:sldMk cId="2677180347" sldId="282"/>
            <ac:picMk id="5" creationId="{A75A120F-7570-5150-149E-4B57EC4AF9EC}"/>
          </ac:picMkLst>
        </pc:picChg>
        <pc:picChg chg="add mod">
          <ac:chgData name="Sunniva Elisabeth Daae Steiro" userId="d71d7988-0c28-49e3-9484-3de4d4592b48" providerId="ADAL" clId="{A6DE207D-1057-8349-A2B1-46A5A70CEA7C}" dt="2023-03-09T11:49:44.959" v="1064" actId="26606"/>
          <ac:picMkLst>
            <pc:docMk/>
            <pc:sldMk cId="2677180347" sldId="282"/>
            <ac:picMk id="6" creationId="{385EE19D-596E-9CDE-9415-914C4FE50CB5}"/>
          </ac:picMkLst>
        </pc:picChg>
        <pc:picChg chg="add mod">
          <ac:chgData name="Sunniva Elisabeth Daae Steiro" userId="d71d7988-0c28-49e3-9484-3de4d4592b48" providerId="ADAL" clId="{A6DE207D-1057-8349-A2B1-46A5A70CEA7C}" dt="2023-03-09T11:49:44.959" v="1064" actId="26606"/>
          <ac:picMkLst>
            <pc:docMk/>
            <pc:sldMk cId="2677180347" sldId="282"/>
            <ac:picMk id="7" creationId="{76F3CA25-BE97-9724-662C-7FC5EA537274}"/>
          </ac:picMkLst>
        </pc:picChg>
      </pc:sldChg>
      <pc:sldChg chg="addSp delSp modSp new mod modClrScheme chgLayout">
        <pc:chgData name="Sunniva Elisabeth Daae Steiro" userId="d71d7988-0c28-49e3-9484-3de4d4592b48" providerId="ADAL" clId="{A6DE207D-1057-8349-A2B1-46A5A70CEA7C}" dt="2023-03-09T11:52:35.139" v="1262" actId="20577"/>
        <pc:sldMkLst>
          <pc:docMk/>
          <pc:sldMk cId="2498692538" sldId="283"/>
        </pc:sldMkLst>
        <pc:spChg chg="mod ord">
          <ac:chgData name="Sunniva Elisabeth Daae Steiro" userId="d71d7988-0c28-49e3-9484-3de4d4592b48" providerId="ADAL" clId="{A6DE207D-1057-8349-A2B1-46A5A70CEA7C}" dt="2023-03-09T11:51:47.483" v="1174" actId="700"/>
          <ac:spMkLst>
            <pc:docMk/>
            <pc:sldMk cId="2498692538" sldId="283"/>
            <ac:spMk id="2" creationId="{5BCF25B3-206B-5675-EC95-990B1E5D5B1B}"/>
          </ac:spMkLst>
        </pc:spChg>
        <pc:spChg chg="add del mod ord">
          <ac:chgData name="Sunniva Elisabeth Daae Steiro" userId="d71d7988-0c28-49e3-9484-3de4d4592b48" providerId="ADAL" clId="{A6DE207D-1057-8349-A2B1-46A5A70CEA7C}" dt="2023-03-09T11:51:47.483" v="1174" actId="700"/>
          <ac:spMkLst>
            <pc:docMk/>
            <pc:sldMk cId="2498692538" sldId="283"/>
            <ac:spMk id="4" creationId="{46C8E546-EEBD-87F3-CB00-1B7BBAEB7771}"/>
          </ac:spMkLst>
        </pc:spChg>
        <pc:spChg chg="add del mod ord">
          <ac:chgData name="Sunniva Elisabeth Daae Steiro" userId="d71d7988-0c28-49e3-9484-3de4d4592b48" providerId="ADAL" clId="{A6DE207D-1057-8349-A2B1-46A5A70CEA7C}" dt="2023-03-09T11:51:47.483" v="1174" actId="700"/>
          <ac:spMkLst>
            <pc:docMk/>
            <pc:sldMk cId="2498692538" sldId="283"/>
            <ac:spMk id="5" creationId="{C5831090-190A-AC67-1E1C-20EF0FA8F808}"/>
          </ac:spMkLst>
        </pc:spChg>
        <pc:spChg chg="add del mod ord">
          <ac:chgData name="Sunniva Elisabeth Daae Steiro" userId="d71d7988-0c28-49e3-9484-3de4d4592b48" providerId="ADAL" clId="{A6DE207D-1057-8349-A2B1-46A5A70CEA7C}" dt="2023-03-09T11:51:52.010" v="1176"/>
          <ac:spMkLst>
            <pc:docMk/>
            <pc:sldMk cId="2498692538" sldId="283"/>
            <ac:spMk id="6" creationId="{38EA7377-D7C2-2304-1865-A2CDE298C375}"/>
          </ac:spMkLst>
        </pc:spChg>
        <pc:spChg chg="add mod ord">
          <ac:chgData name="Sunniva Elisabeth Daae Steiro" userId="d71d7988-0c28-49e3-9484-3de4d4592b48" providerId="ADAL" clId="{A6DE207D-1057-8349-A2B1-46A5A70CEA7C}" dt="2023-03-09T11:52:35.139" v="1262" actId="20577"/>
          <ac:spMkLst>
            <pc:docMk/>
            <pc:sldMk cId="2498692538" sldId="283"/>
            <ac:spMk id="7" creationId="{32F5BE5D-AEC0-AAD1-4CAD-01149273F0C1}"/>
          </ac:spMkLst>
        </pc:spChg>
        <pc:picChg chg="add del mod">
          <ac:chgData name="Sunniva Elisabeth Daae Steiro" userId="d71d7988-0c28-49e3-9484-3de4d4592b48" providerId="ADAL" clId="{A6DE207D-1057-8349-A2B1-46A5A70CEA7C}" dt="2023-03-09T11:51:50.024" v="1175" actId="21"/>
          <ac:picMkLst>
            <pc:docMk/>
            <pc:sldMk cId="2498692538" sldId="283"/>
            <ac:picMk id="3" creationId="{FC8067ED-D29C-638B-D1B2-1EC53532BC8F}"/>
          </ac:picMkLst>
        </pc:picChg>
        <pc:picChg chg="add mod">
          <ac:chgData name="Sunniva Elisabeth Daae Steiro" userId="d71d7988-0c28-49e3-9484-3de4d4592b48" providerId="ADAL" clId="{A6DE207D-1057-8349-A2B1-46A5A70CEA7C}" dt="2023-03-09T11:51:52.010" v="1176"/>
          <ac:picMkLst>
            <pc:docMk/>
            <pc:sldMk cId="2498692538" sldId="283"/>
            <ac:picMk id="8" creationId="{BA011AF6-EE5D-210D-2F60-4E0A337ECE32}"/>
          </ac:picMkLst>
        </pc:picChg>
      </pc:sldChg>
      <pc:sldChg chg="addSp delSp modSp new mod setBg">
        <pc:chgData name="Sunniva Elisabeth Daae Steiro" userId="d71d7988-0c28-49e3-9484-3de4d4592b48" providerId="ADAL" clId="{A6DE207D-1057-8349-A2B1-46A5A70CEA7C}" dt="2023-03-09T11:54:28.229" v="1384" actId="20577"/>
        <pc:sldMkLst>
          <pc:docMk/>
          <pc:sldMk cId="1874935869" sldId="284"/>
        </pc:sldMkLst>
        <pc:spChg chg="mod">
          <ac:chgData name="Sunniva Elisabeth Daae Steiro" userId="d71d7988-0c28-49e3-9484-3de4d4592b48" providerId="ADAL" clId="{A6DE207D-1057-8349-A2B1-46A5A70CEA7C}" dt="2023-03-09T11:54:28.229" v="1384" actId="20577"/>
          <ac:spMkLst>
            <pc:docMk/>
            <pc:sldMk cId="1874935869" sldId="284"/>
            <ac:spMk id="2" creationId="{2D954769-CE39-E5B7-2F42-5459D8D9BA0A}"/>
          </ac:spMkLst>
        </pc:spChg>
        <pc:spChg chg="del">
          <ac:chgData name="Sunniva Elisabeth Daae Steiro" userId="d71d7988-0c28-49e3-9484-3de4d4592b48" providerId="ADAL" clId="{A6DE207D-1057-8349-A2B1-46A5A70CEA7C}" dt="2023-03-09T11:53:24.617" v="1313"/>
          <ac:spMkLst>
            <pc:docMk/>
            <pc:sldMk cId="1874935869" sldId="284"/>
            <ac:spMk id="3" creationId="{BFE1D946-42D1-F6B5-65B2-73CF9099FE37}"/>
          </ac:spMkLst>
        </pc:spChg>
        <pc:spChg chg="del">
          <ac:chgData name="Sunniva Elisabeth Daae Steiro" userId="d71d7988-0c28-49e3-9484-3de4d4592b48" providerId="ADAL" clId="{A6DE207D-1057-8349-A2B1-46A5A70CEA7C}" dt="2023-03-09T11:53:29.832" v="1314"/>
          <ac:spMkLst>
            <pc:docMk/>
            <pc:sldMk cId="1874935869" sldId="284"/>
            <ac:spMk id="4" creationId="{582F1D72-2FBB-DC88-F958-B1584575D515}"/>
          </ac:spMkLst>
        </pc:spChg>
        <pc:spChg chg="add mod">
          <ac:chgData name="Sunniva Elisabeth Daae Steiro" userId="d71d7988-0c28-49e3-9484-3de4d4592b48" providerId="ADAL" clId="{A6DE207D-1057-8349-A2B1-46A5A70CEA7C}" dt="2023-03-09T11:54:21.715" v="1378" actId="20577"/>
          <ac:spMkLst>
            <pc:docMk/>
            <pc:sldMk cId="1874935869" sldId="284"/>
            <ac:spMk id="8" creationId="{D2227467-AC94-16AD-1FDE-FF3046D2E13F}"/>
          </ac:spMkLst>
        </pc:spChg>
        <pc:spChg chg="add">
          <ac:chgData name="Sunniva Elisabeth Daae Steiro" userId="d71d7988-0c28-49e3-9484-3de4d4592b48" providerId="ADAL" clId="{A6DE207D-1057-8349-A2B1-46A5A70CEA7C}" dt="2023-03-09T11:53:45.614" v="1316" actId="26606"/>
          <ac:spMkLst>
            <pc:docMk/>
            <pc:sldMk cId="1874935869" sldId="284"/>
            <ac:spMk id="12" creationId="{70155189-D96C-4527-B0EC-654B946BE615}"/>
          </ac:spMkLst>
        </pc:spChg>
        <pc:picChg chg="add mod">
          <ac:chgData name="Sunniva Elisabeth Daae Steiro" userId="d71d7988-0c28-49e3-9484-3de4d4592b48" providerId="ADAL" clId="{A6DE207D-1057-8349-A2B1-46A5A70CEA7C}" dt="2023-03-09T11:53:45.614" v="1316" actId="26606"/>
          <ac:picMkLst>
            <pc:docMk/>
            <pc:sldMk cId="1874935869" sldId="284"/>
            <ac:picMk id="5" creationId="{4D271976-4D0E-F4BD-F937-BD9E33F2B44A}"/>
          </ac:picMkLst>
        </pc:picChg>
        <pc:picChg chg="add mod">
          <ac:chgData name="Sunniva Elisabeth Daae Steiro" userId="d71d7988-0c28-49e3-9484-3de4d4592b48" providerId="ADAL" clId="{A6DE207D-1057-8349-A2B1-46A5A70CEA7C}" dt="2023-03-09T11:53:45.614" v="1316" actId="26606"/>
          <ac:picMkLst>
            <pc:docMk/>
            <pc:sldMk cId="1874935869" sldId="284"/>
            <ac:picMk id="6" creationId="{8CBBA3A9-0022-8655-58AA-7358FB499084}"/>
          </ac:picMkLst>
        </pc:picChg>
        <pc:picChg chg="add mod">
          <ac:chgData name="Sunniva Elisabeth Daae Steiro" userId="d71d7988-0c28-49e3-9484-3de4d4592b48" providerId="ADAL" clId="{A6DE207D-1057-8349-A2B1-46A5A70CEA7C}" dt="2023-03-09T11:53:45.614" v="1316" actId="26606"/>
          <ac:picMkLst>
            <pc:docMk/>
            <pc:sldMk cId="1874935869" sldId="284"/>
            <ac:picMk id="7" creationId="{F485FA34-208E-E9A0-EC62-DB175F58B171}"/>
          </ac:picMkLst>
        </pc:picChg>
      </pc:sldChg>
      <pc:sldChg chg="addSp delSp modSp new mod">
        <pc:chgData name="Sunniva Elisabeth Daae Steiro" userId="d71d7988-0c28-49e3-9484-3de4d4592b48" providerId="ADAL" clId="{A6DE207D-1057-8349-A2B1-46A5A70CEA7C}" dt="2023-03-09T11:54:59.812" v="1442" actId="20577"/>
        <pc:sldMkLst>
          <pc:docMk/>
          <pc:sldMk cId="2566666037" sldId="285"/>
        </pc:sldMkLst>
        <pc:spChg chg="mod">
          <ac:chgData name="Sunniva Elisabeth Daae Steiro" userId="d71d7988-0c28-49e3-9484-3de4d4592b48" providerId="ADAL" clId="{A6DE207D-1057-8349-A2B1-46A5A70CEA7C}" dt="2023-03-09T11:54:59.812" v="1442" actId="20577"/>
          <ac:spMkLst>
            <pc:docMk/>
            <pc:sldMk cId="2566666037" sldId="285"/>
            <ac:spMk id="2" creationId="{9646043A-8A0C-AF50-DDB1-EFA6F8BFAA44}"/>
          </ac:spMkLst>
        </pc:spChg>
        <pc:spChg chg="del">
          <ac:chgData name="Sunniva Elisabeth Daae Steiro" userId="d71d7988-0c28-49e3-9484-3de4d4592b48" providerId="ADAL" clId="{A6DE207D-1057-8349-A2B1-46A5A70CEA7C}" dt="2023-03-09T11:54:42.037" v="1386"/>
          <ac:spMkLst>
            <pc:docMk/>
            <pc:sldMk cId="2566666037" sldId="285"/>
            <ac:spMk id="3" creationId="{0274E1D3-2511-CE18-6047-2BFA023D4787}"/>
          </ac:spMkLst>
        </pc:spChg>
        <pc:picChg chg="add mod">
          <ac:chgData name="Sunniva Elisabeth Daae Steiro" userId="d71d7988-0c28-49e3-9484-3de4d4592b48" providerId="ADAL" clId="{A6DE207D-1057-8349-A2B1-46A5A70CEA7C}" dt="2023-03-09T11:54:42.037" v="1386"/>
          <ac:picMkLst>
            <pc:docMk/>
            <pc:sldMk cId="2566666037" sldId="285"/>
            <ac:picMk id="5" creationId="{D0A67C42-AAEE-97BE-C319-F0FD86252C9B}"/>
          </ac:picMkLst>
        </pc:picChg>
      </pc:sldChg>
      <pc:sldChg chg="addSp delSp modSp new mod setBg">
        <pc:chgData name="Sunniva Elisabeth Daae Steiro" userId="d71d7988-0c28-49e3-9484-3de4d4592b48" providerId="ADAL" clId="{A6DE207D-1057-8349-A2B1-46A5A70CEA7C}" dt="2023-03-09T11:56:32.905" v="1571" actId="12"/>
        <pc:sldMkLst>
          <pc:docMk/>
          <pc:sldMk cId="3982530610" sldId="286"/>
        </pc:sldMkLst>
        <pc:spChg chg="mod">
          <ac:chgData name="Sunniva Elisabeth Daae Steiro" userId="d71d7988-0c28-49e3-9484-3de4d4592b48" providerId="ADAL" clId="{A6DE207D-1057-8349-A2B1-46A5A70CEA7C}" dt="2023-03-09T11:56:27.114" v="1570" actId="26606"/>
          <ac:spMkLst>
            <pc:docMk/>
            <pc:sldMk cId="3982530610" sldId="286"/>
            <ac:spMk id="2" creationId="{66202365-F5DC-34F7-CEF5-E53DF42F4AB9}"/>
          </ac:spMkLst>
        </pc:spChg>
        <pc:spChg chg="del">
          <ac:chgData name="Sunniva Elisabeth Daae Steiro" userId="d71d7988-0c28-49e3-9484-3de4d4592b48" providerId="ADAL" clId="{A6DE207D-1057-8349-A2B1-46A5A70CEA7C}" dt="2023-03-09T11:55:18.320" v="1444"/>
          <ac:spMkLst>
            <pc:docMk/>
            <pc:sldMk cId="3982530610" sldId="286"/>
            <ac:spMk id="3" creationId="{FE597F3B-A686-0E23-F615-9C236B302B79}"/>
          </ac:spMkLst>
        </pc:spChg>
        <pc:spChg chg="del">
          <ac:chgData name="Sunniva Elisabeth Daae Steiro" userId="d71d7988-0c28-49e3-9484-3de4d4592b48" providerId="ADAL" clId="{A6DE207D-1057-8349-A2B1-46A5A70CEA7C}" dt="2023-03-09T11:55:23.913" v="1445"/>
          <ac:spMkLst>
            <pc:docMk/>
            <pc:sldMk cId="3982530610" sldId="286"/>
            <ac:spMk id="4" creationId="{7026564A-31C4-B041-090A-37832558B674}"/>
          </ac:spMkLst>
        </pc:spChg>
        <pc:spChg chg="add mod ord">
          <ac:chgData name="Sunniva Elisabeth Daae Steiro" userId="d71d7988-0c28-49e3-9484-3de4d4592b48" providerId="ADAL" clId="{A6DE207D-1057-8349-A2B1-46A5A70CEA7C}" dt="2023-03-09T11:56:32.905" v="1571" actId="12"/>
          <ac:spMkLst>
            <pc:docMk/>
            <pc:sldMk cId="3982530610" sldId="286"/>
            <ac:spMk id="7" creationId="{DFE47BBE-9576-4A61-67AA-191062591196}"/>
          </ac:spMkLst>
        </pc:spChg>
        <pc:spChg chg="add">
          <ac:chgData name="Sunniva Elisabeth Daae Steiro" userId="d71d7988-0c28-49e3-9484-3de4d4592b48" providerId="ADAL" clId="{A6DE207D-1057-8349-A2B1-46A5A70CEA7C}" dt="2023-03-09T11:56:27.114" v="1570" actId="26606"/>
          <ac:spMkLst>
            <pc:docMk/>
            <pc:sldMk cId="3982530610" sldId="286"/>
            <ac:spMk id="12" creationId="{8761DDFE-071F-4200-B0AA-394476C2D2D6}"/>
          </ac:spMkLst>
        </pc:spChg>
        <pc:picChg chg="add mod">
          <ac:chgData name="Sunniva Elisabeth Daae Steiro" userId="d71d7988-0c28-49e3-9484-3de4d4592b48" providerId="ADAL" clId="{A6DE207D-1057-8349-A2B1-46A5A70CEA7C}" dt="2023-03-09T11:56:27.114" v="1570" actId="26606"/>
          <ac:picMkLst>
            <pc:docMk/>
            <pc:sldMk cId="3982530610" sldId="286"/>
            <ac:picMk id="5" creationId="{1FC77455-DDD5-AFC5-F95D-BA3761E8F0F2}"/>
          </ac:picMkLst>
        </pc:picChg>
        <pc:picChg chg="add mod">
          <ac:chgData name="Sunniva Elisabeth Daae Steiro" userId="d71d7988-0c28-49e3-9484-3de4d4592b48" providerId="ADAL" clId="{A6DE207D-1057-8349-A2B1-46A5A70CEA7C}" dt="2023-03-09T11:56:27.114" v="1570" actId="26606"/>
          <ac:picMkLst>
            <pc:docMk/>
            <pc:sldMk cId="3982530610" sldId="286"/>
            <ac:picMk id="6" creationId="{3B664E7B-55D8-1E0D-422F-2960DE86128C}"/>
          </ac:picMkLst>
        </pc:picChg>
      </pc:sldChg>
      <pc:sldChg chg="addSp delSp modSp new mod setBg">
        <pc:chgData name="Sunniva Elisabeth Daae Steiro" userId="d71d7988-0c28-49e3-9484-3de4d4592b48" providerId="ADAL" clId="{A6DE207D-1057-8349-A2B1-46A5A70CEA7C}" dt="2023-03-09T12:07:31.194" v="1660" actId="1076"/>
        <pc:sldMkLst>
          <pc:docMk/>
          <pc:sldMk cId="3211779620" sldId="287"/>
        </pc:sldMkLst>
        <pc:spChg chg="mod">
          <ac:chgData name="Sunniva Elisabeth Daae Steiro" userId="d71d7988-0c28-49e3-9484-3de4d4592b48" providerId="ADAL" clId="{A6DE207D-1057-8349-A2B1-46A5A70CEA7C}" dt="2023-03-09T12:06:06.537" v="1637" actId="26606"/>
          <ac:spMkLst>
            <pc:docMk/>
            <pc:sldMk cId="3211779620" sldId="287"/>
            <ac:spMk id="2" creationId="{288B2942-995C-2CEB-8253-7BA76E87CCC1}"/>
          </ac:spMkLst>
        </pc:spChg>
        <pc:spChg chg="del">
          <ac:chgData name="Sunniva Elisabeth Daae Steiro" userId="d71d7988-0c28-49e3-9484-3de4d4592b48" providerId="ADAL" clId="{A6DE207D-1057-8349-A2B1-46A5A70CEA7C}" dt="2023-03-09T11:57:31.597" v="1611"/>
          <ac:spMkLst>
            <pc:docMk/>
            <pc:sldMk cId="3211779620" sldId="287"/>
            <ac:spMk id="3" creationId="{B51806D8-094F-9AF8-CAA5-0025A75BEB68}"/>
          </ac:spMkLst>
        </pc:spChg>
        <pc:spChg chg="del">
          <ac:chgData name="Sunniva Elisabeth Daae Steiro" userId="d71d7988-0c28-49e3-9484-3de4d4592b48" providerId="ADAL" clId="{A6DE207D-1057-8349-A2B1-46A5A70CEA7C}" dt="2023-03-09T12:00:47.777" v="1614"/>
          <ac:spMkLst>
            <pc:docMk/>
            <pc:sldMk cId="3211779620" sldId="287"/>
            <ac:spMk id="4" creationId="{5044998A-0E4C-1350-8938-CC6EFCC3D287}"/>
          </ac:spMkLst>
        </pc:spChg>
        <pc:spChg chg="add del mod">
          <ac:chgData name="Sunniva Elisabeth Daae Steiro" userId="d71d7988-0c28-49e3-9484-3de4d4592b48" providerId="ADAL" clId="{A6DE207D-1057-8349-A2B1-46A5A70CEA7C}" dt="2023-03-09T12:00:28.645" v="1613"/>
          <ac:spMkLst>
            <pc:docMk/>
            <pc:sldMk cId="3211779620" sldId="287"/>
            <ac:spMk id="7" creationId="{6A04EBF1-79AC-D335-3F4A-D3B2E50774F1}"/>
          </ac:spMkLst>
        </pc:spChg>
        <pc:spChg chg="add del">
          <ac:chgData name="Sunniva Elisabeth Daae Steiro" userId="d71d7988-0c28-49e3-9484-3de4d4592b48" providerId="ADAL" clId="{A6DE207D-1057-8349-A2B1-46A5A70CEA7C}" dt="2023-03-09T12:06:06.537" v="1637" actId="26606"/>
          <ac:spMkLst>
            <pc:docMk/>
            <pc:sldMk cId="3211779620" sldId="287"/>
            <ac:spMk id="15" creationId="{70155189-D96C-4527-B0EC-654B946BE615}"/>
          </ac:spMkLst>
        </pc:spChg>
        <pc:spChg chg="add del mod">
          <ac:chgData name="Sunniva Elisabeth Daae Steiro" userId="d71d7988-0c28-49e3-9484-3de4d4592b48" providerId="ADAL" clId="{A6DE207D-1057-8349-A2B1-46A5A70CEA7C}" dt="2023-03-09T12:05:56.349" v="1634" actId="478"/>
          <ac:spMkLst>
            <pc:docMk/>
            <pc:sldMk cId="3211779620" sldId="287"/>
            <ac:spMk id="18" creationId="{9FC9268E-DA33-8C97-D996-68F93794803A}"/>
          </ac:spMkLst>
        </pc:spChg>
        <pc:spChg chg="add del mod">
          <ac:chgData name="Sunniva Elisabeth Daae Steiro" userId="d71d7988-0c28-49e3-9484-3de4d4592b48" providerId="ADAL" clId="{A6DE207D-1057-8349-A2B1-46A5A70CEA7C}" dt="2023-03-09T12:06:02.402" v="1636" actId="478"/>
          <ac:spMkLst>
            <pc:docMk/>
            <pc:sldMk cId="3211779620" sldId="287"/>
            <ac:spMk id="20" creationId="{83935460-F1A1-A4B6-49AE-50AF4A52649E}"/>
          </ac:spMkLst>
        </pc:spChg>
        <pc:spChg chg="add">
          <ac:chgData name="Sunniva Elisabeth Daae Steiro" userId="d71d7988-0c28-49e3-9484-3de4d4592b48" providerId="ADAL" clId="{A6DE207D-1057-8349-A2B1-46A5A70CEA7C}" dt="2023-03-09T12:06:06.537" v="1637" actId="26606"/>
          <ac:spMkLst>
            <pc:docMk/>
            <pc:sldMk cId="3211779620" sldId="287"/>
            <ac:spMk id="21" creationId="{33E72FA3-BD00-444A-AD9B-E6C3D069CDE3}"/>
          </ac:spMkLst>
        </pc:spChg>
        <pc:picChg chg="add del mod">
          <ac:chgData name="Sunniva Elisabeth Daae Steiro" userId="d71d7988-0c28-49e3-9484-3de4d4592b48" providerId="ADAL" clId="{A6DE207D-1057-8349-A2B1-46A5A70CEA7C}" dt="2023-03-09T12:00:14.057" v="1612" actId="478"/>
          <ac:picMkLst>
            <pc:docMk/>
            <pc:sldMk cId="3211779620" sldId="287"/>
            <ac:picMk id="5" creationId="{B718F5CA-5974-4EDC-64F0-1BB01CA5F669}"/>
          </ac:picMkLst>
        </pc:picChg>
        <pc:picChg chg="add del mod">
          <ac:chgData name="Sunniva Elisabeth Daae Steiro" userId="d71d7988-0c28-49e3-9484-3de4d4592b48" providerId="ADAL" clId="{A6DE207D-1057-8349-A2B1-46A5A70CEA7C}" dt="2023-03-09T12:05:45.718" v="1629" actId="478"/>
          <ac:picMkLst>
            <pc:docMk/>
            <pc:sldMk cId="3211779620" sldId="287"/>
            <ac:picMk id="8" creationId="{158DDD9F-1E56-3FBD-6E3B-44F76F1C83A0}"/>
          </ac:picMkLst>
        </pc:picChg>
        <pc:picChg chg="add del mod ord">
          <ac:chgData name="Sunniva Elisabeth Daae Steiro" userId="d71d7988-0c28-49e3-9484-3de4d4592b48" providerId="ADAL" clId="{A6DE207D-1057-8349-A2B1-46A5A70CEA7C}" dt="2023-03-09T12:05:44.070" v="1627" actId="478"/>
          <ac:picMkLst>
            <pc:docMk/>
            <pc:sldMk cId="3211779620" sldId="287"/>
            <ac:picMk id="9" creationId="{D5CA7F4A-591C-5D34-35DD-E8CB80D2E33C}"/>
          </ac:picMkLst>
        </pc:picChg>
        <pc:picChg chg="add mod">
          <ac:chgData name="Sunniva Elisabeth Daae Steiro" userId="d71d7988-0c28-49e3-9484-3de4d4592b48" providerId="ADAL" clId="{A6DE207D-1057-8349-A2B1-46A5A70CEA7C}" dt="2023-03-09T12:06:38.374" v="1648" actId="1076"/>
          <ac:picMkLst>
            <pc:docMk/>
            <pc:sldMk cId="3211779620" sldId="287"/>
            <ac:picMk id="10" creationId="{E03FFF88-1A80-8557-04E1-B9F1EEC03FBC}"/>
          </ac:picMkLst>
        </pc:picChg>
        <pc:picChg chg="add mod">
          <ac:chgData name="Sunniva Elisabeth Daae Steiro" userId="d71d7988-0c28-49e3-9484-3de4d4592b48" providerId="ADAL" clId="{A6DE207D-1057-8349-A2B1-46A5A70CEA7C}" dt="2023-03-09T12:06:55.458" v="1654" actId="1076"/>
          <ac:picMkLst>
            <pc:docMk/>
            <pc:sldMk cId="3211779620" sldId="287"/>
            <ac:picMk id="11" creationId="{00381920-A5A1-0250-878E-970DBCF3238E}"/>
          </ac:picMkLst>
        </pc:picChg>
        <pc:picChg chg="add mod">
          <ac:chgData name="Sunniva Elisabeth Daae Steiro" userId="d71d7988-0c28-49e3-9484-3de4d4592b48" providerId="ADAL" clId="{A6DE207D-1057-8349-A2B1-46A5A70CEA7C}" dt="2023-03-09T12:07:20.220" v="1659" actId="1076"/>
          <ac:picMkLst>
            <pc:docMk/>
            <pc:sldMk cId="3211779620" sldId="287"/>
            <ac:picMk id="12" creationId="{98EA6A65-70BA-9051-4716-2FDB0E1C10E9}"/>
          </ac:picMkLst>
        </pc:picChg>
        <pc:picChg chg="add mod ord">
          <ac:chgData name="Sunniva Elisabeth Daae Steiro" userId="d71d7988-0c28-49e3-9484-3de4d4592b48" providerId="ADAL" clId="{A6DE207D-1057-8349-A2B1-46A5A70CEA7C}" dt="2023-03-09T12:07:08.026" v="1656" actId="1076"/>
          <ac:picMkLst>
            <pc:docMk/>
            <pc:sldMk cId="3211779620" sldId="287"/>
            <ac:picMk id="13" creationId="{FC8A681B-DE4C-1BC8-B2EB-171DB2D85AB7}"/>
          </ac:picMkLst>
        </pc:picChg>
        <pc:picChg chg="add mod">
          <ac:chgData name="Sunniva Elisabeth Daae Steiro" userId="d71d7988-0c28-49e3-9484-3de4d4592b48" providerId="ADAL" clId="{A6DE207D-1057-8349-A2B1-46A5A70CEA7C}" dt="2023-03-09T12:07:18.009" v="1658" actId="1076"/>
          <ac:picMkLst>
            <pc:docMk/>
            <pc:sldMk cId="3211779620" sldId="287"/>
            <ac:picMk id="14" creationId="{6FFED446-86C6-31D7-8243-2742538D4C48}"/>
          </ac:picMkLst>
        </pc:picChg>
        <pc:picChg chg="add mod">
          <ac:chgData name="Sunniva Elisabeth Daae Steiro" userId="d71d7988-0c28-49e3-9484-3de4d4592b48" providerId="ADAL" clId="{A6DE207D-1057-8349-A2B1-46A5A70CEA7C}" dt="2023-03-09T12:07:31.194" v="1660" actId="1076"/>
          <ac:picMkLst>
            <pc:docMk/>
            <pc:sldMk cId="3211779620" sldId="287"/>
            <ac:picMk id="16" creationId="{D87CF33D-14DC-D69B-5BE1-F67743CBDA7E}"/>
          </ac:picMkLst>
        </pc:picChg>
      </pc:sldChg>
      <pc:sldChg chg="addSp delSp modSp new mod setBg">
        <pc:chgData name="Sunniva Elisabeth Daae Steiro" userId="d71d7988-0c28-49e3-9484-3de4d4592b48" providerId="ADAL" clId="{A6DE207D-1057-8349-A2B1-46A5A70CEA7C}" dt="2023-03-09T12:12:23.974" v="1719" actId="1076"/>
        <pc:sldMkLst>
          <pc:docMk/>
          <pc:sldMk cId="2683592313" sldId="288"/>
        </pc:sldMkLst>
        <pc:spChg chg="mod">
          <ac:chgData name="Sunniva Elisabeth Daae Steiro" userId="d71d7988-0c28-49e3-9484-3de4d4592b48" providerId="ADAL" clId="{A6DE207D-1057-8349-A2B1-46A5A70CEA7C}" dt="2023-03-09T12:11:59.833" v="1716" actId="20577"/>
          <ac:spMkLst>
            <pc:docMk/>
            <pc:sldMk cId="2683592313" sldId="288"/>
            <ac:spMk id="2" creationId="{D3552C50-8947-E286-106A-75042A025F01}"/>
          </ac:spMkLst>
        </pc:spChg>
        <pc:spChg chg="del">
          <ac:chgData name="Sunniva Elisabeth Daae Steiro" userId="d71d7988-0c28-49e3-9484-3de4d4592b48" providerId="ADAL" clId="{A6DE207D-1057-8349-A2B1-46A5A70CEA7C}" dt="2023-03-09T12:09:54.567" v="1662"/>
          <ac:spMkLst>
            <pc:docMk/>
            <pc:sldMk cId="2683592313" sldId="288"/>
            <ac:spMk id="3" creationId="{23A602E6-2377-21E7-057D-14F1FCDE0BD0}"/>
          </ac:spMkLst>
        </pc:spChg>
        <pc:spChg chg="del">
          <ac:chgData name="Sunniva Elisabeth Daae Steiro" userId="d71d7988-0c28-49e3-9484-3de4d4592b48" providerId="ADAL" clId="{A6DE207D-1057-8349-A2B1-46A5A70CEA7C}" dt="2023-03-09T12:10:23.078" v="1663"/>
          <ac:spMkLst>
            <pc:docMk/>
            <pc:sldMk cId="2683592313" sldId="288"/>
            <ac:spMk id="4" creationId="{4A034398-7C1C-9364-AB12-856DCF15E815}"/>
          </ac:spMkLst>
        </pc:spChg>
        <pc:spChg chg="add del">
          <ac:chgData name="Sunniva Elisabeth Daae Steiro" userId="d71d7988-0c28-49e3-9484-3de4d4592b48" providerId="ADAL" clId="{A6DE207D-1057-8349-A2B1-46A5A70CEA7C}" dt="2023-03-09T12:11:19.675" v="1669" actId="26606"/>
          <ac:spMkLst>
            <pc:docMk/>
            <pc:sldMk cId="2683592313" sldId="288"/>
            <ac:spMk id="12" creationId="{1B9214B3-53FE-9ACC-C743-B2D83BA1AC63}"/>
          </ac:spMkLst>
        </pc:spChg>
        <pc:spChg chg="add">
          <ac:chgData name="Sunniva Elisabeth Daae Steiro" userId="d71d7988-0c28-49e3-9484-3de4d4592b48" providerId="ADAL" clId="{A6DE207D-1057-8349-A2B1-46A5A70CEA7C}" dt="2023-03-09T12:11:19.686" v="1670" actId="26606"/>
          <ac:spMkLst>
            <pc:docMk/>
            <pc:sldMk cId="2683592313" sldId="288"/>
            <ac:spMk id="13" creationId="{33E72FA3-BD00-444A-AD9B-E6C3D069CDE3}"/>
          </ac:spMkLst>
        </pc:spChg>
        <pc:spChg chg="add del">
          <ac:chgData name="Sunniva Elisabeth Daae Steiro" userId="d71d7988-0c28-49e3-9484-3de4d4592b48" providerId="ADAL" clId="{A6DE207D-1057-8349-A2B1-46A5A70CEA7C}" dt="2023-03-09T12:11:19.675" v="1669" actId="26606"/>
          <ac:spMkLst>
            <pc:docMk/>
            <pc:sldMk cId="2683592313" sldId="288"/>
            <ac:spMk id="15" creationId="{6E04F7DF-2535-4AB8-A03F-F91F0F381E26}"/>
          </ac:spMkLst>
        </pc:spChg>
        <pc:spChg chg="add del">
          <ac:chgData name="Sunniva Elisabeth Daae Steiro" userId="d71d7988-0c28-49e3-9484-3de4d4592b48" providerId="ADAL" clId="{A6DE207D-1057-8349-A2B1-46A5A70CEA7C}" dt="2023-03-09T12:11:19.675" v="1669" actId="26606"/>
          <ac:spMkLst>
            <pc:docMk/>
            <pc:sldMk cId="2683592313" sldId="288"/>
            <ac:spMk id="17" creationId="{C062E60F-5CD4-4268-8359-8076634680E5}"/>
          </ac:spMkLst>
        </pc:spChg>
        <pc:spChg chg="add del">
          <ac:chgData name="Sunniva Elisabeth Daae Steiro" userId="d71d7988-0c28-49e3-9484-3de4d4592b48" providerId="ADAL" clId="{A6DE207D-1057-8349-A2B1-46A5A70CEA7C}" dt="2023-03-09T12:11:19.675" v="1669" actId="26606"/>
          <ac:spMkLst>
            <pc:docMk/>
            <pc:sldMk cId="2683592313" sldId="288"/>
            <ac:spMk id="19" creationId="{BB341EC3-1810-4D33-BA3F-E2D0AA0ECFB6}"/>
          </ac:spMkLst>
        </pc:spChg>
        <pc:spChg chg="add del">
          <ac:chgData name="Sunniva Elisabeth Daae Steiro" userId="d71d7988-0c28-49e3-9484-3de4d4592b48" providerId="ADAL" clId="{A6DE207D-1057-8349-A2B1-46A5A70CEA7C}" dt="2023-03-09T12:11:19.675" v="1669" actId="26606"/>
          <ac:spMkLst>
            <pc:docMk/>
            <pc:sldMk cId="2683592313" sldId="288"/>
            <ac:spMk id="21" creationId="{10127CDE-2B99-47A8-BB3C-7D17519105E0}"/>
          </ac:spMkLst>
        </pc:spChg>
        <pc:picChg chg="add mod ord">
          <ac:chgData name="Sunniva Elisabeth Daae Steiro" userId="d71d7988-0c28-49e3-9484-3de4d4592b48" providerId="ADAL" clId="{A6DE207D-1057-8349-A2B1-46A5A70CEA7C}" dt="2023-03-09T12:11:45.817" v="1679" actId="14100"/>
          <ac:picMkLst>
            <pc:docMk/>
            <pc:sldMk cId="2683592313" sldId="288"/>
            <ac:picMk id="5" creationId="{20C7813D-5870-C55C-C82C-8272D62AE004}"/>
          </ac:picMkLst>
        </pc:picChg>
        <pc:picChg chg="add mod ord">
          <ac:chgData name="Sunniva Elisabeth Daae Steiro" userId="d71d7988-0c28-49e3-9484-3de4d4592b48" providerId="ADAL" clId="{A6DE207D-1057-8349-A2B1-46A5A70CEA7C}" dt="2023-03-09T12:12:18.560" v="1718" actId="1076"/>
          <ac:picMkLst>
            <pc:docMk/>
            <pc:sldMk cId="2683592313" sldId="288"/>
            <ac:picMk id="6" creationId="{D503B856-EC13-EE71-DD80-8248F997FA7E}"/>
          </ac:picMkLst>
        </pc:picChg>
        <pc:picChg chg="add mod">
          <ac:chgData name="Sunniva Elisabeth Daae Steiro" userId="d71d7988-0c28-49e3-9484-3de4d4592b48" providerId="ADAL" clId="{A6DE207D-1057-8349-A2B1-46A5A70CEA7C}" dt="2023-03-09T12:11:29.467" v="1673" actId="1076"/>
          <ac:picMkLst>
            <pc:docMk/>
            <pc:sldMk cId="2683592313" sldId="288"/>
            <ac:picMk id="7" creationId="{CE103D2A-6D7F-9FE8-327C-B17F9612D178}"/>
          </ac:picMkLst>
        </pc:picChg>
        <pc:picChg chg="add mod">
          <ac:chgData name="Sunniva Elisabeth Daae Steiro" userId="d71d7988-0c28-49e3-9484-3de4d4592b48" providerId="ADAL" clId="{A6DE207D-1057-8349-A2B1-46A5A70CEA7C}" dt="2023-03-09T12:12:23.974" v="1719" actId="1076"/>
          <ac:picMkLst>
            <pc:docMk/>
            <pc:sldMk cId="2683592313" sldId="288"/>
            <ac:picMk id="8" creationId="{381976B5-9718-0382-0F43-5BE06CBCB4CF}"/>
          </ac:picMkLst>
        </pc:picChg>
      </pc:sldChg>
      <pc:sldChg chg="addSp delSp modSp new mod modClrScheme chgLayout">
        <pc:chgData name="Sunniva Elisabeth Daae Steiro" userId="d71d7988-0c28-49e3-9484-3de4d4592b48" providerId="ADAL" clId="{A6DE207D-1057-8349-A2B1-46A5A70CEA7C}" dt="2023-03-09T12:18:18.414" v="1834" actId="1076"/>
        <pc:sldMkLst>
          <pc:docMk/>
          <pc:sldMk cId="1237457703" sldId="289"/>
        </pc:sldMkLst>
        <pc:spChg chg="mod ord">
          <ac:chgData name="Sunniva Elisabeth Daae Steiro" userId="d71d7988-0c28-49e3-9484-3de4d4592b48" providerId="ADAL" clId="{A6DE207D-1057-8349-A2B1-46A5A70CEA7C}" dt="2023-03-09T12:16:18.331" v="1759" actId="700"/>
          <ac:spMkLst>
            <pc:docMk/>
            <pc:sldMk cId="1237457703" sldId="289"/>
            <ac:spMk id="2" creationId="{07ADD9C9-6DB2-1A5A-A0EF-87FC5348F003}"/>
          </ac:spMkLst>
        </pc:spChg>
        <pc:spChg chg="add mod">
          <ac:chgData name="Sunniva Elisabeth Daae Steiro" userId="d71d7988-0c28-49e3-9484-3de4d4592b48" providerId="ADAL" clId="{A6DE207D-1057-8349-A2B1-46A5A70CEA7C}" dt="2023-03-09T12:18:11.974" v="1833" actId="1076"/>
          <ac:spMkLst>
            <pc:docMk/>
            <pc:sldMk cId="1237457703" sldId="289"/>
            <ac:spMk id="3" creationId="{E6978EC2-D475-9182-73CA-B2050FE4773E}"/>
          </ac:spMkLst>
        </pc:spChg>
        <pc:spChg chg="add del mod ord">
          <ac:chgData name="Sunniva Elisabeth Daae Steiro" userId="d71d7988-0c28-49e3-9484-3de4d4592b48" providerId="ADAL" clId="{A6DE207D-1057-8349-A2B1-46A5A70CEA7C}" dt="2023-03-09T12:18:18.414" v="1834" actId="1076"/>
          <ac:spMkLst>
            <pc:docMk/>
            <pc:sldMk cId="1237457703" sldId="289"/>
            <ac:spMk id="5" creationId="{33DD3A60-9FCD-BB03-914D-44EFC1EB0A6E}"/>
          </ac:spMkLst>
        </pc:spChg>
        <pc:spChg chg="add del mod ord">
          <ac:chgData name="Sunniva Elisabeth Daae Steiro" userId="d71d7988-0c28-49e3-9484-3de4d4592b48" providerId="ADAL" clId="{A6DE207D-1057-8349-A2B1-46A5A70CEA7C}" dt="2023-03-09T12:16:42.693" v="1763"/>
          <ac:spMkLst>
            <pc:docMk/>
            <pc:sldMk cId="1237457703" sldId="289"/>
            <ac:spMk id="6" creationId="{84E8DFEF-059E-5064-A52C-BCB6F3A5739E}"/>
          </ac:spMkLst>
        </pc:spChg>
        <pc:spChg chg="add del mod ord">
          <ac:chgData name="Sunniva Elisabeth Daae Steiro" userId="d71d7988-0c28-49e3-9484-3de4d4592b48" providerId="ADAL" clId="{A6DE207D-1057-8349-A2B1-46A5A70CEA7C}" dt="2023-03-09T12:16:25.634" v="1760" actId="478"/>
          <ac:spMkLst>
            <pc:docMk/>
            <pc:sldMk cId="1237457703" sldId="289"/>
            <ac:spMk id="7" creationId="{AB1509CA-1AAF-8AAB-2174-6B55CD3ED335}"/>
          </ac:spMkLst>
        </pc:spChg>
        <pc:spChg chg="add del mod ord">
          <ac:chgData name="Sunniva Elisabeth Daae Steiro" userId="d71d7988-0c28-49e3-9484-3de4d4592b48" providerId="ADAL" clId="{A6DE207D-1057-8349-A2B1-46A5A70CEA7C}" dt="2023-03-09T12:16:30.883" v="1762"/>
          <ac:spMkLst>
            <pc:docMk/>
            <pc:sldMk cId="1237457703" sldId="289"/>
            <ac:spMk id="8" creationId="{293347B4-E1CD-CF33-5298-8E08D28789D2}"/>
          </ac:spMkLst>
        </pc:spChg>
        <pc:picChg chg="add del mod">
          <ac:chgData name="Sunniva Elisabeth Daae Steiro" userId="d71d7988-0c28-49e3-9484-3de4d4592b48" providerId="ADAL" clId="{A6DE207D-1057-8349-A2B1-46A5A70CEA7C}" dt="2023-03-09T12:16:29.404" v="1761" actId="21"/>
          <ac:picMkLst>
            <pc:docMk/>
            <pc:sldMk cId="1237457703" sldId="289"/>
            <ac:picMk id="4" creationId="{CC0A6AEC-C62A-3A0B-9122-3F39F28DAA3C}"/>
          </ac:picMkLst>
        </pc:picChg>
        <pc:picChg chg="add mod">
          <ac:chgData name="Sunniva Elisabeth Daae Steiro" userId="d71d7988-0c28-49e3-9484-3de4d4592b48" providerId="ADAL" clId="{A6DE207D-1057-8349-A2B1-46A5A70CEA7C}" dt="2023-03-09T12:16:30.883" v="1762"/>
          <ac:picMkLst>
            <pc:docMk/>
            <pc:sldMk cId="1237457703" sldId="289"/>
            <ac:picMk id="9" creationId="{4722F03A-4429-AB08-448D-EEABAFFC7A63}"/>
          </ac:picMkLst>
        </pc:picChg>
        <pc:picChg chg="add mod">
          <ac:chgData name="Sunniva Elisabeth Daae Steiro" userId="d71d7988-0c28-49e3-9484-3de4d4592b48" providerId="ADAL" clId="{A6DE207D-1057-8349-A2B1-46A5A70CEA7C}" dt="2023-03-09T12:16:42.693" v="1763"/>
          <ac:picMkLst>
            <pc:docMk/>
            <pc:sldMk cId="1237457703" sldId="289"/>
            <ac:picMk id="10" creationId="{6D68DBC4-B974-F060-8709-F6A1420BA585}"/>
          </ac:picMkLst>
        </pc:picChg>
      </pc:sldChg>
      <pc:sldChg chg="addSp delSp modSp new mod">
        <pc:chgData name="Sunniva Elisabeth Daae Steiro" userId="d71d7988-0c28-49e3-9484-3de4d4592b48" providerId="ADAL" clId="{A6DE207D-1057-8349-A2B1-46A5A70CEA7C}" dt="2023-03-09T12:19:27.623" v="1873" actId="20577"/>
        <pc:sldMkLst>
          <pc:docMk/>
          <pc:sldMk cId="184869022" sldId="290"/>
        </pc:sldMkLst>
        <pc:spChg chg="mod">
          <ac:chgData name="Sunniva Elisabeth Daae Steiro" userId="d71d7988-0c28-49e3-9484-3de4d4592b48" providerId="ADAL" clId="{A6DE207D-1057-8349-A2B1-46A5A70CEA7C}" dt="2023-03-09T12:19:25.237" v="1871" actId="20577"/>
          <ac:spMkLst>
            <pc:docMk/>
            <pc:sldMk cId="184869022" sldId="290"/>
            <ac:spMk id="2" creationId="{65F33A46-31DC-3093-A29A-365BCFA7CC9A}"/>
          </ac:spMkLst>
        </pc:spChg>
        <pc:spChg chg="mod">
          <ac:chgData name="Sunniva Elisabeth Daae Steiro" userId="d71d7988-0c28-49e3-9484-3de4d4592b48" providerId="ADAL" clId="{A6DE207D-1057-8349-A2B1-46A5A70CEA7C}" dt="2023-03-09T12:19:27.623" v="1873" actId="20577"/>
          <ac:spMkLst>
            <pc:docMk/>
            <pc:sldMk cId="184869022" sldId="290"/>
            <ac:spMk id="3" creationId="{60A7133D-B616-3756-9741-347FDD01A17A}"/>
          </ac:spMkLst>
        </pc:spChg>
        <pc:spChg chg="del">
          <ac:chgData name="Sunniva Elisabeth Daae Steiro" userId="d71d7988-0c28-49e3-9484-3de4d4592b48" providerId="ADAL" clId="{A6DE207D-1057-8349-A2B1-46A5A70CEA7C}" dt="2023-03-09T12:18:32.735" v="1836"/>
          <ac:spMkLst>
            <pc:docMk/>
            <pc:sldMk cId="184869022" sldId="290"/>
            <ac:spMk id="4" creationId="{F5CCEAC7-FFA1-CB70-ADA9-D42F26622E32}"/>
          </ac:spMkLst>
        </pc:spChg>
        <pc:spChg chg="del">
          <ac:chgData name="Sunniva Elisabeth Daae Steiro" userId="d71d7988-0c28-49e3-9484-3de4d4592b48" providerId="ADAL" clId="{A6DE207D-1057-8349-A2B1-46A5A70CEA7C}" dt="2023-03-09T12:18:38.682" v="1837"/>
          <ac:spMkLst>
            <pc:docMk/>
            <pc:sldMk cId="184869022" sldId="290"/>
            <ac:spMk id="6" creationId="{BA34353B-7A0F-EF72-FDCB-A5EED56A8C80}"/>
          </ac:spMkLst>
        </pc:spChg>
        <pc:picChg chg="add mod">
          <ac:chgData name="Sunniva Elisabeth Daae Steiro" userId="d71d7988-0c28-49e3-9484-3de4d4592b48" providerId="ADAL" clId="{A6DE207D-1057-8349-A2B1-46A5A70CEA7C}" dt="2023-03-09T12:18:32.735" v="1836"/>
          <ac:picMkLst>
            <pc:docMk/>
            <pc:sldMk cId="184869022" sldId="290"/>
            <ac:picMk id="7" creationId="{5BA20438-A906-F521-EA70-A0952EDCDE85}"/>
          </ac:picMkLst>
        </pc:picChg>
        <pc:picChg chg="add mod">
          <ac:chgData name="Sunniva Elisabeth Daae Steiro" userId="d71d7988-0c28-49e3-9484-3de4d4592b48" providerId="ADAL" clId="{A6DE207D-1057-8349-A2B1-46A5A70CEA7C}" dt="2023-03-09T12:18:38.682" v="1837"/>
          <ac:picMkLst>
            <pc:docMk/>
            <pc:sldMk cId="184869022" sldId="290"/>
            <ac:picMk id="8" creationId="{B33481DB-017D-AA88-5A17-A8FF2C55667C}"/>
          </ac:picMkLst>
        </pc:picChg>
      </pc:sldChg>
      <pc:sldChg chg="addSp delSp modSp new mod">
        <pc:chgData name="Sunniva Elisabeth Daae Steiro" userId="d71d7988-0c28-49e3-9484-3de4d4592b48" providerId="ADAL" clId="{A6DE207D-1057-8349-A2B1-46A5A70CEA7C}" dt="2023-03-09T12:28:52.799" v="1941" actId="1076"/>
        <pc:sldMkLst>
          <pc:docMk/>
          <pc:sldMk cId="2142759090" sldId="291"/>
        </pc:sldMkLst>
        <pc:spChg chg="mod">
          <ac:chgData name="Sunniva Elisabeth Daae Steiro" userId="d71d7988-0c28-49e3-9484-3de4d4592b48" providerId="ADAL" clId="{A6DE207D-1057-8349-A2B1-46A5A70CEA7C}" dt="2023-03-09T12:28:05.118" v="1886" actId="20577"/>
          <ac:spMkLst>
            <pc:docMk/>
            <pc:sldMk cId="2142759090" sldId="291"/>
            <ac:spMk id="3" creationId="{7BEA5A0E-C320-3DF4-77BD-14ABA7B8E5BB}"/>
          </ac:spMkLst>
        </pc:spChg>
        <pc:spChg chg="del">
          <ac:chgData name="Sunniva Elisabeth Daae Steiro" userId="d71d7988-0c28-49e3-9484-3de4d4592b48" providerId="ADAL" clId="{A6DE207D-1057-8349-A2B1-46A5A70CEA7C}" dt="2023-03-09T12:18:52.647" v="1839"/>
          <ac:spMkLst>
            <pc:docMk/>
            <pc:sldMk cId="2142759090" sldId="291"/>
            <ac:spMk id="4" creationId="{1D24EDC4-70C2-7DC0-AAB8-37AA3EACC859}"/>
          </ac:spMkLst>
        </pc:spChg>
        <pc:spChg chg="mod">
          <ac:chgData name="Sunniva Elisabeth Daae Steiro" userId="d71d7988-0c28-49e3-9484-3de4d4592b48" providerId="ADAL" clId="{A6DE207D-1057-8349-A2B1-46A5A70CEA7C}" dt="2023-03-09T12:28:48.179" v="1940" actId="1076"/>
          <ac:spMkLst>
            <pc:docMk/>
            <pc:sldMk cId="2142759090" sldId="291"/>
            <ac:spMk id="5" creationId="{A22D9150-1D3E-E8E0-D0AB-8BBD4C0DE3F2}"/>
          </ac:spMkLst>
        </pc:spChg>
        <pc:spChg chg="del">
          <ac:chgData name="Sunniva Elisabeth Daae Steiro" userId="d71d7988-0c28-49e3-9484-3de4d4592b48" providerId="ADAL" clId="{A6DE207D-1057-8349-A2B1-46A5A70CEA7C}" dt="2023-03-09T12:28:12.017" v="1887"/>
          <ac:spMkLst>
            <pc:docMk/>
            <pc:sldMk cId="2142759090" sldId="291"/>
            <ac:spMk id="6" creationId="{6FB87EDE-BA8A-CE12-1C16-5724CB8B23E5}"/>
          </ac:spMkLst>
        </pc:spChg>
        <pc:picChg chg="add mod">
          <ac:chgData name="Sunniva Elisabeth Daae Steiro" userId="d71d7988-0c28-49e3-9484-3de4d4592b48" providerId="ADAL" clId="{A6DE207D-1057-8349-A2B1-46A5A70CEA7C}" dt="2023-03-09T12:28:52.799" v="1941" actId="1076"/>
          <ac:picMkLst>
            <pc:docMk/>
            <pc:sldMk cId="2142759090" sldId="291"/>
            <ac:picMk id="7" creationId="{411E40C1-3BC6-4DCB-2750-9F20D4433CC1}"/>
          </ac:picMkLst>
        </pc:picChg>
        <pc:picChg chg="add mod">
          <ac:chgData name="Sunniva Elisabeth Daae Steiro" userId="d71d7988-0c28-49e3-9484-3de4d4592b48" providerId="ADAL" clId="{A6DE207D-1057-8349-A2B1-46A5A70CEA7C}" dt="2023-03-09T12:28:12.017" v="1887"/>
          <ac:picMkLst>
            <pc:docMk/>
            <pc:sldMk cId="2142759090" sldId="291"/>
            <ac:picMk id="8" creationId="{7FAF816F-DF76-3681-9DFE-059942DAFEF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eduumb-my.sharepoint.com/personal/sunniva_elisabeth_daae_steiro_nmbu_no/Documents/Documents/code/cubiai/sunniva/Elbow_Experi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eduumb-my.sharepoint.com/personal/sunniva_elisabeth_daae_steiro_nmbu_no/Documents/Documents/code/cubiai/sunniva/Elbow_Experi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eduumb-my.sharepoint.com/personal/sunniva_elisabeth_daae_steiro_nmbu_no/Documents/Documents/code/cubiai/sunniva/Elbow_Experim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eduumb-my.sharepoint.com/personal/sunniva_elisabeth_daae_steiro_nmbu_no/Documents/Documents/code/cubiai/sunniva/Elbow_Experime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dirty="0" err="1"/>
              <a:t>Validation</a:t>
            </a:r>
            <a:r>
              <a:rPr lang="nb-NO" baseline="0" dirty="0"/>
              <a:t> scores</a:t>
            </a:r>
            <a:endParaRPr lang="nb-N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AUC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'Binary Experiments'!$AL$3:$AL$7</c:f>
              <c:strCache>
                <c:ptCount val="5"/>
                <c:pt idx="0">
                  <c:v>B4_0.0005_aug</c:v>
                </c:pt>
                <c:pt idx="1">
                  <c:v>B3_0.0005</c:v>
                </c:pt>
                <c:pt idx="2">
                  <c:v>B3_0.0005_aug</c:v>
                </c:pt>
                <c:pt idx="3">
                  <c:v>B3_0.0005_aug</c:v>
                </c:pt>
                <c:pt idx="4">
                  <c:v>B4_0.0005</c:v>
                </c:pt>
              </c:strCache>
            </c:strRef>
          </c:cat>
          <c:val>
            <c:numRef>
              <c:f>'Binary Experiments'!$N$3:$N$7</c:f>
              <c:numCache>
                <c:formatCode>0.000</c:formatCode>
                <c:ptCount val="5"/>
                <c:pt idx="0">
                  <c:v>0.98527883999999999</c:v>
                </c:pt>
                <c:pt idx="1">
                  <c:v>0.9587755</c:v>
                </c:pt>
                <c:pt idx="2">
                  <c:v>0.97580940000000005</c:v>
                </c:pt>
                <c:pt idx="3">
                  <c:v>0.97308839999999996</c:v>
                </c:pt>
                <c:pt idx="4">
                  <c:v>0.97648984000000005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2D-F944-BB61-C15B2A10B1B2}"/>
            </c:ext>
          </c:extLst>
        </c:ser>
        <c:ser>
          <c:idx val="1"/>
          <c:order val="1"/>
          <c:tx>
            <c:v>accuracy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'Binary Experiments'!$AL$3:$AL$7</c:f>
              <c:strCache>
                <c:ptCount val="5"/>
                <c:pt idx="0">
                  <c:v>B4_0.0005_aug</c:v>
                </c:pt>
                <c:pt idx="1">
                  <c:v>B3_0.0005</c:v>
                </c:pt>
                <c:pt idx="2">
                  <c:v>B3_0.0005_aug</c:v>
                </c:pt>
                <c:pt idx="3">
                  <c:v>B3_0.0005_aug</c:v>
                </c:pt>
                <c:pt idx="4">
                  <c:v>B4_0.0005</c:v>
                </c:pt>
              </c:strCache>
            </c:strRef>
          </c:cat>
          <c:val>
            <c:numRef>
              <c:f>'Binary Experiments'!$Q$3:$Q$7</c:f>
              <c:numCache>
                <c:formatCode>0.000</c:formatCode>
                <c:ptCount val="5"/>
                <c:pt idx="0">
                  <c:v>0.96323530000000002</c:v>
                </c:pt>
                <c:pt idx="1">
                  <c:v>0.91544115999999998</c:v>
                </c:pt>
                <c:pt idx="2">
                  <c:v>0.95588240000000002</c:v>
                </c:pt>
                <c:pt idx="3">
                  <c:v>0.93014704999999998</c:v>
                </c:pt>
                <c:pt idx="4">
                  <c:v>0.94852939999999997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2D-F944-BB61-C15B2A10B1B2}"/>
            </c:ext>
          </c:extLst>
        </c:ser>
        <c:ser>
          <c:idx val="2"/>
          <c:order val="2"/>
          <c:tx>
            <c:v>mcc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'Binary Experiments'!$AL$3:$AL$7</c:f>
              <c:strCache>
                <c:ptCount val="5"/>
                <c:pt idx="0">
                  <c:v>B4_0.0005_aug</c:v>
                </c:pt>
                <c:pt idx="1">
                  <c:v>B3_0.0005</c:v>
                </c:pt>
                <c:pt idx="2">
                  <c:v>B3_0.0005_aug</c:v>
                </c:pt>
                <c:pt idx="3">
                  <c:v>B3_0.0005_aug</c:v>
                </c:pt>
                <c:pt idx="4">
                  <c:v>B4_0.0005</c:v>
                </c:pt>
              </c:strCache>
            </c:strRef>
          </c:cat>
          <c:val>
            <c:numRef>
              <c:f>'Binary Experiments'!$R$3:$R$7</c:f>
              <c:numCache>
                <c:formatCode>0.000</c:formatCode>
                <c:ptCount val="5"/>
                <c:pt idx="0">
                  <c:v>0.92715941898010901</c:v>
                </c:pt>
                <c:pt idx="1">
                  <c:v>0.82989325763553401</c:v>
                </c:pt>
                <c:pt idx="2">
                  <c:v>0.91117728189160696</c:v>
                </c:pt>
                <c:pt idx="3">
                  <c:v>0.85948179690370297</c:v>
                </c:pt>
                <c:pt idx="4">
                  <c:v>0.89638095238095195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2D-F944-BB61-C15B2A10B1B2}"/>
            </c:ext>
          </c:extLst>
        </c:ser>
        <c:ser>
          <c:idx val="3"/>
          <c:order val="3"/>
          <c:tx>
            <c:v>f1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'Binary Experiments'!$AL$3:$AL$7</c:f>
              <c:strCache>
                <c:ptCount val="5"/>
                <c:pt idx="0">
                  <c:v>B4_0.0005_aug</c:v>
                </c:pt>
                <c:pt idx="1">
                  <c:v>B3_0.0005</c:v>
                </c:pt>
                <c:pt idx="2">
                  <c:v>B3_0.0005_aug</c:v>
                </c:pt>
                <c:pt idx="3">
                  <c:v>B3_0.0005_aug</c:v>
                </c:pt>
                <c:pt idx="4">
                  <c:v>B4_0.0005</c:v>
                </c:pt>
              </c:strCache>
            </c:strRef>
          </c:cat>
          <c:val>
            <c:numRef>
              <c:f>'Binary Experiments'!$S$3:$S$7</c:f>
              <c:numCache>
                <c:formatCode>0.000</c:formatCode>
                <c:ptCount val="5"/>
                <c:pt idx="0">
                  <c:v>0.96527777777777701</c:v>
                </c:pt>
                <c:pt idx="1">
                  <c:v>0.92150170648464103</c:v>
                </c:pt>
                <c:pt idx="2">
                  <c:v>0.95945945945945899</c:v>
                </c:pt>
                <c:pt idx="3">
                  <c:v>0.93515358361774703</c:v>
                </c:pt>
                <c:pt idx="4">
                  <c:v>0.952380952380952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2D-F944-BB61-C15B2A10B1B2}"/>
            </c:ext>
          </c:extLst>
        </c:ser>
        <c:ser>
          <c:idx val="4"/>
          <c:order val="4"/>
          <c:tx>
            <c:v>f1_0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'Binary Experiments'!$AL$3:$AL$7</c:f>
              <c:strCache>
                <c:ptCount val="5"/>
                <c:pt idx="0">
                  <c:v>B4_0.0005_aug</c:v>
                </c:pt>
                <c:pt idx="1">
                  <c:v>B3_0.0005</c:v>
                </c:pt>
                <c:pt idx="2">
                  <c:v>B3_0.0005_aug</c:v>
                </c:pt>
                <c:pt idx="3">
                  <c:v>B3_0.0005_aug</c:v>
                </c:pt>
                <c:pt idx="4">
                  <c:v>B4_0.0005</c:v>
                </c:pt>
              </c:strCache>
            </c:strRef>
          </c:cat>
          <c:val>
            <c:numRef>
              <c:f>'Binary Experiments'!$T$3:$T$7</c:f>
              <c:numCache>
                <c:formatCode>0.000</c:formatCode>
                <c:ptCount val="5"/>
                <c:pt idx="0">
                  <c:v>0.9609375</c:v>
                </c:pt>
                <c:pt idx="1">
                  <c:v>0.90836653386454103</c:v>
                </c:pt>
                <c:pt idx="2">
                  <c:v>0.95161290322580605</c:v>
                </c:pt>
                <c:pt idx="3">
                  <c:v>0.92430278884462103</c:v>
                </c:pt>
                <c:pt idx="4">
                  <c:v>0.94399999999999995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52D-F944-BB61-C15B2A10B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8278928"/>
        <c:axId val="1004625568"/>
      </c:lineChart>
      <c:catAx>
        <c:axId val="93827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1004625568"/>
        <c:crosses val="autoZero"/>
        <c:auto val="1"/>
        <c:lblAlgn val="ctr"/>
        <c:lblOffset val="100"/>
        <c:noMultiLvlLbl val="0"/>
      </c:catAx>
      <c:valAx>
        <c:axId val="1004625568"/>
        <c:scaling>
          <c:orientation val="minMax"/>
          <c:min val="0.8200000000000000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93827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Test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AUC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'Binary Experiments'!$AL$3:$AL$7</c:f>
              <c:strCache>
                <c:ptCount val="5"/>
                <c:pt idx="0">
                  <c:v>B4_0.0005_aug</c:v>
                </c:pt>
                <c:pt idx="1">
                  <c:v>B3_0.0005</c:v>
                </c:pt>
                <c:pt idx="2">
                  <c:v>B3_0.0005_aug</c:v>
                </c:pt>
                <c:pt idx="3">
                  <c:v>B3_0.0005_aug</c:v>
                </c:pt>
                <c:pt idx="4">
                  <c:v>B4_0.0005</c:v>
                </c:pt>
              </c:strCache>
            </c:strRef>
          </c:cat>
          <c:val>
            <c:numRef>
              <c:f>'Binary Experiments'!$U$3:$U$7</c:f>
              <c:numCache>
                <c:formatCode>0.000</c:formatCode>
                <c:ptCount val="5"/>
                <c:pt idx="0">
                  <c:v>0.9627483</c:v>
                </c:pt>
                <c:pt idx="1">
                  <c:v>0.96057139999999996</c:v>
                </c:pt>
                <c:pt idx="2">
                  <c:v>0.96734684999999998</c:v>
                </c:pt>
                <c:pt idx="3">
                  <c:v>0.96438100000000004</c:v>
                </c:pt>
                <c:pt idx="4">
                  <c:v>0.97107489999999996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85-F44E-A0F6-A0504F2EAB23}"/>
            </c:ext>
          </c:extLst>
        </c:ser>
        <c:ser>
          <c:idx val="1"/>
          <c:order val="1"/>
          <c:tx>
            <c:v>accuracy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'Binary Experiments'!$AL$3:$AL$7</c:f>
              <c:strCache>
                <c:ptCount val="5"/>
                <c:pt idx="0">
                  <c:v>B4_0.0005_aug</c:v>
                </c:pt>
                <c:pt idx="1">
                  <c:v>B3_0.0005</c:v>
                </c:pt>
                <c:pt idx="2">
                  <c:v>B3_0.0005_aug</c:v>
                </c:pt>
                <c:pt idx="3">
                  <c:v>B3_0.0005_aug</c:v>
                </c:pt>
                <c:pt idx="4">
                  <c:v>B4_0.0005</c:v>
                </c:pt>
              </c:strCache>
            </c:strRef>
          </c:cat>
          <c:val>
            <c:numRef>
              <c:f>'Binary Experiments'!$X$3:$X$7</c:f>
              <c:numCache>
                <c:formatCode>0.000</c:formatCode>
                <c:ptCount val="5"/>
                <c:pt idx="0">
                  <c:v>0.93014704999999998</c:v>
                </c:pt>
                <c:pt idx="1">
                  <c:v>0.93014704999999998</c:v>
                </c:pt>
                <c:pt idx="2">
                  <c:v>0.92647060000000003</c:v>
                </c:pt>
                <c:pt idx="3">
                  <c:v>0.92279409999999995</c:v>
                </c:pt>
                <c:pt idx="4">
                  <c:v>0.91911759999999998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85-F44E-A0F6-A0504F2EAB23}"/>
            </c:ext>
          </c:extLst>
        </c:ser>
        <c:ser>
          <c:idx val="2"/>
          <c:order val="2"/>
          <c:tx>
            <c:v>mcc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'Binary Experiments'!$AL$3:$AL$7</c:f>
              <c:strCache>
                <c:ptCount val="5"/>
                <c:pt idx="0">
                  <c:v>B4_0.0005_aug</c:v>
                </c:pt>
                <c:pt idx="1">
                  <c:v>B3_0.0005</c:v>
                </c:pt>
                <c:pt idx="2">
                  <c:v>B3_0.0005_aug</c:v>
                </c:pt>
                <c:pt idx="3">
                  <c:v>B3_0.0005_aug</c:v>
                </c:pt>
                <c:pt idx="4">
                  <c:v>B4_0.0005</c:v>
                </c:pt>
              </c:strCache>
            </c:strRef>
          </c:cat>
          <c:val>
            <c:numRef>
              <c:f>'Binary Experiments'!$Y$3:$Y$7</c:f>
              <c:numCache>
                <c:formatCode>0.000</c:formatCode>
                <c:ptCount val="5"/>
                <c:pt idx="0">
                  <c:v>0.85983747519461795</c:v>
                </c:pt>
                <c:pt idx="1">
                  <c:v>0.861107822505492</c:v>
                </c:pt>
                <c:pt idx="2">
                  <c:v>0.85188890902526704</c:v>
                </c:pt>
                <c:pt idx="3">
                  <c:v>0.84450074335090997</c:v>
                </c:pt>
                <c:pt idx="4">
                  <c:v>0.83717006802720995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85-F44E-A0F6-A0504F2EAB23}"/>
            </c:ext>
          </c:extLst>
        </c:ser>
        <c:ser>
          <c:idx val="3"/>
          <c:order val="3"/>
          <c:tx>
            <c:v>f1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'Binary Experiments'!$AL$3:$AL$7</c:f>
              <c:strCache>
                <c:ptCount val="5"/>
                <c:pt idx="0">
                  <c:v>B4_0.0005_aug</c:v>
                </c:pt>
                <c:pt idx="1">
                  <c:v>B3_0.0005</c:v>
                </c:pt>
                <c:pt idx="2">
                  <c:v>B3_0.0005_aug</c:v>
                </c:pt>
                <c:pt idx="3">
                  <c:v>B3_0.0005_aug</c:v>
                </c:pt>
                <c:pt idx="4">
                  <c:v>B4_0.0005</c:v>
                </c:pt>
              </c:strCache>
            </c:strRef>
          </c:cat>
          <c:val>
            <c:numRef>
              <c:f>'Binary Experiments'!$Z$3:$Z$7</c:f>
              <c:numCache>
                <c:formatCode>0.000</c:formatCode>
                <c:ptCount val="5"/>
                <c:pt idx="0">
                  <c:v>0.93470790378006796</c:v>
                </c:pt>
                <c:pt idx="1">
                  <c:v>0.93379790940766505</c:v>
                </c:pt>
                <c:pt idx="2">
                  <c:v>0.93243243243243201</c:v>
                </c:pt>
                <c:pt idx="3">
                  <c:v>0.92929292929292895</c:v>
                </c:pt>
                <c:pt idx="4">
                  <c:v>0.92517006802721002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85-F44E-A0F6-A0504F2EAB23}"/>
            </c:ext>
          </c:extLst>
        </c:ser>
        <c:ser>
          <c:idx val="4"/>
          <c:order val="4"/>
          <c:tx>
            <c:v>f1_0 (hensyn på FN)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'Binary Experiments'!$AL$3:$AL$7</c:f>
              <c:strCache>
                <c:ptCount val="5"/>
                <c:pt idx="0">
                  <c:v>B4_0.0005_aug</c:v>
                </c:pt>
                <c:pt idx="1">
                  <c:v>B3_0.0005</c:v>
                </c:pt>
                <c:pt idx="2">
                  <c:v>B3_0.0005_aug</c:v>
                </c:pt>
                <c:pt idx="3">
                  <c:v>B3_0.0005_aug</c:v>
                </c:pt>
                <c:pt idx="4">
                  <c:v>B4_0.0005</c:v>
                </c:pt>
              </c:strCache>
            </c:strRef>
          </c:cat>
          <c:val>
            <c:numRef>
              <c:f>'Binary Experiments'!$AA$3:$AA$7</c:f>
              <c:numCache>
                <c:formatCode>0.000</c:formatCode>
                <c:ptCount val="5"/>
                <c:pt idx="0">
                  <c:v>0.92490118577075098</c:v>
                </c:pt>
                <c:pt idx="1">
                  <c:v>0.92607003891050499</c:v>
                </c:pt>
                <c:pt idx="2">
                  <c:v>0.91935483870967705</c:v>
                </c:pt>
                <c:pt idx="3">
                  <c:v>0.91497975708502</c:v>
                </c:pt>
                <c:pt idx="4">
                  <c:v>0.91200000000000003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E85-F44E-A0F6-A0504F2EAB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8278928"/>
        <c:axId val="1004625568"/>
      </c:lineChart>
      <c:catAx>
        <c:axId val="93827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1004625568"/>
        <c:crosses val="autoZero"/>
        <c:auto val="1"/>
        <c:lblAlgn val="ctr"/>
        <c:lblOffset val="100"/>
        <c:noMultiLvlLbl val="0"/>
      </c:catAx>
      <c:valAx>
        <c:axId val="1004625568"/>
        <c:scaling>
          <c:orientation val="minMax"/>
          <c:max val="1"/>
          <c:min val="0.8200000000000000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93827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Test</a:t>
            </a:r>
            <a:r>
              <a:rPr lang="nb-NO" baseline="0"/>
              <a:t> scores</a:t>
            </a:r>
            <a:endParaRPr lang="nb-N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AUC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'Multiclass Experiments'!$AJ$2:$AJ$6</c:f>
              <c:strCache>
                <c:ptCount val="5"/>
                <c:pt idx="0">
                  <c:v>B3_0.001_aug</c:v>
                </c:pt>
                <c:pt idx="1">
                  <c:v>B3_0.0005_aug</c:v>
                </c:pt>
                <c:pt idx="2">
                  <c:v>B4_0.0005_aug</c:v>
                </c:pt>
                <c:pt idx="3">
                  <c:v>B4_0.0001_aug</c:v>
                </c:pt>
                <c:pt idx="4">
                  <c:v>B4_0.0005</c:v>
                </c:pt>
              </c:strCache>
            </c:strRef>
          </c:cat>
          <c:val>
            <c:numRef>
              <c:f>'Multiclass Experiments'!$U$2:$U$6</c:f>
              <c:numCache>
                <c:formatCode>0.000</c:formatCode>
                <c:ptCount val="5"/>
                <c:pt idx="0">
                  <c:v>0.74970245000000002</c:v>
                </c:pt>
                <c:pt idx="1">
                  <c:v>0.75864947000000005</c:v>
                </c:pt>
                <c:pt idx="2">
                  <c:v>0.71915510000000005</c:v>
                </c:pt>
                <c:pt idx="3">
                  <c:v>0.79672222999999998</c:v>
                </c:pt>
                <c:pt idx="4">
                  <c:v>0.83292869999999997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63-914F-BF46-2C271CA73918}"/>
            </c:ext>
          </c:extLst>
        </c:ser>
        <c:ser>
          <c:idx val="1"/>
          <c:order val="1"/>
          <c:tx>
            <c:v>mcc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'Multiclass Experiments'!$AJ$2:$AJ$6</c:f>
              <c:strCache>
                <c:ptCount val="5"/>
                <c:pt idx="0">
                  <c:v>B3_0.001_aug</c:v>
                </c:pt>
                <c:pt idx="1">
                  <c:v>B3_0.0005_aug</c:v>
                </c:pt>
                <c:pt idx="2">
                  <c:v>B4_0.0005_aug</c:v>
                </c:pt>
                <c:pt idx="3">
                  <c:v>B4_0.0001_aug</c:v>
                </c:pt>
                <c:pt idx="4">
                  <c:v>B4_0.0005</c:v>
                </c:pt>
              </c:strCache>
            </c:strRef>
          </c:cat>
          <c:val>
            <c:numRef>
              <c:f>'Multiclass Experiments'!$Y$2:$Y$6</c:f>
              <c:numCache>
                <c:formatCode>0.000</c:formatCode>
                <c:ptCount val="5"/>
                <c:pt idx="0">
                  <c:v>0.41811858105188099</c:v>
                </c:pt>
                <c:pt idx="1">
                  <c:v>0.39472772869270401</c:v>
                </c:pt>
                <c:pt idx="2">
                  <c:v>0.37598032114072899</c:v>
                </c:pt>
                <c:pt idx="3">
                  <c:v>0.36518609208873998</c:v>
                </c:pt>
                <c:pt idx="4">
                  <c:v>0.36462163796477398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63-914F-BF46-2C271CA73918}"/>
            </c:ext>
          </c:extLst>
        </c:ser>
        <c:ser>
          <c:idx val="2"/>
          <c:order val="2"/>
          <c:tx>
            <c:v>accuracy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'Multiclass Experiments'!$AJ$2:$AJ$6</c:f>
              <c:strCache>
                <c:ptCount val="5"/>
                <c:pt idx="0">
                  <c:v>B3_0.001_aug</c:v>
                </c:pt>
                <c:pt idx="1">
                  <c:v>B3_0.0005_aug</c:v>
                </c:pt>
                <c:pt idx="2">
                  <c:v>B4_0.0005_aug</c:v>
                </c:pt>
                <c:pt idx="3">
                  <c:v>B4_0.0001_aug</c:v>
                </c:pt>
                <c:pt idx="4">
                  <c:v>B4_0.0005</c:v>
                </c:pt>
              </c:strCache>
            </c:strRef>
          </c:cat>
          <c:val>
            <c:numRef>
              <c:f>'Multiclass Experiments'!$Z$2:$Z$6</c:f>
              <c:numCache>
                <c:formatCode>0.000</c:formatCode>
                <c:ptCount val="5"/>
                <c:pt idx="0">
                  <c:v>0.61463414634146296</c:v>
                </c:pt>
                <c:pt idx="1">
                  <c:v>0.59512195121951195</c:v>
                </c:pt>
                <c:pt idx="2">
                  <c:v>0.57073170731707301</c:v>
                </c:pt>
                <c:pt idx="3">
                  <c:v>0.585365853658536</c:v>
                </c:pt>
                <c:pt idx="4">
                  <c:v>0.56585365853658498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63-914F-BF46-2C271CA739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1717248"/>
        <c:axId val="982325824"/>
      </c:lineChart>
      <c:catAx>
        <c:axId val="110171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982325824"/>
        <c:crosses val="autoZero"/>
        <c:auto val="1"/>
        <c:lblAlgn val="ctr"/>
        <c:lblOffset val="100"/>
        <c:noMultiLvlLbl val="0"/>
      </c:catAx>
      <c:valAx>
        <c:axId val="982325824"/>
        <c:scaling>
          <c:orientation val="minMax"/>
          <c:max val="1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110171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baseline="0"/>
              <a:t>Validation scores</a:t>
            </a:r>
            <a:endParaRPr lang="nb-N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AUC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'Multiclass Experiments'!$AJ$2:$AJ$6</c:f>
              <c:strCache>
                <c:ptCount val="5"/>
                <c:pt idx="0">
                  <c:v>B3_0.001_aug</c:v>
                </c:pt>
                <c:pt idx="1">
                  <c:v>B3_0.0005_aug</c:v>
                </c:pt>
                <c:pt idx="2">
                  <c:v>B4_0.0005_aug</c:v>
                </c:pt>
                <c:pt idx="3">
                  <c:v>B4_0.0001_aug</c:v>
                </c:pt>
                <c:pt idx="4">
                  <c:v>B4_0.0005</c:v>
                </c:pt>
              </c:strCache>
            </c:strRef>
          </c:cat>
          <c:val>
            <c:numRef>
              <c:f>'Multiclass Experiments'!$O$2:$O$6</c:f>
              <c:numCache>
                <c:formatCode>0.000</c:formatCode>
                <c:ptCount val="5"/>
                <c:pt idx="0">
                  <c:v>0.79110897000000002</c:v>
                </c:pt>
                <c:pt idx="1">
                  <c:v>0.79546859999999997</c:v>
                </c:pt>
                <c:pt idx="2">
                  <c:v>0.80694460000000001</c:v>
                </c:pt>
                <c:pt idx="3">
                  <c:v>0.83419149999999997</c:v>
                </c:pt>
                <c:pt idx="4">
                  <c:v>0.83377319999999999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A6-ED46-8054-640E63FCE858}"/>
            </c:ext>
          </c:extLst>
        </c:ser>
        <c:ser>
          <c:idx val="1"/>
          <c:order val="1"/>
          <c:tx>
            <c:v>mcc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'Multiclass Experiments'!$AJ$2:$AJ$6</c:f>
              <c:strCache>
                <c:ptCount val="5"/>
                <c:pt idx="0">
                  <c:v>B3_0.001_aug</c:v>
                </c:pt>
                <c:pt idx="1">
                  <c:v>B3_0.0005_aug</c:v>
                </c:pt>
                <c:pt idx="2">
                  <c:v>B4_0.0005_aug</c:v>
                </c:pt>
                <c:pt idx="3">
                  <c:v>B4_0.0001_aug</c:v>
                </c:pt>
                <c:pt idx="4">
                  <c:v>B4_0.0005</c:v>
                </c:pt>
              </c:strCache>
            </c:strRef>
          </c:cat>
          <c:val>
            <c:numRef>
              <c:f>'Multiclass Experiments'!$S$2:$S$6</c:f>
              <c:numCache>
                <c:formatCode>0.000</c:formatCode>
                <c:ptCount val="5"/>
                <c:pt idx="0">
                  <c:v>0.46337277888267597</c:v>
                </c:pt>
                <c:pt idx="1">
                  <c:v>0.49900355554074</c:v>
                </c:pt>
                <c:pt idx="2">
                  <c:v>0.49959027974925302</c:v>
                </c:pt>
                <c:pt idx="3">
                  <c:v>0.51074191459107299</c:v>
                </c:pt>
                <c:pt idx="4">
                  <c:v>0.40840663688874701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A6-ED46-8054-640E63FCE858}"/>
            </c:ext>
          </c:extLst>
        </c:ser>
        <c:ser>
          <c:idx val="2"/>
          <c:order val="2"/>
          <c:tx>
            <c:v>accuracy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'Multiclass Experiments'!$AJ$2:$AJ$6</c:f>
              <c:strCache>
                <c:ptCount val="5"/>
                <c:pt idx="0">
                  <c:v>B3_0.001_aug</c:v>
                </c:pt>
                <c:pt idx="1">
                  <c:v>B3_0.0005_aug</c:v>
                </c:pt>
                <c:pt idx="2">
                  <c:v>B4_0.0005_aug</c:v>
                </c:pt>
                <c:pt idx="3">
                  <c:v>B4_0.0001_aug</c:v>
                </c:pt>
                <c:pt idx="4">
                  <c:v>B4_0.0005</c:v>
                </c:pt>
              </c:strCache>
            </c:strRef>
          </c:cat>
          <c:val>
            <c:numRef>
              <c:f>'Multiclass Experiments'!$T$2:$T$6</c:f>
              <c:numCache>
                <c:formatCode>0.000</c:formatCode>
                <c:ptCount val="5"/>
                <c:pt idx="0">
                  <c:v>0.65048543689320304</c:v>
                </c:pt>
                <c:pt idx="1">
                  <c:v>0.66504854368931998</c:v>
                </c:pt>
                <c:pt idx="2">
                  <c:v>0.66019417475728104</c:v>
                </c:pt>
                <c:pt idx="3">
                  <c:v>0.68446601941747498</c:v>
                </c:pt>
                <c:pt idx="4">
                  <c:v>0.59223300970873705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A6-ED46-8054-640E63FCE8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1717248"/>
        <c:axId val="982325824"/>
      </c:lineChart>
      <c:catAx>
        <c:axId val="110171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982325824"/>
        <c:crosses val="autoZero"/>
        <c:auto val="1"/>
        <c:lblAlgn val="ctr"/>
        <c:lblOffset val="100"/>
        <c:noMultiLvlLbl val="0"/>
      </c:catAx>
      <c:valAx>
        <c:axId val="982325824"/>
        <c:scaling>
          <c:orientation val="minMax"/>
          <c:max val="1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110171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20BA7-5788-C149-8CAC-AE2500B05BC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8F387-AD37-0D43-9517-FBD09AB00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8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8F387-AD37-0D43-9517-FBD09AB00A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8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Hvilke feilpredikeringer er interessante å undersøke videre?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8F387-AD37-0D43-9517-FBD09AB00A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4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Lowest</a:t>
            </a:r>
            <a:r>
              <a:rPr lang="nb-NO" dirty="0"/>
              <a:t> </a:t>
            </a:r>
            <a:r>
              <a:rPr lang="nb-NO" dirty="0" err="1"/>
              <a:t>accuracy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0.47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8F387-AD37-0D43-9517-FBD09AB00A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2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2E2A0A-DCF4-4745-12AB-860C4EBEE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E4C058C-53CD-1232-933A-36B5F21FE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05607DA-BCB7-03AB-095A-29E214C9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09F5-3C07-9649-B528-2F8B96739C2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F9DFA2A-611B-86E6-2BB4-DE91EA60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A0A7DDE-F585-290A-D423-A8CB91F5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843-CC90-3F48-9103-AA23E3A0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A7FE8C-5B8F-A004-1B74-B03880E3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4F3F320-9F9B-C760-4DF3-E32B34F7A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9CBCD22-97D5-BB3E-89D9-FD2A085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09F5-3C07-9649-B528-2F8B96739C2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59BBD1B-B49A-7521-3380-E7EB7804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7BDE57F-732A-2154-4F36-D1CD730B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843-CC90-3F48-9103-AA23E3A0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6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19D47AE-0DD8-2800-005D-40A3794AC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4233B67-8C7C-491B-FE55-8B4280F11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7204962-1799-3BF6-8C43-A3755D4A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09F5-3C07-9649-B528-2F8B96739C2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2A710B-5492-6E19-A89C-02AD7769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E8F40F6-7395-ABCC-C26E-968C5663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843-CC90-3F48-9103-AA23E3A0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0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1CFC00-697D-E68F-8F93-E097A692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D817636-B0FC-B22B-EC77-29A8DAB6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C55D46C-6CBF-D5BD-7E03-A1CBA928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09F5-3C07-9649-B528-2F8B96739C2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A775EAF-50EF-B564-6337-B0D7082F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DF2F67F-103C-7279-0CBE-9AC96922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843-CC90-3F48-9103-AA23E3A0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68692C-2D73-1807-161A-80573AE5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3AF0808-2DB1-639C-8FBE-E9C05E90D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184EFA1-006D-0C1A-B73E-507181CE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09F5-3C07-9649-B528-2F8B96739C2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2974171-1E53-CBD4-5D0C-20513A72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9436A45-1DE8-84FD-A849-D033BFC4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843-CC90-3F48-9103-AA23E3A0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7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BDA652-E3E8-0E76-2ACA-B4236837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35325F-5948-6171-12B6-FB79FC60A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5C4A196-B2A9-62BD-1783-AB009F4FD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5A3FA73-105D-AFF6-8E36-8133958F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09F5-3C07-9649-B528-2F8B96739C2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3797786-F492-3686-2D02-DF129061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F853C53-D5A1-B77B-D01C-EBEEC847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843-CC90-3F48-9103-AA23E3A0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7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42E2F6-C237-E659-3B24-08676F82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5C4F579-7DAB-C542-E53F-4F31BAF4C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8DE1C47-81AD-97F3-46E3-BA669007F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40E21D0-962E-589C-7A64-A6185C901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E6BB4EC2-C158-6EE1-B4C5-69D6FDC8C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69191F7-4512-7A86-4AAE-8A81F3D1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09F5-3C07-9649-B528-2F8B96739C2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AFC4E12-CE0D-7AED-F49B-CD4F6F28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F60F6DD-0228-1943-BADA-2F3449D0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843-CC90-3F48-9103-AA23E3A0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64559E-8A68-26E8-453D-59C681A7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65602D7-2A82-6FE2-4786-67129566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09F5-3C07-9649-B528-2F8B96739C2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ADF23EE-E828-FD8D-F813-940A5B56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4BCFC5F-FF61-7845-12BE-65CE8992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843-CC90-3F48-9103-AA23E3A0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76A3FE0-19A7-3AEF-B0E7-39C9AF37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09F5-3C07-9649-B528-2F8B96739C2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F105A99-63F7-76E5-B873-64024584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744970F-CA05-CB8B-3762-521C6025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843-CC90-3F48-9103-AA23E3A0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6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518D00-A7C5-22DB-D6F1-5F2986DC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C8C51A3-2A6B-0798-DC68-65BE0486D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EDD9A09-F433-0E96-BEE0-40A999251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B488FB1-6897-D832-E76F-D9F83475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09F5-3C07-9649-B528-2F8B96739C2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68680AA-3E0C-D2A9-C962-8BAE6CBC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14174D1-7DB3-4AB3-461E-37578BDC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843-CC90-3F48-9103-AA23E3A0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296976-7FF7-AA1B-A310-9F5974EB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52A62D2-0F96-1D84-1F7F-C09A6376E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5BB1097-97DD-CA59-81D5-54C8FA6D9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B463F91-7CDE-46B0-BD22-4D533F87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09F5-3C07-9649-B528-2F8B96739C2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A6306BB-95C8-41DF-B7A7-64E23813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C86B405-A941-8F25-F9B9-20D13C06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843-CC90-3F48-9103-AA23E3A0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8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8E0BDDB-4724-1790-545D-56513FBC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2F27061-0EE0-E875-64B7-B91D93124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BA17291-36D1-05B1-B33F-B44347094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09F5-3C07-9649-B528-2F8B96739C2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95A69B4-7241-0C01-D243-464B41537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245740B-F69B-869B-71C1-DB24C1E5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73843-CC90-3F48-9103-AA23E3A0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9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0">
            <a:extLst>
              <a:ext uri="{FF2B5EF4-FFF2-40B4-BE49-F238E27FC236}">
                <a16:creationId xmlns:a16="http://schemas.microsoft.com/office/drawing/2014/main" id="{37A4122D-96E6-158E-89E2-FAB99CDAF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503" y="3194891"/>
            <a:ext cx="5115497" cy="2469347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Mid</a:t>
            </a:r>
            <a:r>
              <a:rPr lang="nb-NO" dirty="0"/>
              <a:t> term </a:t>
            </a:r>
            <a:r>
              <a:rPr lang="nb-NO" dirty="0" err="1"/>
              <a:t>meeting</a:t>
            </a:r>
            <a:r>
              <a:rPr lang="nb-NO" dirty="0"/>
              <a:t> – </a:t>
            </a:r>
            <a:r>
              <a:rPr lang="nb-NO" dirty="0" err="1"/>
              <a:t>elbow</a:t>
            </a:r>
            <a:r>
              <a:rPr lang="nb-NO" dirty="0"/>
              <a:t> </a:t>
            </a:r>
            <a:r>
              <a:rPr lang="nb-NO" dirty="0" err="1"/>
              <a:t>dysplasia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49535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F33A46-31DC-3093-A29A-365BCFA7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Confidence</a:t>
            </a:r>
            <a:r>
              <a:rPr lang="nb-NO" dirty="0"/>
              <a:t> in </a:t>
            </a:r>
            <a:r>
              <a:rPr lang="nb-NO" dirty="0" err="1"/>
              <a:t>predictions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0A7133D-B616-3756-9741-347FDD01A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5BA20438-A906-F521-EA70-A0952EDCDE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29031" y="2505075"/>
            <a:ext cx="4579300" cy="3684588"/>
          </a:xfrm>
          <a:prstGeom prst="rect">
            <a:avLst/>
          </a:prstGeo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B749058-D481-5716-BEC5-51B495ED6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B33481DB-017D-AA88-5A17-A8FF2C5566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5007" y="2505075"/>
            <a:ext cx="471757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77FDA17-7B78-71CA-2E54-C8A032D1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BEA5A0E-C320-3DF4-77BD-14ABA7B8E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External</a:t>
            </a:r>
            <a:r>
              <a:rPr lang="nb-NO" dirty="0"/>
              <a:t> test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411E40C1-3BC6-4DCB-2750-9F20D4433C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5092" y="2505075"/>
            <a:ext cx="4579300" cy="3684588"/>
          </a:xfrm>
          <a:prstGeom prst="rect">
            <a:avLst/>
          </a:prstGeo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22D9150-1D3E-E8E0-D0AB-8BBD4C0DE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76853" y="1681163"/>
            <a:ext cx="5183188" cy="823912"/>
          </a:xfrm>
        </p:spPr>
        <p:txBody>
          <a:bodyPr/>
          <a:lstStyle/>
          <a:p>
            <a:r>
              <a:rPr lang="nb-NO" dirty="0"/>
              <a:t>Test </a:t>
            </a:r>
            <a:r>
              <a:rPr lang="nb-NO" dirty="0" err="1"/>
              <a:t>on</a:t>
            </a:r>
            <a:r>
              <a:rPr lang="nb-NO" dirty="0"/>
              <a:t> training </a:t>
            </a:r>
            <a:r>
              <a:rPr lang="nb-NO" dirty="0" err="1"/>
              <a:t>dataset</a:t>
            </a:r>
            <a:endParaRPr lang="nb-NO" dirty="0"/>
          </a:p>
        </p:txBody>
      </p:sp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7FAF816F-DF76-3681-9DFE-059942DAFE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87609" y="2505075"/>
            <a:ext cx="4352370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5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CF25B3-206B-5675-EC95-990B1E5D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Multiclass</a:t>
            </a:r>
            <a:r>
              <a:rPr lang="nb-NO" dirty="0"/>
              <a:t> </a:t>
            </a:r>
            <a:r>
              <a:rPr lang="nb-NO" dirty="0" err="1"/>
              <a:t>experiments</a:t>
            </a:r>
            <a:r>
              <a:rPr lang="nb-NO" dirty="0"/>
              <a:t>: by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32F5BE5D-AEC0-AAD1-4CAD-01149273F0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abnormal</a:t>
            </a:r>
            <a:r>
              <a:rPr lang="nb-NO" dirty="0"/>
              <a:t> samples</a:t>
            </a:r>
          </a:p>
          <a:p>
            <a:r>
              <a:rPr lang="nb-NO" dirty="0"/>
              <a:t>Level 1, 2 and 3 </a:t>
            </a:r>
            <a:r>
              <a:rPr lang="nb-NO" dirty="0" err="1"/>
              <a:t>correspond</a:t>
            </a:r>
            <a:r>
              <a:rPr lang="nb-NO" dirty="0"/>
              <a:t> to </a:t>
            </a:r>
            <a:r>
              <a:rPr lang="nb-NO" dirty="0" err="1"/>
              <a:t>class</a:t>
            </a:r>
            <a:r>
              <a:rPr lang="nb-NO" dirty="0"/>
              <a:t> 0, 1 and 2 </a:t>
            </a:r>
          </a:p>
        </p:txBody>
      </p:sp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BA011AF6-EE5D-210D-2F60-4E0A337ECE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3196" y="1825625"/>
            <a:ext cx="45116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9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68A814-9438-D5AE-C8E4-E9B992C4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5 best </a:t>
            </a:r>
            <a:r>
              <a:rPr lang="nb-NO" dirty="0" err="1"/>
              <a:t>results</a:t>
            </a:r>
            <a:endParaRPr lang="nb-NO" dirty="0"/>
          </a:p>
        </p:txBody>
      </p:sp>
      <p:graphicFrame>
        <p:nvGraphicFramePr>
          <p:cNvPr id="6" name="Plassholder for innhold 5">
            <a:extLst>
              <a:ext uri="{FF2B5EF4-FFF2-40B4-BE49-F238E27FC236}">
                <a16:creationId xmlns:a16="http://schemas.microsoft.com/office/drawing/2014/main" id="{146DF9EA-A054-A2A8-B74E-3B350079B85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1392178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Plassholder for innhold 8">
            <a:extLst>
              <a:ext uri="{FF2B5EF4-FFF2-40B4-BE49-F238E27FC236}">
                <a16:creationId xmlns:a16="http://schemas.microsoft.com/office/drawing/2014/main" id="{0B79D32E-3E26-5149-80A9-CB91D810E0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3807381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kstSylinder 9">
            <a:extLst>
              <a:ext uri="{FF2B5EF4-FFF2-40B4-BE49-F238E27FC236}">
                <a16:creationId xmlns:a16="http://schemas.microsoft.com/office/drawing/2014/main" id="{A1DF7B07-E336-5B69-684D-741C58AA137D}"/>
              </a:ext>
            </a:extLst>
          </p:cNvPr>
          <p:cNvSpPr txBox="1"/>
          <p:nvPr/>
        </p:nvSpPr>
        <p:spPr>
          <a:xfrm>
            <a:off x="838200" y="1308242"/>
            <a:ext cx="468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validation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indicate</a:t>
            </a:r>
            <a:r>
              <a:rPr lang="nb-NO" dirty="0"/>
              <a:t> </a:t>
            </a:r>
            <a:r>
              <a:rPr lang="nb-NO" dirty="0" err="1"/>
              <a:t>poor</a:t>
            </a:r>
            <a:r>
              <a:rPr lang="nb-NO" dirty="0"/>
              <a:t> </a:t>
            </a:r>
            <a:r>
              <a:rPr lang="nb-NO" dirty="0" err="1"/>
              <a:t>generalization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7237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9714492-1D29-3EC7-A8F7-B03190BE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/>
              <a:t>Confusion matrices with absolute numbers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A75A120F-7570-5150-149E-4B57EC4AF9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4099" y="2919931"/>
            <a:ext cx="3797536" cy="3246893"/>
          </a:xfrm>
          <a:prstGeom prst="rect">
            <a:avLst/>
          </a:prstGeom>
        </p:spPr>
      </p:pic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385EE19D-596E-9CDE-9415-914C4FE50C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93386" y="2948412"/>
            <a:ext cx="3797536" cy="318993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6F3CA25-BE97-9724-662C-7FC5EA537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73" y="2948412"/>
            <a:ext cx="3797536" cy="31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8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D954769-CE39-E5B7-2F42-5459D8D9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Confidence in wrong predictions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4D271976-4D0E-F4BD-F937-BD9E33F2B4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4099" y="2986388"/>
            <a:ext cx="3797536" cy="3113979"/>
          </a:xfrm>
          <a:prstGeom prst="rect">
            <a:avLst/>
          </a:prstGeom>
        </p:spPr>
      </p:pic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8CBBA3A9-0022-8655-58AA-7358FB4990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93386" y="3024363"/>
            <a:ext cx="3797536" cy="3038028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F485FA34-208E-E9A0-EC62-DB175F58B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73" y="3024363"/>
            <a:ext cx="3797536" cy="3038028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D2227467-AC94-16AD-1FDE-FF3046D2E13F}"/>
              </a:ext>
            </a:extLst>
          </p:cNvPr>
          <p:cNvSpPr txBox="1"/>
          <p:nvPr/>
        </p:nvSpPr>
        <p:spPr>
          <a:xfrm>
            <a:off x="3991635" y="1662046"/>
            <a:ext cx="400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Confidences</a:t>
            </a:r>
            <a:r>
              <a:rPr lang="nb-NO" dirty="0"/>
              <a:t> span from </a:t>
            </a:r>
            <a:r>
              <a:rPr lang="nb-NO" dirty="0" err="1"/>
              <a:t>around</a:t>
            </a:r>
            <a:r>
              <a:rPr lang="nb-NO" dirty="0"/>
              <a:t> 0.5 to 1.0</a:t>
            </a:r>
          </a:p>
        </p:txBody>
      </p:sp>
    </p:spTree>
    <p:extLst>
      <p:ext uri="{BB962C8B-B14F-4D97-AF65-F5344CB8AC3E}">
        <p14:creationId xmlns:p14="http://schemas.microsoft.com/office/powerpoint/2010/main" val="1874935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46043A-8A0C-AF50-DDB1-EFA6F8BF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Confidence</a:t>
            </a:r>
            <a:r>
              <a:rPr lang="nb-NO" dirty="0"/>
              <a:t> in </a:t>
            </a:r>
            <a:r>
              <a:rPr lang="nb-NO" dirty="0" err="1"/>
              <a:t>correct</a:t>
            </a:r>
            <a:r>
              <a:rPr lang="nb-NO" dirty="0"/>
              <a:t> </a:t>
            </a:r>
            <a:r>
              <a:rPr lang="nb-NO" dirty="0" err="1"/>
              <a:t>predictions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D0A67C42-AAEE-97BE-C319-F0FD86252C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16689"/>
            <a:ext cx="5181600" cy="4169209"/>
          </a:xfrm>
          <a:prstGeom prst="rect">
            <a:avLst/>
          </a:prstGeom>
        </p:spPr>
      </p:pic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F2475F5-B8F7-5499-522A-C41E6948FA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666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6202365-F5DC-34F7-CEF5-E53DF42F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Distributions of wrongly predticted samples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DFE47BBE-9576-4A61-67AA-191062591196}"/>
              </a:ext>
            </a:extLst>
          </p:cNvPr>
          <p:cNvSpPr txBox="1"/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Class 0: level 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Class 1: level 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Class 2: level 3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1FC77455-DDD5-AFC5-F95D-BA3761E8F0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6181" y="2421924"/>
            <a:ext cx="4431219" cy="3711146"/>
          </a:xfrm>
          <a:prstGeom prst="rect">
            <a:avLst/>
          </a:prstGeom>
        </p:spPr>
      </p:pic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3B664E7B-55D8-1E0D-422F-2960DE8612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2172" y="2421924"/>
            <a:ext cx="4539628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30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88B2942-995C-2CEB-8253-7BA76E87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Unconfident wrongly classified samples</a:t>
            </a:r>
          </a:p>
        </p:txBody>
      </p:sp>
      <p:pic>
        <p:nvPicPr>
          <p:cNvPr id="13" name="Bilde 12" descr="Et bilde som inneholder tekst, stuekala&#10;&#10;Automatisk generert beskrivelse">
            <a:extLst>
              <a:ext uri="{FF2B5EF4-FFF2-40B4-BE49-F238E27FC236}">
                <a16:creationId xmlns:a16="http://schemas.microsoft.com/office/drawing/2014/main" id="{FC8A681B-DE4C-1BC8-B2EB-171DB2D8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35" y="1612199"/>
            <a:ext cx="2435999" cy="2511340"/>
          </a:xfrm>
          <a:prstGeom prst="rect">
            <a:avLst/>
          </a:prstGeom>
        </p:spPr>
      </p:pic>
      <p:pic>
        <p:nvPicPr>
          <p:cNvPr id="10" name="Bilde 9" descr="Et bilde som inneholder tekst&#10;&#10;Automatisk generert beskrivelse">
            <a:extLst>
              <a:ext uri="{FF2B5EF4-FFF2-40B4-BE49-F238E27FC236}">
                <a16:creationId xmlns:a16="http://schemas.microsoft.com/office/drawing/2014/main" id="{E03FFF88-1A80-8557-04E1-B9F1EEC03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615" y="1612198"/>
            <a:ext cx="2569146" cy="2511341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00381920-A5A1-0250-878E-970DBCF32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256" y="1612198"/>
            <a:ext cx="3053301" cy="2511341"/>
          </a:xfrm>
          <a:prstGeom prst="rect">
            <a:avLst/>
          </a:prstGeom>
        </p:spPr>
      </p:pic>
      <p:pic>
        <p:nvPicPr>
          <p:cNvPr id="12" name="Bilde 11" descr="Et bilde som inneholder tekst&#10;&#10;Automatisk generert beskrivelse">
            <a:extLst>
              <a:ext uri="{FF2B5EF4-FFF2-40B4-BE49-F238E27FC236}">
                <a16:creationId xmlns:a16="http://schemas.microsoft.com/office/drawing/2014/main" id="{98EA6A65-70BA-9051-4716-2FDB0E1C1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84" y="4123540"/>
            <a:ext cx="3053300" cy="2511340"/>
          </a:xfrm>
          <a:prstGeom prst="rect">
            <a:avLst/>
          </a:prstGeom>
        </p:spPr>
      </p:pic>
      <p:pic>
        <p:nvPicPr>
          <p:cNvPr id="14" name="Bilde 13" descr="Et bilde som inneholder tekst&#10;&#10;Automatisk generert beskrivelse">
            <a:extLst>
              <a:ext uri="{FF2B5EF4-FFF2-40B4-BE49-F238E27FC236}">
                <a16:creationId xmlns:a16="http://schemas.microsoft.com/office/drawing/2014/main" id="{6FFED446-86C6-31D7-8243-2742538D4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9537" y="4123539"/>
            <a:ext cx="3053301" cy="2511341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D87CF33D-14DC-D69B-5BE1-F67743CBD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3050" y="4123540"/>
            <a:ext cx="3053300" cy="25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79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3552C50-8947-E286-106A-75042A02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81028"/>
            <a:ext cx="10506456" cy="13222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Confident wrongly predicted samples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CE103D2A-6D7F-9FE8-327C-B17F9612D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67730"/>
            <a:ext cx="2825496" cy="2920409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381976B5-9718-0382-0F43-5BE06CBCB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91" y="567730"/>
            <a:ext cx="2825496" cy="2920409"/>
          </a:xfrm>
          <a:prstGeom prst="rect">
            <a:avLst/>
          </a:prstGeom>
        </p:spPr>
      </p:pic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D503B856-EC13-EE71-DD80-8248F997FA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825495" y="567730"/>
            <a:ext cx="2825496" cy="2912882"/>
          </a:xfrm>
          <a:prstGeom prst="rect">
            <a:avLst/>
          </a:prstGeom>
        </p:spPr>
      </p:pic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20C7813D-5870-C55C-C82C-8272D62AE0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8476487" y="570688"/>
            <a:ext cx="3475150" cy="28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9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F7063E-CC1A-2F95-60AA-F1B4501B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err="1"/>
              <a:t>Binary</a:t>
            </a:r>
            <a:r>
              <a:rPr lang="nb-NO" sz="4000" dirty="0"/>
              <a:t> </a:t>
            </a:r>
            <a:r>
              <a:rPr lang="nb-NO" sz="4000" dirty="0" err="1"/>
              <a:t>experiments</a:t>
            </a:r>
            <a:br>
              <a:rPr lang="nb-NO" sz="4000" dirty="0"/>
            </a:br>
            <a:r>
              <a:rPr lang="nb-NO" sz="4000" dirty="0" err="1"/>
              <a:t>Dataset</a:t>
            </a:r>
            <a:r>
              <a:rPr lang="nb-NO" sz="4000" dirty="0"/>
              <a:t>:</a:t>
            </a:r>
          </a:p>
        </p:txBody>
      </p:sp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065302C7-2653-BABF-ACFD-C9858B423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685926"/>
            <a:ext cx="5157787" cy="823912"/>
          </a:xfrm>
        </p:spPr>
        <p:txBody>
          <a:bodyPr/>
          <a:lstStyle/>
          <a:p>
            <a:r>
              <a:rPr lang="nb-NO" dirty="0"/>
              <a:t>Total 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samples: 1090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302273A-5145-2601-701D-44FF021CA2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7" y="2544943"/>
            <a:ext cx="3874585" cy="3684588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2563EA6B-0175-FD25-885B-6997CAD71E3C}"/>
              </a:ext>
            </a:extLst>
          </p:cNvPr>
          <p:cNvSpPr txBox="1"/>
          <p:nvPr/>
        </p:nvSpPr>
        <p:spPr>
          <a:xfrm>
            <a:off x="4992141" y="2587602"/>
            <a:ext cx="2485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Training </a:t>
            </a:r>
            <a:r>
              <a:rPr lang="nb-NO" dirty="0" err="1"/>
              <a:t>set</a:t>
            </a:r>
            <a:r>
              <a:rPr lang="nb-NO" dirty="0"/>
              <a:t>: fold 0 and 1</a:t>
            </a:r>
          </a:p>
          <a:p>
            <a:r>
              <a:rPr lang="nb-NO" dirty="0" err="1"/>
              <a:t>Validation</a:t>
            </a:r>
            <a:r>
              <a:rPr lang="nb-NO" dirty="0"/>
              <a:t> </a:t>
            </a:r>
            <a:r>
              <a:rPr lang="nb-NO" dirty="0" err="1"/>
              <a:t>set</a:t>
            </a:r>
            <a:r>
              <a:rPr lang="nb-NO" dirty="0"/>
              <a:t>: fold 2</a:t>
            </a:r>
          </a:p>
          <a:p>
            <a:r>
              <a:rPr lang="nb-NO" dirty="0"/>
              <a:t>Test </a:t>
            </a:r>
            <a:r>
              <a:rPr lang="nb-NO" dirty="0" err="1"/>
              <a:t>set</a:t>
            </a:r>
            <a:r>
              <a:rPr lang="nb-NO" dirty="0"/>
              <a:t>: fold 3</a:t>
            </a:r>
          </a:p>
        </p:txBody>
      </p:sp>
    </p:spTree>
    <p:extLst>
      <p:ext uri="{BB962C8B-B14F-4D97-AF65-F5344CB8AC3E}">
        <p14:creationId xmlns:p14="http://schemas.microsoft.com/office/powerpoint/2010/main" val="4156452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6B74EF-F16E-D66A-F4E9-A460DABC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Spørsmål til radiologene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F3A8963-0266-5144-601F-884D55A4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Who </a:t>
            </a:r>
            <a:r>
              <a:rPr lang="nb-NO" dirty="0" err="1"/>
              <a:t>collected</a:t>
            </a:r>
            <a:r>
              <a:rPr lang="nb-NO" dirty="0"/>
              <a:t> all </a:t>
            </a:r>
            <a:r>
              <a:rPr lang="nb-NO" dirty="0" err="1"/>
              <a:t>the</a:t>
            </a:r>
            <a:r>
              <a:rPr lang="nb-NO" dirty="0"/>
              <a:t> images from </a:t>
            </a:r>
            <a:r>
              <a:rPr lang="nb-NO" dirty="0" err="1"/>
              <a:t>the</a:t>
            </a:r>
            <a:r>
              <a:rPr lang="nb-NO" dirty="0"/>
              <a:t> different </a:t>
            </a:r>
            <a:r>
              <a:rPr lang="nb-NO" dirty="0" err="1"/>
              <a:t>clinics</a:t>
            </a:r>
            <a:r>
              <a:rPr lang="nb-NO" dirty="0"/>
              <a:t>?</a:t>
            </a:r>
          </a:p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NKK’s</a:t>
            </a:r>
            <a:r>
              <a:rPr lang="nb-NO" dirty="0"/>
              <a:t> </a:t>
            </a:r>
            <a:r>
              <a:rPr lang="nb-NO" dirty="0" err="1"/>
              <a:t>role</a:t>
            </a:r>
            <a:r>
              <a:rPr lang="nb-NO" dirty="0"/>
              <a:t> in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?</a:t>
            </a:r>
          </a:p>
          <a:p>
            <a:r>
              <a:rPr lang="nb-NO" dirty="0"/>
              <a:t>How is personal </a:t>
            </a:r>
            <a:r>
              <a:rPr lang="nb-NO" dirty="0" err="1"/>
              <a:t>privacy</a:t>
            </a:r>
            <a:r>
              <a:rPr lang="nb-NO" dirty="0"/>
              <a:t> </a:t>
            </a:r>
            <a:r>
              <a:rPr lang="nb-NO" dirty="0" err="1"/>
              <a:t>handled</a:t>
            </a:r>
            <a:r>
              <a:rPr lang="nb-NO" dirty="0"/>
              <a:t>?</a:t>
            </a:r>
          </a:p>
          <a:p>
            <a:r>
              <a:rPr lang="nb-NO" dirty="0" err="1"/>
              <a:t>Were</a:t>
            </a:r>
            <a:r>
              <a:rPr lang="nb-NO" dirty="0"/>
              <a:t> all images </a:t>
            </a:r>
            <a:r>
              <a:rPr lang="nb-NO" dirty="0" err="1"/>
              <a:t>taken</a:t>
            </a:r>
            <a:r>
              <a:rPr lang="nb-NO" dirty="0"/>
              <a:t> for screening, or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suspicion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illness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dogs</a:t>
            </a:r>
            <a:r>
              <a:rPr lang="nb-NO" dirty="0"/>
              <a:t> in Norway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included</a:t>
            </a:r>
            <a:r>
              <a:rPr lang="nb-NO" dirty="0"/>
              <a:t> in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? </a:t>
            </a:r>
          </a:p>
          <a:p>
            <a:r>
              <a:rPr lang="nb-NO" dirty="0"/>
              <a:t>Are all images from Norway?</a:t>
            </a:r>
            <a:endParaRPr lang="nb-NO" b="0" i="0" dirty="0">
              <a:effectLst/>
              <a:latin typeface="Arial" panose="020B0604020202020204" pitchFamily="34" charset="0"/>
            </a:endParaRPr>
          </a:p>
          <a:p>
            <a:r>
              <a:rPr lang="nb-NO" dirty="0">
                <a:latin typeface="Arial" panose="020B0604020202020204" pitchFamily="34" charset="0"/>
              </a:rPr>
              <a:t>How do </a:t>
            </a:r>
            <a:r>
              <a:rPr lang="nb-NO" dirty="0" err="1">
                <a:latin typeface="Arial" panose="020B0604020202020204" pitchFamily="34" charset="0"/>
              </a:rPr>
              <a:t>you</a:t>
            </a:r>
            <a:r>
              <a:rPr lang="nb-NO" dirty="0">
                <a:latin typeface="Arial" panose="020B0604020202020204" pitchFamily="34" charset="0"/>
              </a:rPr>
              <a:t> </a:t>
            </a:r>
            <a:r>
              <a:rPr lang="nb-NO" dirty="0" err="1">
                <a:latin typeface="Arial" panose="020B0604020202020204" pitchFamily="34" charset="0"/>
              </a:rPr>
              <a:t>evaluate</a:t>
            </a:r>
            <a:r>
              <a:rPr lang="nb-NO" dirty="0">
                <a:latin typeface="Arial" panose="020B0604020202020204" pitchFamily="34" charset="0"/>
              </a:rPr>
              <a:t> </a:t>
            </a:r>
            <a:r>
              <a:rPr lang="nb-NO" dirty="0" err="1">
                <a:latin typeface="Arial" panose="020B0604020202020204" pitchFamily="34" charset="0"/>
              </a:rPr>
              <a:t>the</a:t>
            </a:r>
            <a:r>
              <a:rPr lang="nb-NO" dirty="0">
                <a:latin typeface="Arial" panose="020B0604020202020204" pitchFamily="34" charset="0"/>
              </a:rPr>
              <a:t> images?</a:t>
            </a:r>
            <a:endParaRPr lang="nb-NO" b="0" i="0" dirty="0">
              <a:effectLst/>
              <a:latin typeface="Arial" panose="020B0604020202020204" pitchFamily="34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1753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B57E-6620-7520-D859-B002C57E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 err="1"/>
              <a:t>Other</a:t>
            </a:r>
            <a:endParaRPr lang="nb-NO" sz="6000" dirty="0"/>
          </a:p>
        </p:txBody>
      </p:sp>
    </p:spTree>
    <p:extLst>
      <p:ext uri="{BB962C8B-B14F-4D97-AF65-F5344CB8AC3E}">
        <p14:creationId xmlns:p14="http://schemas.microsoft.com/office/powerpoint/2010/main" val="180038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F6A5A622-BBAC-CA82-833C-1E19C1D2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5 best </a:t>
            </a:r>
            <a:r>
              <a:rPr lang="nb-NO" dirty="0" err="1"/>
              <a:t>results</a:t>
            </a:r>
            <a:endParaRPr lang="nb-NO" dirty="0"/>
          </a:p>
        </p:txBody>
      </p:sp>
      <p:pic>
        <p:nvPicPr>
          <p:cNvPr id="12" name="Grafikk 11" descr="Valp 2 kontur">
            <a:extLst>
              <a:ext uri="{FF2B5EF4-FFF2-40B4-BE49-F238E27FC236}">
                <a16:creationId xmlns:a16="http://schemas.microsoft.com/office/drawing/2014/main" id="{73C3273F-A90F-0AF9-1F74-E0A864B2F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131138" y="1351180"/>
            <a:ext cx="914400" cy="914400"/>
          </a:xfrm>
          <a:prstGeom prst="rect">
            <a:avLst/>
          </a:prstGeom>
        </p:spPr>
      </p:pic>
      <p:pic>
        <p:nvPicPr>
          <p:cNvPr id="14" name="Grafikk 13" descr="Ulv kontur">
            <a:extLst>
              <a:ext uri="{FF2B5EF4-FFF2-40B4-BE49-F238E27FC236}">
                <a16:creationId xmlns:a16="http://schemas.microsoft.com/office/drawing/2014/main" id="{A10E7863-E920-8E45-B9CC-B0A5227BD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482220" y="4197823"/>
            <a:ext cx="413154" cy="413154"/>
          </a:xfrm>
          <a:prstGeom prst="rect">
            <a:avLst/>
          </a:prstGeom>
        </p:spPr>
      </p:pic>
      <p:graphicFrame>
        <p:nvGraphicFramePr>
          <p:cNvPr id="17" name="Plassholder for innhold 16">
            <a:extLst>
              <a:ext uri="{FF2B5EF4-FFF2-40B4-BE49-F238E27FC236}">
                <a16:creationId xmlns:a16="http://schemas.microsoft.com/office/drawing/2014/main" id="{2E57508F-56BB-A428-DFFE-3A319D56A70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635970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Plassholder for innhold 17">
            <a:extLst>
              <a:ext uri="{FF2B5EF4-FFF2-40B4-BE49-F238E27FC236}">
                <a16:creationId xmlns:a16="http://schemas.microsoft.com/office/drawing/2014/main" id="{EBBF6045-CDD9-E171-82C9-B2B1906528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253846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286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756712B-EE9D-B655-7F99-437D5814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Confusion</a:t>
            </a:r>
            <a:r>
              <a:rPr lang="nb-NO" dirty="0"/>
              <a:t> </a:t>
            </a:r>
            <a:r>
              <a:rPr lang="nb-NO" dirty="0" err="1"/>
              <a:t>matrices</a:t>
            </a:r>
            <a:r>
              <a:rPr lang="nb-NO" dirty="0"/>
              <a:t>: </a:t>
            </a:r>
            <a:r>
              <a:rPr lang="nb-NO" dirty="0" err="1"/>
              <a:t>abnormal</a:t>
            </a:r>
            <a:r>
              <a:rPr lang="nb-NO" dirty="0"/>
              <a:t> is positive </a:t>
            </a:r>
            <a:r>
              <a:rPr lang="nb-NO" dirty="0" err="1"/>
              <a:t>class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08FE52ED-455C-2A72-9C34-434B7EF4A2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24069"/>
            <a:ext cx="5181600" cy="4154450"/>
          </a:xfrm>
          <a:prstGeom prst="rect">
            <a:avLst/>
          </a:prstGeom>
        </p:spPr>
      </p:pic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8DA1C079-02FF-DC21-2823-1D49883BA2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20385"/>
            <a:ext cx="5181600" cy="41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3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FF23-B9BA-5F76-492B-D15B9664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Confidence</a:t>
            </a:r>
            <a:r>
              <a:rPr lang="nb-NO" dirty="0"/>
              <a:t> in </a:t>
            </a:r>
            <a:r>
              <a:rPr lang="nb-NO" dirty="0" err="1"/>
              <a:t>predictions</a:t>
            </a:r>
            <a:endParaRPr lang="nb-NO" dirty="0"/>
          </a:p>
        </p:txBody>
      </p:sp>
      <p:pic>
        <p:nvPicPr>
          <p:cNvPr id="7" name="Graphic 6" descr="A corgi dog with three balls">
            <a:extLst>
              <a:ext uri="{FF2B5EF4-FFF2-40B4-BE49-F238E27FC236}">
                <a16:creationId xmlns:a16="http://schemas.microsoft.com/office/drawing/2014/main" id="{49C14F81-A09C-6BB5-A389-CDE7B4E6A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7996" y="5250849"/>
            <a:ext cx="2168105" cy="2168105"/>
          </a:xfrm>
          <a:prstGeom prst="rect">
            <a:avLst/>
          </a:prstGeom>
        </p:spPr>
      </p:pic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06003257-A62F-354E-1470-6B41AC1DA0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1882824"/>
            <a:ext cx="5181600" cy="4236940"/>
          </a:xfrm>
          <a:prstGeom prst="rect">
            <a:avLst/>
          </a:prstGeom>
        </p:spPr>
      </p:pic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9B5FD7EC-AB9E-9767-23E3-8742542F9A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172200" y="1945896"/>
            <a:ext cx="5181600" cy="41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1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4C4A9E-915E-25C6-EF25-30127498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samples from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diagnosis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wrongly</a:t>
            </a:r>
            <a:r>
              <a:rPr lang="nb-NO" dirty="0"/>
              <a:t> </a:t>
            </a:r>
            <a:r>
              <a:rPr lang="nb-NO" dirty="0" err="1"/>
              <a:t>classified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F5E0D62-0FAD-9B7A-F117-07DCEB2401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2 </a:t>
            </a:r>
            <a:r>
              <a:rPr lang="nb-NO" dirty="0" err="1"/>
              <a:t>arthrosis</a:t>
            </a:r>
            <a:r>
              <a:rPr lang="nb-NO" dirty="0"/>
              <a:t> samples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unconfident</a:t>
            </a:r>
            <a:r>
              <a:rPr lang="nb-NO" dirty="0"/>
              <a:t> </a:t>
            </a:r>
            <a:r>
              <a:rPr lang="nb-NO" dirty="0" err="1"/>
              <a:t>predictions</a:t>
            </a:r>
            <a:endParaRPr lang="nb-NO" dirty="0"/>
          </a:p>
          <a:p>
            <a:endParaRPr lang="nb-NO" dirty="0"/>
          </a:p>
        </p:txBody>
      </p:sp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1B0469D9-EFDB-9662-FAA6-7771BFED26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9020" y="1825625"/>
            <a:ext cx="5139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8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CAA9E5-F19D-E560-919A-6F67152F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Unconfident</a:t>
            </a:r>
            <a:r>
              <a:rPr lang="nb-NO" dirty="0"/>
              <a:t> </a:t>
            </a:r>
            <a:r>
              <a:rPr lang="nb-NO" dirty="0" err="1"/>
              <a:t>wrongly</a:t>
            </a:r>
            <a:r>
              <a:rPr lang="nb-NO" dirty="0"/>
              <a:t> </a:t>
            </a:r>
            <a:r>
              <a:rPr lang="nb-NO" dirty="0" err="1"/>
              <a:t>classified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/>
              <a:t>samples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552F2AE-A7DA-4D48-FEA4-5BC42BBF6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204" y="3159126"/>
            <a:ext cx="3934010" cy="369887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F9DDAE06-0F62-CBCE-843E-A90A9B6AC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677" y="3429000"/>
            <a:ext cx="3261323" cy="342900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45245639-60D9-D60E-972E-C2D0E5EF6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0677" y="76184"/>
            <a:ext cx="3261323" cy="3429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8A9D637-DE21-99ED-9793-85FD8F411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788" y="3159125"/>
            <a:ext cx="3518001" cy="369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3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D8F6B584-61D9-F2BB-8BA8-39EEC1C1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935"/>
            <a:ext cx="10515600" cy="1110537"/>
          </a:xfrm>
        </p:spPr>
        <p:txBody>
          <a:bodyPr>
            <a:normAutofit/>
          </a:bodyPr>
          <a:lstStyle/>
          <a:p>
            <a:r>
              <a:rPr lang="nb-NO" sz="5200" dirty="0" err="1"/>
              <a:t>Confident</a:t>
            </a:r>
            <a:r>
              <a:rPr lang="nb-NO" sz="5200" dirty="0"/>
              <a:t> </a:t>
            </a:r>
            <a:r>
              <a:rPr lang="nb-NO" sz="5200" dirty="0" err="1"/>
              <a:t>wrongly</a:t>
            </a:r>
            <a:r>
              <a:rPr lang="nb-NO" sz="5200" dirty="0"/>
              <a:t> </a:t>
            </a:r>
            <a:r>
              <a:rPr lang="nb-NO" sz="5200" dirty="0" err="1"/>
              <a:t>classified</a:t>
            </a:r>
            <a:r>
              <a:rPr lang="nb-NO" sz="5200" dirty="0"/>
              <a:t> samples</a:t>
            </a:r>
          </a:p>
        </p:txBody>
      </p:sp>
      <p:pic>
        <p:nvPicPr>
          <p:cNvPr id="6" name="Bilde 5" descr="Et bilde som inneholder tekst, svart, hvit, blomst&#10;&#10;Automatisk generert beskrivelse">
            <a:extLst>
              <a:ext uri="{FF2B5EF4-FFF2-40B4-BE49-F238E27FC236}">
                <a16:creationId xmlns:a16="http://schemas.microsoft.com/office/drawing/2014/main" id="{0DCE08AE-C465-28F9-5E20-20F2D8B56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34" y="1509155"/>
            <a:ext cx="2328814" cy="2451383"/>
          </a:xfrm>
          <a:prstGeom prst="rect">
            <a:avLst/>
          </a:prstGeom>
        </p:spPr>
      </p:pic>
      <p:pic>
        <p:nvPicPr>
          <p:cNvPr id="7" name="Bilde 6" descr="Et bilde som inneholder tekst&#10;&#10;Automatisk generert beskrivelse">
            <a:extLst>
              <a:ext uri="{FF2B5EF4-FFF2-40B4-BE49-F238E27FC236}">
                <a16:creationId xmlns:a16="http://schemas.microsoft.com/office/drawing/2014/main" id="{97946AED-469B-99B1-DE83-4278DAA7A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323" y="1509155"/>
            <a:ext cx="2328813" cy="2451382"/>
          </a:xfrm>
          <a:prstGeom prst="rect">
            <a:avLst/>
          </a:prstGeom>
        </p:spPr>
      </p:pic>
      <p:pic>
        <p:nvPicPr>
          <p:cNvPr id="8" name="Bilde 7" descr="Et bilde som inneholder tekst, svart&#10;&#10;Automatisk generert beskrivelse">
            <a:extLst>
              <a:ext uri="{FF2B5EF4-FFF2-40B4-BE49-F238E27FC236}">
                <a16:creationId xmlns:a16="http://schemas.microsoft.com/office/drawing/2014/main" id="{66B71504-24B4-1A4F-0B82-98EE1D76A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9008" y="1509155"/>
            <a:ext cx="2328814" cy="2451383"/>
          </a:xfrm>
          <a:prstGeom prst="rect">
            <a:avLst/>
          </a:prstGeom>
        </p:spPr>
      </p:pic>
      <p:pic>
        <p:nvPicPr>
          <p:cNvPr id="10" name="Bilde 9" descr="Et bilde som inneholder tekst&#10;&#10;Automatisk generert beskrivelse">
            <a:extLst>
              <a:ext uri="{FF2B5EF4-FFF2-40B4-BE49-F238E27FC236}">
                <a16:creationId xmlns:a16="http://schemas.microsoft.com/office/drawing/2014/main" id="{FC282EFC-1180-A195-5D75-7DC64DD3F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292" y="4123152"/>
            <a:ext cx="2604836" cy="2448547"/>
          </a:xfrm>
          <a:prstGeom prst="rect">
            <a:avLst/>
          </a:prstGeom>
        </p:spPr>
      </p:pic>
      <p:pic>
        <p:nvPicPr>
          <p:cNvPr id="13" name="Bilde 12" descr="Et bilde som inneholder tekst&#10;&#10;Automatisk generert beskrivelse">
            <a:extLst>
              <a:ext uri="{FF2B5EF4-FFF2-40B4-BE49-F238E27FC236}">
                <a16:creationId xmlns:a16="http://schemas.microsoft.com/office/drawing/2014/main" id="{364632B6-0CF4-1D5F-55AB-9F16902FF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9488" y="4120316"/>
            <a:ext cx="2607854" cy="2451383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E18A6225-A98E-06F6-25F9-1CEFA070CE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434" y="4123153"/>
            <a:ext cx="2328814" cy="244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2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ADD9C9-6DB2-1A5A-A0EF-87FC5348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External</a:t>
            </a:r>
            <a:r>
              <a:rPr lang="nb-NO" dirty="0"/>
              <a:t> test </a:t>
            </a:r>
            <a:r>
              <a:rPr lang="nb-NO" dirty="0" err="1"/>
              <a:t>on</a:t>
            </a:r>
            <a:r>
              <a:rPr lang="nb-NO" dirty="0"/>
              <a:t> best </a:t>
            </a:r>
            <a:r>
              <a:rPr lang="nb-NO" dirty="0" err="1"/>
              <a:t>model</a:t>
            </a:r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3DD3A60-9FCD-BB03-914D-44EFC1EB0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437323"/>
            <a:ext cx="5157787" cy="823912"/>
          </a:xfrm>
        </p:spPr>
        <p:txBody>
          <a:bodyPr>
            <a:normAutofit fontScale="55000" lnSpcReduction="20000"/>
          </a:bodyPr>
          <a:lstStyle/>
          <a:p>
            <a:r>
              <a:rPr lang="nb-NO" dirty="0" err="1"/>
              <a:t>accuracy</a:t>
            </a:r>
            <a:r>
              <a:rPr lang="nb-NO" dirty="0"/>
              <a:t>: 0.913</a:t>
            </a:r>
          </a:p>
          <a:p>
            <a:r>
              <a:rPr lang="nb-NO" dirty="0"/>
              <a:t>mcc: 0.79</a:t>
            </a:r>
          </a:p>
          <a:p>
            <a:r>
              <a:rPr lang="nb-NO" dirty="0"/>
              <a:t>f1: 0.94 (</a:t>
            </a:r>
            <a:r>
              <a:rPr lang="nb-NO" dirty="0" err="1"/>
              <a:t>highest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all)</a:t>
            </a:r>
          </a:p>
        </p:txBody>
      </p: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6D68DBC4-B974-F060-8709-F6A1420BA5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20898" y="2505075"/>
            <a:ext cx="4595567" cy="3684588"/>
          </a:xfrm>
          <a:prstGeom prst="rect">
            <a:avLst/>
          </a:prstGeom>
        </p:spPr>
      </p:pic>
      <p:sp>
        <p:nvSpPr>
          <p:cNvPr id="3" name="Plassholder for tekst 13">
            <a:extLst>
              <a:ext uri="{FF2B5EF4-FFF2-40B4-BE49-F238E27FC236}">
                <a16:creationId xmlns:a16="http://schemas.microsoft.com/office/drawing/2014/main" id="{E6978EC2-D475-9182-73CA-B2050FE4773E}"/>
              </a:ext>
            </a:extLst>
          </p:cNvPr>
          <p:cNvSpPr txBox="1">
            <a:spLocks/>
          </p:cNvSpPr>
          <p:nvPr/>
        </p:nvSpPr>
        <p:spPr>
          <a:xfrm>
            <a:off x="6744696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/>
              <a:t>Total: 2355</a:t>
            </a:r>
          </a:p>
        </p:txBody>
      </p:sp>
      <p:pic>
        <p:nvPicPr>
          <p:cNvPr id="9" name="Plassholder for innhold 15">
            <a:extLst>
              <a:ext uri="{FF2B5EF4-FFF2-40B4-BE49-F238E27FC236}">
                <a16:creationId xmlns:a16="http://schemas.microsoft.com/office/drawing/2014/main" id="{4722F03A-4429-AB08-448D-EEABAFFC7A6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44696" y="2505075"/>
            <a:ext cx="4038195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5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272</Words>
  <Application>Microsoft Macintosh PowerPoint</Application>
  <PresentationFormat>Widescreen</PresentationFormat>
  <Paragraphs>54</Paragraphs>
  <Slides>21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Office-tema</vt:lpstr>
      <vt:lpstr>Mid term meeting – elbow dysplasia</vt:lpstr>
      <vt:lpstr>Binary experiments Dataset:</vt:lpstr>
      <vt:lpstr>5 best results</vt:lpstr>
      <vt:lpstr>Confusion matrices: abnormal is positive class</vt:lpstr>
      <vt:lpstr>Confidence in predictions</vt:lpstr>
      <vt:lpstr>Number of samples from each diagnosis that were wrongly classified</vt:lpstr>
      <vt:lpstr>Unconfident wrongly classified  samples</vt:lpstr>
      <vt:lpstr>Confident wrongly classified samples</vt:lpstr>
      <vt:lpstr>External test on best model</vt:lpstr>
      <vt:lpstr>Confidence in predictions</vt:lpstr>
      <vt:lpstr>PowerPoint-presentasjon</vt:lpstr>
      <vt:lpstr>Multiclass experiments: by level</vt:lpstr>
      <vt:lpstr>5 best results</vt:lpstr>
      <vt:lpstr>Confusion matrices with absolute numbers</vt:lpstr>
      <vt:lpstr>Confidence in wrong predictions</vt:lpstr>
      <vt:lpstr>Confidence in correct predictions</vt:lpstr>
      <vt:lpstr>Distributions of wrongly predticted samples</vt:lpstr>
      <vt:lpstr>Unconfident wrongly classified samples</vt:lpstr>
      <vt:lpstr>Confident wrongly predicted samples</vt:lpstr>
      <vt:lpstr>Spørsmål til radiologene</vt:lpstr>
      <vt:lpstr>Other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Oppdatering master</dc:title>
  <dc:creator>Sunniva Elisabeth Daae Steiro</dc:creator>
  <cp:lastModifiedBy>Sunniva Elisabeth Daae Steiro</cp:lastModifiedBy>
  <cp:revision>5</cp:revision>
  <dcterms:created xsi:type="dcterms:W3CDTF">2023-01-19T12:19:15Z</dcterms:created>
  <dcterms:modified xsi:type="dcterms:W3CDTF">2023-03-10T08:37:17Z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2023-01-19T12:45:41Z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0717dc48-ddd6-409a-b0e5-842347fa1360</vt:lpwstr>
  </property>
  <property fmtid="{D5CDD505-2E9C-101B-9397-08002B2CF9AE}" pid="8" name="MSIP_Label_d0484126-3486-41a9-802e-7f1e2277276c_ContentBits">
    <vt:lpwstr>0</vt:lpwstr>
  </property>
</Properties>
</file>