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8"/>
  </p:notesMasterIdLst>
  <p:handoutMasterIdLst>
    <p:handoutMasterId r:id="rId9"/>
  </p:handoutMasterIdLst>
  <p:sldIdLst>
    <p:sldId id="309" r:id="rId3"/>
    <p:sldId id="326" r:id="rId4"/>
    <p:sldId id="327" r:id="rId5"/>
    <p:sldId id="328" r:id="rId6"/>
    <p:sldId id="329" r:id="rId7"/>
  </p:sldIdLst>
  <p:sldSz cx="9144000" cy="6858000" type="screen4x3"/>
  <p:notesSz cx="9144000" cy="6858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B680C-7D15-484F-9D51-7AB5254E18FC}" v="817" dt="2020-02-13T11:22:23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1"/>
    <p:restoredTop sz="94650" autoAdjust="0"/>
  </p:normalViewPr>
  <p:slideViewPr>
    <p:cSldViewPr>
      <p:cViewPr varScale="1">
        <p:scale>
          <a:sx n="86" d="100"/>
          <a:sy n="86" d="100"/>
        </p:scale>
        <p:origin x="208" y="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A9EB680C-7D15-484F-9D51-7AB5254E18FC}"/>
    <pc:docChg chg="custSel addSld delSld modSld">
      <pc:chgData name="Than Quang Khoat" userId="b24b097a-3ba7-4fd8-ad2c-0f2ed537794d" providerId="ADAL" clId="{A9EB680C-7D15-484F-9D51-7AB5254E18FC}" dt="2020-02-13T11:23:46.805" v="917" actId="2696"/>
      <pc:docMkLst>
        <pc:docMk/>
      </pc:docMkLst>
      <pc:sldChg chg="del">
        <pc:chgData name="Than Quang Khoat" userId="b24b097a-3ba7-4fd8-ad2c-0f2ed537794d" providerId="ADAL" clId="{A9EB680C-7D15-484F-9D51-7AB5254E18FC}" dt="2020-02-13T11:01:37.020" v="19" actId="2696"/>
        <pc:sldMkLst>
          <pc:docMk/>
          <pc:sldMk cId="1794511174" sldId="256"/>
        </pc:sldMkLst>
      </pc:sldChg>
      <pc:sldChg chg="modSp add">
        <pc:chgData name="Than Quang Khoat" userId="b24b097a-3ba7-4fd8-ad2c-0f2ed537794d" providerId="ADAL" clId="{A9EB680C-7D15-484F-9D51-7AB5254E18FC}" dt="2020-02-13T11:01:26.906" v="18" actId="20577"/>
        <pc:sldMkLst>
          <pc:docMk/>
          <pc:sldMk cId="3266960972" sldId="309"/>
        </pc:sldMkLst>
        <pc:spChg chg="mod">
          <ac:chgData name="Than Quang Khoat" userId="b24b097a-3ba7-4fd8-ad2c-0f2ed537794d" providerId="ADAL" clId="{A9EB680C-7D15-484F-9D51-7AB5254E18FC}" dt="2020-02-13T11:01:26.906" v="18" actId="20577"/>
          <ac:spMkLst>
            <pc:docMk/>
            <pc:sldMk cId="3266960972" sldId="309"/>
            <ac:spMk id="2" creationId="{00000000-0000-0000-0000-000000000000}"/>
          </ac:spMkLst>
        </pc:spChg>
      </pc:sldChg>
      <pc:sldChg chg="modSp">
        <pc:chgData name="Than Quang Khoat" userId="b24b097a-3ba7-4fd8-ad2c-0f2ed537794d" providerId="ADAL" clId="{A9EB680C-7D15-484F-9D51-7AB5254E18FC}" dt="2020-02-13T11:02:10.883" v="37" actId="20577"/>
        <pc:sldMkLst>
          <pc:docMk/>
          <pc:sldMk cId="1158731636" sldId="326"/>
        </pc:sldMkLst>
        <pc:spChg chg="mod">
          <ac:chgData name="Than Quang Khoat" userId="b24b097a-3ba7-4fd8-ad2c-0f2ed537794d" providerId="ADAL" clId="{A9EB680C-7D15-484F-9D51-7AB5254E18FC}" dt="2020-02-13T11:02:10.883" v="37" actId="20577"/>
          <ac:spMkLst>
            <pc:docMk/>
            <pc:sldMk cId="1158731636" sldId="326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A9EB680C-7D15-484F-9D51-7AB5254E18FC}" dt="2020-02-13T11:04:22.965" v="87" actId="20577"/>
        <pc:sldMkLst>
          <pc:docMk/>
          <pc:sldMk cId="520213636" sldId="328"/>
        </pc:sldMkLst>
        <pc:spChg chg="mod">
          <ac:chgData name="Than Quang Khoat" userId="b24b097a-3ba7-4fd8-ad2c-0f2ed537794d" providerId="ADAL" clId="{A9EB680C-7D15-484F-9D51-7AB5254E18FC}" dt="2020-02-13T11:04:22.965" v="87" actId="20577"/>
          <ac:spMkLst>
            <pc:docMk/>
            <pc:sldMk cId="520213636" sldId="328"/>
            <ac:spMk id="3" creationId="{00000000-0000-0000-0000-000000000000}"/>
          </ac:spMkLst>
        </pc:spChg>
      </pc:sldChg>
      <pc:sldChg chg="modSp add modAnim">
        <pc:chgData name="Than Quang Khoat" userId="b24b097a-3ba7-4fd8-ad2c-0f2ed537794d" providerId="ADAL" clId="{A9EB680C-7D15-484F-9D51-7AB5254E18FC}" dt="2020-02-13T11:22:23.882" v="888" actId="20577"/>
        <pc:sldMkLst>
          <pc:docMk/>
          <pc:sldMk cId="1008691376" sldId="329"/>
        </pc:sldMkLst>
        <pc:spChg chg="mod">
          <ac:chgData name="Than Quang Khoat" userId="b24b097a-3ba7-4fd8-ad2c-0f2ed537794d" providerId="ADAL" clId="{A9EB680C-7D15-484F-9D51-7AB5254E18FC}" dt="2020-02-13T11:09:11.639" v="143" actId="20577"/>
          <ac:spMkLst>
            <pc:docMk/>
            <pc:sldMk cId="1008691376" sldId="329"/>
            <ac:spMk id="2" creationId="{00000000-0000-0000-0000-000000000000}"/>
          </ac:spMkLst>
        </pc:spChg>
        <pc:spChg chg="mod">
          <ac:chgData name="Than Quang Khoat" userId="b24b097a-3ba7-4fd8-ad2c-0f2ed537794d" providerId="ADAL" clId="{A9EB680C-7D15-484F-9D51-7AB5254E18FC}" dt="2020-02-13T11:22:23.882" v="888" actId="20577"/>
          <ac:spMkLst>
            <pc:docMk/>
            <pc:sldMk cId="1008691376" sldId="329"/>
            <ac:spMk id="3" creationId="{00000000-0000-0000-0000-000000000000}"/>
          </ac:spMkLst>
        </pc:spChg>
      </pc:sldChg>
      <pc:sldChg chg="modSp add del">
        <pc:chgData name="Than Quang Khoat" userId="b24b097a-3ba7-4fd8-ad2c-0f2ed537794d" providerId="ADAL" clId="{A9EB680C-7D15-484F-9D51-7AB5254E18FC}" dt="2020-02-13T11:23:46.805" v="917" actId="2696"/>
        <pc:sldMkLst>
          <pc:docMk/>
          <pc:sldMk cId="3400294743" sldId="330"/>
        </pc:sldMkLst>
        <pc:spChg chg="mod">
          <ac:chgData name="Than Quang Khoat" userId="b24b097a-3ba7-4fd8-ad2c-0f2ed537794d" providerId="ADAL" clId="{A9EB680C-7D15-484F-9D51-7AB5254E18FC}" dt="2020-02-13T11:23:23.329" v="916" actId="20577"/>
          <ac:spMkLst>
            <pc:docMk/>
            <pc:sldMk cId="3400294743" sldId="330"/>
            <ac:spMk id="2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CEA5C4A6-FCF9-0B49-9C34-90495FE97110}"/>
    <pc:docChg chg="modSld">
      <pc:chgData name="Than Quang Khoat" userId="b24b097a-3ba7-4fd8-ad2c-0f2ed537794d" providerId="ADAL" clId="{CEA5C4A6-FCF9-0B49-9C34-90495FE97110}" dt="2019-09-30T02:20:59.695" v="5" actId="20577"/>
      <pc:docMkLst>
        <pc:docMk/>
      </pc:docMkLst>
      <pc:sldChg chg="modSp">
        <pc:chgData name="Than Quang Khoat" userId="b24b097a-3ba7-4fd8-ad2c-0f2ed537794d" providerId="ADAL" clId="{CEA5C4A6-FCF9-0B49-9C34-90495FE97110}" dt="2019-09-26T16:14:27.723" v="1" actId="20577"/>
        <pc:sldMkLst>
          <pc:docMk/>
          <pc:sldMk cId="1794511174" sldId="256"/>
        </pc:sldMkLst>
        <pc:spChg chg="mod">
          <ac:chgData name="Than Quang Khoat" userId="b24b097a-3ba7-4fd8-ad2c-0f2ed537794d" providerId="ADAL" clId="{CEA5C4A6-FCF9-0B49-9C34-90495FE97110}" dt="2019-09-26T16:14:27.723" v="1" actId="20577"/>
          <ac:spMkLst>
            <pc:docMk/>
            <pc:sldMk cId="1794511174" sldId="256"/>
            <ac:spMk id="11" creationId="{B8752710-C70C-BD45-898F-CB483DEB4F72}"/>
          </ac:spMkLst>
        </pc:spChg>
      </pc:sldChg>
      <pc:sldChg chg="modSp">
        <pc:chgData name="Than Quang Khoat" userId="b24b097a-3ba7-4fd8-ad2c-0f2ed537794d" providerId="ADAL" clId="{CEA5C4A6-FCF9-0B49-9C34-90495FE97110}" dt="2019-09-30T02:20:59.695" v="5" actId="20577"/>
        <pc:sldMkLst>
          <pc:docMk/>
          <pc:sldMk cId="3210085562" sldId="327"/>
        </pc:sldMkLst>
        <pc:spChg chg="mod">
          <ac:chgData name="Than Quang Khoat" userId="b24b097a-3ba7-4fd8-ad2c-0f2ed537794d" providerId="ADAL" clId="{CEA5C4A6-FCF9-0B49-9C34-90495FE97110}" dt="2019-09-30T02:20:59.695" v="5" actId="20577"/>
          <ac:spMkLst>
            <pc:docMk/>
            <pc:sldMk cId="3210085562" sldId="327"/>
            <ac:spMk id="3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17EB0542-0429-9046-BFA0-01790658BA36}"/>
  </pc:docChgLst>
  <pc:docChgLst>
    <pc:chgData name="Than Quang Khoat" userId="b24b097a-3ba7-4fd8-ad2c-0f2ed537794d" providerId="ADAL" clId="{F970D5F0-036C-254C-8628-78DAEB2C987F}"/>
    <pc:docChg chg="custSel addSld delSld modSld">
      <pc:chgData name="Than Quang Khoat" userId="b24b097a-3ba7-4fd8-ad2c-0f2ed537794d" providerId="ADAL" clId="{F970D5F0-036C-254C-8628-78DAEB2C987F}" dt="2019-09-26T16:10:53.702" v="1267" actId="207"/>
      <pc:docMkLst>
        <pc:docMk/>
      </pc:docMkLst>
      <pc:sldChg chg="modSp">
        <pc:chgData name="Than Quang Khoat" userId="b24b097a-3ba7-4fd8-ad2c-0f2ed537794d" providerId="ADAL" clId="{F970D5F0-036C-254C-8628-78DAEB2C987F}" dt="2019-09-26T16:10:53.702" v="1267" actId="207"/>
        <pc:sldMkLst>
          <pc:docMk/>
          <pc:sldMk cId="1794511174" sldId="256"/>
        </pc:sldMkLst>
        <pc:spChg chg="mod">
          <ac:chgData name="Than Quang Khoat" userId="b24b097a-3ba7-4fd8-ad2c-0f2ed537794d" providerId="ADAL" clId="{F970D5F0-036C-254C-8628-78DAEB2C987F}" dt="2019-09-26T16:10:53.702" v="1267" actId="207"/>
          <ac:spMkLst>
            <pc:docMk/>
            <pc:sldMk cId="1794511174" sldId="256"/>
            <ac:spMk id="10" creationId="{C1F4A2F4-04C6-5B4B-8DB2-560FC85764C5}"/>
          </ac:spMkLst>
        </pc:spChg>
      </pc:sldChg>
      <pc:sldChg chg="delSp modSp add modAnim">
        <pc:chgData name="Than Quang Khoat" userId="b24b097a-3ba7-4fd8-ad2c-0f2ed537794d" providerId="ADAL" clId="{F970D5F0-036C-254C-8628-78DAEB2C987F}" dt="2019-09-26T15:49:09.628" v="585" actId="20577"/>
        <pc:sldMkLst>
          <pc:docMk/>
          <pc:sldMk cId="1158731636" sldId="326"/>
        </pc:sldMkLst>
        <pc:spChg chg="mod">
          <ac:chgData name="Than Quang Khoat" userId="b24b097a-3ba7-4fd8-ad2c-0f2ed537794d" providerId="ADAL" clId="{F970D5F0-036C-254C-8628-78DAEB2C987F}" dt="2019-09-26T15:38:40.096" v="194" actId="20577"/>
          <ac:spMkLst>
            <pc:docMk/>
            <pc:sldMk cId="1158731636" sldId="326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5:49:09.628" v="585" actId="20577"/>
          <ac:spMkLst>
            <pc:docMk/>
            <pc:sldMk cId="1158731636" sldId="326"/>
            <ac:spMk id="3" creationId="{00000000-0000-0000-0000-000000000000}"/>
          </ac:spMkLst>
        </pc:spChg>
        <pc:picChg chg="del">
          <ac:chgData name="Than Quang Khoat" userId="b24b097a-3ba7-4fd8-ad2c-0f2ed537794d" providerId="ADAL" clId="{F970D5F0-036C-254C-8628-78DAEB2C987F}" dt="2019-09-26T15:46:29.685" v="505" actId="478"/>
          <ac:picMkLst>
            <pc:docMk/>
            <pc:sldMk cId="1158731636" sldId="326"/>
            <ac:picMk id="8" creationId="{00000000-0000-0000-0000-000000000000}"/>
          </ac:picMkLst>
        </pc:picChg>
      </pc:sldChg>
      <pc:sldChg chg="modSp add">
        <pc:chgData name="Than Quang Khoat" userId="b24b097a-3ba7-4fd8-ad2c-0f2ed537794d" providerId="ADAL" clId="{F970D5F0-036C-254C-8628-78DAEB2C987F}" dt="2019-09-26T15:56:59.290" v="740" actId="20577"/>
        <pc:sldMkLst>
          <pc:docMk/>
          <pc:sldMk cId="3210085562" sldId="327"/>
        </pc:sldMkLst>
        <pc:spChg chg="mod">
          <ac:chgData name="Than Quang Khoat" userId="b24b097a-3ba7-4fd8-ad2c-0f2ed537794d" providerId="ADAL" clId="{F970D5F0-036C-254C-8628-78DAEB2C987F}" dt="2019-09-26T15:47:33.951" v="520" actId="20577"/>
          <ac:spMkLst>
            <pc:docMk/>
            <pc:sldMk cId="3210085562" sldId="327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5:56:59.290" v="740" actId="20577"/>
          <ac:spMkLst>
            <pc:docMk/>
            <pc:sldMk cId="3210085562" sldId="327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F970D5F0-036C-254C-8628-78DAEB2C987F}" dt="2019-09-26T16:10:14.347" v="1243" actId="20577"/>
        <pc:sldMkLst>
          <pc:docMk/>
          <pc:sldMk cId="520213636" sldId="328"/>
        </pc:sldMkLst>
        <pc:spChg chg="mod">
          <ac:chgData name="Than Quang Khoat" userId="b24b097a-3ba7-4fd8-ad2c-0f2ed537794d" providerId="ADAL" clId="{F970D5F0-036C-254C-8628-78DAEB2C987F}" dt="2019-09-26T16:00:21.696" v="874" actId="20577"/>
          <ac:spMkLst>
            <pc:docMk/>
            <pc:sldMk cId="520213636" sldId="328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6:10:14.347" v="1243" actId="20577"/>
          <ac:spMkLst>
            <pc:docMk/>
            <pc:sldMk cId="520213636" sldId="328"/>
            <ac:spMk id="3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9F96C240-4785-3243-BD97-5E0D4F192E4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9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92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9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4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4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8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4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7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5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3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5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92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9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9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1" y="1035426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6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4"/>
            <a:ext cx="1752600" cy="365125"/>
          </a:xfrm>
        </p:spPr>
        <p:txBody>
          <a:bodyPr/>
          <a:lstStyle/>
          <a:p>
            <a:fld id="{B5A42B9B-EC26-A146-A227-ECADBD3E8DE2}" type="datetime1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3" y="5257803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9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9" y="6356354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4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2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92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09802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4"/>
            <a:ext cx="1752600" cy="365125"/>
          </a:xfrm>
        </p:spPr>
        <p:txBody>
          <a:bodyPr/>
          <a:lstStyle/>
          <a:p>
            <a:fld id="{98A4E574-7F8E-994F-A91D-39FF77D990AB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4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20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3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4"/>
            <a:ext cx="1622612" cy="365125"/>
          </a:xfrm>
        </p:spPr>
        <p:txBody>
          <a:bodyPr/>
          <a:lstStyle/>
          <a:p>
            <a:fld id="{E451D01E-7569-DC4F-B3BA-B4422B13DE58}" type="datetime1"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4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4" y="6104969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5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5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2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4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2/13/20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4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20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514787"/>
            <a:ext cx="9144000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Impact" panose="020B0806030902050204" pitchFamily="34" charset="0"/>
              </a:rPr>
              <a:t>Machine Learning and Data Mining</a:t>
            </a:r>
            <a:br>
              <a:rPr lang="en-US" sz="4000" dirty="0">
                <a:latin typeface="Impact" panose="020B080603090205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Capstone Project examples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125968" cy="1002792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57200" y="5334000"/>
            <a:ext cx="8202168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</a:pPr>
            <a:r>
              <a:rPr lang="en-US" dirty="0"/>
              <a:t>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EE924-52CE-6F4C-B5A3-F44C2DE94B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-76012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Prediction of apps’ rating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study to build a system that can make accurate prediction about the average rating for an app, using some descriptions about the app. 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some descriptions about the app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average rating from users for a given app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Ridge regression or neural network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a set of apps and their descriptions in terms of text, each app has a rating collected from App Store.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Prediction of hotels’ rating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study to build a system that can make accurate prediction about the rating for a hotel when it has just been launched, using some descriptions about that hotel. The rating belongs to {1*, 2*, 3*, 4*, 5*}.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some descriptions about the hotel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rating for that hotel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Random Forest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a set of hotels and their descriptions. The data will be collected from Agoda.com.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Users’ preference in music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analyze the preference/interest of online users about music, over demographic/time/sex,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set of songs/MV, and a set of users and their interactions with the songs/MV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preference, new conclusion/finding, visualization,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clustering by K-means, classification with Random forest,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set of songs/MV, and a set of users and their interactions with the songs/MV. The data will be collected from youtube.com.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Comparison of differrent methods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do an extensive evaluation about the performance of differrent ML&amp;DM methods for solving a real-life problem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a dataset from that real-life problem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new conclusion/finding, recommendation,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How to do?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Select at least 3 methods/models to be evaluated.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Implement or use some existing codes of those methods.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Do extensive experiments to compare those methods, using different measures (e.g., accuracy, time, memory, …) and a good evaluation strategy. The comparison might also be in different scenarios. Use tables, figures, … to summarize the results.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Analyze the results, compare the performance, make conclusions.</a:t>
            </a: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745B0B8-F12E-4BA6-AED8-2FA9328FAD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444</Words>
  <Application>Microsoft Macintosh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Impact</vt:lpstr>
      <vt:lpstr>Wingdings</vt:lpstr>
      <vt:lpstr>Wingdings 2</vt:lpstr>
      <vt:lpstr>Plaza</vt:lpstr>
      <vt:lpstr>Introduction to Machine Learning and Data Mining Capstone Project examples</vt:lpstr>
      <vt:lpstr>Prediction of apps’ rating</vt:lpstr>
      <vt:lpstr>Prediction of hotels’ rating</vt:lpstr>
      <vt:lpstr>Users’ preference in music</vt:lpstr>
      <vt:lpstr>Comparison of differrent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2020-02-13T11:23:54Z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</Properties>
</file>