
<file path=[Content_Types].xml><?xml version="1.0" encoding="utf-8"?>
<Types xmlns="http://schemas.openxmlformats.org/package/2006/content-types">
  <Override PartName="/_rels/.rels" ContentType="application/vnd.openxmlformats-package.relationships+xml"/>
  <Override PartName="/docProps/app.xml" ContentType="application/vnd.openxmlformats-officedocument.extended-properties+xml"/>
  <Override PartName="/docProps/core.xml" ContentType="application/vnd.openxmlformats-package.core-properties+xml"/>
  <Override PartName="/ppt/_rels/presentation.xml.rels" ContentType="application/vnd.openxmlformats-package.relationships+xml"/>
  <Override PartName="/ppt/media/image14.png" ContentType="image/png"/>
  <Override PartName="/ppt/media/image13.png" ContentType="image/png"/>
  <Override PartName="/ppt/media/image12.png" ContentType="image/png"/>
  <Override PartName="/ppt/media/image11.png" ContentType="image/png"/>
  <Override PartName="/ppt/media/image10.png" ContentType="image/png"/>
  <Override PartName="/ppt/media/image9.png" ContentType="image/png"/>
  <Override PartName="/ppt/media/image7.png" ContentType="image/png"/>
  <Override PartName="/ppt/media/image2.png" ContentType="image/png"/>
  <Override PartName="/ppt/media/image8.png" ContentType="image/png"/>
  <Override PartName="/ppt/media/image1.jpeg" ContentType="image/jpeg"/>
  <Override PartName="/ppt/media/image6.png" ContentType="image/png"/>
  <Override PartName="/ppt/media/image3.png" ContentType="image/png"/>
  <Override PartName="/ppt/media/image4.png" ContentType="image/png"/>
  <Override PartName="/ppt/media/image5.png" ContentType="image/pn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2.xml" ContentType="application/vnd.openxmlformats-officedocument.theme+xml"/>
  <Override PartName="/ppt/theme/theme1.xml" ContentType="application/vnd.openxmlformats-officedocument.theme+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s/_rels/slide23.xml.rels" ContentType="application/vnd.openxmlformats-package.relationships+xml"/>
  <Override PartName="/ppt/slides/_rels/slide22.xml.rels" ContentType="application/vnd.openxmlformats-package.relationships+xml"/>
  <Override PartName="/ppt/slides/_rels/slide21.xml.rels" ContentType="application/vnd.openxmlformats-package.relationships+xml"/>
  <Override PartName="/ppt/slides/_rels/slide20.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1.xml.rels" ContentType="application/vnd.openxmlformats-package.relationships+xml"/>
  <Override PartName="/ppt/slides/_rels/slide9.xml.rels" ContentType="application/vnd.openxmlformats-package.relationships+xml"/>
  <Override PartName="/ppt/slides/_rels/slide2.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Lst>
  <p:sldSz cx="9144000" cy="51435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0" y="1592640"/>
            <a:ext cx="8229240" cy="858600"/>
          </a:xfrm>
          <a:prstGeom prst="rect">
            <a:avLst/>
          </a:prstGeom>
        </p:spPr>
        <p:txBody>
          <a:bodyPr lIns="0" rIns="0" tIns="0" bIns="0" anchor="ctr"/>
          <a:p>
            <a:pPr algn="ctr"/>
            <a:endParaRPr b="0" lang="en-US" sz="2810" spc="-1" strike="noStrike">
              <a:solidFill>
                <a:srgbClr val="006699"/>
              </a:solidFill>
              <a:latin typeface="Arial"/>
            </a:endParaRPr>
          </a:p>
        </p:txBody>
      </p:sp>
      <p:sp>
        <p:nvSpPr>
          <p:cNvPr id="25" name="PlaceHolder 2"/>
          <p:cNvSpPr>
            <a:spLocks noGrp="1"/>
          </p:cNvSpPr>
          <p:nvPr>
            <p:ph type="body"/>
          </p:nvPr>
        </p:nvSpPr>
        <p:spPr>
          <a:xfrm>
            <a:off x="457200" y="2759400"/>
            <a:ext cx="8229240" cy="680400"/>
          </a:xfrm>
          <a:prstGeom prst="rect">
            <a:avLst/>
          </a:prstGeom>
        </p:spPr>
        <p:txBody>
          <a:bodyPr lIns="0" rIns="0" tIns="0" bIns="0">
            <a:normAutofit/>
          </a:bodyPr>
          <a:p>
            <a:endParaRPr b="0" lang="en-US" sz="2180" spc="-1" strike="noStrike">
              <a:latin typeface="Arial"/>
            </a:endParaRPr>
          </a:p>
        </p:txBody>
      </p:sp>
      <p:sp>
        <p:nvSpPr>
          <p:cNvPr id="26" name="PlaceHolder 3"/>
          <p:cNvSpPr>
            <a:spLocks noGrp="1"/>
          </p:cNvSpPr>
          <p:nvPr>
            <p:ph type="body"/>
          </p:nvPr>
        </p:nvSpPr>
        <p:spPr>
          <a:xfrm>
            <a:off x="457200" y="3504960"/>
            <a:ext cx="8229240" cy="680400"/>
          </a:xfrm>
          <a:prstGeom prst="rect">
            <a:avLst/>
          </a:prstGeom>
        </p:spPr>
        <p:txBody>
          <a:bodyPr lIns="0" rIns="0" tIns="0" bIns="0">
            <a:normAutofit/>
          </a:bodyPr>
          <a:p>
            <a:endParaRPr b="0" lang="en-US" sz="218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0" y="1592640"/>
            <a:ext cx="8229240" cy="858600"/>
          </a:xfrm>
          <a:prstGeom prst="rect">
            <a:avLst/>
          </a:prstGeom>
        </p:spPr>
        <p:txBody>
          <a:bodyPr lIns="0" rIns="0" tIns="0" bIns="0" anchor="ctr"/>
          <a:p>
            <a:pPr algn="ctr"/>
            <a:endParaRPr b="0" lang="en-US" sz="2810" spc="-1" strike="noStrike">
              <a:solidFill>
                <a:srgbClr val="006699"/>
              </a:solidFill>
              <a:latin typeface="Arial"/>
            </a:endParaRPr>
          </a:p>
        </p:txBody>
      </p:sp>
      <p:sp>
        <p:nvSpPr>
          <p:cNvPr id="28" name="PlaceHolder 2"/>
          <p:cNvSpPr>
            <a:spLocks noGrp="1"/>
          </p:cNvSpPr>
          <p:nvPr>
            <p:ph type="body"/>
          </p:nvPr>
        </p:nvSpPr>
        <p:spPr>
          <a:xfrm>
            <a:off x="457200" y="2759400"/>
            <a:ext cx="4015800" cy="680400"/>
          </a:xfrm>
          <a:prstGeom prst="rect">
            <a:avLst/>
          </a:prstGeom>
        </p:spPr>
        <p:txBody>
          <a:bodyPr lIns="0" rIns="0" tIns="0" bIns="0">
            <a:normAutofit/>
          </a:bodyPr>
          <a:p>
            <a:endParaRPr b="0" lang="en-US" sz="2180" spc="-1" strike="noStrike">
              <a:latin typeface="Arial"/>
            </a:endParaRPr>
          </a:p>
        </p:txBody>
      </p:sp>
      <p:sp>
        <p:nvSpPr>
          <p:cNvPr id="29" name="PlaceHolder 3"/>
          <p:cNvSpPr>
            <a:spLocks noGrp="1"/>
          </p:cNvSpPr>
          <p:nvPr>
            <p:ph type="body"/>
          </p:nvPr>
        </p:nvSpPr>
        <p:spPr>
          <a:xfrm>
            <a:off x="4674240" y="2759400"/>
            <a:ext cx="4015800" cy="680400"/>
          </a:xfrm>
          <a:prstGeom prst="rect">
            <a:avLst/>
          </a:prstGeom>
        </p:spPr>
        <p:txBody>
          <a:bodyPr lIns="0" rIns="0" tIns="0" bIns="0">
            <a:normAutofit/>
          </a:bodyPr>
          <a:p>
            <a:endParaRPr b="0" lang="en-US" sz="2180" spc="-1" strike="noStrike">
              <a:latin typeface="Arial"/>
            </a:endParaRPr>
          </a:p>
        </p:txBody>
      </p:sp>
      <p:sp>
        <p:nvSpPr>
          <p:cNvPr id="30" name="PlaceHolder 4"/>
          <p:cNvSpPr>
            <a:spLocks noGrp="1"/>
          </p:cNvSpPr>
          <p:nvPr>
            <p:ph type="body"/>
          </p:nvPr>
        </p:nvSpPr>
        <p:spPr>
          <a:xfrm>
            <a:off x="457200" y="3504960"/>
            <a:ext cx="4015800" cy="680400"/>
          </a:xfrm>
          <a:prstGeom prst="rect">
            <a:avLst/>
          </a:prstGeom>
        </p:spPr>
        <p:txBody>
          <a:bodyPr lIns="0" rIns="0" tIns="0" bIns="0">
            <a:normAutofit/>
          </a:bodyPr>
          <a:p>
            <a:endParaRPr b="0" lang="en-US" sz="2180" spc="-1" strike="noStrike">
              <a:latin typeface="Arial"/>
            </a:endParaRPr>
          </a:p>
        </p:txBody>
      </p:sp>
      <p:sp>
        <p:nvSpPr>
          <p:cNvPr id="31" name="PlaceHolder 5"/>
          <p:cNvSpPr>
            <a:spLocks noGrp="1"/>
          </p:cNvSpPr>
          <p:nvPr>
            <p:ph type="body"/>
          </p:nvPr>
        </p:nvSpPr>
        <p:spPr>
          <a:xfrm>
            <a:off x="4674240" y="3504960"/>
            <a:ext cx="4015800" cy="680400"/>
          </a:xfrm>
          <a:prstGeom prst="rect">
            <a:avLst/>
          </a:prstGeom>
        </p:spPr>
        <p:txBody>
          <a:bodyPr lIns="0" rIns="0" tIns="0" bIns="0">
            <a:normAutofit/>
          </a:bodyPr>
          <a:p>
            <a:endParaRPr b="0" lang="en-US" sz="218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0" y="1592640"/>
            <a:ext cx="8229240" cy="858600"/>
          </a:xfrm>
          <a:prstGeom prst="rect">
            <a:avLst/>
          </a:prstGeom>
        </p:spPr>
        <p:txBody>
          <a:bodyPr lIns="0" rIns="0" tIns="0" bIns="0" anchor="ctr"/>
          <a:p>
            <a:pPr algn="ctr"/>
            <a:endParaRPr b="0" lang="en-US" sz="2810" spc="-1" strike="noStrike">
              <a:solidFill>
                <a:srgbClr val="006699"/>
              </a:solidFill>
              <a:latin typeface="Arial"/>
            </a:endParaRPr>
          </a:p>
        </p:txBody>
      </p:sp>
      <p:sp>
        <p:nvSpPr>
          <p:cNvPr id="33" name="PlaceHolder 2"/>
          <p:cNvSpPr>
            <a:spLocks noGrp="1"/>
          </p:cNvSpPr>
          <p:nvPr>
            <p:ph type="body"/>
          </p:nvPr>
        </p:nvSpPr>
        <p:spPr>
          <a:xfrm>
            <a:off x="457200" y="2759400"/>
            <a:ext cx="2649600" cy="680400"/>
          </a:xfrm>
          <a:prstGeom prst="rect">
            <a:avLst/>
          </a:prstGeom>
        </p:spPr>
        <p:txBody>
          <a:bodyPr lIns="0" rIns="0" tIns="0" bIns="0">
            <a:normAutofit/>
          </a:bodyPr>
          <a:p>
            <a:endParaRPr b="0" lang="en-US" sz="2180" spc="-1" strike="noStrike">
              <a:latin typeface="Arial"/>
            </a:endParaRPr>
          </a:p>
        </p:txBody>
      </p:sp>
      <p:sp>
        <p:nvSpPr>
          <p:cNvPr id="34" name="PlaceHolder 3"/>
          <p:cNvSpPr>
            <a:spLocks noGrp="1"/>
          </p:cNvSpPr>
          <p:nvPr>
            <p:ph type="body"/>
          </p:nvPr>
        </p:nvSpPr>
        <p:spPr>
          <a:xfrm>
            <a:off x="3239640" y="2759400"/>
            <a:ext cx="2649600" cy="680400"/>
          </a:xfrm>
          <a:prstGeom prst="rect">
            <a:avLst/>
          </a:prstGeom>
        </p:spPr>
        <p:txBody>
          <a:bodyPr lIns="0" rIns="0" tIns="0" bIns="0">
            <a:normAutofit/>
          </a:bodyPr>
          <a:p>
            <a:endParaRPr b="0" lang="en-US" sz="2180" spc="-1" strike="noStrike">
              <a:latin typeface="Arial"/>
            </a:endParaRPr>
          </a:p>
        </p:txBody>
      </p:sp>
      <p:sp>
        <p:nvSpPr>
          <p:cNvPr id="35" name="PlaceHolder 4"/>
          <p:cNvSpPr>
            <a:spLocks noGrp="1"/>
          </p:cNvSpPr>
          <p:nvPr>
            <p:ph type="body"/>
          </p:nvPr>
        </p:nvSpPr>
        <p:spPr>
          <a:xfrm>
            <a:off x="6022080" y="2759400"/>
            <a:ext cx="2649600" cy="680400"/>
          </a:xfrm>
          <a:prstGeom prst="rect">
            <a:avLst/>
          </a:prstGeom>
        </p:spPr>
        <p:txBody>
          <a:bodyPr lIns="0" rIns="0" tIns="0" bIns="0">
            <a:normAutofit/>
          </a:bodyPr>
          <a:p>
            <a:endParaRPr b="0" lang="en-US" sz="2180" spc="-1" strike="noStrike">
              <a:latin typeface="Arial"/>
            </a:endParaRPr>
          </a:p>
        </p:txBody>
      </p:sp>
      <p:sp>
        <p:nvSpPr>
          <p:cNvPr id="36" name="PlaceHolder 5"/>
          <p:cNvSpPr>
            <a:spLocks noGrp="1"/>
          </p:cNvSpPr>
          <p:nvPr>
            <p:ph type="body"/>
          </p:nvPr>
        </p:nvSpPr>
        <p:spPr>
          <a:xfrm>
            <a:off x="457200" y="3504960"/>
            <a:ext cx="2649600" cy="680400"/>
          </a:xfrm>
          <a:prstGeom prst="rect">
            <a:avLst/>
          </a:prstGeom>
        </p:spPr>
        <p:txBody>
          <a:bodyPr lIns="0" rIns="0" tIns="0" bIns="0">
            <a:normAutofit/>
          </a:bodyPr>
          <a:p>
            <a:endParaRPr b="0" lang="en-US" sz="2180" spc="-1" strike="noStrike">
              <a:latin typeface="Arial"/>
            </a:endParaRPr>
          </a:p>
        </p:txBody>
      </p:sp>
      <p:sp>
        <p:nvSpPr>
          <p:cNvPr id="37" name="PlaceHolder 6"/>
          <p:cNvSpPr>
            <a:spLocks noGrp="1"/>
          </p:cNvSpPr>
          <p:nvPr>
            <p:ph type="body"/>
          </p:nvPr>
        </p:nvSpPr>
        <p:spPr>
          <a:xfrm>
            <a:off x="3239640" y="3504960"/>
            <a:ext cx="2649600" cy="680400"/>
          </a:xfrm>
          <a:prstGeom prst="rect">
            <a:avLst/>
          </a:prstGeom>
        </p:spPr>
        <p:txBody>
          <a:bodyPr lIns="0" rIns="0" tIns="0" bIns="0">
            <a:normAutofit/>
          </a:bodyPr>
          <a:p>
            <a:endParaRPr b="0" lang="en-US" sz="2180" spc="-1" strike="noStrike">
              <a:latin typeface="Arial"/>
            </a:endParaRPr>
          </a:p>
        </p:txBody>
      </p:sp>
      <p:sp>
        <p:nvSpPr>
          <p:cNvPr id="38" name="PlaceHolder 7"/>
          <p:cNvSpPr>
            <a:spLocks noGrp="1"/>
          </p:cNvSpPr>
          <p:nvPr>
            <p:ph type="body"/>
          </p:nvPr>
        </p:nvSpPr>
        <p:spPr>
          <a:xfrm>
            <a:off x="6022080" y="3504960"/>
            <a:ext cx="2649600" cy="680400"/>
          </a:xfrm>
          <a:prstGeom prst="rect">
            <a:avLst/>
          </a:prstGeom>
        </p:spPr>
        <p:txBody>
          <a:bodyPr lIns="0" rIns="0" tIns="0" bIns="0">
            <a:normAutofit/>
          </a:bodyPr>
          <a:p>
            <a:endParaRPr b="0" lang="en-US" sz="218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5" name="PlaceHolder 1"/>
          <p:cNvSpPr>
            <a:spLocks noGrp="1"/>
          </p:cNvSpPr>
          <p:nvPr>
            <p:ph type="title"/>
          </p:nvPr>
        </p:nvSpPr>
        <p:spPr>
          <a:xfrm>
            <a:off x="0" y="1592640"/>
            <a:ext cx="8229240" cy="858600"/>
          </a:xfrm>
          <a:prstGeom prst="rect">
            <a:avLst/>
          </a:prstGeom>
        </p:spPr>
        <p:txBody>
          <a:bodyPr lIns="0" rIns="0" tIns="0" bIns="0" anchor="ctr"/>
          <a:p>
            <a:pPr algn="ctr"/>
            <a:endParaRPr b="0" lang="en-US" sz="2810" spc="-1" strike="noStrike">
              <a:solidFill>
                <a:srgbClr val="006699"/>
              </a:solidFill>
              <a:latin typeface="Arial"/>
            </a:endParaRPr>
          </a:p>
        </p:txBody>
      </p:sp>
      <p:sp>
        <p:nvSpPr>
          <p:cNvPr id="46" name="PlaceHolder 2"/>
          <p:cNvSpPr>
            <a:spLocks noGrp="1"/>
          </p:cNvSpPr>
          <p:nvPr>
            <p:ph type="subTitle"/>
          </p:nvPr>
        </p:nvSpPr>
        <p:spPr>
          <a:xfrm>
            <a:off x="457200" y="2759400"/>
            <a:ext cx="8229240" cy="14270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0" y="1592640"/>
            <a:ext cx="8229240" cy="858600"/>
          </a:xfrm>
          <a:prstGeom prst="rect">
            <a:avLst/>
          </a:prstGeom>
        </p:spPr>
        <p:txBody>
          <a:bodyPr lIns="0" rIns="0" tIns="0" bIns="0" anchor="ctr"/>
          <a:p>
            <a:pPr algn="ctr"/>
            <a:endParaRPr b="0" lang="en-US" sz="2810" spc="-1" strike="noStrike">
              <a:solidFill>
                <a:srgbClr val="006699"/>
              </a:solidFill>
              <a:latin typeface="Arial"/>
            </a:endParaRPr>
          </a:p>
        </p:txBody>
      </p:sp>
      <p:sp>
        <p:nvSpPr>
          <p:cNvPr id="48" name="PlaceHolder 2"/>
          <p:cNvSpPr>
            <a:spLocks noGrp="1"/>
          </p:cNvSpPr>
          <p:nvPr>
            <p:ph type="body"/>
          </p:nvPr>
        </p:nvSpPr>
        <p:spPr>
          <a:xfrm>
            <a:off x="457200" y="2759400"/>
            <a:ext cx="8229240" cy="1427040"/>
          </a:xfrm>
          <a:prstGeom prst="rect">
            <a:avLst/>
          </a:prstGeom>
        </p:spPr>
        <p:txBody>
          <a:bodyPr lIns="0" rIns="0" tIns="0" bIns="0">
            <a:normAutofit/>
          </a:bodyPr>
          <a:p>
            <a:endParaRPr b="0" lang="en-US" sz="218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0" y="1592640"/>
            <a:ext cx="8229240" cy="858600"/>
          </a:xfrm>
          <a:prstGeom prst="rect">
            <a:avLst/>
          </a:prstGeom>
        </p:spPr>
        <p:txBody>
          <a:bodyPr lIns="0" rIns="0" tIns="0" bIns="0" anchor="ctr"/>
          <a:p>
            <a:pPr algn="ctr"/>
            <a:endParaRPr b="0" lang="en-US" sz="2810" spc="-1" strike="noStrike">
              <a:solidFill>
                <a:srgbClr val="006699"/>
              </a:solidFill>
              <a:latin typeface="Arial"/>
            </a:endParaRPr>
          </a:p>
        </p:txBody>
      </p:sp>
      <p:sp>
        <p:nvSpPr>
          <p:cNvPr id="50" name="PlaceHolder 2"/>
          <p:cNvSpPr>
            <a:spLocks noGrp="1"/>
          </p:cNvSpPr>
          <p:nvPr>
            <p:ph type="body"/>
          </p:nvPr>
        </p:nvSpPr>
        <p:spPr>
          <a:xfrm>
            <a:off x="457200" y="2759400"/>
            <a:ext cx="4015800" cy="1427040"/>
          </a:xfrm>
          <a:prstGeom prst="rect">
            <a:avLst/>
          </a:prstGeom>
        </p:spPr>
        <p:txBody>
          <a:bodyPr lIns="0" rIns="0" tIns="0" bIns="0">
            <a:normAutofit/>
          </a:bodyPr>
          <a:p>
            <a:endParaRPr b="0" lang="en-US" sz="2180" spc="-1" strike="noStrike">
              <a:latin typeface="Arial"/>
            </a:endParaRPr>
          </a:p>
        </p:txBody>
      </p:sp>
      <p:sp>
        <p:nvSpPr>
          <p:cNvPr id="51" name="PlaceHolder 3"/>
          <p:cNvSpPr>
            <a:spLocks noGrp="1"/>
          </p:cNvSpPr>
          <p:nvPr>
            <p:ph type="body"/>
          </p:nvPr>
        </p:nvSpPr>
        <p:spPr>
          <a:xfrm>
            <a:off x="4674240" y="2759400"/>
            <a:ext cx="4015800" cy="1427040"/>
          </a:xfrm>
          <a:prstGeom prst="rect">
            <a:avLst/>
          </a:prstGeom>
        </p:spPr>
        <p:txBody>
          <a:bodyPr lIns="0" rIns="0" tIns="0" bIns="0">
            <a:normAutofit/>
          </a:bodyPr>
          <a:p>
            <a:endParaRPr b="0" lang="en-US" sz="218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2" name="PlaceHolder 1"/>
          <p:cNvSpPr>
            <a:spLocks noGrp="1"/>
          </p:cNvSpPr>
          <p:nvPr>
            <p:ph type="title"/>
          </p:nvPr>
        </p:nvSpPr>
        <p:spPr>
          <a:xfrm>
            <a:off x="0" y="1592640"/>
            <a:ext cx="8229240" cy="858600"/>
          </a:xfrm>
          <a:prstGeom prst="rect">
            <a:avLst/>
          </a:prstGeom>
        </p:spPr>
        <p:txBody>
          <a:bodyPr lIns="0" rIns="0" tIns="0" bIns="0" anchor="ctr"/>
          <a:p>
            <a:pPr algn="ctr"/>
            <a:endParaRPr b="0" lang="en-US" sz="2810" spc="-1" strike="noStrike">
              <a:solidFill>
                <a:srgbClr val="006699"/>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3" name="PlaceHolder 1"/>
          <p:cNvSpPr>
            <a:spLocks noGrp="1"/>
          </p:cNvSpPr>
          <p:nvPr>
            <p:ph type="subTitle"/>
          </p:nvPr>
        </p:nvSpPr>
        <p:spPr>
          <a:xfrm>
            <a:off x="0" y="1592640"/>
            <a:ext cx="8229240" cy="39812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0" y="1592640"/>
            <a:ext cx="8229240" cy="858600"/>
          </a:xfrm>
          <a:prstGeom prst="rect">
            <a:avLst/>
          </a:prstGeom>
        </p:spPr>
        <p:txBody>
          <a:bodyPr lIns="0" rIns="0" tIns="0" bIns="0" anchor="ctr"/>
          <a:p>
            <a:pPr algn="ctr"/>
            <a:endParaRPr b="0" lang="en-US" sz="2810" spc="-1" strike="noStrike">
              <a:solidFill>
                <a:srgbClr val="006699"/>
              </a:solidFill>
              <a:latin typeface="Arial"/>
            </a:endParaRPr>
          </a:p>
        </p:txBody>
      </p:sp>
      <p:sp>
        <p:nvSpPr>
          <p:cNvPr id="55" name="PlaceHolder 2"/>
          <p:cNvSpPr>
            <a:spLocks noGrp="1"/>
          </p:cNvSpPr>
          <p:nvPr>
            <p:ph type="body"/>
          </p:nvPr>
        </p:nvSpPr>
        <p:spPr>
          <a:xfrm>
            <a:off x="457200" y="2759400"/>
            <a:ext cx="4015800" cy="680400"/>
          </a:xfrm>
          <a:prstGeom prst="rect">
            <a:avLst/>
          </a:prstGeom>
        </p:spPr>
        <p:txBody>
          <a:bodyPr lIns="0" rIns="0" tIns="0" bIns="0">
            <a:normAutofit/>
          </a:bodyPr>
          <a:p>
            <a:endParaRPr b="0" lang="en-US" sz="2180" spc="-1" strike="noStrike">
              <a:latin typeface="Arial"/>
            </a:endParaRPr>
          </a:p>
        </p:txBody>
      </p:sp>
      <p:sp>
        <p:nvSpPr>
          <p:cNvPr id="56" name="PlaceHolder 3"/>
          <p:cNvSpPr>
            <a:spLocks noGrp="1"/>
          </p:cNvSpPr>
          <p:nvPr>
            <p:ph type="body"/>
          </p:nvPr>
        </p:nvSpPr>
        <p:spPr>
          <a:xfrm>
            <a:off x="4674240" y="2759400"/>
            <a:ext cx="4015800" cy="1427040"/>
          </a:xfrm>
          <a:prstGeom prst="rect">
            <a:avLst/>
          </a:prstGeom>
        </p:spPr>
        <p:txBody>
          <a:bodyPr lIns="0" rIns="0" tIns="0" bIns="0">
            <a:normAutofit/>
          </a:bodyPr>
          <a:p>
            <a:endParaRPr b="0" lang="en-US" sz="2180" spc="-1" strike="noStrike">
              <a:latin typeface="Arial"/>
            </a:endParaRPr>
          </a:p>
        </p:txBody>
      </p:sp>
      <p:sp>
        <p:nvSpPr>
          <p:cNvPr id="57" name="PlaceHolder 4"/>
          <p:cNvSpPr>
            <a:spLocks noGrp="1"/>
          </p:cNvSpPr>
          <p:nvPr>
            <p:ph type="body"/>
          </p:nvPr>
        </p:nvSpPr>
        <p:spPr>
          <a:xfrm>
            <a:off x="457200" y="3504960"/>
            <a:ext cx="4015800" cy="680400"/>
          </a:xfrm>
          <a:prstGeom prst="rect">
            <a:avLst/>
          </a:prstGeom>
        </p:spPr>
        <p:txBody>
          <a:bodyPr lIns="0" rIns="0" tIns="0" bIns="0">
            <a:normAutofit/>
          </a:bodyPr>
          <a:p>
            <a:endParaRPr b="0" lang="en-US" sz="218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0" y="1592640"/>
            <a:ext cx="8229240" cy="858600"/>
          </a:xfrm>
          <a:prstGeom prst="rect">
            <a:avLst/>
          </a:prstGeom>
        </p:spPr>
        <p:txBody>
          <a:bodyPr lIns="0" rIns="0" tIns="0" bIns="0" anchor="ctr"/>
          <a:p>
            <a:pPr algn="ctr"/>
            <a:endParaRPr b="0" lang="en-US" sz="2810" spc="-1" strike="noStrike">
              <a:solidFill>
                <a:srgbClr val="006699"/>
              </a:solidFill>
              <a:latin typeface="Arial"/>
            </a:endParaRPr>
          </a:p>
        </p:txBody>
      </p:sp>
      <p:sp>
        <p:nvSpPr>
          <p:cNvPr id="4" name="PlaceHolder 2"/>
          <p:cNvSpPr>
            <a:spLocks noGrp="1"/>
          </p:cNvSpPr>
          <p:nvPr>
            <p:ph type="subTitle"/>
          </p:nvPr>
        </p:nvSpPr>
        <p:spPr>
          <a:xfrm>
            <a:off x="457200" y="2759400"/>
            <a:ext cx="8229240" cy="14270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0" y="1592640"/>
            <a:ext cx="8229240" cy="858600"/>
          </a:xfrm>
          <a:prstGeom prst="rect">
            <a:avLst/>
          </a:prstGeom>
        </p:spPr>
        <p:txBody>
          <a:bodyPr lIns="0" rIns="0" tIns="0" bIns="0" anchor="ctr"/>
          <a:p>
            <a:pPr algn="ctr"/>
            <a:endParaRPr b="0" lang="en-US" sz="2810" spc="-1" strike="noStrike">
              <a:solidFill>
                <a:srgbClr val="006699"/>
              </a:solidFill>
              <a:latin typeface="Arial"/>
            </a:endParaRPr>
          </a:p>
        </p:txBody>
      </p:sp>
      <p:sp>
        <p:nvSpPr>
          <p:cNvPr id="59" name="PlaceHolder 2"/>
          <p:cNvSpPr>
            <a:spLocks noGrp="1"/>
          </p:cNvSpPr>
          <p:nvPr>
            <p:ph type="body"/>
          </p:nvPr>
        </p:nvSpPr>
        <p:spPr>
          <a:xfrm>
            <a:off x="457200" y="2759400"/>
            <a:ext cx="4015800" cy="1427040"/>
          </a:xfrm>
          <a:prstGeom prst="rect">
            <a:avLst/>
          </a:prstGeom>
        </p:spPr>
        <p:txBody>
          <a:bodyPr lIns="0" rIns="0" tIns="0" bIns="0">
            <a:normAutofit/>
          </a:bodyPr>
          <a:p>
            <a:endParaRPr b="0" lang="en-US" sz="2180" spc="-1" strike="noStrike">
              <a:latin typeface="Arial"/>
            </a:endParaRPr>
          </a:p>
        </p:txBody>
      </p:sp>
      <p:sp>
        <p:nvSpPr>
          <p:cNvPr id="60" name="PlaceHolder 3"/>
          <p:cNvSpPr>
            <a:spLocks noGrp="1"/>
          </p:cNvSpPr>
          <p:nvPr>
            <p:ph type="body"/>
          </p:nvPr>
        </p:nvSpPr>
        <p:spPr>
          <a:xfrm>
            <a:off x="4674240" y="2759400"/>
            <a:ext cx="4015800" cy="680400"/>
          </a:xfrm>
          <a:prstGeom prst="rect">
            <a:avLst/>
          </a:prstGeom>
        </p:spPr>
        <p:txBody>
          <a:bodyPr lIns="0" rIns="0" tIns="0" bIns="0">
            <a:normAutofit/>
          </a:bodyPr>
          <a:p>
            <a:endParaRPr b="0" lang="en-US" sz="2180" spc="-1" strike="noStrike">
              <a:latin typeface="Arial"/>
            </a:endParaRPr>
          </a:p>
        </p:txBody>
      </p:sp>
      <p:sp>
        <p:nvSpPr>
          <p:cNvPr id="61" name="PlaceHolder 4"/>
          <p:cNvSpPr>
            <a:spLocks noGrp="1"/>
          </p:cNvSpPr>
          <p:nvPr>
            <p:ph type="body"/>
          </p:nvPr>
        </p:nvSpPr>
        <p:spPr>
          <a:xfrm>
            <a:off x="4674240" y="3504960"/>
            <a:ext cx="4015800" cy="680400"/>
          </a:xfrm>
          <a:prstGeom prst="rect">
            <a:avLst/>
          </a:prstGeom>
        </p:spPr>
        <p:txBody>
          <a:bodyPr lIns="0" rIns="0" tIns="0" bIns="0">
            <a:normAutofit/>
          </a:bodyPr>
          <a:p>
            <a:endParaRPr b="0" lang="en-US" sz="218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0" y="1592640"/>
            <a:ext cx="8229240" cy="858600"/>
          </a:xfrm>
          <a:prstGeom prst="rect">
            <a:avLst/>
          </a:prstGeom>
        </p:spPr>
        <p:txBody>
          <a:bodyPr lIns="0" rIns="0" tIns="0" bIns="0" anchor="ctr"/>
          <a:p>
            <a:pPr algn="ctr"/>
            <a:endParaRPr b="0" lang="en-US" sz="2810" spc="-1" strike="noStrike">
              <a:solidFill>
                <a:srgbClr val="006699"/>
              </a:solidFill>
              <a:latin typeface="Arial"/>
            </a:endParaRPr>
          </a:p>
        </p:txBody>
      </p:sp>
      <p:sp>
        <p:nvSpPr>
          <p:cNvPr id="63" name="PlaceHolder 2"/>
          <p:cNvSpPr>
            <a:spLocks noGrp="1"/>
          </p:cNvSpPr>
          <p:nvPr>
            <p:ph type="body"/>
          </p:nvPr>
        </p:nvSpPr>
        <p:spPr>
          <a:xfrm>
            <a:off x="457200" y="2759400"/>
            <a:ext cx="4015800" cy="680400"/>
          </a:xfrm>
          <a:prstGeom prst="rect">
            <a:avLst/>
          </a:prstGeom>
        </p:spPr>
        <p:txBody>
          <a:bodyPr lIns="0" rIns="0" tIns="0" bIns="0">
            <a:normAutofit/>
          </a:bodyPr>
          <a:p>
            <a:endParaRPr b="0" lang="en-US" sz="2180" spc="-1" strike="noStrike">
              <a:latin typeface="Arial"/>
            </a:endParaRPr>
          </a:p>
        </p:txBody>
      </p:sp>
      <p:sp>
        <p:nvSpPr>
          <p:cNvPr id="64" name="PlaceHolder 3"/>
          <p:cNvSpPr>
            <a:spLocks noGrp="1"/>
          </p:cNvSpPr>
          <p:nvPr>
            <p:ph type="body"/>
          </p:nvPr>
        </p:nvSpPr>
        <p:spPr>
          <a:xfrm>
            <a:off x="4674240" y="2759400"/>
            <a:ext cx="4015800" cy="680400"/>
          </a:xfrm>
          <a:prstGeom prst="rect">
            <a:avLst/>
          </a:prstGeom>
        </p:spPr>
        <p:txBody>
          <a:bodyPr lIns="0" rIns="0" tIns="0" bIns="0">
            <a:normAutofit/>
          </a:bodyPr>
          <a:p>
            <a:endParaRPr b="0" lang="en-US" sz="2180" spc="-1" strike="noStrike">
              <a:latin typeface="Arial"/>
            </a:endParaRPr>
          </a:p>
        </p:txBody>
      </p:sp>
      <p:sp>
        <p:nvSpPr>
          <p:cNvPr id="65" name="PlaceHolder 4"/>
          <p:cNvSpPr>
            <a:spLocks noGrp="1"/>
          </p:cNvSpPr>
          <p:nvPr>
            <p:ph type="body"/>
          </p:nvPr>
        </p:nvSpPr>
        <p:spPr>
          <a:xfrm>
            <a:off x="457200" y="3504960"/>
            <a:ext cx="8229240" cy="680400"/>
          </a:xfrm>
          <a:prstGeom prst="rect">
            <a:avLst/>
          </a:prstGeom>
        </p:spPr>
        <p:txBody>
          <a:bodyPr lIns="0" rIns="0" tIns="0" bIns="0">
            <a:normAutofit/>
          </a:bodyPr>
          <a:p>
            <a:endParaRPr b="0" lang="en-US" sz="218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0" y="1592640"/>
            <a:ext cx="8229240" cy="858600"/>
          </a:xfrm>
          <a:prstGeom prst="rect">
            <a:avLst/>
          </a:prstGeom>
        </p:spPr>
        <p:txBody>
          <a:bodyPr lIns="0" rIns="0" tIns="0" bIns="0" anchor="ctr"/>
          <a:p>
            <a:pPr algn="ctr"/>
            <a:endParaRPr b="0" lang="en-US" sz="2810" spc="-1" strike="noStrike">
              <a:solidFill>
                <a:srgbClr val="006699"/>
              </a:solidFill>
              <a:latin typeface="Arial"/>
            </a:endParaRPr>
          </a:p>
        </p:txBody>
      </p:sp>
      <p:sp>
        <p:nvSpPr>
          <p:cNvPr id="67" name="PlaceHolder 2"/>
          <p:cNvSpPr>
            <a:spLocks noGrp="1"/>
          </p:cNvSpPr>
          <p:nvPr>
            <p:ph type="body"/>
          </p:nvPr>
        </p:nvSpPr>
        <p:spPr>
          <a:xfrm>
            <a:off x="457200" y="2759400"/>
            <a:ext cx="8229240" cy="680400"/>
          </a:xfrm>
          <a:prstGeom prst="rect">
            <a:avLst/>
          </a:prstGeom>
        </p:spPr>
        <p:txBody>
          <a:bodyPr lIns="0" rIns="0" tIns="0" bIns="0">
            <a:normAutofit/>
          </a:bodyPr>
          <a:p>
            <a:endParaRPr b="0" lang="en-US" sz="2180" spc="-1" strike="noStrike">
              <a:latin typeface="Arial"/>
            </a:endParaRPr>
          </a:p>
        </p:txBody>
      </p:sp>
      <p:sp>
        <p:nvSpPr>
          <p:cNvPr id="68" name="PlaceHolder 3"/>
          <p:cNvSpPr>
            <a:spLocks noGrp="1"/>
          </p:cNvSpPr>
          <p:nvPr>
            <p:ph type="body"/>
          </p:nvPr>
        </p:nvSpPr>
        <p:spPr>
          <a:xfrm>
            <a:off x="457200" y="3504960"/>
            <a:ext cx="8229240" cy="680400"/>
          </a:xfrm>
          <a:prstGeom prst="rect">
            <a:avLst/>
          </a:prstGeom>
        </p:spPr>
        <p:txBody>
          <a:bodyPr lIns="0" rIns="0" tIns="0" bIns="0">
            <a:normAutofit/>
          </a:bodyPr>
          <a:p>
            <a:endParaRPr b="0" lang="en-US" sz="218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0" y="1592640"/>
            <a:ext cx="8229240" cy="858600"/>
          </a:xfrm>
          <a:prstGeom prst="rect">
            <a:avLst/>
          </a:prstGeom>
        </p:spPr>
        <p:txBody>
          <a:bodyPr lIns="0" rIns="0" tIns="0" bIns="0" anchor="ctr"/>
          <a:p>
            <a:pPr algn="ctr"/>
            <a:endParaRPr b="0" lang="en-US" sz="2810" spc="-1" strike="noStrike">
              <a:solidFill>
                <a:srgbClr val="006699"/>
              </a:solidFill>
              <a:latin typeface="Arial"/>
            </a:endParaRPr>
          </a:p>
        </p:txBody>
      </p:sp>
      <p:sp>
        <p:nvSpPr>
          <p:cNvPr id="70" name="PlaceHolder 2"/>
          <p:cNvSpPr>
            <a:spLocks noGrp="1"/>
          </p:cNvSpPr>
          <p:nvPr>
            <p:ph type="body"/>
          </p:nvPr>
        </p:nvSpPr>
        <p:spPr>
          <a:xfrm>
            <a:off x="457200" y="2759400"/>
            <a:ext cx="4015800" cy="680400"/>
          </a:xfrm>
          <a:prstGeom prst="rect">
            <a:avLst/>
          </a:prstGeom>
        </p:spPr>
        <p:txBody>
          <a:bodyPr lIns="0" rIns="0" tIns="0" bIns="0">
            <a:normAutofit/>
          </a:bodyPr>
          <a:p>
            <a:endParaRPr b="0" lang="en-US" sz="2180" spc="-1" strike="noStrike">
              <a:latin typeface="Arial"/>
            </a:endParaRPr>
          </a:p>
        </p:txBody>
      </p:sp>
      <p:sp>
        <p:nvSpPr>
          <p:cNvPr id="71" name="PlaceHolder 3"/>
          <p:cNvSpPr>
            <a:spLocks noGrp="1"/>
          </p:cNvSpPr>
          <p:nvPr>
            <p:ph type="body"/>
          </p:nvPr>
        </p:nvSpPr>
        <p:spPr>
          <a:xfrm>
            <a:off x="4674240" y="2759400"/>
            <a:ext cx="4015800" cy="680400"/>
          </a:xfrm>
          <a:prstGeom prst="rect">
            <a:avLst/>
          </a:prstGeom>
        </p:spPr>
        <p:txBody>
          <a:bodyPr lIns="0" rIns="0" tIns="0" bIns="0">
            <a:normAutofit/>
          </a:bodyPr>
          <a:p>
            <a:endParaRPr b="0" lang="en-US" sz="2180" spc="-1" strike="noStrike">
              <a:latin typeface="Arial"/>
            </a:endParaRPr>
          </a:p>
        </p:txBody>
      </p:sp>
      <p:sp>
        <p:nvSpPr>
          <p:cNvPr id="72" name="PlaceHolder 4"/>
          <p:cNvSpPr>
            <a:spLocks noGrp="1"/>
          </p:cNvSpPr>
          <p:nvPr>
            <p:ph type="body"/>
          </p:nvPr>
        </p:nvSpPr>
        <p:spPr>
          <a:xfrm>
            <a:off x="457200" y="3504960"/>
            <a:ext cx="4015800" cy="680400"/>
          </a:xfrm>
          <a:prstGeom prst="rect">
            <a:avLst/>
          </a:prstGeom>
        </p:spPr>
        <p:txBody>
          <a:bodyPr lIns="0" rIns="0" tIns="0" bIns="0">
            <a:normAutofit/>
          </a:bodyPr>
          <a:p>
            <a:endParaRPr b="0" lang="en-US" sz="2180" spc="-1" strike="noStrike">
              <a:latin typeface="Arial"/>
            </a:endParaRPr>
          </a:p>
        </p:txBody>
      </p:sp>
      <p:sp>
        <p:nvSpPr>
          <p:cNvPr id="73" name="PlaceHolder 5"/>
          <p:cNvSpPr>
            <a:spLocks noGrp="1"/>
          </p:cNvSpPr>
          <p:nvPr>
            <p:ph type="body"/>
          </p:nvPr>
        </p:nvSpPr>
        <p:spPr>
          <a:xfrm>
            <a:off x="4674240" y="3504960"/>
            <a:ext cx="4015800" cy="680400"/>
          </a:xfrm>
          <a:prstGeom prst="rect">
            <a:avLst/>
          </a:prstGeom>
        </p:spPr>
        <p:txBody>
          <a:bodyPr lIns="0" rIns="0" tIns="0" bIns="0">
            <a:normAutofit/>
          </a:bodyPr>
          <a:p>
            <a:endParaRPr b="0" lang="en-US" sz="218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0" y="1592640"/>
            <a:ext cx="8229240" cy="858600"/>
          </a:xfrm>
          <a:prstGeom prst="rect">
            <a:avLst/>
          </a:prstGeom>
        </p:spPr>
        <p:txBody>
          <a:bodyPr lIns="0" rIns="0" tIns="0" bIns="0" anchor="ctr"/>
          <a:p>
            <a:pPr algn="ctr"/>
            <a:endParaRPr b="0" lang="en-US" sz="2810" spc="-1" strike="noStrike">
              <a:solidFill>
                <a:srgbClr val="006699"/>
              </a:solidFill>
              <a:latin typeface="Arial"/>
            </a:endParaRPr>
          </a:p>
        </p:txBody>
      </p:sp>
      <p:sp>
        <p:nvSpPr>
          <p:cNvPr id="75" name="PlaceHolder 2"/>
          <p:cNvSpPr>
            <a:spLocks noGrp="1"/>
          </p:cNvSpPr>
          <p:nvPr>
            <p:ph type="body"/>
          </p:nvPr>
        </p:nvSpPr>
        <p:spPr>
          <a:xfrm>
            <a:off x="457200" y="2759400"/>
            <a:ext cx="2649600" cy="680400"/>
          </a:xfrm>
          <a:prstGeom prst="rect">
            <a:avLst/>
          </a:prstGeom>
        </p:spPr>
        <p:txBody>
          <a:bodyPr lIns="0" rIns="0" tIns="0" bIns="0">
            <a:normAutofit/>
          </a:bodyPr>
          <a:p>
            <a:endParaRPr b="0" lang="en-US" sz="2180" spc="-1" strike="noStrike">
              <a:latin typeface="Arial"/>
            </a:endParaRPr>
          </a:p>
        </p:txBody>
      </p:sp>
      <p:sp>
        <p:nvSpPr>
          <p:cNvPr id="76" name="PlaceHolder 3"/>
          <p:cNvSpPr>
            <a:spLocks noGrp="1"/>
          </p:cNvSpPr>
          <p:nvPr>
            <p:ph type="body"/>
          </p:nvPr>
        </p:nvSpPr>
        <p:spPr>
          <a:xfrm>
            <a:off x="3239640" y="2759400"/>
            <a:ext cx="2649600" cy="680400"/>
          </a:xfrm>
          <a:prstGeom prst="rect">
            <a:avLst/>
          </a:prstGeom>
        </p:spPr>
        <p:txBody>
          <a:bodyPr lIns="0" rIns="0" tIns="0" bIns="0">
            <a:normAutofit/>
          </a:bodyPr>
          <a:p>
            <a:endParaRPr b="0" lang="en-US" sz="2180" spc="-1" strike="noStrike">
              <a:latin typeface="Arial"/>
            </a:endParaRPr>
          </a:p>
        </p:txBody>
      </p:sp>
      <p:sp>
        <p:nvSpPr>
          <p:cNvPr id="77" name="PlaceHolder 4"/>
          <p:cNvSpPr>
            <a:spLocks noGrp="1"/>
          </p:cNvSpPr>
          <p:nvPr>
            <p:ph type="body"/>
          </p:nvPr>
        </p:nvSpPr>
        <p:spPr>
          <a:xfrm>
            <a:off x="6022080" y="2759400"/>
            <a:ext cx="2649600" cy="680400"/>
          </a:xfrm>
          <a:prstGeom prst="rect">
            <a:avLst/>
          </a:prstGeom>
        </p:spPr>
        <p:txBody>
          <a:bodyPr lIns="0" rIns="0" tIns="0" bIns="0">
            <a:normAutofit/>
          </a:bodyPr>
          <a:p>
            <a:endParaRPr b="0" lang="en-US" sz="2180" spc="-1" strike="noStrike">
              <a:latin typeface="Arial"/>
            </a:endParaRPr>
          </a:p>
        </p:txBody>
      </p:sp>
      <p:sp>
        <p:nvSpPr>
          <p:cNvPr id="78" name="PlaceHolder 5"/>
          <p:cNvSpPr>
            <a:spLocks noGrp="1"/>
          </p:cNvSpPr>
          <p:nvPr>
            <p:ph type="body"/>
          </p:nvPr>
        </p:nvSpPr>
        <p:spPr>
          <a:xfrm>
            <a:off x="457200" y="3504960"/>
            <a:ext cx="2649600" cy="680400"/>
          </a:xfrm>
          <a:prstGeom prst="rect">
            <a:avLst/>
          </a:prstGeom>
        </p:spPr>
        <p:txBody>
          <a:bodyPr lIns="0" rIns="0" tIns="0" bIns="0">
            <a:normAutofit/>
          </a:bodyPr>
          <a:p>
            <a:endParaRPr b="0" lang="en-US" sz="2180" spc="-1" strike="noStrike">
              <a:latin typeface="Arial"/>
            </a:endParaRPr>
          </a:p>
        </p:txBody>
      </p:sp>
      <p:sp>
        <p:nvSpPr>
          <p:cNvPr id="79" name="PlaceHolder 6"/>
          <p:cNvSpPr>
            <a:spLocks noGrp="1"/>
          </p:cNvSpPr>
          <p:nvPr>
            <p:ph type="body"/>
          </p:nvPr>
        </p:nvSpPr>
        <p:spPr>
          <a:xfrm>
            <a:off x="3239640" y="3504960"/>
            <a:ext cx="2649600" cy="680400"/>
          </a:xfrm>
          <a:prstGeom prst="rect">
            <a:avLst/>
          </a:prstGeom>
        </p:spPr>
        <p:txBody>
          <a:bodyPr lIns="0" rIns="0" tIns="0" bIns="0">
            <a:normAutofit/>
          </a:bodyPr>
          <a:p>
            <a:endParaRPr b="0" lang="en-US" sz="2180" spc="-1" strike="noStrike">
              <a:latin typeface="Arial"/>
            </a:endParaRPr>
          </a:p>
        </p:txBody>
      </p:sp>
      <p:sp>
        <p:nvSpPr>
          <p:cNvPr id="80" name="PlaceHolder 7"/>
          <p:cNvSpPr>
            <a:spLocks noGrp="1"/>
          </p:cNvSpPr>
          <p:nvPr>
            <p:ph type="body"/>
          </p:nvPr>
        </p:nvSpPr>
        <p:spPr>
          <a:xfrm>
            <a:off x="6022080" y="3504960"/>
            <a:ext cx="2649600" cy="680400"/>
          </a:xfrm>
          <a:prstGeom prst="rect">
            <a:avLst/>
          </a:prstGeom>
        </p:spPr>
        <p:txBody>
          <a:bodyPr lIns="0" rIns="0" tIns="0" bIns="0">
            <a:normAutofit/>
          </a:bodyPr>
          <a:p>
            <a:endParaRPr b="0" lang="en-US" sz="218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0" y="1592640"/>
            <a:ext cx="8229240" cy="858600"/>
          </a:xfrm>
          <a:prstGeom prst="rect">
            <a:avLst/>
          </a:prstGeom>
        </p:spPr>
        <p:txBody>
          <a:bodyPr lIns="0" rIns="0" tIns="0" bIns="0" anchor="ctr"/>
          <a:p>
            <a:pPr algn="ctr"/>
            <a:endParaRPr b="0" lang="en-US" sz="2810" spc="-1" strike="noStrike">
              <a:solidFill>
                <a:srgbClr val="006699"/>
              </a:solidFill>
              <a:latin typeface="Arial"/>
            </a:endParaRPr>
          </a:p>
        </p:txBody>
      </p:sp>
      <p:sp>
        <p:nvSpPr>
          <p:cNvPr id="6" name="PlaceHolder 2"/>
          <p:cNvSpPr>
            <a:spLocks noGrp="1"/>
          </p:cNvSpPr>
          <p:nvPr>
            <p:ph type="body"/>
          </p:nvPr>
        </p:nvSpPr>
        <p:spPr>
          <a:xfrm>
            <a:off x="457200" y="2759400"/>
            <a:ext cx="8229240" cy="1427040"/>
          </a:xfrm>
          <a:prstGeom prst="rect">
            <a:avLst/>
          </a:prstGeom>
        </p:spPr>
        <p:txBody>
          <a:bodyPr lIns="0" rIns="0" tIns="0" bIns="0">
            <a:normAutofit/>
          </a:bodyPr>
          <a:p>
            <a:endParaRPr b="0" lang="en-US" sz="218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0" y="1592640"/>
            <a:ext cx="8229240" cy="858600"/>
          </a:xfrm>
          <a:prstGeom prst="rect">
            <a:avLst/>
          </a:prstGeom>
        </p:spPr>
        <p:txBody>
          <a:bodyPr lIns="0" rIns="0" tIns="0" bIns="0" anchor="ctr"/>
          <a:p>
            <a:pPr algn="ctr"/>
            <a:endParaRPr b="0" lang="en-US" sz="2810" spc="-1" strike="noStrike">
              <a:solidFill>
                <a:srgbClr val="006699"/>
              </a:solidFill>
              <a:latin typeface="Arial"/>
            </a:endParaRPr>
          </a:p>
        </p:txBody>
      </p:sp>
      <p:sp>
        <p:nvSpPr>
          <p:cNvPr id="8" name="PlaceHolder 2"/>
          <p:cNvSpPr>
            <a:spLocks noGrp="1"/>
          </p:cNvSpPr>
          <p:nvPr>
            <p:ph type="body"/>
          </p:nvPr>
        </p:nvSpPr>
        <p:spPr>
          <a:xfrm>
            <a:off x="457200" y="2759400"/>
            <a:ext cx="4015800" cy="1427040"/>
          </a:xfrm>
          <a:prstGeom prst="rect">
            <a:avLst/>
          </a:prstGeom>
        </p:spPr>
        <p:txBody>
          <a:bodyPr lIns="0" rIns="0" tIns="0" bIns="0">
            <a:normAutofit/>
          </a:bodyPr>
          <a:p>
            <a:endParaRPr b="0" lang="en-US" sz="2180" spc="-1" strike="noStrike">
              <a:latin typeface="Arial"/>
            </a:endParaRPr>
          </a:p>
        </p:txBody>
      </p:sp>
      <p:sp>
        <p:nvSpPr>
          <p:cNvPr id="9" name="PlaceHolder 3"/>
          <p:cNvSpPr>
            <a:spLocks noGrp="1"/>
          </p:cNvSpPr>
          <p:nvPr>
            <p:ph type="body"/>
          </p:nvPr>
        </p:nvSpPr>
        <p:spPr>
          <a:xfrm>
            <a:off x="4674240" y="2759400"/>
            <a:ext cx="4015800" cy="1427040"/>
          </a:xfrm>
          <a:prstGeom prst="rect">
            <a:avLst/>
          </a:prstGeom>
        </p:spPr>
        <p:txBody>
          <a:bodyPr lIns="0" rIns="0" tIns="0" bIns="0">
            <a:normAutofit/>
          </a:bodyPr>
          <a:p>
            <a:endParaRPr b="0" lang="en-US" sz="218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0" y="1592640"/>
            <a:ext cx="8229240" cy="858600"/>
          </a:xfrm>
          <a:prstGeom prst="rect">
            <a:avLst/>
          </a:prstGeom>
        </p:spPr>
        <p:txBody>
          <a:bodyPr lIns="0" rIns="0" tIns="0" bIns="0" anchor="ctr"/>
          <a:p>
            <a:pPr algn="ctr"/>
            <a:endParaRPr b="0" lang="en-US" sz="2810" spc="-1" strike="noStrike">
              <a:solidFill>
                <a:srgbClr val="006699"/>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0" y="1592640"/>
            <a:ext cx="8229240" cy="39812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0" y="1592640"/>
            <a:ext cx="8229240" cy="858600"/>
          </a:xfrm>
          <a:prstGeom prst="rect">
            <a:avLst/>
          </a:prstGeom>
        </p:spPr>
        <p:txBody>
          <a:bodyPr lIns="0" rIns="0" tIns="0" bIns="0" anchor="ctr"/>
          <a:p>
            <a:pPr algn="ctr"/>
            <a:endParaRPr b="0" lang="en-US" sz="2810" spc="-1" strike="noStrike">
              <a:solidFill>
                <a:srgbClr val="006699"/>
              </a:solidFill>
              <a:latin typeface="Arial"/>
            </a:endParaRPr>
          </a:p>
        </p:txBody>
      </p:sp>
      <p:sp>
        <p:nvSpPr>
          <p:cNvPr id="13" name="PlaceHolder 2"/>
          <p:cNvSpPr>
            <a:spLocks noGrp="1"/>
          </p:cNvSpPr>
          <p:nvPr>
            <p:ph type="body"/>
          </p:nvPr>
        </p:nvSpPr>
        <p:spPr>
          <a:xfrm>
            <a:off x="457200" y="2759400"/>
            <a:ext cx="4015800" cy="680400"/>
          </a:xfrm>
          <a:prstGeom prst="rect">
            <a:avLst/>
          </a:prstGeom>
        </p:spPr>
        <p:txBody>
          <a:bodyPr lIns="0" rIns="0" tIns="0" bIns="0">
            <a:normAutofit/>
          </a:bodyPr>
          <a:p>
            <a:endParaRPr b="0" lang="en-US" sz="2180" spc="-1" strike="noStrike">
              <a:latin typeface="Arial"/>
            </a:endParaRPr>
          </a:p>
        </p:txBody>
      </p:sp>
      <p:sp>
        <p:nvSpPr>
          <p:cNvPr id="14" name="PlaceHolder 3"/>
          <p:cNvSpPr>
            <a:spLocks noGrp="1"/>
          </p:cNvSpPr>
          <p:nvPr>
            <p:ph type="body"/>
          </p:nvPr>
        </p:nvSpPr>
        <p:spPr>
          <a:xfrm>
            <a:off x="4674240" y="2759400"/>
            <a:ext cx="4015800" cy="1427040"/>
          </a:xfrm>
          <a:prstGeom prst="rect">
            <a:avLst/>
          </a:prstGeom>
        </p:spPr>
        <p:txBody>
          <a:bodyPr lIns="0" rIns="0" tIns="0" bIns="0">
            <a:normAutofit/>
          </a:bodyPr>
          <a:p>
            <a:endParaRPr b="0" lang="en-US" sz="2180" spc="-1" strike="noStrike">
              <a:latin typeface="Arial"/>
            </a:endParaRPr>
          </a:p>
        </p:txBody>
      </p:sp>
      <p:sp>
        <p:nvSpPr>
          <p:cNvPr id="15" name="PlaceHolder 4"/>
          <p:cNvSpPr>
            <a:spLocks noGrp="1"/>
          </p:cNvSpPr>
          <p:nvPr>
            <p:ph type="body"/>
          </p:nvPr>
        </p:nvSpPr>
        <p:spPr>
          <a:xfrm>
            <a:off x="457200" y="3504960"/>
            <a:ext cx="4015800" cy="680400"/>
          </a:xfrm>
          <a:prstGeom prst="rect">
            <a:avLst/>
          </a:prstGeom>
        </p:spPr>
        <p:txBody>
          <a:bodyPr lIns="0" rIns="0" tIns="0" bIns="0">
            <a:normAutofit/>
          </a:bodyPr>
          <a:p>
            <a:endParaRPr b="0" lang="en-US" sz="218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0" y="1592640"/>
            <a:ext cx="8229240" cy="858600"/>
          </a:xfrm>
          <a:prstGeom prst="rect">
            <a:avLst/>
          </a:prstGeom>
        </p:spPr>
        <p:txBody>
          <a:bodyPr lIns="0" rIns="0" tIns="0" bIns="0" anchor="ctr"/>
          <a:p>
            <a:pPr algn="ctr"/>
            <a:endParaRPr b="0" lang="en-US" sz="2810" spc="-1" strike="noStrike">
              <a:solidFill>
                <a:srgbClr val="006699"/>
              </a:solidFill>
              <a:latin typeface="Arial"/>
            </a:endParaRPr>
          </a:p>
        </p:txBody>
      </p:sp>
      <p:sp>
        <p:nvSpPr>
          <p:cNvPr id="17" name="PlaceHolder 2"/>
          <p:cNvSpPr>
            <a:spLocks noGrp="1"/>
          </p:cNvSpPr>
          <p:nvPr>
            <p:ph type="body"/>
          </p:nvPr>
        </p:nvSpPr>
        <p:spPr>
          <a:xfrm>
            <a:off x="457200" y="2759400"/>
            <a:ext cx="4015800" cy="1427040"/>
          </a:xfrm>
          <a:prstGeom prst="rect">
            <a:avLst/>
          </a:prstGeom>
        </p:spPr>
        <p:txBody>
          <a:bodyPr lIns="0" rIns="0" tIns="0" bIns="0">
            <a:normAutofit/>
          </a:bodyPr>
          <a:p>
            <a:endParaRPr b="0" lang="en-US" sz="2180" spc="-1" strike="noStrike">
              <a:latin typeface="Arial"/>
            </a:endParaRPr>
          </a:p>
        </p:txBody>
      </p:sp>
      <p:sp>
        <p:nvSpPr>
          <p:cNvPr id="18" name="PlaceHolder 3"/>
          <p:cNvSpPr>
            <a:spLocks noGrp="1"/>
          </p:cNvSpPr>
          <p:nvPr>
            <p:ph type="body"/>
          </p:nvPr>
        </p:nvSpPr>
        <p:spPr>
          <a:xfrm>
            <a:off x="4674240" y="2759400"/>
            <a:ext cx="4015800" cy="680400"/>
          </a:xfrm>
          <a:prstGeom prst="rect">
            <a:avLst/>
          </a:prstGeom>
        </p:spPr>
        <p:txBody>
          <a:bodyPr lIns="0" rIns="0" tIns="0" bIns="0">
            <a:normAutofit/>
          </a:bodyPr>
          <a:p>
            <a:endParaRPr b="0" lang="en-US" sz="2180" spc="-1" strike="noStrike">
              <a:latin typeface="Arial"/>
            </a:endParaRPr>
          </a:p>
        </p:txBody>
      </p:sp>
      <p:sp>
        <p:nvSpPr>
          <p:cNvPr id="19" name="PlaceHolder 4"/>
          <p:cNvSpPr>
            <a:spLocks noGrp="1"/>
          </p:cNvSpPr>
          <p:nvPr>
            <p:ph type="body"/>
          </p:nvPr>
        </p:nvSpPr>
        <p:spPr>
          <a:xfrm>
            <a:off x="4674240" y="3504960"/>
            <a:ext cx="4015800" cy="680400"/>
          </a:xfrm>
          <a:prstGeom prst="rect">
            <a:avLst/>
          </a:prstGeom>
        </p:spPr>
        <p:txBody>
          <a:bodyPr lIns="0" rIns="0" tIns="0" bIns="0">
            <a:normAutofit/>
          </a:bodyPr>
          <a:p>
            <a:endParaRPr b="0" lang="en-US" sz="218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0" y="1592640"/>
            <a:ext cx="8229240" cy="858600"/>
          </a:xfrm>
          <a:prstGeom prst="rect">
            <a:avLst/>
          </a:prstGeom>
        </p:spPr>
        <p:txBody>
          <a:bodyPr lIns="0" rIns="0" tIns="0" bIns="0" anchor="ctr"/>
          <a:p>
            <a:pPr algn="ctr"/>
            <a:endParaRPr b="0" lang="en-US" sz="2810" spc="-1" strike="noStrike">
              <a:solidFill>
                <a:srgbClr val="006699"/>
              </a:solidFill>
              <a:latin typeface="Arial"/>
            </a:endParaRPr>
          </a:p>
        </p:txBody>
      </p:sp>
      <p:sp>
        <p:nvSpPr>
          <p:cNvPr id="21" name="PlaceHolder 2"/>
          <p:cNvSpPr>
            <a:spLocks noGrp="1"/>
          </p:cNvSpPr>
          <p:nvPr>
            <p:ph type="body"/>
          </p:nvPr>
        </p:nvSpPr>
        <p:spPr>
          <a:xfrm>
            <a:off x="457200" y="2759400"/>
            <a:ext cx="4015800" cy="680400"/>
          </a:xfrm>
          <a:prstGeom prst="rect">
            <a:avLst/>
          </a:prstGeom>
        </p:spPr>
        <p:txBody>
          <a:bodyPr lIns="0" rIns="0" tIns="0" bIns="0">
            <a:normAutofit/>
          </a:bodyPr>
          <a:p>
            <a:endParaRPr b="0" lang="en-US" sz="2180" spc="-1" strike="noStrike">
              <a:latin typeface="Arial"/>
            </a:endParaRPr>
          </a:p>
        </p:txBody>
      </p:sp>
      <p:sp>
        <p:nvSpPr>
          <p:cNvPr id="22" name="PlaceHolder 3"/>
          <p:cNvSpPr>
            <a:spLocks noGrp="1"/>
          </p:cNvSpPr>
          <p:nvPr>
            <p:ph type="body"/>
          </p:nvPr>
        </p:nvSpPr>
        <p:spPr>
          <a:xfrm>
            <a:off x="4674240" y="2759400"/>
            <a:ext cx="4015800" cy="680400"/>
          </a:xfrm>
          <a:prstGeom prst="rect">
            <a:avLst/>
          </a:prstGeom>
        </p:spPr>
        <p:txBody>
          <a:bodyPr lIns="0" rIns="0" tIns="0" bIns="0">
            <a:normAutofit/>
          </a:bodyPr>
          <a:p>
            <a:endParaRPr b="0" lang="en-US" sz="2180" spc="-1" strike="noStrike">
              <a:latin typeface="Arial"/>
            </a:endParaRPr>
          </a:p>
        </p:txBody>
      </p:sp>
      <p:sp>
        <p:nvSpPr>
          <p:cNvPr id="23" name="PlaceHolder 4"/>
          <p:cNvSpPr>
            <a:spLocks noGrp="1"/>
          </p:cNvSpPr>
          <p:nvPr>
            <p:ph type="body"/>
          </p:nvPr>
        </p:nvSpPr>
        <p:spPr>
          <a:xfrm>
            <a:off x="457200" y="3504960"/>
            <a:ext cx="8229240" cy="680400"/>
          </a:xfrm>
          <a:prstGeom prst="rect">
            <a:avLst/>
          </a:prstGeom>
        </p:spPr>
        <p:txBody>
          <a:bodyPr lIns="0" rIns="0" tIns="0" bIns="0">
            <a:normAutofit/>
          </a:bodyPr>
          <a:p>
            <a:endParaRPr b="0" lang="en-US" sz="218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1.jpe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sldNum"/>
          </p:nvPr>
        </p:nvSpPr>
        <p:spPr>
          <a:xfrm>
            <a:off x="8472600" y="4663080"/>
            <a:ext cx="548280" cy="393120"/>
          </a:xfrm>
          <a:prstGeom prst="rect">
            <a:avLst/>
          </a:prstGeom>
        </p:spPr>
        <p:txBody>
          <a:bodyPr tIns="91440" bIns="91440" anchor="ctr"/>
          <a:p>
            <a:pPr algn="r">
              <a:lnSpc>
                <a:spcPct val="100000"/>
              </a:lnSpc>
            </a:pPr>
            <a:fld id="{EA1BB5BC-5A26-4113-9166-D24B83F1AE6F}" type="slidenum">
              <a:rPr b="0" lang="en-US" sz="1000" spc="-1" strike="noStrike">
                <a:solidFill>
                  <a:srgbClr val="595959"/>
                </a:solidFill>
                <a:latin typeface="Arial"/>
                <a:ea typeface="Arial"/>
              </a:rPr>
              <a:t>&lt;number&gt;</a:t>
            </a:fld>
            <a:endParaRPr b="0" lang="en-US" sz="1000" spc="-1" strike="noStrike">
              <a:latin typeface="Times New Roman"/>
            </a:endParaRPr>
          </a:p>
        </p:txBody>
      </p:sp>
      <p:sp>
        <p:nvSpPr>
          <p:cNvPr id="1" name="PlaceHolder 2"/>
          <p:cNvSpPr>
            <a:spLocks noGrp="1"/>
          </p:cNvSpPr>
          <p:nvPr>
            <p:ph type="title"/>
          </p:nvPr>
        </p:nvSpPr>
        <p:spPr>
          <a:xfrm>
            <a:off x="457200" y="205200"/>
            <a:ext cx="8229240" cy="858600"/>
          </a:xfrm>
          <a:prstGeom prst="rect">
            <a:avLst/>
          </a:prstGeom>
        </p:spPr>
        <p:txBody>
          <a:bodyPr lIns="0" rIns="0" tIns="0" bIns="0" anchor="ctr"/>
          <a:p>
            <a:r>
              <a:rPr b="0" lang="en-US" sz="1400" spc="-1" strike="noStrike">
                <a:solidFill>
                  <a:srgbClr val="000000"/>
                </a:solidFill>
                <a:latin typeface="Arial"/>
              </a:rPr>
              <a:t>Click to edit the title text format</a:t>
            </a:r>
            <a:endParaRPr b="0" lang="en-US" sz="1400" spc="-1" strike="noStrike">
              <a:solidFill>
                <a:srgbClr val="000000"/>
              </a:solidFill>
              <a:latin typeface="Arial"/>
            </a:endParaRPr>
          </a:p>
        </p:txBody>
      </p:sp>
      <p:sp>
        <p:nvSpPr>
          <p:cNvPr id="2" name="PlaceHolder 3"/>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400" spc="-1" strike="noStrike">
                <a:solidFill>
                  <a:srgbClr val="000000"/>
                </a:solidFill>
                <a:latin typeface="Arial"/>
              </a:rPr>
              <a:t>Click to edit the outline text format</a:t>
            </a:r>
            <a:endParaRPr b="0" lang="en-US"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400" spc="-1" strike="noStrike">
                <a:solidFill>
                  <a:srgbClr val="000000"/>
                </a:solidFill>
                <a:latin typeface="Arial"/>
              </a:rPr>
              <a:t>Second Outline Level</a:t>
            </a:r>
            <a:endParaRPr b="0" lang="en-US"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400" spc="-1" strike="noStrike">
                <a:solidFill>
                  <a:srgbClr val="000000"/>
                </a:solidFill>
                <a:latin typeface="Arial"/>
              </a:rPr>
              <a:t>Third Outline Level</a:t>
            </a:r>
            <a:endParaRPr b="0" lang="en-US"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9" name="" descr=""/>
          <p:cNvPicPr/>
          <p:nvPr/>
        </p:nvPicPr>
        <p:blipFill>
          <a:blip r:embed="rId2"/>
          <a:stretch/>
        </p:blipFill>
        <p:spPr>
          <a:xfrm>
            <a:off x="0" y="3950280"/>
            <a:ext cx="9143640" cy="1193400"/>
          </a:xfrm>
          <a:prstGeom prst="rect">
            <a:avLst/>
          </a:prstGeom>
          <a:ln>
            <a:noFill/>
          </a:ln>
        </p:spPr>
      </p:pic>
      <p:sp>
        <p:nvSpPr>
          <p:cNvPr id="40" name="PlaceHolder 1"/>
          <p:cNvSpPr>
            <a:spLocks noGrp="1"/>
          </p:cNvSpPr>
          <p:nvPr>
            <p:ph type="title"/>
          </p:nvPr>
        </p:nvSpPr>
        <p:spPr>
          <a:xfrm>
            <a:off x="0" y="1592640"/>
            <a:ext cx="8229240" cy="858600"/>
          </a:xfrm>
          <a:prstGeom prst="rect">
            <a:avLst/>
          </a:prstGeom>
        </p:spPr>
        <p:txBody>
          <a:bodyPr lIns="0" rIns="0" tIns="0" bIns="0" anchor="ctr"/>
          <a:p>
            <a:pPr algn="ctr"/>
            <a:r>
              <a:rPr b="0" lang="en-US" sz="2810" spc="-1" strike="noStrike">
                <a:solidFill>
                  <a:srgbClr val="006699"/>
                </a:solidFill>
                <a:latin typeface="Arial"/>
              </a:rPr>
              <a:t>Click to edit the title text format</a:t>
            </a:r>
            <a:endParaRPr b="0" lang="en-US" sz="2810" spc="-1" strike="noStrike">
              <a:solidFill>
                <a:srgbClr val="006699"/>
              </a:solidFill>
              <a:latin typeface="Arial"/>
            </a:endParaRPr>
          </a:p>
        </p:txBody>
      </p:sp>
      <p:sp>
        <p:nvSpPr>
          <p:cNvPr id="41" name="PlaceHolder 2"/>
          <p:cNvSpPr>
            <a:spLocks noGrp="1"/>
          </p:cNvSpPr>
          <p:nvPr>
            <p:ph type="body"/>
          </p:nvPr>
        </p:nvSpPr>
        <p:spPr>
          <a:xfrm>
            <a:off x="457200" y="2759400"/>
            <a:ext cx="8229240" cy="1427040"/>
          </a:xfrm>
          <a:prstGeom prst="rect">
            <a:avLst/>
          </a:prstGeom>
        </p:spPr>
        <p:txBody>
          <a:bodyPr lIns="0" rIns="0" tIns="0" bIns="0">
            <a:normAutofit/>
          </a:bodyPr>
          <a:p>
            <a:pPr marL="432000" indent="-324000">
              <a:spcBef>
                <a:spcPts val="964"/>
              </a:spcBef>
              <a:buClr>
                <a:srgbClr val="000000"/>
              </a:buClr>
              <a:buSzPct val="45000"/>
              <a:buFont typeface="Wingdings" charset="2"/>
              <a:buChar char=""/>
            </a:pPr>
            <a:r>
              <a:rPr b="0" lang="en-US" sz="2180" spc="-1" strike="noStrike">
                <a:latin typeface="Arial"/>
              </a:rPr>
              <a:t>Click to edit the outline text format</a:t>
            </a:r>
            <a:endParaRPr b="0" lang="en-US" sz="2180" spc="-1" strike="noStrike">
              <a:latin typeface="Arial"/>
            </a:endParaRPr>
          </a:p>
          <a:p>
            <a:pPr lvl="1" marL="864000" indent="-324000">
              <a:spcBef>
                <a:spcPts val="771"/>
              </a:spcBef>
              <a:buClr>
                <a:srgbClr val="000000"/>
              </a:buClr>
              <a:buSzPct val="75000"/>
              <a:buFont typeface="Symbol" charset="2"/>
              <a:buChar char=""/>
            </a:pPr>
            <a:r>
              <a:rPr b="0" lang="en-US" sz="1910" spc="-1" strike="noStrike">
                <a:latin typeface="Arial"/>
              </a:rPr>
              <a:t>Second Outline Level</a:t>
            </a:r>
            <a:endParaRPr b="0" lang="en-US" sz="1910" spc="-1" strike="noStrike">
              <a:latin typeface="Arial"/>
            </a:endParaRPr>
          </a:p>
          <a:p>
            <a:pPr lvl="2" marL="1296000" indent="-288000">
              <a:spcBef>
                <a:spcPts val="578"/>
              </a:spcBef>
              <a:buClr>
                <a:srgbClr val="000000"/>
              </a:buClr>
              <a:buSzPct val="45000"/>
              <a:buFont typeface="Wingdings" charset="2"/>
              <a:buChar char=""/>
            </a:pPr>
            <a:r>
              <a:rPr b="0" lang="en-US" sz="1640" spc="-1" strike="noStrike">
                <a:latin typeface="Arial"/>
              </a:rPr>
              <a:t>Third Outline Level</a:t>
            </a:r>
            <a:endParaRPr b="0" lang="en-US" sz="1640" spc="-1" strike="noStrike">
              <a:latin typeface="Arial"/>
            </a:endParaRPr>
          </a:p>
          <a:p>
            <a:pPr lvl="3" marL="1728000" indent="-216000">
              <a:spcBef>
                <a:spcPts val="383"/>
              </a:spcBef>
              <a:buClr>
                <a:srgbClr val="000000"/>
              </a:buClr>
              <a:buSzPct val="75000"/>
              <a:buFont typeface="Symbol" charset="2"/>
              <a:buChar char=""/>
            </a:pPr>
            <a:r>
              <a:rPr b="0" lang="en-US" sz="1360" spc="-1" strike="noStrike">
                <a:latin typeface="Arial"/>
              </a:rPr>
              <a:t>Fourth Outline Level</a:t>
            </a:r>
            <a:endParaRPr b="0" lang="en-US" sz="1360" spc="-1" strike="noStrike">
              <a:latin typeface="Arial"/>
            </a:endParaRPr>
          </a:p>
          <a:p>
            <a:pPr lvl="4" marL="2160000" indent="-216000">
              <a:spcBef>
                <a:spcPts val="190"/>
              </a:spcBef>
              <a:buClr>
                <a:srgbClr val="000000"/>
              </a:buClr>
              <a:buSzPct val="45000"/>
              <a:buFont typeface="Wingdings" charset="2"/>
              <a:buChar char=""/>
            </a:pPr>
            <a:r>
              <a:rPr b="0" lang="en-US" sz="1360" spc="-1" strike="noStrike">
                <a:latin typeface="Arial"/>
              </a:rPr>
              <a:t>Fifth Outline Level</a:t>
            </a:r>
            <a:endParaRPr b="0" lang="en-US" sz="1360" spc="-1" strike="noStrike">
              <a:latin typeface="Arial"/>
            </a:endParaRPr>
          </a:p>
          <a:p>
            <a:pPr lvl="5" marL="2592000" indent="-216000">
              <a:spcBef>
                <a:spcPts val="190"/>
              </a:spcBef>
              <a:buClr>
                <a:srgbClr val="000000"/>
              </a:buClr>
              <a:buSzPct val="45000"/>
              <a:buFont typeface="Wingdings" charset="2"/>
              <a:buChar char=""/>
            </a:pPr>
            <a:r>
              <a:rPr b="0" lang="en-US" sz="1360" spc="-1" strike="noStrike">
                <a:latin typeface="Arial"/>
              </a:rPr>
              <a:t>Sixth Outline Level</a:t>
            </a:r>
            <a:endParaRPr b="0" lang="en-US" sz="1360" spc="-1" strike="noStrike">
              <a:latin typeface="Arial"/>
            </a:endParaRPr>
          </a:p>
          <a:p>
            <a:pPr lvl="6" marL="3024000" indent="-216000">
              <a:spcBef>
                <a:spcPts val="190"/>
              </a:spcBef>
              <a:buClr>
                <a:srgbClr val="000000"/>
              </a:buClr>
              <a:buSzPct val="45000"/>
              <a:buFont typeface="Wingdings" charset="2"/>
              <a:buChar char=""/>
            </a:pPr>
            <a:r>
              <a:rPr b="0" lang="en-US" sz="1360" spc="-1" strike="noStrike">
                <a:latin typeface="Arial"/>
              </a:rPr>
              <a:t>Seventh Outline Level</a:t>
            </a:r>
            <a:endParaRPr b="0" lang="en-US" sz="1360" spc="-1" strike="noStrike">
              <a:latin typeface="Arial"/>
            </a:endParaRPr>
          </a:p>
        </p:txBody>
      </p:sp>
      <p:sp>
        <p:nvSpPr>
          <p:cNvPr id="42" name="PlaceHolder 3"/>
          <p:cNvSpPr>
            <a:spLocks noGrp="1"/>
          </p:cNvSpPr>
          <p:nvPr>
            <p:ph type="dt"/>
          </p:nvPr>
        </p:nvSpPr>
        <p:spPr>
          <a:xfrm>
            <a:off x="457200" y="4685760"/>
            <a:ext cx="2130120" cy="354600"/>
          </a:xfrm>
          <a:prstGeom prst="rect">
            <a:avLst/>
          </a:prstGeom>
        </p:spPr>
        <p:txBody>
          <a:bodyPr lIns="0" rIns="0" tIns="0" bIns="0"/>
          <a:p>
            <a:r>
              <a:rPr b="0" lang="en-US" sz="1400" spc="-1" strike="noStrike">
                <a:latin typeface="Times New Roman"/>
              </a:rPr>
              <a:t> </a:t>
            </a:r>
            <a:endParaRPr b="0" lang="en-US" sz="1400" spc="-1" strike="noStrike">
              <a:latin typeface="Times New Roman"/>
            </a:endParaRPr>
          </a:p>
        </p:txBody>
      </p:sp>
      <p:sp>
        <p:nvSpPr>
          <p:cNvPr id="43" name="PlaceHolder 4"/>
          <p:cNvSpPr>
            <a:spLocks noGrp="1"/>
          </p:cNvSpPr>
          <p:nvPr>
            <p:ph type="ftr"/>
          </p:nvPr>
        </p:nvSpPr>
        <p:spPr>
          <a:xfrm>
            <a:off x="3126960" y="4685760"/>
            <a:ext cx="2898360" cy="354600"/>
          </a:xfrm>
          <a:prstGeom prst="rect">
            <a:avLst/>
          </a:prstGeom>
        </p:spPr>
        <p:txBody>
          <a:bodyPr lIns="0" rIns="0" tIns="0" bIns="0"/>
          <a:p>
            <a:pPr algn="ctr"/>
            <a:r>
              <a:rPr b="0" lang="en-US" sz="1400" spc="-1" strike="noStrike">
                <a:latin typeface="Times New Roman"/>
              </a:rPr>
              <a:t> </a:t>
            </a:r>
            <a:endParaRPr b="0" lang="en-US" sz="1400" spc="-1" strike="noStrike">
              <a:latin typeface="Times New Roman"/>
            </a:endParaRPr>
          </a:p>
        </p:txBody>
      </p:sp>
      <p:sp>
        <p:nvSpPr>
          <p:cNvPr id="44" name="PlaceHolder 5"/>
          <p:cNvSpPr>
            <a:spLocks noGrp="1"/>
          </p:cNvSpPr>
          <p:nvPr>
            <p:ph type="sldNum"/>
          </p:nvPr>
        </p:nvSpPr>
        <p:spPr>
          <a:xfrm>
            <a:off x="6555960" y="4685760"/>
            <a:ext cx="2130120" cy="354600"/>
          </a:xfrm>
          <a:prstGeom prst="rect">
            <a:avLst/>
          </a:prstGeom>
        </p:spPr>
        <p:txBody>
          <a:bodyPr lIns="0" rIns="0" tIns="0" bIns="0"/>
          <a:p>
            <a:pPr algn="r"/>
            <a:fld id="{B6E0A5F6-2984-4DC5-8F31-D11F334F52B4}" type="slidenum">
              <a:rPr b="0" lang="en-US" sz="1400" spc="-1" strike="noStrike">
                <a:latin typeface="Times New Roman"/>
              </a:rPr>
              <a:t>1</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0.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7.png"/><Relationship Id="rId3" Type="http://schemas.openxmlformats.org/officeDocument/2006/relationships/image" Target="../media/image8.png"/><Relationship Id="rId4"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 name="CustomShape 1"/>
          <p:cNvSpPr/>
          <p:nvPr/>
        </p:nvSpPr>
        <p:spPr>
          <a:xfrm>
            <a:off x="285840" y="1212480"/>
            <a:ext cx="8587800" cy="1719000"/>
          </a:xfrm>
          <a:prstGeom prst="rect">
            <a:avLst/>
          </a:prstGeom>
          <a:noFill/>
          <a:ln>
            <a:noFill/>
          </a:ln>
        </p:spPr>
        <p:style>
          <a:lnRef idx="0"/>
          <a:fillRef idx="0"/>
          <a:effectRef idx="0"/>
          <a:fontRef idx="minor"/>
        </p:style>
        <p:txBody>
          <a:bodyPr lIns="0" rIns="0" tIns="0" bIns="0" anchor="ctr"/>
          <a:p>
            <a:pPr algn="ctr">
              <a:lnSpc>
                <a:spcPct val="90000"/>
              </a:lnSpc>
            </a:pPr>
            <a:r>
              <a:rPr b="1" lang="en-US" sz="3000" spc="-1" strike="noStrike">
                <a:solidFill>
                  <a:srgbClr val="4b3959"/>
                </a:solidFill>
                <a:latin typeface="DejaVu Sans"/>
                <a:ea typeface="Verdana"/>
              </a:rPr>
              <a:t> </a:t>
            </a:r>
            <a:r>
              <a:rPr b="1" lang="en-US" sz="3000" spc="-1" strike="noStrike">
                <a:solidFill>
                  <a:srgbClr val="ff0000"/>
                </a:solidFill>
                <a:latin typeface="DejaVu Sans"/>
                <a:ea typeface="Verdana"/>
              </a:rPr>
              <a:t>XÂY DỰNG HỆ </a:t>
            </a:r>
            <a:r>
              <a:rPr b="1" lang="en-US" sz="3000" spc="-1" strike="noStrike">
                <a:solidFill>
                  <a:srgbClr val="ff0000"/>
                </a:solidFill>
                <a:latin typeface="DejaVu Sans"/>
                <a:ea typeface="Verdana"/>
              </a:rPr>
              <a:t>THỐNG GIÁM </a:t>
            </a:r>
            <a:r>
              <a:rPr b="1" lang="en-US" sz="3000" spc="-1" strike="noStrike">
                <a:solidFill>
                  <a:srgbClr val="ff0000"/>
                </a:solidFill>
                <a:latin typeface="DejaVu Sans"/>
                <a:ea typeface="Verdana"/>
              </a:rPr>
              <a:t>SÁT VÀ CẢNH </a:t>
            </a:r>
            <a:r>
              <a:rPr b="1" lang="en-US" sz="3000" spc="-1" strike="noStrike">
                <a:solidFill>
                  <a:srgbClr val="ff0000"/>
                </a:solidFill>
                <a:latin typeface="DejaVu Sans"/>
                <a:ea typeface="Verdana"/>
              </a:rPr>
              <a:t>BÁO CHẤT </a:t>
            </a:r>
            <a:r>
              <a:rPr b="1" lang="en-US" sz="3000" spc="-1" strike="noStrike">
                <a:solidFill>
                  <a:srgbClr val="ff0000"/>
                </a:solidFill>
                <a:latin typeface="DejaVu Sans"/>
                <a:ea typeface="Verdana"/>
              </a:rPr>
              <a:t>LƯỢNG </a:t>
            </a:r>
            <a:r>
              <a:rPr b="1" lang="en-US" sz="3000" spc="-1" strike="noStrike">
                <a:solidFill>
                  <a:srgbClr val="ff0000"/>
                </a:solidFill>
                <a:latin typeface="DejaVu Sans"/>
                <a:ea typeface="Verdana"/>
              </a:rPr>
              <a:t>KHÔNG KHÍ </a:t>
            </a:r>
            <a:r>
              <a:rPr b="1" lang="en-US" sz="3000" spc="-1" strike="noStrike">
                <a:solidFill>
                  <a:srgbClr val="ff0000"/>
                </a:solidFill>
                <a:latin typeface="DejaVu Sans"/>
                <a:ea typeface="Verdana"/>
              </a:rPr>
              <a:t>TRONG MÔI </a:t>
            </a:r>
            <a:r>
              <a:rPr b="1" lang="en-US" sz="3000" spc="-1" strike="noStrike">
                <a:solidFill>
                  <a:srgbClr val="ff0000"/>
                </a:solidFill>
                <a:latin typeface="DejaVu Sans"/>
                <a:ea typeface="Verdana"/>
              </a:rPr>
              <a:t>TRƯỜNG LÀM </a:t>
            </a:r>
            <a:r>
              <a:rPr b="1" lang="en-US" sz="3000" spc="-1" strike="noStrike">
                <a:solidFill>
                  <a:srgbClr val="ff0000"/>
                </a:solidFill>
                <a:latin typeface="DejaVu Sans"/>
                <a:ea typeface="Verdana"/>
              </a:rPr>
              <a:t>VIỆC QUA </a:t>
            </a:r>
            <a:r>
              <a:rPr b="1" lang="en-US" sz="3000" spc="-1" strike="noStrike">
                <a:solidFill>
                  <a:srgbClr val="ff0000"/>
                </a:solidFill>
                <a:latin typeface="DejaVu Sans"/>
                <a:ea typeface="Verdana"/>
              </a:rPr>
              <a:t>THIẾT BỊ DI </a:t>
            </a:r>
            <a:r>
              <a:rPr b="1" lang="en-US" sz="3000" spc="-1" strike="noStrike">
                <a:solidFill>
                  <a:srgbClr val="ff0000"/>
                </a:solidFill>
                <a:latin typeface="DejaVu Sans"/>
                <a:ea typeface="Verdana"/>
              </a:rPr>
              <a:t>ĐỘNG</a:t>
            </a:r>
            <a:endParaRPr b="0" lang="en-US" sz="3000" spc="-1" strike="noStrike">
              <a:latin typeface="DejaVu Sans"/>
            </a:endParaRPr>
          </a:p>
        </p:txBody>
      </p:sp>
      <p:sp>
        <p:nvSpPr>
          <p:cNvPr id="82" name="CustomShape 2"/>
          <p:cNvSpPr/>
          <p:nvPr/>
        </p:nvSpPr>
        <p:spPr>
          <a:xfrm>
            <a:off x="4206240" y="4206240"/>
            <a:ext cx="4572000" cy="419040"/>
          </a:xfrm>
          <a:prstGeom prst="rect">
            <a:avLst/>
          </a:prstGeom>
          <a:noFill/>
          <a:ln>
            <a:noFill/>
          </a:ln>
        </p:spPr>
        <p:style>
          <a:lnRef idx="0"/>
          <a:fillRef idx="0"/>
          <a:effectRef idx="0"/>
          <a:fontRef idx="minor"/>
        </p:style>
        <p:txBody>
          <a:bodyPr lIns="0" rIns="0" tIns="0" bIns="0" anchor="ctr"/>
          <a:p>
            <a:pPr>
              <a:lnSpc>
                <a:spcPct val="90000"/>
              </a:lnSpc>
            </a:pPr>
            <a:r>
              <a:rPr b="0" lang="en-US" sz="2000" spc="-1" strike="noStrike">
                <a:solidFill>
                  <a:srgbClr val="000000"/>
                </a:solidFill>
                <a:latin typeface="DejaVu Sans"/>
                <a:ea typeface="Verdana"/>
              </a:rPr>
              <a:t>GVHD: PGS.TS PHẠM TRẦN VŨ</a:t>
            </a:r>
            <a:endParaRPr b="0" lang="en-US" sz="2000" spc="-1" strike="noStrike">
              <a:latin typeface="DejaVu Sans"/>
            </a:endParaRPr>
          </a:p>
          <a:p>
            <a:pPr>
              <a:lnSpc>
                <a:spcPct val="90000"/>
              </a:lnSpc>
              <a:spcBef>
                <a:spcPts val="751"/>
              </a:spcBef>
            </a:pPr>
            <a:r>
              <a:rPr b="0" lang="en-US" sz="2000" spc="-1" strike="noStrike">
                <a:solidFill>
                  <a:srgbClr val="000000"/>
                </a:solidFill>
                <a:latin typeface="DejaVu Sans"/>
                <a:ea typeface="Verdana"/>
              </a:rPr>
              <a:t>Sinh viên: Phạm Khánh Huy Hoàng</a:t>
            </a:r>
            <a:r>
              <a:rPr b="0" lang="en-US" sz="2000" spc="-1" strike="noStrike">
                <a:solidFill>
                  <a:srgbClr val="000000"/>
                </a:solidFill>
                <a:latin typeface="DejaVu Sans"/>
                <a:ea typeface="Calibri"/>
              </a:rPr>
              <a:t> </a:t>
            </a:r>
            <a:endParaRPr b="0" lang="en-US" sz="2000" spc="-1" strike="noStrike">
              <a:latin typeface="DejaVu Sans"/>
            </a:endParaRPr>
          </a:p>
          <a:p>
            <a:pPr>
              <a:lnSpc>
                <a:spcPct val="90000"/>
              </a:lnSpc>
              <a:spcBef>
                <a:spcPts val="751"/>
              </a:spcBef>
            </a:pPr>
            <a:endParaRPr b="0" lang="en-US" sz="2000" spc="-1" strike="noStrike">
              <a:latin typeface="DejaVu Sans"/>
            </a:endParaRPr>
          </a:p>
        </p:txBody>
      </p:sp>
      <p:sp>
        <p:nvSpPr>
          <p:cNvPr id="83" name="CustomShape 3"/>
          <p:cNvSpPr/>
          <p:nvPr/>
        </p:nvSpPr>
        <p:spPr>
          <a:xfrm>
            <a:off x="806760" y="3301920"/>
            <a:ext cx="7254720" cy="360"/>
          </a:xfrm>
          <a:custGeom>
            <a:avLst/>
            <a:gdLst/>
            <a:ahLst/>
            <a:rect l="l" t="t" r="r" b="b"/>
            <a:pathLst>
              <a:path w="21600" h="21600">
                <a:moveTo>
                  <a:pt x="0" y="0"/>
                </a:moveTo>
                <a:lnTo>
                  <a:pt x="21600" y="21600"/>
                </a:lnTo>
              </a:path>
            </a:pathLst>
          </a:custGeom>
          <a:noFill/>
          <a:ln w="19080">
            <a:solidFill>
              <a:srgbClr val="70364a"/>
            </a:solidFill>
            <a:miter/>
          </a:ln>
        </p:spPr>
        <p:style>
          <a:lnRef idx="0"/>
          <a:fillRef idx="0"/>
          <a:effectRef idx="0"/>
          <a:fontRef idx="minor"/>
        </p:style>
      </p:sp>
      <p:sp>
        <p:nvSpPr>
          <p:cNvPr id="84" name="CustomShape 4"/>
          <p:cNvSpPr/>
          <p:nvPr/>
        </p:nvSpPr>
        <p:spPr>
          <a:xfrm>
            <a:off x="3260160" y="428760"/>
            <a:ext cx="3049200" cy="515160"/>
          </a:xfrm>
          <a:prstGeom prst="rect">
            <a:avLst/>
          </a:prstGeom>
          <a:noFill/>
          <a:ln>
            <a:noFill/>
          </a:ln>
        </p:spPr>
        <p:style>
          <a:lnRef idx="0"/>
          <a:fillRef idx="0"/>
          <a:effectRef idx="0"/>
          <a:fontRef idx="minor"/>
        </p:style>
        <p:txBody>
          <a:bodyPr lIns="90000" rIns="90000" tIns="45000" bIns="45000"/>
          <a:p>
            <a:pPr>
              <a:lnSpc>
                <a:spcPct val="100000"/>
              </a:lnSpc>
            </a:pPr>
            <a:r>
              <a:rPr b="1" lang="en-US" sz="2800" spc="-1" strike="noStrike">
                <a:solidFill>
                  <a:srgbClr val="000000"/>
                </a:solidFill>
                <a:latin typeface="DejaVu Sans"/>
                <a:ea typeface="Verdana"/>
              </a:rPr>
              <a:t> </a:t>
            </a:r>
            <a:r>
              <a:rPr b="1" lang="en-US" sz="2800" spc="-1" strike="noStrike">
                <a:solidFill>
                  <a:srgbClr val="000000"/>
                </a:solidFill>
                <a:latin typeface="DejaVu Sans"/>
                <a:ea typeface="Verdana"/>
              </a:rPr>
              <a:t>LUẬN VĂN</a:t>
            </a:r>
            <a:endParaRPr b="0" lang="en-US" sz="2800" spc="-1" strike="noStrike">
              <a:latin typeface="DejaVu Sans"/>
            </a:endParaRPr>
          </a:p>
        </p:txBody>
      </p:sp>
    </p:spTree>
  </p:cSld>
  <p:transition>
    <p:pull dir="d"/>
  </p:transition>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 name="CustomShape 1"/>
          <p:cNvSpPr/>
          <p:nvPr/>
        </p:nvSpPr>
        <p:spPr>
          <a:xfrm>
            <a:off x="461160" y="588240"/>
            <a:ext cx="8181720" cy="479160"/>
          </a:xfrm>
          <a:prstGeom prst="rect">
            <a:avLst/>
          </a:prstGeom>
          <a:solidFill>
            <a:srgbClr val="ffffff"/>
          </a:solidFill>
          <a:ln>
            <a:noFill/>
          </a:ln>
        </p:spPr>
        <p:style>
          <a:lnRef idx="0"/>
          <a:fillRef idx="0"/>
          <a:effectRef idx="0"/>
          <a:fontRef idx="minor"/>
        </p:style>
      </p:sp>
      <p:sp>
        <p:nvSpPr>
          <p:cNvPr id="126" name="CustomShape 2"/>
          <p:cNvSpPr/>
          <p:nvPr/>
        </p:nvSpPr>
        <p:spPr>
          <a:xfrm>
            <a:off x="617040" y="1733400"/>
            <a:ext cx="3765600" cy="3203640"/>
          </a:xfrm>
          <a:prstGeom prst="rect">
            <a:avLst/>
          </a:prstGeom>
          <a:noFill/>
          <a:ln>
            <a:noFill/>
          </a:ln>
        </p:spPr>
        <p:style>
          <a:lnRef idx="0"/>
          <a:fillRef idx="0"/>
          <a:effectRef idx="0"/>
          <a:fontRef idx="minor"/>
        </p:style>
        <p:txBody>
          <a:bodyPr lIns="90000" rIns="90000" tIns="45000" bIns="45000"/>
          <a:p>
            <a:pPr>
              <a:lnSpc>
                <a:spcPct val="100000"/>
              </a:lnSpc>
            </a:pPr>
            <a:endParaRPr b="0" lang="en-US" sz="1800" spc="-1" strike="noStrike">
              <a:latin typeface="Arial"/>
            </a:endParaRPr>
          </a:p>
          <a:p>
            <a:pPr>
              <a:lnSpc>
                <a:spcPct val="100000"/>
              </a:lnSpc>
            </a:pPr>
            <a:endParaRPr b="0" lang="en-US" sz="1800" spc="-1" strike="noStrike">
              <a:latin typeface="Arial"/>
            </a:endParaRPr>
          </a:p>
        </p:txBody>
      </p:sp>
      <p:sp>
        <p:nvSpPr>
          <p:cNvPr id="127" name="CustomShape 3"/>
          <p:cNvSpPr/>
          <p:nvPr/>
        </p:nvSpPr>
        <p:spPr>
          <a:xfrm>
            <a:off x="640800" y="777960"/>
            <a:ext cx="4479840" cy="739080"/>
          </a:xfrm>
          <a:prstGeom prst="rect">
            <a:avLst/>
          </a:prstGeom>
          <a:noFill/>
          <a:ln>
            <a:noFill/>
          </a:ln>
        </p:spPr>
        <p:style>
          <a:lnRef idx="0"/>
          <a:fillRef idx="0"/>
          <a:effectRef idx="0"/>
          <a:fontRef idx="minor"/>
        </p:style>
        <p:txBody>
          <a:bodyPr lIns="90000" rIns="90000" tIns="45000" bIns="45000"/>
          <a:p>
            <a:pPr>
              <a:lnSpc>
                <a:spcPct val="100000"/>
              </a:lnSpc>
            </a:pPr>
            <a:r>
              <a:rPr b="1" lang="en-US" sz="2200" spc="-1" strike="noStrike">
                <a:solidFill>
                  <a:srgbClr val="000000"/>
                </a:solidFill>
                <a:latin typeface="DejaVu Sans"/>
                <a:ea typeface="Verdana"/>
              </a:rPr>
              <a:t>2. Thiết kế ứng dụng web </a:t>
            </a:r>
            <a:endParaRPr b="0" lang="en-US" sz="2200" spc="-1" strike="noStrike">
              <a:latin typeface="DejaVu Sans"/>
            </a:endParaRPr>
          </a:p>
        </p:txBody>
      </p:sp>
      <p:pic>
        <p:nvPicPr>
          <p:cNvPr id="128" name="Google Shape;151;p22" descr=""/>
          <p:cNvPicPr/>
          <p:nvPr/>
        </p:nvPicPr>
        <p:blipFill>
          <a:blip r:embed="rId1"/>
          <a:stretch/>
        </p:blipFill>
        <p:spPr>
          <a:xfrm>
            <a:off x="610920" y="2256840"/>
            <a:ext cx="2040120" cy="2040120"/>
          </a:xfrm>
          <a:prstGeom prst="rect">
            <a:avLst/>
          </a:prstGeom>
          <a:ln>
            <a:noFill/>
          </a:ln>
        </p:spPr>
      </p:pic>
      <p:pic>
        <p:nvPicPr>
          <p:cNvPr id="129" name="Google Shape;152;p22" descr=""/>
          <p:cNvPicPr/>
          <p:nvPr/>
        </p:nvPicPr>
        <p:blipFill>
          <a:blip r:embed="rId2"/>
          <a:stretch/>
        </p:blipFill>
        <p:spPr>
          <a:xfrm>
            <a:off x="3641400" y="2464200"/>
            <a:ext cx="1644840" cy="1644840"/>
          </a:xfrm>
          <a:prstGeom prst="rect">
            <a:avLst/>
          </a:prstGeom>
          <a:ln>
            <a:noFill/>
          </a:ln>
        </p:spPr>
      </p:pic>
      <p:pic>
        <p:nvPicPr>
          <p:cNvPr id="130" name="Google Shape;153;p22" descr=""/>
          <p:cNvPicPr/>
          <p:nvPr/>
        </p:nvPicPr>
        <p:blipFill>
          <a:blip r:embed="rId3"/>
          <a:stretch/>
        </p:blipFill>
        <p:spPr>
          <a:xfrm>
            <a:off x="6309720" y="2652120"/>
            <a:ext cx="2376360" cy="1553400"/>
          </a:xfrm>
          <a:prstGeom prst="rect">
            <a:avLst/>
          </a:prstGeom>
          <a:ln>
            <a:noFill/>
          </a:ln>
        </p:spPr>
      </p:pic>
      <p:sp>
        <p:nvSpPr>
          <p:cNvPr id="131" name="CustomShape 4"/>
          <p:cNvSpPr/>
          <p:nvPr/>
        </p:nvSpPr>
        <p:spPr>
          <a:xfrm>
            <a:off x="2909880" y="3183480"/>
            <a:ext cx="730440" cy="656280"/>
          </a:xfrm>
          <a:prstGeom prst="rect">
            <a:avLst/>
          </a:prstGeom>
          <a:noFill/>
          <a:ln>
            <a:noFill/>
          </a:ln>
        </p:spPr>
        <p:style>
          <a:lnRef idx="0"/>
          <a:fillRef idx="0"/>
          <a:effectRef idx="0"/>
          <a:fontRef idx="minor"/>
        </p:style>
        <p:txBody>
          <a:bodyPr lIns="90000" rIns="90000" tIns="45000" bIns="45000"/>
          <a:p>
            <a:pPr>
              <a:lnSpc>
                <a:spcPct val="100000"/>
              </a:lnSpc>
            </a:pPr>
            <a:r>
              <a:rPr b="1" lang="en-US" sz="4000" spc="-1" strike="noStrike">
                <a:solidFill>
                  <a:srgbClr val="000000"/>
                </a:solidFill>
                <a:latin typeface="Arial"/>
                <a:ea typeface="Arial"/>
              </a:rPr>
              <a:t>+</a:t>
            </a:r>
            <a:endParaRPr b="0" lang="en-US" sz="4000" spc="-1" strike="noStrike">
              <a:latin typeface="Arial"/>
            </a:endParaRPr>
          </a:p>
        </p:txBody>
      </p:sp>
      <p:sp>
        <p:nvSpPr>
          <p:cNvPr id="132" name="CustomShape 5"/>
          <p:cNvSpPr/>
          <p:nvPr/>
        </p:nvSpPr>
        <p:spPr>
          <a:xfrm>
            <a:off x="5650560" y="3183120"/>
            <a:ext cx="475200" cy="656640"/>
          </a:xfrm>
          <a:prstGeom prst="rect">
            <a:avLst/>
          </a:prstGeom>
          <a:noFill/>
          <a:ln>
            <a:noFill/>
          </a:ln>
        </p:spPr>
        <p:style>
          <a:lnRef idx="0"/>
          <a:fillRef idx="0"/>
          <a:effectRef idx="0"/>
          <a:fontRef idx="minor"/>
        </p:style>
        <p:txBody>
          <a:bodyPr lIns="90000" rIns="90000" tIns="45000" bIns="45000"/>
          <a:p>
            <a:pPr>
              <a:lnSpc>
                <a:spcPct val="100000"/>
              </a:lnSpc>
            </a:pPr>
            <a:r>
              <a:rPr b="1" lang="en-US" sz="4000" spc="-1" strike="noStrike">
                <a:solidFill>
                  <a:srgbClr val="000000"/>
                </a:solidFill>
                <a:latin typeface="Arial"/>
                <a:ea typeface="Arial"/>
              </a:rPr>
              <a:t>+</a:t>
            </a:r>
            <a:endParaRPr b="0" lang="en-US" sz="4000" spc="-1" strike="noStrike">
              <a:latin typeface="Arial"/>
            </a:endParaRPr>
          </a:p>
        </p:txBody>
      </p:sp>
      <p:sp>
        <p:nvSpPr>
          <p:cNvPr id="133" name="CustomShape 6"/>
          <p:cNvSpPr/>
          <p:nvPr/>
        </p:nvSpPr>
        <p:spPr>
          <a:xfrm>
            <a:off x="891360" y="1290960"/>
            <a:ext cx="5692320" cy="354960"/>
          </a:xfrm>
          <a:prstGeom prst="rect">
            <a:avLst/>
          </a:prstGeom>
          <a:noFill/>
          <a:ln>
            <a:noFill/>
          </a:ln>
        </p:spPr>
        <p:style>
          <a:lnRef idx="0"/>
          <a:fillRef idx="0"/>
          <a:effectRef idx="0"/>
          <a:fontRef idx="minor"/>
        </p:style>
        <p:txBody>
          <a:bodyPr lIns="90000" rIns="90000" tIns="45000" bIns="45000"/>
          <a:p>
            <a:pPr>
              <a:lnSpc>
                <a:spcPct val="100000"/>
              </a:lnSpc>
            </a:pPr>
            <a:r>
              <a:rPr b="0" lang="en-US" sz="2000" spc="-1" strike="noStrike">
                <a:solidFill>
                  <a:srgbClr val="000000"/>
                </a:solidFill>
                <a:latin typeface="DejaVu Sans"/>
                <a:ea typeface="Verdana"/>
              </a:rPr>
              <a:t>Các công nghệ được sử dụng</a:t>
            </a:r>
            <a:endParaRPr b="0" lang="en-US" sz="2000" spc="-1" strike="noStrike">
              <a:latin typeface="DejaVu Sans"/>
            </a:endParaRPr>
          </a:p>
        </p:txBody>
      </p:sp>
      <p:sp>
        <p:nvSpPr>
          <p:cNvPr id="134" name="TextShape 7"/>
          <p:cNvSpPr txBox="1"/>
          <p:nvPr/>
        </p:nvSpPr>
        <p:spPr>
          <a:xfrm>
            <a:off x="8472600" y="4663080"/>
            <a:ext cx="548280" cy="393120"/>
          </a:xfrm>
          <a:prstGeom prst="rect">
            <a:avLst/>
          </a:prstGeom>
          <a:noFill/>
          <a:ln>
            <a:noFill/>
          </a:ln>
        </p:spPr>
        <p:txBody>
          <a:bodyPr tIns="91440" bIns="91440" anchor="ctr"/>
          <a:p>
            <a:pPr algn="r">
              <a:lnSpc>
                <a:spcPct val="100000"/>
              </a:lnSpc>
            </a:pPr>
            <a:fld id="{8FF1397D-7574-4B98-8E8E-25DCA810B040}" type="slidenum">
              <a:rPr b="0" lang="en-US" sz="1000" spc="-1" strike="noStrike">
                <a:solidFill>
                  <a:srgbClr val="595959"/>
                </a:solidFill>
                <a:latin typeface="Arial"/>
                <a:ea typeface="Arial"/>
              </a:rPr>
              <a:t>1</a:t>
            </a:fld>
            <a:endParaRPr b="0" lang="en-US" sz="1000" spc="-1" strike="noStrike">
              <a:latin typeface="Times New Roman"/>
            </a:endParaRPr>
          </a:p>
        </p:txBody>
      </p:sp>
      <p:sp>
        <p:nvSpPr>
          <p:cNvPr id="135" name="TextShape 8"/>
          <p:cNvSpPr txBox="1"/>
          <p:nvPr/>
        </p:nvSpPr>
        <p:spPr>
          <a:xfrm>
            <a:off x="548640" y="274320"/>
            <a:ext cx="5107680" cy="503640"/>
          </a:xfrm>
          <a:prstGeom prst="rect">
            <a:avLst/>
          </a:prstGeom>
          <a:noFill/>
          <a:ln>
            <a:noFill/>
          </a:ln>
        </p:spPr>
        <p:txBody>
          <a:bodyPr lIns="90000" rIns="90000" tIns="45000" bIns="45000"/>
          <a:p>
            <a:r>
              <a:rPr b="1" lang="en-US" sz="2800" spc="-1" strike="noStrike">
                <a:solidFill>
                  <a:srgbClr val="381b25"/>
                </a:solidFill>
                <a:latin typeface="DejaVu Sans"/>
                <a:ea typeface="Calibri"/>
              </a:rPr>
              <a:t>II. Phân tích và thiết kế  </a:t>
            </a:r>
            <a:endParaRPr b="0" lang="en-US" sz="2800" spc="-1" strike="noStrike">
              <a:latin typeface="DejaVu Sans"/>
            </a:endParaRPr>
          </a:p>
        </p:txBody>
      </p:sp>
    </p:spTree>
  </p:cSld>
  <p:transition>
    <p:pull dir="d"/>
  </p:transition>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CustomShape 1"/>
          <p:cNvSpPr/>
          <p:nvPr/>
        </p:nvSpPr>
        <p:spPr>
          <a:xfrm>
            <a:off x="505080" y="252360"/>
            <a:ext cx="8181720" cy="479160"/>
          </a:xfrm>
          <a:prstGeom prst="rect">
            <a:avLst/>
          </a:prstGeom>
          <a:solidFill>
            <a:srgbClr val="ffffff"/>
          </a:solidFill>
          <a:ln>
            <a:noFill/>
          </a:ln>
        </p:spPr>
        <p:style>
          <a:lnRef idx="0"/>
          <a:fillRef idx="0"/>
          <a:effectRef idx="0"/>
          <a:fontRef idx="minor"/>
        </p:style>
        <p:txBody>
          <a:bodyPr lIns="0" rIns="0" tIns="72000" bIns="0"/>
          <a:p>
            <a:pPr>
              <a:lnSpc>
                <a:spcPct val="90000"/>
              </a:lnSpc>
            </a:pPr>
            <a:r>
              <a:rPr b="1" lang="en-US" sz="2800" spc="-1" strike="noStrike">
                <a:solidFill>
                  <a:srgbClr val="381b25"/>
                </a:solidFill>
                <a:latin typeface="DejaVu Sans"/>
                <a:ea typeface="Calibri"/>
              </a:rPr>
              <a:t>II. Phân tích và thiết kế  </a:t>
            </a:r>
            <a:endParaRPr b="0" lang="en-US" sz="2800" spc="-1" strike="noStrike">
              <a:latin typeface="DejaVu Sans"/>
            </a:endParaRPr>
          </a:p>
        </p:txBody>
      </p:sp>
      <p:sp>
        <p:nvSpPr>
          <p:cNvPr id="137" name="CustomShape 2"/>
          <p:cNvSpPr/>
          <p:nvPr/>
        </p:nvSpPr>
        <p:spPr>
          <a:xfrm>
            <a:off x="611280" y="1733400"/>
            <a:ext cx="3765600" cy="3203640"/>
          </a:xfrm>
          <a:prstGeom prst="rect">
            <a:avLst/>
          </a:prstGeom>
          <a:noFill/>
          <a:ln>
            <a:noFill/>
          </a:ln>
        </p:spPr>
        <p:style>
          <a:lnRef idx="0"/>
          <a:fillRef idx="0"/>
          <a:effectRef idx="0"/>
          <a:fontRef idx="minor"/>
        </p:style>
        <p:txBody>
          <a:bodyPr lIns="90000" rIns="90000" tIns="45000" bIns="45000"/>
          <a:p>
            <a:pPr>
              <a:lnSpc>
                <a:spcPct val="100000"/>
              </a:lnSpc>
            </a:pPr>
            <a:endParaRPr b="0" lang="en-US" sz="1800" spc="-1" strike="noStrike">
              <a:latin typeface="Arial"/>
            </a:endParaRPr>
          </a:p>
          <a:p>
            <a:pPr>
              <a:lnSpc>
                <a:spcPct val="100000"/>
              </a:lnSpc>
            </a:pPr>
            <a:endParaRPr b="0" lang="en-US" sz="1800" spc="-1" strike="noStrike">
              <a:latin typeface="Arial"/>
            </a:endParaRPr>
          </a:p>
        </p:txBody>
      </p:sp>
      <p:sp>
        <p:nvSpPr>
          <p:cNvPr id="138" name="CustomShape 3"/>
          <p:cNvSpPr/>
          <p:nvPr/>
        </p:nvSpPr>
        <p:spPr>
          <a:xfrm>
            <a:off x="596520" y="815400"/>
            <a:ext cx="6428880" cy="739080"/>
          </a:xfrm>
          <a:prstGeom prst="rect">
            <a:avLst/>
          </a:prstGeom>
          <a:noFill/>
          <a:ln>
            <a:noFill/>
          </a:ln>
        </p:spPr>
        <p:style>
          <a:lnRef idx="0"/>
          <a:fillRef idx="0"/>
          <a:effectRef idx="0"/>
          <a:fontRef idx="minor"/>
        </p:style>
        <p:txBody>
          <a:bodyPr lIns="90000" rIns="90000" tIns="45000" bIns="45000"/>
          <a:p>
            <a:pPr>
              <a:lnSpc>
                <a:spcPct val="100000"/>
              </a:lnSpc>
            </a:pPr>
            <a:r>
              <a:rPr b="1" lang="en-US" sz="2200" spc="-1" strike="noStrike">
                <a:solidFill>
                  <a:srgbClr val="000000"/>
                </a:solidFill>
                <a:latin typeface="DejaVu Sans"/>
                <a:ea typeface="Verdana"/>
              </a:rPr>
              <a:t>3. Phân tích mô hình dự báo  </a:t>
            </a:r>
            <a:endParaRPr b="0" lang="en-US" sz="2200" spc="-1" strike="noStrike">
              <a:latin typeface="DejaVu Sans"/>
            </a:endParaRPr>
          </a:p>
        </p:txBody>
      </p:sp>
      <p:pic>
        <p:nvPicPr>
          <p:cNvPr id="139" name="Google Shape;167;p23" descr=""/>
          <p:cNvPicPr/>
          <p:nvPr/>
        </p:nvPicPr>
        <p:blipFill>
          <a:blip r:embed="rId1"/>
          <a:stretch/>
        </p:blipFill>
        <p:spPr>
          <a:xfrm>
            <a:off x="1845360" y="1463040"/>
            <a:ext cx="5378400" cy="2711880"/>
          </a:xfrm>
          <a:prstGeom prst="rect">
            <a:avLst/>
          </a:prstGeom>
          <a:ln>
            <a:noFill/>
          </a:ln>
        </p:spPr>
      </p:pic>
      <p:sp>
        <p:nvSpPr>
          <p:cNvPr id="140" name="TextShape 4"/>
          <p:cNvSpPr txBox="1"/>
          <p:nvPr/>
        </p:nvSpPr>
        <p:spPr>
          <a:xfrm>
            <a:off x="8472600" y="4663080"/>
            <a:ext cx="548280" cy="393120"/>
          </a:xfrm>
          <a:prstGeom prst="rect">
            <a:avLst/>
          </a:prstGeom>
          <a:noFill/>
          <a:ln>
            <a:noFill/>
          </a:ln>
        </p:spPr>
        <p:txBody>
          <a:bodyPr tIns="91440" bIns="91440" anchor="ctr"/>
          <a:p>
            <a:pPr algn="r">
              <a:lnSpc>
                <a:spcPct val="100000"/>
              </a:lnSpc>
            </a:pPr>
            <a:fld id="{70E8492F-B372-49F0-AEA5-D4F160DA88E1}" type="slidenum">
              <a:rPr b="0" lang="en-US" sz="1000" spc="-1" strike="noStrike">
                <a:solidFill>
                  <a:srgbClr val="595959"/>
                </a:solidFill>
                <a:latin typeface="Arial"/>
                <a:ea typeface="Arial"/>
              </a:rPr>
              <a:t>1</a:t>
            </a:fld>
            <a:endParaRPr b="0" lang="en-US" sz="1000" spc="-1" strike="noStrike">
              <a:latin typeface="Times New Roman"/>
            </a:endParaRPr>
          </a:p>
        </p:txBody>
      </p:sp>
    </p:spTree>
  </p:cSld>
  <p:transition>
    <p:pull dir="d"/>
  </p:transition>
  <p:timing>
    <p:tnLst>
      <p:par>
        <p:cTn id="21" dur="indefinite" restart="never" nodeType="tmRoot">
          <p:childTnLst>
            <p:seq>
              <p:cTn id="22"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CustomShape 1"/>
          <p:cNvSpPr/>
          <p:nvPr/>
        </p:nvSpPr>
        <p:spPr>
          <a:xfrm>
            <a:off x="505080" y="252360"/>
            <a:ext cx="8181720" cy="479160"/>
          </a:xfrm>
          <a:prstGeom prst="rect">
            <a:avLst/>
          </a:prstGeom>
          <a:solidFill>
            <a:srgbClr val="ffffff"/>
          </a:solidFill>
          <a:ln>
            <a:noFill/>
          </a:ln>
        </p:spPr>
        <p:style>
          <a:lnRef idx="0"/>
          <a:fillRef idx="0"/>
          <a:effectRef idx="0"/>
          <a:fontRef idx="minor"/>
        </p:style>
        <p:txBody>
          <a:bodyPr lIns="0" rIns="0" tIns="72000" bIns="0"/>
          <a:p>
            <a:pPr>
              <a:lnSpc>
                <a:spcPct val="90000"/>
              </a:lnSpc>
            </a:pPr>
            <a:r>
              <a:rPr b="1" lang="en-US" sz="2800" spc="-1" strike="noStrike">
                <a:solidFill>
                  <a:srgbClr val="381b25"/>
                </a:solidFill>
                <a:latin typeface="DejaVu Sans"/>
                <a:ea typeface="Calibri"/>
              </a:rPr>
              <a:t>II. Phân tích và thiết kế  </a:t>
            </a:r>
            <a:endParaRPr b="0" lang="en-US" sz="2800" spc="-1" strike="noStrike">
              <a:latin typeface="DejaVu Sans"/>
            </a:endParaRPr>
          </a:p>
        </p:txBody>
      </p:sp>
      <p:sp>
        <p:nvSpPr>
          <p:cNvPr id="142" name="CustomShape 2"/>
          <p:cNvSpPr/>
          <p:nvPr/>
        </p:nvSpPr>
        <p:spPr>
          <a:xfrm>
            <a:off x="611280" y="1733400"/>
            <a:ext cx="3765600" cy="3203640"/>
          </a:xfrm>
          <a:prstGeom prst="rect">
            <a:avLst/>
          </a:prstGeom>
          <a:noFill/>
          <a:ln>
            <a:noFill/>
          </a:ln>
        </p:spPr>
        <p:style>
          <a:lnRef idx="0"/>
          <a:fillRef idx="0"/>
          <a:effectRef idx="0"/>
          <a:fontRef idx="minor"/>
        </p:style>
        <p:txBody>
          <a:bodyPr lIns="90000" rIns="90000" tIns="45000" bIns="45000"/>
          <a:p>
            <a:pPr>
              <a:lnSpc>
                <a:spcPct val="100000"/>
              </a:lnSpc>
            </a:pPr>
            <a:endParaRPr b="0" lang="en-US" sz="1800" spc="-1" strike="noStrike">
              <a:latin typeface="Arial"/>
            </a:endParaRPr>
          </a:p>
          <a:p>
            <a:pPr>
              <a:lnSpc>
                <a:spcPct val="100000"/>
              </a:lnSpc>
            </a:pPr>
            <a:endParaRPr b="0" lang="en-US" sz="1800" spc="-1" strike="noStrike">
              <a:latin typeface="Arial"/>
            </a:endParaRPr>
          </a:p>
        </p:txBody>
      </p:sp>
      <p:sp>
        <p:nvSpPr>
          <p:cNvPr id="143" name="CustomShape 3"/>
          <p:cNvSpPr/>
          <p:nvPr/>
        </p:nvSpPr>
        <p:spPr>
          <a:xfrm>
            <a:off x="612000" y="822960"/>
            <a:ext cx="6428880" cy="739080"/>
          </a:xfrm>
          <a:prstGeom prst="rect">
            <a:avLst/>
          </a:prstGeom>
          <a:noFill/>
          <a:ln>
            <a:noFill/>
          </a:ln>
        </p:spPr>
        <p:style>
          <a:lnRef idx="0"/>
          <a:fillRef idx="0"/>
          <a:effectRef idx="0"/>
          <a:fontRef idx="minor"/>
        </p:style>
        <p:txBody>
          <a:bodyPr lIns="90000" rIns="90000" tIns="45000" bIns="45000"/>
          <a:p>
            <a:pPr>
              <a:lnSpc>
                <a:spcPct val="100000"/>
              </a:lnSpc>
            </a:pPr>
            <a:r>
              <a:rPr b="1" lang="en-US" sz="2200" spc="-1" strike="noStrike">
                <a:solidFill>
                  <a:srgbClr val="000000"/>
                </a:solidFill>
                <a:latin typeface="DejaVu Sans"/>
                <a:ea typeface="Verdana"/>
              </a:rPr>
              <a:t>3. Phân tích mô hình dự báo  </a:t>
            </a:r>
            <a:endParaRPr b="0" lang="en-US" sz="2200" spc="-1" strike="noStrike">
              <a:latin typeface="DejaVu Sans"/>
            </a:endParaRPr>
          </a:p>
        </p:txBody>
      </p:sp>
      <p:sp>
        <p:nvSpPr>
          <p:cNvPr id="144" name="CustomShape 4"/>
          <p:cNvSpPr/>
          <p:nvPr/>
        </p:nvSpPr>
        <p:spPr>
          <a:xfrm>
            <a:off x="822960" y="1371600"/>
            <a:ext cx="7904160" cy="619200"/>
          </a:xfrm>
          <a:prstGeom prst="rect">
            <a:avLst/>
          </a:prstGeom>
          <a:noFill/>
          <a:ln>
            <a:noFill/>
          </a:ln>
        </p:spPr>
        <p:style>
          <a:lnRef idx="0"/>
          <a:fillRef idx="0"/>
          <a:effectRef idx="0"/>
          <a:fontRef idx="minor"/>
        </p:style>
        <p:txBody>
          <a:bodyPr lIns="90000" rIns="90000" tIns="45000" bIns="45000"/>
          <a:p>
            <a:pPr>
              <a:lnSpc>
                <a:spcPct val="100000"/>
              </a:lnSpc>
            </a:pPr>
            <a:r>
              <a:rPr b="0" lang="en-US" sz="2000" spc="-1" strike="noStrike">
                <a:solidFill>
                  <a:srgbClr val="000000"/>
                </a:solidFill>
                <a:latin typeface="DejaVu Sans"/>
                <a:ea typeface="Verdana"/>
              </a:rPr>
              <a:t>Áp dụng giải thuật Recurrent Neural Network để  giải quyết bài toán dự đoán giá trị của các chỉ số </a:t>
            </a:r>
            <a:endParaRPr b="0" lang="en-US" sz="2000" spc="-1" strike="noStrike">
              <a:latin typeface="DejaVu Sans"/>
            </a:endParaRPr>
          </a:p>
        </p:txBody>
      </p:sp>
      <p:pic>
        <p:nvPicPr>
          <p:cNvPr id="145" name="Google Shape;179;p24" descr=""/>
          <p:cNvPicPr/>
          <p:nvPr/>
        </p:nvPicPr>
        <p:blipFill>
          <a:blip r:embed="rId1"/>
          <a:stretch/>
        </p:blipFill>
        <p:spPr>
          <a:xfrm>
            <a:off x="1554480" y="2377440"/>
            <a:ext cx="6244920" cy="2468160"/>
          </a:xfrm>
          <a:prstGeom prst="rect">
            <a:avLst/>
          </a:prstGeom>
          <a:ln>
            <a:noFill/>
          </a:ln>
        </p:spPr>
      </p:pic>
      <p:sp>
        <p:nvSpPr>
          <p:cNvPr id="146" name="TextShape 5"/>
          <p:cNvSpPr txBox="1"/>
          <p:nvPr/>
        </p:nvSpPr>
        <p:spPr>
          <a:xfrm>
            <a:off x="8472600" y="4663080"/>
            <a:ext cx="548280" cy="393120"/>
          </a:xfrm>
          <a:prstGeom prst="rect">
            <a:avLst/>
          </a:prstGeom>
          <a:noFill/>
          <a:ln>
            <a:noFill/>
          </a:ln>
        </p:spPr>
        <p:txBody>
          <a:bodyPr tIns="91440" bIns="91440" anchor="ctr"/>
          <a:p>
            <a:pPr algn="r">
              <a:lnSpc>
                <a:spcPct val="100000"/>
              </a:lnSpc>
            </a:pPr>
            <a:fld id="{B7F1F1EF-6FD2-47FD-A0FB-98D7D939A54B}" type="slidenum">
              <a:rPr b="0" lang="en-US" sz="1000" spc="-1" strike="noStrike">
                <a:solidFill>
                  <a:srgbClr val="595959"/>
                </a:solidFill>
                <a:latin typeface="Arial"/>
                <a:ea typeface="Arial"/>
              </a:rPr>
              <a:t>1</a:t>
            </a:fld>
            <a:endParaRPr b="0" lang="en-US" sz="1000" spc="-1" strike="noStrike">
              <a:latin typeface="Times New Roman"/>
            </a:endParaRPr>
          </a:p>
        </p:txBody>
      </p:sp>
    </p:spTree>
  </p:cSld>
  <p:transition>
    <p:pull dir="d"/>
  </p:transition>
  <p:timing>
    <p:tnLst>
      <p:par>
        <p:cTn id="23" dur="indefinite" restart="never" nodeType="tmRoot">
          <p:childTnLst>
            <p:seq>
              <p:cTn id="24" dur="indefinite"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 name="CustomShape 1"/>
          <p:cNvSpPr/>
          <p:nvPr/>
        </p:nvSpPr>
        <p:spPr>
          <a:xfrm>
            <a:off x="457200" y="270000"/>
            <a:ext cx="8638920" cy="595440"/>
          </a:xfrm>
          <a:prstGeom prst="rect">
            <a:avLst/>
          </a:prstGeom>
          <a:noFill/>
          <a:ln>
            <a:noFill/>
          </a:ln>
        </p:spPr>
        <p:style>
          <a:lnRef idx="0"/>
          <a:fillRef idx="0"/>
          <a:effectRef idx="0"/>
          <a:fontRef idx="minor"/>
        </p:style>
      </p:sp>
      <p:sp>
        <p:nvSpPr>
          <p:cNvPr id="148" name="CustomShape 2"/>
          <p:cNvSpPr/>
          <p:nvPr/>
        </p:nvSpPr>
        <p:spPr>
          <a:xfrm>
            <a:off x="559800" y="252360"/>
            <a:ext cx="7121160" cy="479160"/>
          </a:xfrm>
          <a:prstGeom prst="rect">
            <a:avLst/>
          </a:prstGeom>
          <a:solidFill>
            <a:srgbClr val="ffffff"/>
          </a:solidFill>
          <a:ln>
            <a:noFill/>
          </a:ln>
        </p:spPr>
        <p:style>
          <a:lnRef idx="0"/>
          <a:fillRef idx="0"/>
          <a:effectRef idx="0"/>
          <a:fontRef idx="minor"/>
        </p:style>
        <p:txBody>
          <a:bodyPr lIns="0" rIns="0" tIns="72000" bIns="0"/>
          <a:p>
            <a:pPr>
              <a:lnSpc>
                <a:spcPct val="90000"/>
              </a:lnSpc>
            </a:pPr>
            <a:r>
              <a:rPr b="1" lang="en-US" sz="2800" spc="-1" strike="noStrike">
                <a:solidFill>
                  <a:srgbClr val="381b25"/>
                </a:solidFill>
                <a:latin typeface="DejaVu Sans"/>
                <a:ea typeface="Calibri"/>
              </a:rPr>
              <a:t>III. Hiện thực  </a:t>
            </a:r>
            <a:endParaRPr b="0" lang="en-US" sz="2800" spc="-1" strike="noStrike">
              <a:latin typeface="DejaVu Sans"/>
            </a:endParaRPr>
          </a:p>
        </p:txBody>
      </p:sp>
      <p:sp>
        <p:nvSpPr>
          <p:cNvPr id="149" name="CustomShape 3"/>
          <p:cNvSpPr/>
          <p:nvPr/>
        </p:nvSpPr>
        <p:spPr>
          <a:xfrm>
            <a:off x="1306440" y="4206240"/>
            <a:ext cx="6923160" cy="454320"/>
          </a:xfrm>
          <a:prstGeom prst="rect">
            <a:avLst/>
          </a:prstGeom>
          <a:noFill/>
          <a:ln>
            <a:noFill/>
          </a:ln>
        </p:spPr>
        <p:style>
          <a:lnRef idx="0"/>
          <a:fillRef idx="0"/>
          <a:effectRef idx="0"/>
          <a:fontRef idx="minor"/>
        </p:style>
        <p:txBody>
          <a:bodyPr lIns="90000" rIns="90000" tIns="45000" bIns="45000"/>
          <a:p>
            <a:pPr>
              <a:lnSpc>
                <a:spcPct val="100000"/>
              </a:lnSpc>
            </a:pPr>
            <a:r>
              <a:rPr b="0" lang="en-US" sz="2200" spc="-1" strike="noStrike">
                <a:solidFill>
                  <a:srgbClr val="000000"/>
                </a:solidFill>
                <a:latin typeface="DejaVu Sans"/>
                <a:ea typeface="Calibri"/>
              </a:rPr>
              <a:t>Hiển thị thông tin các trạm trên Google Map</a:t>
            </a:r>
            <a:endParaRPr b="0" lang="en-US" sz="2200" spc="-1" strike="noStrike">
              <a:latin typeface="DejaVu Sans"/>
            </a:endParaRPr>
          </a:p>
        </p:txBody>
      </p:sp>
      <p:pic>
        <p:nvPicPr>
          <p:cNvPr id="150" name="Google Shape;189;p25" descr=""/>
          <p:cNvPicPr/>
          <p:nvPr/>
        </p:nvPicPr>
        <p:blipFill>
          <a:blip r:embed="rId1"/>
          <a:stretch/>
        </p:blipFill>
        <p:spPr>
          <a:xfrm>
            <a:off x="1738080" y="1371600"/>
            <a:ext cx="5485680" cy="2775240"/>
          </a:xfrm>
          <a:prstGeom prst="rect">
            <a:avLst/>
          </a:prstGeom>
          <a:ln>
            <a:noFill/>
          </a:ln>
        </p:spPr>
      </p:pic>
      <p:sp>
        <p:nvSpPr>
          <p:cNvPr id="151" name="CustomShape 4"/>
          <p:cNvSpPr/>
          <p:nvPr/>
        </p:nvSpPr>
        <p:spPr>
          <a:xfrm>
            <a:off x="457200" y="731520"/>
            <a:ext cx="4543560" cy="344880"/>
          </a:xfrm>
          <a:prstGeom prst="rect">
            <a:avLst/>
          </a:prstGeom>
          <a:noFill/>
          <a:ln>
            <a:noFill/>
          </a:ln>
        </p:spPr>
        <p:style>
          <a:lnRef idx="0"/>
          <a:fillRef idx="0"/>
          <a:effectRef idx="0"/>
          <a:fontRef idx="minor"/>
        </p:style>
        <p:txBody>
          <a:bodyPr lIns="90000" rIns="90000" tIns="45000" bIns="45000"/>
          <a:p>
            <a:pPr marL="216000" indent="-214560">
              <a:lnSpc>
                <a:spcPct val="100000"/>
              </a:lnSpc>
              <a:buClr>
                <a:srgbClr val="000000"/>
              </a:buClr>
              <a:buFont typeface="Noto Sans Symbols"/>
              <a:buAutoNum type="arabicParenR"/>
            </a:pPr>
            <a:r>
              <a:rPr b="1" lang="en-US" sz="2000" spc="-1" strike="noStrike">
                <a:solidFill>
                  <a:srgbClr val="000000"/>
                </a:solidFill>
                <a:latin typeface="DejaVu Sans"/>
                <a:ea typeface="Verdana"/>
              </a:rPr>
              <a:t>2. Hiện thực ứng dụng    </a:t>
            </a:r>
            <a:endParaRPr b="0" lang="en-US" sz="2000" spc="-1" strike="noStrike">
              <a:latin typeface="DejaVu Sans"/>
            </a:endParaRPr>
          </a:p>
        </p:txBody>
      </p:sp>
      <p:sp>
        <p:nvSpPr>
          <p:cNvPr id="152" name="TextShape 5"/>
          <p:cNvSpPr txBox="1"/>
          <p:nvPr/>
        </p:nvSpPr>
        <p:spPr>
          <a:xfrm>
            <a:off x="8472600" y="4663080"/>
            <a:ext cx="548280" cy="393120"/>
          </a:xfrm>
          <a:prstGeom prst="rect">
            <a:avLst/>
          </a:prstGeom>
          <a:noFill/>
          <a:ln>
            <a:noFill/>
          </a:ln>
        </p:spPr>
        <p:txBody>
          <a:bodyPr tIns="91440" bIns="91440" anchor="ctr"/>
          <a:p>
            <a:pPr algn="r">
              <a:lnSpc>
                <a:spcPct val="100000"/>
              </a:lnSpc>
            </a:pPr>
            <a:fld id="{7E78B3A2-017C-4AE1-991F-CA483B69F01F}" type="slidenum">
              <a:rPr b="0" lang="en-US" sz="1000" spc="-1" strike="noStrike">
                <a:solidFill>
                  <a:srgbClr val="595959"/>
                </a:solidFill>
                <a:latin typeface="Arial"/>
                <a:ea typeface="Arial"/>
              </a:rPr>
              <a:t>1</a:t>
            </a:fld>
            <a:endParaRPr b="0" lang="en-US" sz="1000" spc="-1" strike="noStrike">
              <a:latin typeface="Times New Roman"/>
            </a:endParaRPr>
          </a:p>
        </p:txBody>
      </p:sp>
    </p:spTree>
  </p:cSld>
  <p:transition>
    <p:pull dir="d"/>
  </p:transition>
  <p:timing>
    <p:tnLst>
      <p:par>
        <p:cTn id="25" dur="indefinite" restart="never" nodeType="tmRoot">
          <p:childTnLst>
            <p:seq>
              <p:cTn id="26" dur="indefinite"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3" name="CustomShape 1"/>
          <p:cNvSpPr/>
          <p:nvPr/>
        </p:nvSpPr>
        <p:spPr>
          <a:xfrm>
            <a:off x="731520" y="252360"/>
            <a:ext cx="7121160" cy="479160"/>
          </a:xfrm>
          <a:prstGeom prst="rect">
            <a:avLst/>
          </a:prstGeom>
          <a:solidFill>
            <a:srgbClr val="ffffff"/>
          </a:solidFill>
          <a:ln>
            <a:noFill/>
          </a:ln>
        </p:spPr>
        <p:style>
          <a:lnRef idx="0"/>
          <a:fillRef idx="0"/>
          <a:effectRef idx="0"/>
          <a:fontRef idx="minor"/>
        </p:style>
        <p:txBody>
          <a:bodyPr lIns="0" rIns="0" tIns="72000" bIns="0"/>
          <a:p>
            <a:pPr>
              <a:lnSpc>
                <a:spcPct val="90000"/>
              </a:lnSpc>
            </a:pPr>
            <a:r>
              <a:rPr b="1" lang="en-US" sz="2800" spc="-1" strike="noStrike">
                <a:solidFill>
                  <a:srgbClr val="381b25"/>
                </a:solidFill>
                <a:latin typeface="DejaVu Sans"/>
                <a:ea typeface="Calibri"/>
              </a:rPr>
              <a:t>III. Hiện thực  </a:t>
            </a:r>
            <a:endParaRPr b="0" lang="en-US" sz="2800" spc="-1" strike="noStrike">
              <a:latin typeface="DejaVu Sans"/>
            </a:endParaRPr>
          </a:p>
        </p:txBody>
      </p:sp>
      <p:sp>
        <p:nvSpPr>
          <p:cNvPr id="154" name="CustomShape 2"/>
          <p:cNvSpPr/>
          <p:nvPr/>
        </p:nvSpPr>
        <p:spPr>
          <a:xfrm>
            <a:off x="4962240" y="1372680"/>
            <a:ext cx="6923160" cy="454320"/>
          </a:xfrm>
          <a:prstGeom prst="rect">
            <a:avLst/>
          </a:prstGeom>
          <a:noFill/>
          <a:ln>
            <a:noFill/>
          </a:ln>
        </p:spPr>
        <p:style>
          <a:lnRef idx="0"/>
          <a:fillRef idx="0"/>
          <a:effectRef idx="0"/>
          <a:fontRef idx="minor"/>
        </p:style>
      </p:sp>
      <p:sp>
        <p:nvSpPr>
          <p:cNvPr id="155" name="CustomShape 3"/>
          <p:cNvSpPr/>
          <p:nvPr/>
        </p:nvSpPr>
        <p:spPr>
          <a:xfrm>
            <a:off x="5120640" y="2147400"/>
            <a:ext cx="3381480" cy="1508400"/>
          </a:xfrm>
          <a:prstGeom prst="rect">
            <a:avLst/>
          </a:prstGeom>
          <a:noFill/>
          <a:ln>
            <a:noFill/>
          </a:ln>
        </p:spPr>
        <p:style>
          <a:lnRef idx="0"/>
          <a:fillRef idx="0"/>
          <a:effectRef idx="0"/>
          <a:fontRef idx="minor"/>
        </p:style>
        <p:txBody>
          <a:bodyPr lIns="90000" rIns="90000" tIns="45000" bIns="45000"/>
          <a:p>
            <a:pPr>
              <a:lnSpc>
                <a:spcPct val="100000"/>
              </a:lnSpc>
              <a:spcBef>
                <a:spcPts val="1134"/>
              </a:spcBef>
              <a:spcAft>
                <a:spcPts val="1134"/>
              </a:spcAft>
            </a:pPr>
            <a:r>
              <a:rPr b="0" lang="en-US" sz="2200" spc="-1" strike="noStrike">
                <a:solidFill>
                  <a:srgbClr val="000000"/>
                </a:solidFill>
                <a:latin typeface="DejaVu Sans"/>
                <a:ea typeface="Calibri"/>
              </a:rPr>
              <a:t>Biểu đồ RealTime các chỉ số được đánh giá. </a:t>
            </a:r>
            <a:endParaRPr b="0" lang="en-US" sz="2200" spc="-1" strike="noStrike">
              <a:latin typeface="DejaVu Sans"/>
              <a:ea typeface="Noto Sans CJK SC"/>
            </a:endParaRPr>
          </a:p>
        </p:txBody>
      </p:sp>
      <p:sp>
        <p:nvSpPr>
          <p:cNvPr id="156" name="CustomShape 4"/>
          <p:cNvSpPr/>
          <p:nvPr/>
        </p:nvSpPr>
        <p:spPr>
          <a:xfrm>
            <a:off x="879480" y="749520"/>
            <a:ext cx="3839400" cy="680400"/>
          </a:xfrm>
          <a:prstGeom prst="rect">
            <a:avLst/>
          </a:prstGeom>
          <a:noFill/>
          <a:ln>
            <a:noFill/>
          </a:ln>
        </p:spPr>
        <p:style>
          <a:lnRef idx="0"/>
          <a:fillRef idx="0"/>
          <a:effectRef idx="0"/>
          <a:fontRef idx="minor"/>
        </p:style>
        <p:txBody>
          <a:bodyPr lIns="90000" rIns="90000" tIns="45000" bIns="45000"/>
          <a:p>
            <a:pPr>
              <a:lnSpc>
                <a:spcPct val="100000"/>
              </a:lnSpc>
            </a:pPr>
            <a:r>
              <a:rPr b="1" lang="en-US" sz="2000" spc="-1" strike="noStrike">
                <a:solidFill>
                  <a:srgbClr val="000000"/>
                </a:solidFill>
                <a:latin typeface="DejaVu Sans"/>
                <a:ea typeface="Verdana"/>
              </a:rPr>
              <a:t>2. Hiện thực ứng dụng </a:t>
            </a:r>
            <a:endParaRPr b="0" lang="en-US" sz="2000" spc="-1" strike="noStrike">
              <a:latin typeface="DejaVu Sans"/>
            </a:endParaRPr>
          </a:p>
        </p:txBody>
      </p:sp>
      <p:pic>
        <p:nvPicPr>
          <p:cNvPr id="157" name="Google Shape;202;p26" descr=""/>
          <p:cNvPicPr/>
          <p:nvPr/>
        </p:nvPicPr>
        <p:blipFill>
          <a:blip r:embed="rId1"/>
          <a:stretch/>
        </p:blipFill>
        <p:spPr>
          <a:xfrm>
            <a:off x="640080" y="1554480"/>
            <a:ext cx="4304520" cy="3297960"/>
          </a:xfrm>
          <a:prstGeom prst="rect">
            <a:avLst/>
          </a:prstGeom>
          <a:ln>
            <a:noFill/>
          </a:ln>
        </p:spPr>
      </p:pic>
      <p:sp>
        <p:nvSpPr>
          <p:cNvPr id="158" name="TextShape 5"/>
          <p:cNvSpPr txBox="1"/>
          <p:nvPr/>
        </p:nvSpPr>
        <p:spPr>
          <a:xfrm>
            <a:off x="8472600" y="4663080"/>
            <a:ext cx="548280" cy="393120"/>
          </a:xfrm>
          <a:prstGeom prst="rect">
            <a:avLst/>
          </a:prstGeom>
          <a:noFill/>
          <a:ln>
            <a:noFill/>
          </a:ln>
        </p:spPr>
        <p:txBody>
          <a:bodyPr tIns="91440" bIns="91440" anchor="ctr"/>
          <a:p>
            <a:pPr algn="r">
              <a:lnSpc>
                <a:spcPct val="100000"/>
              </a:lnSpc>
            </a:pPr>
            <a:fld id="{2FEE08A4-19E2-4171-A505-F4B94D2DB7B5}" type="slidenum">
              <a:rPr b="0" lang="en-US" sz="1000" spc="-1" strike="noStrike">
                <a:solidFill>
                  <a:srgbClr val="595959"/>
                </a:solidFill>
                <a:latin typeface="Arial"/>
                <a:ea typeface="Arial"/>
              </a:rPr>
              <a:t>1</a:t>
            </a:fld>
            <a:endParaRPr b="0" lang="en-US" sz="1000" spc="-1" strike="noStrike">
              <a:latin typeface="Times New Roman"/>
            </a:endParaRPr>
          </a:p>
        </p:txBody>
      </p:sp>
    </p:spTree>
  </p:cSld>
  <p:transition>
    <p:pull dir="d"/>
  </p:transition>
  <p:timing>
    <p:tnLst>
      <p:par>
        <p:cTn id="27" dur="indefinite" restart="never" nodeType="tmRoot">
          <p:childTnLst>
            <p:seq>
              <p:cTn id="28" dur="indefinite"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9" name="CustomShape 1"/>
          <p:cNvSpPr/>
          <p:nvPr/>
        </p:nvSpPr>
        <p:spPr>
          <a:xfrm>
            <a:off x="503280" y="252360"/>
            <a:ext cx="7121160" cy="479160"/>
          </a:xfrm>
          <a:prstGeom prst="rect">
            <a:avLst/>
          </a:prstGeom>
          <a:solidFill>
            <a:srgbClr val="ffffff"/>
          </a:solidFill>
          <a:ln>
            <a:noFill/>
          </a:ln>
        </p:spPr>
        <p:style>
          <a:lnRef idx="0"/>
          <a:fillRef idx="0"/>
          <a:effectRef idx="0"/>
          <a:fontRef idx="minor"/>
        </p:style>
        <p:txBody>
          <a:bodyPr lIns="0" rIns="0" tIns="72000" bIns="0"/>
          <a:p>
            <a:pPr>
              <a:lnSpc>
                <a:spcPct val="90000"/>
              </a:lnSpc>
            </a:pPr>
            <a:r>
              <a:rPr b="1" lang="en-US" sz="2800" spc="-1" strike="noStrike">
                <a:solidFill>
                  <a:srgbClr val="381b25"/>
                </a:solidFill>
                <a:latin typeface="Calibri"/>
                <a:ea typeface="Calibri"/>
              </a:rPr>
              <a:t>III. Hiện thực  </a:t>
            </a:r>
            <a:endParaRPr b="0" lang="en-US" sz="2800" spc="-1" strike="noStrike">
              <a:latin typeface="Arial"/>
            </a:endParaRPr>
          </a:p>
        </p:txBody>
      </p:sp>
      <p:sp>
        <p:nvSpPr>
          <p:cNvPr id="160" name="CustomShape 2"/>
          <p:cNvSpPr/>
          <p:nvPr/>
        </p:nvSpPr>
        <p:spPr>
          <a:xfrm>
            <a:off x="4962240" y="1373040"/>
            <a:ext cx="6923160" cy="454320"/>
          </a:xfrm>
          <a:prstGeom prst="rect">
            <a:avLst/>
          </a:prstGeom>
          <a:noFill/>
          <a:ln>
            <a:noFill/>
          </a:ln>
        </p:spPr>
        <p:style>
          <a:lnRef idx="0"/>
          <a:fillRef idx="0"/>
          <a:effectRef idx="0"/>
          <a:fontRef idx="minor"/>
        </p:style>
      </p:sp>
      <p:sp>
        <p:nvSpPr>
          <p:cNvPr id="161" name="CustomShape 3"/>
          <p:cNvSpPr/>
          <p:nvPr/>
        </p:nvSpPr>
        <p:spPr>
          <a:xfrm>
            <a:off x="5120640" y="2147760"/>
            <a:ext cx="3381480" cy="1508400"/>
          </a:xfrm>
          <a:prstGeom prst="rect">
            <a:avLst/>
          </a:prstGeom>
          <a:noFill/>
          <a:ln>
            <a:noFill/>
          </a:ln>
        </p:spPr>
        <p:style>
          <a:lnRef idx="0"/>
          <a:fillRef idx="0"/>
          <a:effectRef idx="0"/>
          <a:fontRef idx="minor"/>
        </p:style>
        <p:txBody>
          <a:bodyPr lIns="90000" rIns="90000" tIns="45000" bIns="45000"/>
          <a:p>
            <a:pPr>
              <a:lnSpc>
                <a:spcPct val="100000"/>
              </a:lnSpc>
            </a:pPr>
            <a:r>
              <a:rPr b="0" lang="en-US" sz="2400" spc="-1" strike="noStrike">
                <a:solidFill>
                  <a:srgbClr val="000000"/>
                </a:solidFill>
                <a:latin typeface="Calibri"/>
                <a:ea typeface="Calibri"/>
              </a:rPr>
              <a:t>Hiển thị thông tin chi tiết tại trạm được đo và khuyến cáo cho người dùng. </a:t>
            </a:r>
            <a:endParaRPr b="0" lang="en-US" sz="2400" spc="-1" strike="noStrike">
              <a:latin typeface="Arial"/>
            </a:endParaRPr>
          </a:p>
        </p:txBody>
      </p:sp>
      <p:sp>
        <p:nvSpPr>
          <p:cNvPr id="162" name="CustomShape 4"/>
          <p:cNvSpPr/>
          <p:nvPr/>
        </p:nvSpPr>
        <p:spPr>
          <a:xfrm>
            <a:off x="640080" y="782640"/>
            <a:ext cx="3839400" cy="680400"/>
          </a:xfrm>
          <a:prstGeom prst="rect">
            <a:avLst/>
          </a:prstGeom>
          <a:noFill/>
          <a:ln>
            <a:noFill/>
          </a:ln>
        </p:spPr>
        <p:style>
          <a:lnRef idx="0"/>
          <a:fillRef idx="0"/>
          <a:effectRef idx="0"/>
          <a:fontRef idx="minor"/>
        </p:style>
        <p:txBody>
          <a:bodyPr lIns="90000" rIns="90000" tIns="45000" bIns="45000"/>
          <a:p>
            <a:pPr>
              <a:lnSpc>
                <a:spcPct val="100000"/>
              </a:lnSpc>
            </a:pPr>
            <a:r>
              <a:rPr b="1" lang="en-US" sz="2000" spc="-1" strike="noStrike">
                <a:solidFill>
                  <a:srgbClr val="000000"/>
                </a:solidFill>
                <a:latin typeface="Verdana"/>
                <a:ea typeface="Verdana"/>
              </a:rPr>
              <a:t>2. Hiện thực ứng dụng </a:t>
            </a:r>
            <a:endParaRPr b="0" lang="en-US" sz="2000" spc="-1" strike="noStrike">
              <a:latin typeface="Arial"/>
            </a:endParaRPr>
          </a:p>
        </p:txBody>
      </p:sp>
      <p:pic>
        <p:nvPicPr>
          <p:cNvPr id="163" name="Google Shape;214;p27" descr=""/>
          <p:cNvPicPr/>
          <p:nvPr/>
        </p:nvPicPr>
        <p:blipFill>
          <a:blip r:embed="rId1"/>
          <a:stretch/>
        </p:blipFill>
        <p:spPr>
          <a:xfrm>
            <a:off x="548640" y="1463040"/>
            <a:ext cx="4317840" cy="3258720"/>
          </a:xfrm>
          <a:prstGeom prst="rect">
            <a:avLst/>
          </a:prstGeom>
          <a:ln>
            <a:noFill/>
          </a:ln>
        </p:spPr>
      </p:pic>
      <p:sp>
        <p:nvSpPr>
          <p:cNvPr id="164" name="TextShape 5"/>
          <p:cNvSpPr txBox="1"/>
          <p:nvPr/>
        </p:nvSpPr>
        <p:spPr>
          <a:xfrm>
            <a:off x="8472600" y="4663080"/>
            <a:ext cx="548280" cy="393120"/>
          </a:xfrm>
          <a:prstGeom prst="rect">
            <a:avLst/>
          </a:prstGeom>
          <a:noFill/>
          <a:ln>
            <a:noFill/>
          </a:ln>
        </p:spPr>
        <p:txBody>
          <a:bodyPr tIns="91440" bIns="91440" anchor="ctr"/>
          <a:p>
            <a:pPr algn="r">
              <a:lnSpc>
                <a:spcPct val="100000"/>
              </a:lnSpc>
            </a:pPr>
            <a:fld id="{01AA8602-C361-4FB4-8E6F-AFE41D8B3186}" type="slidenum">
              <a:rPr b="0" lang="en-US" sz="1000" spc="-1" strike="noStrike">
                <a:solidFill>
                  <a:srgbClr val="595959"/>
                </a:solidFill>
                <a:latin typeface="Arial"/>
                <a:ea typeface="Arial"/>
              </a:rPr>
              <a:t>1</a:t>
            </a:fld>
            <a:endParaRPr b="0" lang="en-US" sz="1000" spc="-1" strike="noStrike">
              <a:latin typeface="Times New Roman"/>
            </a:endParaRPr>
          </a:p>
        </p:txBody>
      </p:sp>
    </p:spTree>
  </p:cSld>
  <p:transition>
    <p:pull dir="d"/>
  </p:transition>
  <p:timing>
    <p:tnLst>
      <p:par>
        <p:cTn id="29" dur="indefinite" restart="never" nodeType="tmRoot">
          <p:childTnLst>
            <p:seq>
              <p:cTn id="30" dur="indefinite"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5" name="CustomShape 1"/>
          <p:cNvSpPr/>
          <p:nvPr/>
        </p:nvSpPr>
        <p:spPr>
          <a:xfrm>
            <a:off x="559800" y="274320"/>
            <a:ext cx="7121160" cy="479160"/>
          </a:xfrm>
          <a:prstGeom prst="rect">
            <a:avLst/>
          </a:prstGeom>
          <a:solidFill>
            <a:srgbClr val="ffffff"/>
          </a:solidFill>
          <a:ln>
            <a:noFill/>
          </a:ln>
        </p:spPr>
        <p:style>
          <a:lnRef idx="0"/>
          <a:fillRef idx="0"/>
          <a:effectRef idx="0"/>
          <a:fontRef idx="minor"/>
        </p:style>
        <p:txBody>
          <a:bodyPr lIns="0" rIns="0" tIns="72000" bIns="0"/>
          <a:p>
            <a:pPr>
              <a:lnSpc>
                <a:spcPct val="90000"/>
              </a:lnSpc>
            </a:pPr>
            <a:r>
              <a:rPr b="1" lang="en-US" sz="2800" spc="-1" strike="noStrike">
                <a:solidFill>
                  <a:srgbClr val="381b25"/>
                </a:solidFill>
                <a:latin typeface="DejaVu Sans"/>
                <a:ea typeface="Calibri"/>
              </a:rPr>
              <a:t>III. Hiện thực </a:t>
            </a:r>
            <a:endParaRPr b="0" lang="en-US" sz="2800" spc="-1" strike="noStrike">
              <a:latin typeface="DejaVu Sans"/>
            </a:endParaRPr>
          </a:p>
        </p:txBody>
      </p:sp>
      <p:sp>
        <p:nvSpPr>
          <p:cNvPr id="166" name="CustomShape 2"/>
          <p:cNvSpPr/>
          <p:nvPr/>
        </p:nvSpPr>
        <p:spPr>
          <a:xfrm>
            <a:off x="4962240" y="1373040"/>
            <a:ext cx="6923160" cy="454320"/>
          </a:xfrm>
          <a:prstGeom prst="rect">
            <a:avLst/>
          </a:prstGeom>
          <a:noFill/>
          <a:ln>
            <a:noFill/>
          </a:ln>
        </p:spPr>
        <p:style>
          <a:lnRef idx="0"/>
          <a:fillRef idx="0"/>
          <a:effectRef idx="0"/>
          <a:fontRef idx="minor"/>
        </p:style>
      </p:sp>
      <p:sp>
        <p:nvSpPr>
          <p:cNvPr id="167" name="CustomShape 3"/>
          <p:cNvSpPr/>
          <p:nvPr/>
        </p:nvSpPr>
        <p:spPr>
          <a:xfrm>
            <a:off x="5120640" y="2147760"/>
            <a:ext cx="3381480" cy="1508400"/>
          </a:xfrm>
          <a:prstGeom prst="rect">
            <a:avLst/>
          </a:prstGeom>
          <a:noFill/>
          <a:ln>
            <a:noFill/>
          </a:ln>
        </p:spPr>
        <p:style>
          <a:lnRef idx="0"/>
          <a:fillRef idx="0"/>
          <a:effectRef idx="0"/>
          <a:fontRef idx="minor"/>
        </p:style>
      </p:sp>
      <p:sp>
        <p:nvSpPr>
          <p:cNvPr id="168" name="CustomShape 4"/>
          <p:cNvSpPr/>
          <p:nvPr/>
        </p:nvSpPr>
        <p:spPr>
          <a:xfrm>
            <a:off x="731520" y="822960"/>
            <a:ext cx="7405920" cy="680400"/>
          </a:xfrm>
          <a:prstGeom prst="rect">
            <a:avLst/>
          </a:prstGeom>
          <a:noFill/>
          <a:ln>
            <a:noFill/>
          </a:ln>
        </p:spPr>
        <p:style>
          <a:lnRef idx="0"/>
          <a:fillRef idx="0"/>
          <a:effectRef idx="0"/>
          <a:fontRef idx="minor"/>
        </p:style>
        <p:txBody>
          <a:bodyPr lIns="90000" rIns="90000" tIns="45000" bIns="45000"/>
          <a:p>
            <a:pPr>
              <a:lnSpc>
                <a:spcPct val="100000"/>
              </a:lnSpc>
            </a:pPr>
            <a:r>
              <a:rPr b="1" lang="en-US" sz="2000" spc="-1" strike="noStrike">
                <a:solidFill>
                  <a:srgbClr val="000000"/>
                </a:solidFill>
                <a:latin typeface="DejaVu Sans"/>
                <a:ea typeface="Verdana"/>
              </a:rPr>
              <a:t>3. Áp dụng RRN vào mô hình dự báo </a:t>
            </a:r>
            <a:endParaRPr b="0" lang="en-US" sz="2000" spc="-1" strike="noStrike">
              <a:latin typeface="DejaVu Sans"/>
            </a:endParaRPr>
          </a:p>
        </p:txBody>
      </p:sp>
      <p:sp>
        <p:nvSpPr>
          <p:cNvPr id="169" name="CustomShape 5"/>
          <p:cNvSpPr/>
          <p:nvPr/>
        </p:nvSpPr>
        <p:spPr>
          <a:xfrm>
            <a:off x="507600" y="1188720"/>
            <a:ext cx="7904160" cy="619200"/>
          </a:xfrm>
          <a:prstGeom prst="rect">
            <a:avLst/>
          </a:prstGeom>
          <a:noFill/>
          <a:ln>
            <a:noFill/>
          </a:ln>
        </p:spPr>
        <p:style>
          <a:lnRef idx="0"/>
          <a:fillRef idx="0"/>
          <a:effectRef idx="0"/>
          <a:fontRef idx="minor"/>
        </p:style>
      </p:sp>
      <p:sp>
        <p:nvSpPr>
          <p:cNvPr id="170" name="CustomShape 6"/>
          <p:cNvSpPr/>
          <p:nvPr/>
        </p:nvSpPr>
        <p:spPr>
          <a:xfrm>
            <a:off x="731520" y="1162440"/>
            <a:ext cx="7680240" cy="2037960"/>
          </a:xfrm>
          <a:prstGeom prst="rect">
            <a:avLst/>
          </a:prstGeom>
          <a:noFill/>
          <a:ln>
            <a:noFill/>
          </a:ln>
        </p:spPr>
        <p:style>
          <a:lnRef idx="0"/>
          <a:fillRef idx="0"/>
          <a:effectRef idx="0"/>
          <a:fontRef idx="minor"/>
        </p:style>
        <p:txBody>
          <a:bodyPr lIns="90000" rIns="90000" tIns="45000" bIns="45000"/>
          <a:p>
            <a:pPr marL="216000" indent="-215280">
              <a:lnSpc>
                <a:spcPct val="100000"/>
              </a:lnSpc>
              <a:spcBef>
                <a:spcPts val="567"/>
              </a:spcBef>
              <a:spcAft>
                <a:spcPts val="567"/>
              </a:spcAft>
              <a:buClr>
                <a:srgbClr val="000000"/>
              </a:buClr>
              <a:buFont typeface="Noto Sans Symbols"/>
              <a:buChar char="●"/>
            </a:pPr>
            <a:endParaRPr b="0" lang="en-US" sz="1800" spc="-1" strike="noStrike">
              <a:latin typeface="DejaVu Sans"/>
              <a:ea typeface="Noto Sans CJK SC"/>
            </a:endParaRPr>
          </a:p>
          <a:p>
            <a:pPr marL="216000" indent="-216000">
              <a:lnSpc>
                <a:spcPct val="100000"/>
              </a:lnSpc>
              <a:spcBef>
                <a:spcPts val="567"/>
              </a:spcBef>
              <a:spcAft>
                <a:spcPts val="567"/>
              </a:spcAft>
              <a:buClr>
                <a:srgbClr val="000000"/>
              </a:buClr>
              <a:buSzPct val="45000"/>
              <a:buFont typeface="Wingdings" charset="2"/>
              <a:buChar char=""/>
            </a:pPr>
            <a:r>
              <a:rPr b="0" lang="en-US" sz="2200" spc="-1" strike="noStrike">
                <a:solidFill>
                  <a:srgbClr val="000000"/>
                </a:solidFill>
                <a:latin typeface="DejaVu Sans"/>
                <a:ea typeface="Verdana"/>
              </a:rPr>
              <a:t>Tập dữ liệu về chỉ số ô nhiễm không khí của các chất ô nhiễm ở Tây Ban Nha, năm 2003.</a:t>
            </a:r>
            <a:endParaRPr b="0" lang="en-US" sz="2200" spc="-1" strike="noStrike">
              <a:latin typeface="DejaVu Sans"/>
              <a:ea typeface="Noto Sans CJK SC"/>
            </a:endParaRPr>
          </a:p>
          <a:p>
            <a:pPr marL="216000" indent="-216000">
              <a:lnSpc>
                <a:spcPct val="100000"/>
              </a:lnSpc>
              <a:spcBef>
                <a:spcPts val="567"/>
              </a:spcBef>
              <a:spcAft>
                <a:spcPts val="567"/>
              </a:spcAft>
              <a:buClr>
                <a:srgbClr val="000000"/>
              </a:buClr>
              <a:buSzPct val="45000"/>
              <a:buFont typeface="Wingdings" charset="2"/>
              <a:buChar char=""/>
            </a:pPr>
            <a:r>
              <a:rPr b="0" lang="en-US" sz="2200" spc="-1" strike="noStrike">
                <a:solidFill>
                  <a:srgbClr val="000000"/>
                </a:solidFill>
                <a:latin typeface="DejaVu Sans"/>
                <a:ea typeface="Verdana"/>
              </a:rPr>
              <a:t>Thu thập từ nhiều trạm và mỗi lần đo cách nhau 1h gồm các chỉ số về các chất gây ô nhiễm như CO,NO2, PM10,SO2.</a:t>
            </a:r>
            <a:endParaRPr b="0" lang="en-US" sz="2200" spc="-1" strike="noStrike">
              <a:latin typeface="DejaVu Sans"/>
              <a:ea typeface="Noto Sans CJK SC"/>
            </a:endParaRPr>
          </a:p>
          <a:p>
            <a:pPr marL="216000" indent="-215280">
              <a:lnSpc>
                <a:spcPct val="100000"/>
              </a:lnSpc>
              <a:spcBef>
                <a:spcPts val="567"/>
              </a:spcBef>
              <a:spcAft>
                <a:spcPts val="567"/>
              </a:spcAft>
              <a:buClr>
                <a:srgbClr val="000000"/>
              </a:buClr>
              <a:buFont typeface="Noto Sans Symbols"/>
              <a:buChar char="●"/>
            </a:pPr>
            <a:endParaRPr b="0" lang="en-US" sz="2200" spc="-1" strike="noStrike">
              <a:latin typeface="DejaVu Sans"/>
              <a:ea typeface="Noto Sans CJK SC"/>
            </a:endParaRPr>
          </a:p>
        </p:txBody>
      </p:sp>
      <p:sp>
        <p:nvSpPr>
          <p:cNvPr id="171" name="TextShape 7"/>
          <p:cNvSpPr txBox="1"/>
          <p:nvPr/>
        </p:nvSpPr>
        <p:spPr>
          <a:xfrm>
            <a:off x="8472600" y="4663080"/>
            <a:ext cx="548280" cy="393120"/>
          </a:xfrm>
          <a:prstGeom prst="rect">
            <a:avLst/>
          </a:prstGeom>
          <a:noFill/>
          <a:ln>
            <a:noFill/>
          </a:ln>
        </p:spPr>
        <p:txBody>
          <a:bodyPr tIns="91440" bIns="91440" anchor="ctr"/>
          <a:p>
            <a:pPr algn="r">
              <a:lnSpc>
                <a:spcPct val="100000"/>
              </a:lnSpc>
            </a:pPr>
            <a:fld id="{C15524ED-470D-464E-85C1-E38F47699FE2}" type="slidenum">
              <a:rPr b="0" lang="en-US" sz="1000" spc="-1" strike="noStrike">
                <a:solidFill>
                  <a:srgbClr val="595959"/>
                </a:solidFill>
                <a:latin typeface="Arial"/>
                <a:ea typeface="Arial"/>
              </a:rPr>
              <a:t>1</a:t>
            </a:fld>
            <a:endParaRPr b="0" lang="en-US" sz="1000" spc="-1" strike="noStrike">
              <a:latin typeface="Times New Roman"/>
            </a:endParaRPr>
          </a:p>
        </p:txBody>
      </p:sp>
    </p:spTree>
  </p:cSld>
  <p:transition>
    <p:pull dir="d"/>
  </p:transition>
  <p:timing>
    <p:tnLst>
      <p:par>
        <p:cTn id="31" dur="indefinite" restart="never" nodeType="tmRoot">
          <p:childTnLst>
            <p:seq>
              <p:cTn id="32" dur="indefinite"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2" name="CustomShape 1"/>
          <p:cNvSpPr/>
          <p:nvPr/>
        </p:nvSpPr>
        <p:spPr>
          <a:xfrm>
            <a:off x="640080" y="365760"/>
            <a:ext cx="7121160" cy="479160"/>
          </a:xfrm>
          <a:prstGeom prst="rect">
            <a:avLst/>
          </a:prstGeom>
          <a:solidFill>
            <a:srgbClr val="ffffff"/>
          </a:solidFill>
          <a:ln>
            <a:noFill/>
          </a:ln>
        </p:spPr>
        <p:style>
          <a:lnRef idx="0"/>
          <a:fillRef idx="0"/>
          <a:effectRef idx="0"/>
          <a:fontRef idx="minor"/>
        </p:style>
        <p:txBody>
          <a:bodyPr lIns="0" rIns="0" tIns="72000" bIns="0"/>
          <a:p>
            <a:pPr>
              <a:lnSpc>
                <a:spcPct val="90000"/>
              </a:lnSpc>
            </a:pPr>
            <a:r>
              <a:rPr b="1" lang="en-US" sz="2800" spc="-1" strike="noStrike">
                <a:solidFill>
                  <a:srgbClr val="381b25"/>
                </a:solidFill>
                <a:latin typeface="DejaVu Sans"/>
                <a:ea typeface="Calibri"/>
              </a:rPr>
              <a:t>III. Hiện thực </a:t>
            </a:r>
            <a:endParaRPr b="0" lang="en-US" sz="2800" spc="-1" strike="noStrike">
              <a:latin typeface="DejaVu Sans"/>
            </a:endParaRPr>
          </a:p>
        </p:txBody>
      </p:sp>
      <p:sp>
        <p:nvSpPr>
          <p:cNvPr id="173" name="CustomShape 2"/>
          <p:cNvSpPr/>
          <p:nvPr/>
        </p:nvSpPr>
        <p:spPr>
          <a:xfrm>
            <a:off x="4962240" y="1373040"/>
            <a:ext cx="6923160" cy="454320"/>
          </a:xfrm>
          <a:prstGeom prst="rect">
            <a:avLst/>
          </a:prstGeom>
          <a:noFill/>
          <a:ln>
            <a:noFill/>
          </a:ln>
        </p:spPr>
        <p:style>
          <a:lnRef idx="0"/>
          <a:fillRef idx="0"/>
          <a:effectRef idx="0"/>
          <a:fontRef idx="minor"/>
        </p:style>
      </p:sp>
      <p:sp>
        <p:nvSpPr>
          <p:cNvPr id="174" name="CustomShape 3"/>
          <p:cNvSpPr/>
          <p:nvPr/>
        </p:nvSpPr>
        <p:spPr>
          <a:xfrm>
            <a:off x="5120640" y="2147760"/>
            <a:ext cx="3381480" cy="1508400"/>
          </a:xfrm>
          <a:prstGeom prst="rect">
            <a:avLst/>
          </a:prstGeom>
          <a:noFill/>
          <a:ln>
            <a:noFill/>
          </a:ln>
        </p:spPr>
        <p:style>
          <a:lnRef idx="0"/>
          <a:fillRef idx="0"/>
          <a:effectRef idx="0"/>
          <a:fontRef idx="minor"/>
        </p:style>
      </p:sp>
      <p:sp>
        <p:nvSpPr>
          <p:cNvPr id="175" name="CustomShape 4"/>
          <p:cNvSpPr/>
          <p:nvPr/>
        </p:nvSpPr>
        <p:spPr>
          <a:xfrm>
            <a:off x="731520" y="914400"/>
            <a:ext cx="7405920" cy="680400"/>
          </a:xfrm>
          <a:prstGeom prst="rect">
            <a:avLst/>
          </a:prstGeom>
          <a:noFill/>
          <a:ln>
            <a:noFill/>
          </a:ln>
        </p:spPr>
        <p:style>
          <a:lnRef idx="0"/>
          <a:fillRef idx="0"/>
          <a:effectRef idx="0"/>
          <a:fontRef idx="minor"/>
        </p:style>
        <p:txBody>
          <a:bodyPr lIns="90000" rIns="90000" tIns="45000" bIns="45000"/>
          <a:p>
            <a:pPr>
              <a:lnSpc>
                <a:spcPct val="100000"/>
              </a:lnSpc>
            </a:pPr>
            <a:r>
              <a:rPr b="1" lang="en-US" sz="2000" spc="-1" strike="noStrike">
                <a:solidFill>
                  <a:srgbClr val="000000"/>
                </a:solidFill>
                <a:latin typeface="DejaVu Sans"/>
                <a:ea typeface="Verdana"/>
              </a:rPr>
              <a:t>3. Áp dụng RRN vào mô hình dự báo </a:t>
            </a:r>
            <a:endParaRPr b="0" lang="en-US" sz="2000" spc="-1" strike="noStrike">
              <a:latin typeface="DejaVu Sans"/>
            </a:endParaRPr>
          </a:p>
        </p:txBody>
      </p:sp>
      <p:sp>
        <p:nvSpPr>
          <p:cNvPr id="176" name="CustomShape 5"/>
          <p:cNvSpPr/>
          <p:nvPr/>
        </p:nvSpPr>
        <p:spPr>
          <a:xfrm>
            <a:off x="507600" y="1188720"/>
            <a:ext cx="7904160" cy="619200"/>
          </a:xfrm>
          <a:prstGeom prst="rect">
            <a:avLst/>
          </a:prstGeom>
          <a:noFill/>
          <a:ln>
            <a:noFill/>
          </a:ln>
        </p:spPr>
        <p:style>
          <a:lnRef idx="0"/>
          <a:fillRef idx="0"/>
          <a:effectRef idx="0"/>
          <a:fontRef idx="minor"/>
        </p:style>
      </p:sp>
      <p:sp>
        <p:nvSpPr>
          <p:cNvPr id="177" name="CustomShape 6"/>
          <p:cNvSpPr/>
          <p:nvPr/>
        </p:nvSpPr>
        <p:spPr>
          <a:xfrm>
            <a:off x="731520" y="1645920"/>
            <a:ext cx="4022640" cy="2687400"/>
          </a:xfrm>
          <a:prstGeom prst="rect">
            <a:avLst/>
          </a:prstGeom>
          <a:noFill/>
          <a:ln>
            <a:noFill/>
          </a:ln>
        </p:spPr>
        <p:style>
          <a:lnRef idx="0"/>
          <a:fillRef idx="0"/>
          <a:effectRef idx="0"/>
          <a:fontRef idx="minor"/>
        </p:style>
        <p:txBody>
          <a:bodyPr lIns="90000" rIns="90000" tIns="45000" bIns="45000"/>
          <a:p>
            <a:pPr marL="216000" indent="-215280">
              <a:lnSpc>
                <a:spcPct val="100000"/>
              </a:lnSpc>
              <a:spcBef>
                <a:spcPts val="567"/>
              </a:spcBef>
              <a:spcAft>
                <a:spcPts val="567"/>
              </a:spcAft>
              <a:buClr>
                <a:srgbClr val="000000"/>
              </a:buClr>
              <a:buFont typeface="Noto Sans Symbols"/>
              <a:buChar char="●"/>
            </a:pPr>
            <a:endParaRPr b="0" lang="en-US" sz="1800" spc="-1" strike="noStrike">
              <a:latin typeface="DejaVu Sans"/>
              <a:ea typeface="Noto Sans CJK SC"/>
            </a:endParaRPr>
          </a:p>
          <a:p>
            <a:pPr marL="216000" indent="-215280">
              <a:lnSpc>
                <a:spcPct val="100000"/>
              </a:lnSpc>
              <a:spcBef>
                <a:spcPts val="567"/>
              </a:spcBef>
              <a:spcAft>
                <a:spcPts val="567"/>
              </a:spcAft>
              <a:buClr>
                <a:srgbClr val="000000"/>
              </a:buClr>
              <a:buFont typeface="Noto Sans Symbols"/>
              <a:buChar char="●"/>
            </a:pPr>
            <a:endParaRPr b="0" lang="en-US" sz="1800" spc="-1" strike="noStrike">
              <a:latin typeface="DejaVu Sans"/>
              <a:ea typeface="Noto Sans CJK SC"/>
            </a:endParaRPr>
          </a:p>
        </p:txBody>
      </p:sp>
      <p:pic>
        <p:nvPicPr>
          <p:cNvPr id="178" name="Google Shape;241;p29" descr=""/>
          <p:cNvPicPr/>
          <p:nvPr/>
        </p:nvPicPr>
        <p:blipFill>
          <a:blip r:embed="rId1"/>
          <a:stretch/>
        </p:blipFill>
        <p:spPr>
          <a:xfrm>
            <a:off x="4937760" y="1554480"/>
            <a:ext cx="3656880" cy="2559600"/>
          </a:xfrm>
          <a:prstGeom prst="rect">
            <a:avLst/>
          </a:prstGeom>
          <a:ln>
            <a:noFill/>
          </a:ln>
        </p:spPr>
      </p:pic>
      <p:sp>
        <p:nvSpPr>
          <p:cNvPr id="179" name="TextShape 7"/>
          <p:cNvSpPr txBox="1"/>
          <p:nvPr/>
        </p:nvSpPr>
        <p:spPr>
          <a:xfrm>
            <a:off x="8472600" y="4663080"/>
            <a:ext cx="548280" cy="393120"/>
          </a:xfrm>
          <a:prstGeom prst="rect">
            <a:avLst/>
          </a:prstGeom>
          <a:noFill/>
          <a:ln>
            <a:noFill/>
          </a:ln>
        </p:spPr>
        <p:txBody>
          <a:bodyPr tIns="91440" bIns="91440" anchor="ctr"/>
          <a:p>
            <a:pPr algn="r">
              <a:lnSpc>
                <a:spcPct val="100000"/>
              </a:lnSpc>
            </a:pPr>
            <a:fld id="{CAAC2CD6-9C6D-4D58-A878-0D749C1DDEC9}" type="slidenum">
              <a:rPr b="0" lang="en-US" sz="1000" spc="-1" strike="noStrike">
                <a:solidFill>
                  <a:srgbClr val="595959"/>
                </a:solidFill>
                <a:latin typeface="Arial"/>
                <a:ea typeface="Arial"/>
              </a:rPr>
              <a:t>1</a:t>
            </a:fld>
            <a:endParaRPr b="0" lang="en-US" sz="1000" spc="-1" strike="noStrike">
              <a:latin typeface="Times New Roman"/>
            </a:endParaRPr>
          </a:p>
        </p:txBody>
      </p:sp>
      <p:sp>
        <p:nvSpPr>
          <p:cNvPr id="180" name="TextShape 8"/>
          <p:cNvSpPr txBox="1"/>
          <p:nvPr/>
        </p:nvSpPr>
        <p:spPr>
          <a:xfrm>
            <a:off x="731520" y="1280160"/>
            <a:ext cx="4114800" cy="3300840"/>
          </a:xfrm>
          <a:prstGeom prst="rect">
            <a:avLst/>
          </a:prstGeom>
          <a:noFill/>
          <a:ln>
            <a:noFill/>
          </a:ln>
        </p:spPr>
        <p:txBody>
          <a:bodyPr lIns="90000" rIns="90000" tIns="45000" bIns="45000"/>
          <a:p>
            <a:pPr>
              <a:lnSpc>
                <a:spcPct val="100000"/>
              </a:lnSpc>
              <a:spcBef>
                <a:spcPts val="567"/>
              </a:spcBef>
              <a:spcAft>
                <a:spcPts val="567"/>
              </a:spcAft>
            </a:pPr>
            <a:endParaRPr b="0" lang="en-US" sz="1800" spc="-1" strike="noStrike">
              <a:latin typeface="DejaVu Sans"/>
              <a:ea typeface="Noto Sans CJK SC"/>
            </a:endParaRPr>
          </a:p>
          <a:p>
            <a:pPr marL="216000" indent="-216000">
              <a:lnSpc>
                <a:spcPct val="100000"/>
              </a:lnSpc>
              <a:spcBef>
                <a:spcPts val="567"/>
              </a:spcBef>
              <a:spcAft>
                <a:spcPts val="567"/>
              </a:spcAft>
              <a:buClr>
                <a:srgbClr val="000000"/>
              </a:buClr>
              <a:buSzPct val="45000"/>
              <a:buFont typeface="Wingdings" charset="2"/>
              <a:buChar char=""/>
            </a:pPr>
            <a:r>
              <a:rPr b="0" lang="en-US" sz="2200" spc="-1" strike="noStrike">
                <a:solidFill>
                  <a:srgbClr val="000000"/>
                </a:solidFill>
                <a:latin typeface="DejaVu Sans"/>
                <a:ea typeface="Verdana"/>
              </a:rPr>
              <a:t>Đối với việc traning dữ liệu, cần các giá trị input và </a:t>
            </a:r>
            <a:r>
              <a:rPr b="0" lang="en-US" sz="2200" spc="-1" strike="noStrike">
                <a:solidFill>
                  <a:srgbClr val="000000"/>
                </a:solidFill>
                <a:latin typeface="DejaVu Sans"/>
                <a:ea typeface="Verdana"/>
              </a:rPr>
              <a:t>output theo chuỗi.</a:t>
            </a:r>
            <a:endParaRPr b="0" lang="en-US" sz="2200" spc="-1" strike="noStrike">
              <a:latin typeface="DejaVu Sans"/>
              <a:ea typeface="Noto Sans CJK SC"/>
            </a:endParaRPr>
          </a:p>
          <a:p>
            <a:pPr marL="216000" indent="-216000">
              <a:lnSpc>
                <a:spcPct val="100000"/>
              </a:lnSpc>
              <a:spcBef>
                <a:spcPts val="567"/>
              </a:spcBef>
              <a:spcAft>
                <a:spcPts val="567"/>
              </a:spcAft>
              <a:buClr>
                <a:srgbClr val="000000"/>
              </a:buClr>
              <a:buSzPct val="45000"/>
              <a:buFont typeface="Wingdings" charset="2"/>
              <a:buChar char=""/>
            </a:pPr>
            <a:r>
              <a:rPr b="0" lang="en-US" sz="2200" spc="-1" strike="noStrike">
                <a:solidFill>
                  <a:srgbClr val="000000"/>
                </a:solidFill>
                <a:latin typeface="DejaVu Sans"/>
                <a:ea typeface="Verdana"/>
              </a:rPr>
              <a:t>Ở đây, sử dụng input là chuỗi các giá trị nồng độ SO2 </a:t>
            </a:r>
            <a:r>
              <a:rPr b="0" lang="en-US" sz="2200" spc="-1" strike="noStrike">
                <a:solidFill>
                  <a:srgbClr val="000000"/>
                </a:solidFill>
                <a:latin typeface="DejaVu Sans"/>
                <a:ea typeface="Verdana"/>
              </a:rPr>
              <a:t>làm input và output  giá trị nồng độ SO2 sau đó 1h.</a:t>
            </a:r>
            <a:endParaRPr b="0" lang="en-US" sz="2200" spc="-1" strike="noStrike">
              <a:latin typeface="DejaVu Sans"/>
              <a:ea typeface="Noto Sans CJK SC"/>
            </a:endParaRPr>
          </a:p>
        </p:txBody>
      </p:sp>
    </p:spTree>
  </p:cSld>
  <p:transition>
    <p:pull dir="d"/>
  </p:transition>
  <p:timing>
    <p:tnLst>
      <p:par>
        <p:cTn id="33" dur="indefinite" restart="never" nodeType="tmRoot">
          <p:childTnLst>
            <p:seq>
              <p:cTn id="34" dur="indefinite"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1" name="CustomShape 1"/>
          <p:cNvSpPr/>
          <p:nvPr/>
        </p:nvSpPr>
        <p:spPr>
          <a:xfrm>
            <a:off x="640080" y="274320"/>
            <a:ext cx="7121160" cy="479160"/>
          </a:xfrm>
          <a:prstGeom prst="rect">
            <a:avLst/>
          </a:prstGeom>
          <a:solidFill>
            <a:srgbClr val="ffffff"/>
          </a:solidFill>
          <a:ln>
            <a:noFill/>
          </a:ln>
        </p:spPr>
        <p:style>
          <a:lnRef idx="0"/>
          <a:fillRef idx="0"/>
          <a:effectRef idx="0"/>
          <a:fontRef idx="minor"/>
        </p:style>
        <p:txBody>
          <a:bodyPr lIns="0" rIns="0" tIns="72000" bIns="0"/>
          <a:p>
            <a:pPr>
              <a:lnSpc>
                <a:spcPct val="90000"/>
              </a:lnSpc>
            </a:pPr>
            <a:r>
              <a:rPr b="1" lang="en-US" sz="2800" spc="-1" strike="noStrike">
                <a:solidFill>
                  <a:srgbClr val="381b25"/>
                </a:solidFill>
                <a:latin typeface="DejaVu Sans"/>
                <a:ea typeface="Calibri"/>
              </a:rPr>
              <a:t>III. Hiện thực </a:t>
            </a:r>
            <a:endParaRPr b="0" lang="en-US" sz="2800" spc="-1" strike="noStrike">
              <a:latin typeface="DejaVu Sans"/>
            </a:endParaRPr>
          </a:p>
        </p:txBody>
      </p:sp>
      <p:sp>
        <p:nvSpPr>
          <p:cNvPr id="182" name="CustomShape 2"/>
          <p:cNvSpPr/>
          <p:nvPr/>
        </p:nvSpPr>
        <p:spPr>
          <a:xfrm>
            <a:off x="4962240" y="1373040"/>
            <a:ext cx="6923160" cy="454320"/>
          </a:xfrm>
          <a:prstGeom prst="rect">
            <a:avLst/>
          </a:prstGeom>
          <a:noFill/>
          <a:ln>
            <a:noFill/>
          </a:ln>
        </p:spPr>
        <p:style>
          <a:lnRef idx="0"/>
          <a:fillRef idx="0"/>
          <a:effectRef idx="0"/>
          <a:fontRef idx="minor"/>
        </p:style>
      </p:sp>
      <p:sp>
        <p:nvSpPr>
          <p:cNvPr id="183" name="CustomShape 3"/>
          <p:cNvSpPr/>
          <p:nvPr/>
        </p:nvSpPr>
        <p:spPr>
          <a:xfrm>
            <a:off x="5120640" y="2147760"/>
            <a:ext cx="3381480" cy="1508400"/>
          </a:xfrm>
          <a:prstGeom prst="rect">
            <a:avLst/>
          </a:prstGeom>
          <a:noFill/>
          <a:ln>
            <a:noFill/>
          </a:ln>
        </p:spPr>
        <p:style>
          <a:lnRef idx="0"/>
          <a:fillRef idx="0"/>
          <a:effectRef idx="0"/>
          <a:fontRef idx="minor"/>
        </p:style>
      </p:sp>
      <p:sp>
        <p:nvSpPr>
          <p:cNvPr id="184" name="CustomShape 4"/>
          <p:cNvSpPr/>
          <p:nvPr/>
        </p:nvSpPr>
        <p:spPr>
          <a:xfrm>
            <a:off x="731520" y="731520"/>
            <a:ext cx="7405920" cy="680400"/>
          </a:xfrm>
          <a:prstGeom prst="rect">
            <a:avLst/>
          </a:prstGeom>
          <a:noFill/>
          <a:ln>
            <a:noFill/>
          </a:ln>
        </p:spPr>
        <p:style>
          <a:lnRef idx="0"/>
          <a:fillRef idx="0"/>
          <a:effectRef idx="0"/>
          <a:fontRef idx="minor"/>
        </p:style>
        <p:txBody>
          <a:bodyPr lIns="90000" rIns="90000" tIns="45000" bIns="45000"/>
          <a:p>
            <a:pPr>
              <a:lnSpc>
                <a:spcPct val="100000"/>
              </a:lnSpc>
            </a:pPr>
            <a:r>
              <a:rPr b="1" lang="en-US" sz="2200" spc="-1" strike="noStrike">
                <a:solidFill>
                  <a:srgbClr val="000000"/>
                </a:solidFill>
                <a:latin typeface="DejaVu Sans"/>
                <a:ea typeface="Verdana"/>
              </a:rPr>
              <a:t>3. Áp dụng RRN vào mô hình dự báo </a:t>
            </a:r>
            <a:endParaRPr b="0" lang="en-US" sz="2200" spc="-1" strike="noStrike">
              <a:latin typeface="DejaVu Sans"/>
            </a:endParaRPr>
          </a:p>
        </p:txBody>
      </p:sp>
      <p:sp>
        <p:nvSpPr>
          <p:cNvPr id="185" name="CustomShape 5"/>
          <p:cNvSpPr/>
          <p:nvPr/>
        </p:nvSpPr>
        <p:spPr>
          <a:xfrm>
            <a:off x="599760" y="640080"/>
            <a:ext cx="7904160" cy="619200"/>
          </a:xfrm>
          <a:prstGeom prst="rect">
            <a:avLst/>
          </a:prstGeom>
          <a:noFill/>
          <a:ln>
            <a:noFill/>
          </a:ln>
        </p:spPr>
        <p:style>
          <a:lnRef idx="0"/>
          <a:fillRef idx="0"/>
          <a:effectRef idx="0"/>
          <a:fontRef idx="minor"/>
        </p:style>
      </p:sp>
      <p:sp>
        <p:nvSpPr>
          <p:cNvPr id="186" name="CustomShape 6"/>
          <p:cNvSpPr/>
          <p:nvPr/>
        </p:nvSpPr>
        <p:spPr>
          <a:xfrm>
            <a:off x="914760" y="1645920"/>
            <a:ext cx="3290760" cy="1369080"/>
          </a:xfrm>
          <a:prstGeom prst="rect">
            <a:avLst/>
          </a:prstGeom>
          <a:noFill/>
          <a:ln>
            <a:noFill/>
          </a:ln>
        </p:spPr>
        <p:style>
          <a:lnRef idx="0"/>
          <a:fillRef idx="0"/>
          <a:effectRef idx="0"/>
          <a:fontRef idx="minor"/>
        </p:style>
      </p:sp>
      <p:sp>
        <p:nvSpPr>
          <p:cNvPr id="187" name="CustomShape 7"/>
          <p:cNvSpPr/>
          <p:nvPr/>
        </p:nvSpPr>
        <p:spPr>
          <a:xfrm>
            <a:off x="3931920" y="4114800"/>
            <a:ext cx="4662360" cy="345240"/>
          </a:xfrm>
          <a:prstGeom prst="rect">
            <a:avLst/>
          </a:prstGeom>
          <a:noFill/>
          <a:ln>
            <a:noFill/>
          </a:ln>
        </p:spPr>
        <p:style>
          <a:lnRef idx="0"/>
          <a:fillRef idx="0"/>
          <a:effectRef idx="0"/>
          <a:fontRef idx="minor"/>
        </p:style>
      </p:sp>
      <p:sp>
        <p:nvSpPr>
          <p:cNvPr id="188" name="TextShape 8"/>
          <p:cNvSpPr txBox="1"/>
          <p:nvPr/>
        </p:nvSpPr>
        <p:spPr>
          <a:xfrm>
            <a:off x="8472600" y="4663080"/>
            <a:ext cx="548280" cy="393120"/>
          </a:xfrm>
          <a:prstGeom prst="rect">
            <a:avLst/>
          </a:prstGeom>
          <a:noFill/>
          <a:ln>
            <a:noFill/>
          </a:ln>
        </p:spPr>
        <p:txBody>
          <a:bodyPr tIns="91440" bIns="91440" anchor="ctr"/>
          <a:p>
            <a:pPr algn="r">
              <a:lnSpc>
                <a:spcPct val="100000"/>
              </a:lnSpc>
            </a:pPr>
            <a:fld id="{89749575-8564-4E90-9550-948EFCC9F360}" type="slidenum">
              <a:rPr b="0" lang="en-US" sz="1000" spc="-1" strike="noStrike">
                <a:solidFill>
                  <a:srgbClr val="595959"/>
                </a:solidFill>
                <a:latin typeface="Arial"/>
                <a:ea typeface="Arial"/>
              </a:rPr>
              <a:t>1</a:t>
            </a:fld>
            <a:endParaRPr b="0" lang="en-US" sz="1000" spc="-1" strike="noStrike">
              <a:latin typeface="Times New Roman"/>
            </a:endParaRPr>
          </a:p>
        </p:txBody>
      </p:sp>
      <p:sp>
        <p:nvSpPr>
          <p:cNvPr id="189" name="TextShape 9"/>
          <p:cNvSpPr txBox="1"/>
          <p:nvPr/>
        </p:nvSpPr>
        <p:spPr>
          <a:xfrm>
            <a:off x="824760" y="1352520"/>
            <a:ext cx="7953480" cy="2579400"/>
          </a:xfrm>
          <a:prstGeom prst="rect">
            <a:avLst/>
          </a:prstGeom>
          <a:noFill/>
          <a:ln>
            <a:noFill/>
          </a:ln>
        </p:spPr>
        <p:txBody>
          <a:bodyPr lIns="90000" rIns="90000" tIns="45000" bIns="45000"/>
          <a:p>
            <a:pPr marL="216000" indent="-216000">
              <a:lnSpc>
                <a:spcPct val="100000"/>
              </a:lnSpc>
              <a:spcBef>
                <a:spcPts val="283"/>
              </a:spcBef>
              <a:spcAft>
                <a:spcPts val="283"/>
              </a:spcAft>
              <a:buClr>
                <a:srgbClr val="000000"/>
              </a:buClr>
              <a:buSzPct val="45000"/>
              <a:buFont typeface="Wingdings" charset="2"/>
              <a:buChar char=""/>
            </a:pPr>
            <a:r>
              <a:rPr b="0" lang="en-US" sz="2200" spc="-1" strike="noStrike">
                <a:solidFill>
                  <a:srgbClr val="000000"/>
                </a:solidFill>
                <a:latin typeface="Verdana"/>
                <a:ea typeface="Verdana"/>
              </a:rPr>
              <a:t>Sử dụng thư viện BrainJS.</a:t>
            </a:r>
            <a:endParaRPr b="0" lang="en-US" sz="2200" spc="-1" strike="noStrike">
              <a:latin typeface="Arial"/>
              <a:ea typeface="Noto Sans CJK SC"/>
            </a:endParaRPr>
          </a:p>
          <a:p>
            <a:pPr marL="216000" indent="-216000">
              <a:lnSpc>
                <a:spcPct val="100000"/>
              </a:lnSpc>
              <a:spcBef>
                <a:spcPts val="283"/>
              </a:spcBef>
              <a:spcAft>
                <a:spcPts val="283"/>
              </a:spcAft>
              <a:buClr>
                <a:srgbClr val="000000"/>
              </a:buClr>
              <a:buSzPct val="45000"/>
              <a:buFont typeface="Wingdings" charset="2"/>
              <a:buChar char=""/>
            </a:pPr>
            <a:r>
              <a:rPr b="0" lang="en-US" sz="2200" spc="-1" strike="noStrike">
                <a:solidFill>
                  <a:srgbClr val="000000"/>
                </a:solidFill>
                <a:latin typeface="Verdana"/>
                <a:ea typeface="Verdana"/>
              </a:rPr>
              <a:t>Với kích thước dữ liệu là  200.</a:t>
            </a:r>
            <a:endParaRPr b="0" lang="en-US" sz="2200" spc="-1" strike="noStrike">
              <a:latin typeface="Arial"/>
              <a:ea typeface="Noto Sans CJK SC"/>
            </a:endParaRPr>
          </a:p>
          <a:p>
            <a:pPr marL="216000" indent="-216000">
              <a:lnSpc>
                <a:spcPct val="100000"/>
              </a:lnSpc>
              <a:spcBef>
                <a:spcPts val="283"/>
              </a:spcBef>
              <a:spcAft>
                <a:spcPts val="283"/>
              </a:spcAft>
              <a:buClr>
                <a:srgbClr val="000000"/>
              </a:buClr>
              <a:buSzPct val="45000"/>
              <a:buFont typeface="Wingdings" charset="2"/>
              <a:buChar char=""/>
            </a:pPr>
            <a:r>
              <a:rPr b="0" lang="en-US" sz="2200" spc="-1" strike="noStrike">
                <a:solidFill>
                  <a:srgbClr val="000000"/>
                </a:solidFill>
                <a:latin typeface="Verdana"/>
                <a:ea typeface="Verdana"/>
              </a:rPr>
              <a:t>Số lần lặp là 600</a:t>
            </a:r>
            <a:endParaRPr b="0" lang="en-US" sz="2200" spc="-1" strike="noStrike">
              <a:latin typeface="Arial"/>
              <a:ea typeface="Noto Sans CJK SC"/>
            </a:endParaRPr>
          </a:p>
          <a:p>
            <a:pPr marL="216000" indent="-216000">
              <a:lnSpc>
                <a:spcPct val="100000"/>
              </a:lnSpc>
              <a:spcBef>
                <a:spcPts val="283"/>
              </a:spcBef>
              <a:spcAft>
                <a:spcPts val="283"/>
              </a:spcAft>
              <a:buClr>
                <a:srgbClr val="000000"/>
              </a:buClr>
              <a:buSzPct val="45000"/>
              <a:buFont typeface="Wingdings" charset="2"/>
              <a:buChar char=""/>
            </a:pPr>
            <a:r>
              <a:rPr b="0" lang="en-US" sz="2200" spc="-1" strike="noStrike">
                <a:solidFill>
                  <a:srgbClr val="000000"/>
                </a:solidFill>
                <a:latin typeface="Verdana"/>
                <a:ea typeface="Verdana"/>
              </a:rPr>
              <a:t>Số lớp ẩn giữa input và output là 3</a:t>
            </a:r>
            <a:endParaRPr b="0" lang="en-US" sz="2200" spc="-1" strike="noStrike">
              <a:latin typeface="Arial"/>
              <a:ea typeface="Noto Sans CJK SC"/>
            </a:endParaRPr>
          </a:p>
        </p:txBody>
      </p:sp>
    </p:spTree>
  </p:cSld>
  <p:transition>
    <p:pull dir="d"/>
  </p:transition>
  <p:timing>
    <p:tnLst>
      <p:par>
        <p:cTn id="35" dur="indefinite" restart="never" nodeType="tmRoot">
          <p:childTnLst>
            <p:seq>
              <p:cTn id="36" dur="indefinite"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0" name="CustomShape 1"/>
          <p:cNvSpPr/>
          <p:nvPr/>
        </p:nvSpPr>
        <p:spPr>
          <a:xfrm>
            <a:off x="651240" y="343800"/>
            <a:ext cx="7121160" cy="479160"/>
          </a:xfrm>
          <a:prstGeom prst="rect">
            <a:avLst/>
          </a:prstGeom>
          <a:solidFill>
            <a:srgbClr val="ffffff"/>
          </a:solidFill>
          <a:ln>
            <a:noFill/>
          </a:ln>
        </p:spPr>
        <p:style>
          <a:lnRef idx="0"/>
          <a:fillRef idx="0"/>
          <a:effectRef idx="0"/>
          <a:fontRef idx="minor"/>
        </p:style>
        <p:txBody>
          <a:bodyPr lIns="0" rIns="0" tIns="72000" bIns="0"/>
          <a:p>
            <a:pPr>
              <a:lnSpc>
                <a:spcPct val="90000"/>
              </a:lnSpc>
            </a:pPr>
            <a:r>
              <a:rPr b="1" lang="en-US" sz="2800" spc="-1" strike="noStrike">
                <a:solidFill>
                  <a:srgbClr val="381b25"/>
                </a:solidFill>
                <a:latin typeface="DejaVu Sans"/>
                <a:ea typeface="Calibri"/>
              </a:rPr>
              <a:t>III. Hiện thực </a:t>
            </a:r>
            <a:endParaRPr b="0" lang="en-US" sz="2800" spc="-1" strike="noStrike">
              <a:latin typeface="DejaVu Sans"/>
            </a:endParaRPr>
          </a:p>
        </p:txBody>
      </p:sp>
      <p:sp>
        <p:nvSpPr>
          <p:cNvPr id="191" name="CustomShape 2"/>
          <p:cNvSpPr/>
          <p:nvPr/>
        </p:nvSpPr>
        <p:spPr>
          <a:xfrm>
            <a:off x="4962240" y="1373040"/>
            <a:ext cx="6923160" cy="454320"/>
          </a:xfrm>
          <a:prstGeom prst="rect">
            <a:avLst/>
          </a:prstGeom>
          <a:noFill/>
          <a:ln>
            <a:noFill/>
          </a:ln>
        </p:spPr>
        <p:style>
          <a:lnRef idx="0"/>
          <a:fillRef idx="0"/>
          <a:effectRef idx="0"/>
          <a:fontRef idx="minor"/>
        </p:style>
      </p:sp>
      <p:sp>
        <p:nvSpPr>
          <p:cNvPr id="192" name="CustomShape 3"/>
          <p:cNvSpPr/>
          <p:nvPr/>
        </p:nvSpPr>
        <p:spPr>
          <a:xfrm>
            <a:off x="5120640" y="2147760"/>
            <a:ext cx="3381480" cy="1508400"/>
          </a:xfrm>
          <a:prstGeom prst="rect">
            <a:avLst/>
          </a:prstGeom>
          <a:noFill/>
          <a:ln>
            <a:noFill/>
          </a:ln>
        </p:spPr>
        <p:style>
          <a:lnRef idx="0"/>
          <a:fillRef idx="0"/>
          <a:effectRef idx="0"/>
          <a:fontRef idx="minor"/>
        </p:style>
      </p:sp>
      <p:sp>
        <p:nvSpPr>
          <p:cNvPr id="193" name="CustomShape 4"/>
          <p:cNvSpPr/>
          <p:nvPr/>
        </p:nvSpPr>
        <p:spPr>
          <a:xfrm>
            <a:off x="732240" y="822960"/>
            <a:ext cx="7405920" cy="680400"/>
          </a:xfrm>
          <a:prstGeom prst="rect">
            <a:avLst/>
          </a:prstGeom>
          <a:noFill/>
          <a:ln>
            <a:noFill/>
          </a:ln>
        </p:spPr>
        <p:style>
          <a:lnRef idx="0"/>
          <a:fillRef idx="0"/>
          <a:effectRef idx="0"/>
          <a:fontRef idx="minor"/>
        </p:style>
        <p:txBody>
          <a:bodyPr lIns="90000" rIns="90000" tIns="45000" bIns="45000"/>
          <a:p>
            <a:pPr>
              <a:lnSpc>
                <a:spcPct val="100000"/>
              </a:lnSpc>
            </a:pPr>
            <a:r>
              <a:rPr b="1" lang="en-US" sz="2000" spc="-1" strike="noStrike">
                <a:solidFill>
                  <a:srgbClr val="000000"/>
                </a:solidFill>
                <a:latin typeface="DejaVu Sans"/>
                <a:ea typeface="Verdana"/>
              </a:rPr>
              <a:t>3. Áp dụng RRN vào mô hình dự báo </a:t>
            </a:r>
            <a:endParaRPr b="0" lang="en-US" sz="2000" spc="-1" strike="noStrike">
              <a:latin typeface="DejaVu Sans"/>
            </a:endParaRPr>
          </a:p>
        </p:txBody>
      </p:sp>
      <p:sp>
        <p:nvSpPr>
          <p:cNvPr id="194" name="CustomShape 5"/>
          <p:cNvSpPr/>
          <p:nvPr/>
        </p:nvSpPr>
        <p:spPr>
          <a:xfrm>
            <a:off x="507600" y="1188720"/>
            <a:ext cx="7904160" cy="619200"/>
          </a:xfrm>
          <a:prstGeom prst="rect">
            <a:avLst/>
          </a:prstGeom>
          <a:noFill/>
          <a:ln>
            <a:noFill/>
          </a:ln>
        </p:spPr>
        <p:style>
          <a:lnRef idx="0"/>
          <a:fillRef idx="0"/>
          <a:effectRef idx="0"/>
          <a:fontRef idx="minor"/>
        </p:style>
      </p:sp>
      <p:sp>
        <p:nvSpPr>
          <p:cNvPr id="195" name="CustomShape 6"/>
          <p:cNvSpPr/>
          <p:nvPr/>
        </p:nvSpPr>
        <p:spPr>
          <a:xfrm>
            <a:off x="937080" y="1380600"/>
            <a:ext cx="6926760" cy="2917080"/>
          </a:xfrm>
          <a:prstGeom prst="rect">
            <a:avLst/>
          </a:prstGeom>
          <a:noFill/>
          <a:ln>
            <a:noFill/>
          </a:ln>
        </p:spPr>
        <p:style>
          <a:lnRef idx="0"/>
          <a:fillRef idx="0"/>
          <a:effectRef idx="0"/>
          <a:fontRef idx="minor"/>
        </p:style>
        <p:txBody>
          <a:bodyPr lIns="90000" rIns="90000" tIns="45000" bIns="45000"/>
          <a:p>
            <a:pPr>
              <a:lnSpc>
                <a:spcPct val="100000"/>
              </a:lnSpc>
              <a:spcBef>
                <a:spcPts val="567"/>
              </a:spcBef>
              <a:spcAft>
                <a:spcPts val="567"/>
              </a:spcAft>
            </a:pPr>
            <a:r>
              <a:rPr b="0" lang="en-US" sz="2200" spc="-1" strike="noStrike">
                <a:solidFill>
                  <a:srgbClr val="000000"/>
                </a:solidFill>
                <a:latin typeface="Verdana"/>
                <a:ea typeface="Verdana"/>
              </a:rPr>
              <a:t>Đánh giá kết quả dự đoán dựa trên độ lệch của giá trị dự đoán</a:t>
            </a:r>
            <a:endParaRPr b="0" lang="en-US" sz="2200" spc="-1" strike="noStrike">
              <a:latin typeface="Arial"/>
              <a:ea typeface="Noto Sans CJK SC"/>
            </a:endParaRPr>
          </a:p>
          <a:p>
            <a:pPr>
              <a:lnSpc>
                <a:spcPct val="100000"/>
              </a:lnSpc>
              <a:spcBef>
                <a:spcPts val="567"/>
              </a:spcBef>
              <a:spcAft>
                <a:spcPts val="567"/>
              </a:spcAft>
            </a:pPr>
            <a:r>
              <a:rPr b="0" lang="en-US" sz="2200" spc="-1" strike="noStrike">
                <a:solidFill>
                  <a:srgbClr val="000000"/>
                </a:solidFill>
                <a:latin typeface="Verdana"/>
                <a:ea typeface="Verdana"/>
              </a:rPr>
              <a:t>Giá trị thực trong vòng liền tiếp (sau1h) thì độ chính xác 70-80%. Độ chính xác giảm dần sau 3h là 30-40%. </a:t>
            </a:r>
            <a:endParaRPr b="0" lang="en-US" sz="2200" spc="-1" strike="noStrike">
              <a:latin typeface="Arial"/>
              <a:ea typeface="Noto Sans CJK SC"/>
            </a:endParaRPr>
          </a:p>
          <a:p>
            <a:pPr>
              <a:lnSpc>
                <a:spcPct val="100000"/>
              </a:lnSpc>
              <a:spcBef>
                <a:spcPts val="567"/>
              </a:spcBef>
              <a:spcAft>
                <a:spcPts val="567"/>
              </a:spcAft>
            </a:pPr>
            <a:r>
              <a:rPr b="0" lang="en-US" sz="2200" spc="-1" strike="noStrike">
                <a:solidFill>
                  <a:srgbClr val="000000"/>
                </a:solidFill>
                <a:latin typeface="Verdana"/>
                <a:ea typeface="Verdana"/>
              </a:rPr>
              <a:t>Với kết quả thu được khá khả quan nhưng vẫn chưa tối ưu.</a:t>
            </a:r>
            <a:endParaRPr b="0" lang="en-US" sz="2200" spc="-1" strike="noStrike">
              <a:latin typeface="Arial"/>
              <a:ea typeface="Noto Sans CJK SC"/>
            </a:endParaRPr>
          </a:p>
        </p:txBody>
      </p:sp>
      <p:sp>
        <p:nvSpPr>
          <p:cNvPr id="196" name="TextShape 7"/>
          <p:cNvSpPr txBox="1"/>
          <p:nvPr/>
        </p:nvSpPr>
        <p:spPr>
          <a:xfrm>
            <a:off x="8472600" y="4663080"/>
            <a:ext cx="548280" cy="393120"/>
          </a:xfrm>
          <a:prstGeom prst="rect">
            <a:avLst/>
          </a:prstGeom>
          <a:noFill/>
          <a:ln>
            <a:noFill/>
          </a:ln>
        </p:spPr>
        <p:txBody>
          <a:bodyPr tIns="91440" bIns="91440" anchor="ctr"/>
          <a:p>
            <a:pPr algn="r">
              <a:lnSpc>
                <a:spcPct val="100000"/>
              </a:lnSpc>
            </a:pPr>
            <a:fld id="{5B8BCE02-F66B-4ADE-AC82-FE146A193664}" type="slidenum">
              <a:rPr b="0" lang="en-US" sz="1000" spc="-1" strike="noStrike">
                <a:solidFill>
                  <a:srgbClr val="595959"/>
                </a:solidFill>
                <a:latin typeface="Arial"/>
                <a:ea typeface="Arial"/>
              </a:rPr>
              <a:t>1</a:t>
            </a:fld>
            <a:endParaRPr b="0" lang="en-US" sz="1000" spc="-1" strike="noStrike">
              <a:latin typeface="Times New Roman"/>
            </a:endParaRPr>
          </a:p>
        </p:txBody>
      </p:sp>
    </p:spTree>
  </p:cSld>
  <p:transition>
    <p:pull dir="d"/>
  </p:transition>
  <p:timing>
    <p:tnLst>
      <p:par>
        <p:cTn id="37" dur="indefinite" restart="never" nodeType="tmRoot">
          <p:childTnLst>
            <p:seq>
              <p:cTn id="38"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CustomShape 1"/>
          <p:cNvSpPr/>
          <p:nvPr/>
        </p:nvSpPr>
        <p:spPr>
          <a:xfrm>
            <a:off x="511920" y="273960"/>
            <a:ext cx="4057920" cy="1036440"/>
          </a:xfrm>
          <a:prstGeom prst="rect">
            <a:avLst/>
          </a:prstGeom>
          <a:noFill/>
          <a:ln>
            <a:noFill/>
          </a:ln>
        </p:spPr>
        <p:style>
          <a:lnRef idx="0"/>
          <a:fillRef idx="0"/>
          <a:effectRef idx="0"/>
          <a:fontRef idx="minor"/>
        </p:style>
      </p:sp>
      <p:sp>
        <p:nvSpPr>
          <p:cNvPr id="86" name="CustomShape 2"/>
          <p:cNvSpPr/>
          <p:nvPr/>
        </p:nvSpPr>
        <p:spPr>
          <a:xfrm>
            <a:off x="822960" y="365760"/>
            <a:ext cx="5799960" cy="820080"/>
          </a:xfrm>
          <a:prstGeom prst="rect">
            <a:avLst/>
          </a:prstGeom>
          <a:solidFill>
            <a:srgbClr val="ffffff"/>
          </a:solidFill>
          <a:ln>
            <a:noFill/>
          </a:ln>
        </p:spPr>
        <p:style>
          <a:lnRef idx="0"/>
          <a:fillRef idx="0"/>
          <a:effectRef idx="0"/>
          <a:fontRef idx="minor"/>
        </p:style>
        <p:txBody>
          <a:bodyPr lIns="0" rIns="0" tIns="72000" bIns="0"/>
          <a:p>
            <a:pPr>
              <a:lnSpc>
                <a:spcPct val="90000"/>
              </a:lnSpc>
            </a:pPr>
            <a:r>
              <a:rPr b="1" lang="en-US" sz="2400" spc="-1" strike="noStrike">
                <a:solidFill>
                  <a:srgbClr val="000000"/>
                </a:solidFill>
                <a:latin typeface="DejaVu Sans"/>
                <a:ea typeface="Raleway Black"/>
              </a:rPr>
              <a:t>NỘI DUNG</a:t>
            </a:r>
            <a:endParaRPr b="0" lang="en-US" sz="2400" spc="-1" strike="noStrike">
              <a:solidFill>
                <a:srgbClr val="000000"/>
              </a:solidFill>
              <a:latin typeface="DejaVu Sans"/>
            </a:endParaRPr>
          </a:p>
        </p:txBody>
      </p:sp>
      <p:sp>
        <p:nvSpPr>
          <p:cNvPr id="87" name="CustomShape 3"/>
          <p:cNvSpPr/>
          <p:nvPr/>
        </p:nvSpPr>
        <p:spPr>
          <a:xfrm>
            <a:off x="753120" y="825840"/>
            <a:ext cx="8116560" cy="3746160"/>
          </a:xfrm>
          <a:prstGeom prst="rect">
            <a:avLst/>
          </a:prstGeom>
          <a:noFill/>
          <a:ln>
            <a:noFill/>
          </a:ln>
        </p:spPr>
        <p:style>
          <a:lnRef idx="0"/>
          <a:fillRef idx="0"/>
          <a:effectRef idx="0"/>
          <a:fontRef idx="minor"/>
        </p:style>
        <p:txBody>
          <a:bodyPr lIns="90000" rIns="90000" tIns="45000" bIns="45000"/>
          <a:p>
            <a:pPr>
              <a:lnSpc>
                <a:spcPct val="150000"/>
              </a:lnSpc>
            </a:pPr>
            <a:endParaRPr b="0" lang="en-US" sz="2200" spc="-1" strike="noStrike">
              <a:latin typeface="DejaVu Sans"/>
            </a:endParaRPr>
          </a:p>
          <a:p>
            <a:pPr marL="514440" indent="-512280">
              <a:lnSpc>
                <a:spcPct val="150000"/>
              </a:lnSpc>
              <a:buClr>
                <a:srgbClr val="000000"/>
              </a:buClr>
              <a:buFont typeface="Noto Sans Symbols"/>
              <a:buAutoNum type="romanUcPeriod"/>
            </a:pPr>
            <a:r>
              <a:rPr b="0" lang="en-US" sz="2200" spc="-1" strike="noStrike">
                <a:solidFill>
                  <a:srgbClr val="381b25"/>
                </a:solidFill>
                <a:latin typeface="DejaVu Sans"/>
                <a:ea typeface="Verdana"/>
              </a:rPr>
              <a:t>Giới thiệu đề tài </a:t>
            </a:r>
            <a:endParaRPr b="0" lang="en-US" sz="2200" spc="-1" strike="noStrike">
              <a:latin typeface="DejaVu Sans"/>
            </a:endParaRPr>
          </a:p>
          <a:p>
            <a:pPr marL="514440" indent="-512280">
              <a:lnSpc>
                <a:spcPct val="150000"/>
              </a:lnSpc>
              <a:buClr>
                <a:srgbClr val="000000"/>
              </a:buClr>
              <a:buFont typeface="Noto Sans Symbols"/>
              <a:buAutoNum type="romanUcPeriod"/>
            </a:pPr>
            <a:r>
              <a:rPr b="0" lang="en-US" sz="2200" spc="-1" strike="noStrike">
                <a:solidFill>
                  <a:srgbClr val="381b25"/>
                </a:solidFill>
                <a:latin typeface="DejaVu Sans"/>
                <a:ea typeface="Verdana"/>
              </a:rPr>
              <a:t>Phân tích và thiết kế </a:t>
            </a:r>
            <a:endParaRPr b="0" lang="en-US" sz="2200" spc="-1" strike="noStrike">
              <a:latin typeface="DejaVu Sans"/>
            </a:endParaRPr>
          </a:p>
          <a:p>
            <a:pPr marL="514440" indent="-512280">
              <a:lnSpc>
                <a:spcPct val="150000"/>
              </a:lnSpc>
              <a:buClr>
                <a:srgbClr val="000000"/>
              </a:buClr>
              <a:buFont typeface="Noto Sans Symbols"/>
              <a:buAutoNum type="romanUcPeriod"/>
            </a:pPr>
            <a:r>
              <a:rPr b="0" lang="en-US" sz="2200" spc="-1" strike="noStrike">
                <a:solidFill>
                  <a:srgbClr val="381b25"/>
                </a:solidFill>
                <a:latin typeface="DejaVu Sans"/>
                <a:ea typeface="Verdana"/>
              </a:rPr>
              <a:t>Hiện thực </a:t>
            </a:r>
            <a:endParaRPr b="0" lang="en-US" sz="2200" spc="-1" strike="noStrike">
              <a:latin typeface="DejaVu Sans"/>
            </a:endParaRPr>
          </a:p>
          <a:p>
            <a:pPr marL="514440" indent="-512280">
              <a:lnSpc>
                <a:spcPct val="150000"/>
              </a:lnSpc>
              <a:buClr>
                <a:srgbClr val="000000"/>
              </a:buClr>
              <a:buFont typeface="Noto Sans Symbols"/>
              <a:buAutoNum type="romanUcPeriod"/>
            </a:pPr>
            <a:r>
              <a:rPr b="0" lang="en-US" sz="2200" spc="-1" strike="noStrike">
                <a:solidFill>
                  <a:srgbClr val="381b25"/>
                </a:solidFill>
                <a:latin typeface="DejaVu Sans"/>
                <a:ea typeface="Verdana"/>
              </a:rPr>
              <a:t> </a:t>
            </a:r>
            <a:r>
              <a:rPr b="0" lang="en-US" sz="2200" spc="-1" strike="noStrike">
                <a:solidFill>
                  <a:srgbClr val="381b25"/>
                </a:solidFill>
                <a:latin typeface="DejaVu Sans"/>
                <a:ea typeface="Verdana"/>
              </a:rPr>
              <a:t>Kết quả và đánh giá </a:t>
            </a:r>
            <a:endParaRPr b="0" lang="en-US" sz="2200" spc="-1" strike="noStrike">
              <a:latin typeface="DejaVu Sans"/>
            </a:endParaRPr>
          </a:p>
          <a:p>
            <a:pPr marL="514440" indent="-512280">
              <a:lnSpc>
                <a:spcPct val="150000"/>
              </a:lnSpc>
              <a:buClr>
                <a:srgbClr val="000000"/>
              </a:buClr>
              <a:buFont typeface="Noto Sans Symbols"/>
              <a:buAutoNum type="romanUcPeriod"/>
            </a:pPr>
            <a:r>
              <a:rPr b="0" lang="en-US" sz="2200" spc="-1" strike="noStrike">
                <a:solidFill>
                  <a:srgbClr val="381b25"/>
                </a:solidFill>
                <a:latin typeface="DejaVu Sans"/>
                <a:ea typeface="Verdana"/>
              </a:rPr>
              <a:t> </a:t>
            </a:r>
            <a:r>
              <a:rPr b="0" lang="en-US" sz="2200" spc="-1" strike="noStrike">
                <a:solidFill>
                  <a:srgbClr val="381b25"/>
                </a:solidFill>
                <a:latin typeface="DejaVu Sans"/>
                <a:ea typeface="Verdana"/>
              </a:rPr>
              <a:t>Hướng phát triển </a:t>
            </a:r>
            <a:endParaRPr b="0" lang="en-US" sz="2200" spc="-1" strike="noStrike">
              <a:latin typeface="DejaVu Sans"/>
            </a:endParaRPr>
          </a:p>
          <a:p>
            <a:pPr>
              <a:lnSpc>
                <a:spcPct val="150000"/>
              </a:lnSpc>
            </a:pPr>
            <a:endParaRPr b="0" lang="en-US" sz="2200" spc="-1" strike="noStrike">
              <a:latin typeface="DejaVu Sans"/>
            </a:endParaRPr>
          </a:p>
        </p:txBody>
      </p:sp>
      <p:sp>
        <p:nvSpPr>
          <p:cNvPr id="88" name="TextShape 4"/>
          <p:cNvSpPr txBox="1"/>
          <p:nvPr/>
        </p:nvSpPr>
        <p:spPr>
          <a:xfrm>
            <a:off x="8472600" y="4663080"/>
            <a:ext cx="548280" cy="393120"/>
          </a:xfrm>
          <a:prstGeom prst="rect">
            <a:avLst/>
          </a:prstGeom>
          <a:noFill/>
          <a:ln>
            <a:noFill/>
          </a:ln>
        </p:spPr>
        <p:txBody>
          <a:bodyPr tIns="91440" bIns="91440" anchor="ctr"/>
          <a:p>
            <a:pPr algn="r">
              <a:lnSpc>
                <a:spcPct val="100000"/>
              </a:lnSpc>
            </a:pPr>
            <a:fld id="{42FD53E2-CCED-479A-B1EE-A5BCCC96A82A}" type="slidenum">
              <a:rPr b="0" lang="en-US" sz="1000" spc="-1" strike="noStrike">
                <a:solidFill>
                  <a:srgbClr val="595959"/>
                </a:solidFill>
                <a:latin typeface="Arial"/>
                <a:ea typeface="Arial"/>
              </a:rPr>
              <a:t>1</a:t>
            </a:fld>
            <a:endParaRPr b="0" lang="en-US" sz="1000" spc="-1" strike="noStrike">
              <a:latin typeface="Times New Roman"/>
            </a:endParaRPr>
          </a:p>
        </p:txBody>
      </p:sp>
    </p:spTree>
  </p:cSld>
  <p:transition>
    <p:pull dir="d"/>
  </p:transition>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7" name="CustomShape 1"/>
          <p:cNvSpPr/>
          <p:nvPr/>
        </p:nvSpPr>
        <p:spPr>
          <a:xfrm>
            <a:off x="503280" y="365760"/>
            <a:ext cx="7121160" cy="701640"/>
          </a:xfrm>
          <a:prstGeom prst="rect">
            <a:avLst/>
          </a:prstGeom>
          <a:solidFill>
            <a:srgbClr val="ffffff"/>
          </a:solidFill>
          <a:ln>
            <a:noFill/>
          </a:ln>
        </p:spPr>
        <p:style>
          <a:lnRef idx="0"/>
          <a:fillRef idx="0"/>
          <a:effectRef idx="0"/>
          <a:fontRef idx="minor"/>
        </p:style>
        <p:txBody>
          <a:bodyPr lIns="0" rIns="0" tIns="72000" bIns="0"/>
          <a:p>
            <a:pPr>
              <a:lnSpc>
                <a:spcPct val="90000"/>
              </a:lnSpc>
            </a:pPr>
            <a:r>
              <a:rPr b="1" lang="en-US" sz="2800" spc="-1" strike="noStrike">
                <a:solidFill>
                  <a:srgbClr val="381b25"/>
                </a:solidFill>
                <a:latin typeface="DejaVu Sans"/>
                <a:ea typeface="Calibri"/>
              </a:rPr>
              <a:t>IV. Kết quả và đánh giá </a:t>
            </a:r>
            <a:endParaRPr b="0" lang="en-US" sz="2800" spc="-1" strike="noStrike">
              <a:latin typeface="Arial"/>
            </a:endParaRPr>
          </a:p>
          <a:p>
            <a:pPr>
              <a:lnSpc>
                <a:spcPct val="90000"/>
              </a:lnSpc>
              <a:spcBef>
                <a:spcPts val="751"/>
              </a:spcBef>
            </a:pPr>
            <a:endParaRPr b="0" lang="en-US" sz="2800" spc="-1" strike="noStrike">
              <a:latin typeface="Arial"/>
            </a:endParaRPr>
          </a:p>
        </p:txBody>
      </p:sp>
      <p:sp>
        <p:nvSpPr>
          <p:cNvPr id="198" name="CustomShape 2"/>
          <p:cNvSpPr/>
          <p:nvPr/>
        </p:nvSpPr>
        <p:spPr>
          <a:xfrm>
            <a:off x="384120" y="4755960"/>
            <a:ext cx="8392320" cy="454320"/>
          </a:xfrm>
          <a:prstGeom prst="rect">
            <a:avLst/>
          </a:prstGeom>
          <a:noFill/>
          <a:ln>
            <a:noFill/>
          </a:ln>
        </p:spPr>
        <p:style>
          <a:lnRef idx="0"/>
          <a:fillRef idx="0"/>
          <a:effectRef idx="0"/>
          <a:fontRef idx="minor"/>
        </p:style>
      </p:sp>
      <p:sp>
        <p:nvSpPr>
          <p:cNvPr id="199" name="CustomShape 3"/>
          <p:cNvSpPr/>
          <p:nvPr/>
        </p:nvSpPr>
        <p:spPr>
          <a:xfrm>
            <a:off x="548640" y="1098720"/>
            <a:ext cx="7953480" cy="3283200"/>
          </a:xfrm>
          <a:prstGeom prst="rect">
            <a:avLst/>
          </a:prstGeom>
          <a:noFill/>
          <a:ln>
            <a:noFill/>
          </a:ln>
        </p:spPr>
        <p:style>
          <a:lnRef idx="0"/>
          <a:fillRef idx="0"/>
          <a:effectRef idx="0"/>
          <a:fontRef idx="minor"/>
        </p:style>
        <p:txBody>
          <a:bodyPr lIns="90000" rIns="90000" tIns="45000" bIns="45000"/>
          <a:p>
            <a:pPr>
              <a:lnSpc>
                <a:spcPct val="100000"/>
              </a:lnSpc>
            </a:pPr>
            <a:r>
              <a:rPr b="0" lang="en-US" sz="2200" spc="-1" strike="noStrike">
                <a:solidFill>
                  <a:srgbClr val="000000"/>
                </a:solidFill>
                <a:latin typeface="DejaVu Sans"/>
                <a:ea typeface="Verdana"/>
              </a:rPr>
              <a:t>- Xây dựng được hệ thống giám sát với module phần cứng ESP 8266 và các sensor. </a:t>
            </a:r>
            <a:endParaRPr b="0" lang="en-US" sz="2200" spc="-1" strike="noStrike">
              <a:latin typeface="DejaVu Sans"/>
            </a:endParaRPr>
          </a:p>
          <a:p>
            <a:pPr>
              <a:lnSpc>
                <a:spcPct val="100000"/>
              </a:lnSpc>
            </a:pPr>
            <a:endParaRPr b="0" lang="en-US" sz="2200" spc="-1" strike="noStrike">
              <a:latin typeface="DejaVu Sans"/>
            </a:endParaRPr>
          </a:p>
          <a:p>
            <a:pPr>
              <a:lnSpc>
                <a:spcPct val="100000"/>
              </a:lnSpc>
            </a:pPr>
            <a:r>
              <a:rPr b="0" lang="en-US" sz="2200" spc="-1" strike="noStrike">
                <a:solidFill>
                  <a:srgbClr val="000000"/>
                </a:solidFill>
                <a:latin typeface="DejaVu Sans"/>
                <a:ea typeface="Verdana"/>
              </a:rPr>
              <a:t>- Hiện thực ứng dụng sử dụng Nodejs + Mongodb phần server và ReactJS ở front-end.</a:t>
            </a:r>
            <a:endParaRPr b="0" lang="en-US" sz="2200" spc="-1" strike="noStrike">
              <a:latin typeface="DejaVu Sans"/>
            </a:endParaRPr>
          </a:p>
          <a:p>
            <a:pPr>
              <a:lnSpc>
                <a:spcPct val="100000"/>
              </a:lnSpc>
            </a:pPr>
            <a:endParaRPr b="0" lang="en-US" sz="2200" spc="-1" strike="noStrike">
              <a:latin typeface="DejaVu Sans"/>
            </a:endParaRPr>
          </a:p>
          <a:p>
            <a:pPr>
              <a:lnSpc>
                <a:spcPct val="100000"/>
              </a:lnSpc>
            </a:pPr>
            <a:r>
              <a:rPr b="0" lang="en-US" sz="2200" spc="-1" strike="noStrike">
                <a:solidFill>
                  <a:srgbClr val="000000"/>
                </a:solidFill>
                <a:latin typeface="DejaVu Sans"/>
                <a:ea typeface="Verdana"/>
              </a:rPr>
              <a:t>- Tích hợp giải thuật Recurrent Neural Network vào ứng dụng để  dự đoán các chỉ số trong tương lai. </a:t>
            </a:r>
            <a:endParaRPr b="0" lang="en-US" sz="2200" spc="-1" strike="noStrike">
              <a:latin typeface="DejaVu Sans"/>
            </a:endParaRPr>
          </a:p>
        </p:txBody>
      </p:sp>
      <p:sp>
        <p:nvSpPr>
          <p:cNvPr id="200" name="TextShape 4"/>
          <p:cNvSpPr txBox="1"/>
          <p:nvPr/>
        </p:nvSpPr>
        <p:spPr>
          <a:xfrm>
            <a:off x="8472600" y="4663080"/>
            <a:ext cx="548280" cy="393120"/>
          </a:xfrm>
          <a:prstGeom prst="rect">
            <a:avLst/>
          </a:prstGeom>
          <a:noFill/>
          <a:ln>
            <a:noFill/>
          </a:ln>
        </p:spPr>
        <p:txBody>
          <a:bodyPr tIns="91440" bIns="91440" anchor="ctr"/>
          <a:p>
            <a:pPr algn="r">
              <a:lnSpc>
                <a:spcPct val="100000"/>
              </a:lnSpc>
            </a:pPr>
            <a:fld id="{5F470C02-BC41-4BD7-B894-F13A1BC522E3}" type="slidenum">
              <a:rPr b="0" lang="en-US" sz="1000" spc="-1" strike="noStrike">
                <a:solidFill>
                  <a:srgbClr val="595959"/>
                </a:solidFill>
                <a:latin typeface="Arial"/>
                <a:ea typeface="Arial"/>
              </a:rPr>
              <a:t>1</a:t>
            </a:fld>
            <a:endParaRPr b="0" lang="en-US" sz="1000" spc="-1" strike="noStrike">
              <a:latin typeface="Times New Roman"/>
            </a:endParaRPr>
          </a:p>
        </p:txBody>
      </p:sp>
    </p:spTree>
  </p:cSld>
  <p:transition>
    <p:pull dir="d"/>
  </p:transition>
  <p:timing>
    <p:tnLst>
      <p:par>
        <p:cTn id="39" dur="indefinite" restart="never" nodeType="tmRoot">
          <p:childTnLst>
            <p:seq>
              <p:cTn id="40" dur="indefinite"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1" name="CustomShape 1"/>
          <p:cNvSpPr/>
          <p:nvPr/>
        </p:nvSpPr>
        <p:spPr>
          <a:xfrm>
            <a:off x="559800" y="343800"/>
            <a:ext cx="7121160" cy="479160"/>
          </a:xfrm>
          <a:prstGeom prst="rect">
            <a:avLst/>
          </a:prstGeom>
          <a:solidFill>
            <a:srgbClr val="ffffff"/>
          </a:solidFill>
          <a:ln>
            <a:noFill/>
          </a:ln>
        </p:spPr>
        <p:style>
          <a:lnRef idx="0"/>
          <a:fillRef idx="0"/>
          <a:effectRef idx="0"/>
          <a:fontRef idx="minor"/>
        </p:style>
        <p:txBody>
          <a:bodyPr lIns="0" rIns="0" tIns="72000" bIns="0"/>
          <a:p>
            <a:pPr>
              <a:lnSpc>
                <a:spcPct val="90000"/>
              </a:lnSpc>
            </a:pPr>
            <a:r>
              <a:rPr b="1" lang="en-US" sz="2800" spc="-1" strike="noStrike">
                <a:solidFill>
                  <a:srgbClr val="381b25"/>
                </a:solidFill>
                <a:latin typeface="DejaVu Sans"/>
                <a:ea typeface="Calibri"/>
              </a:rPr>
              <a:t>IV. Kết quả và đánh giá </a:t>
            </a:r>
            <a:endParaRPr b="0" lang="en-US" sz="2800" spc="-1" strike="noStrike">
              <a:latin typeface="Arial"/>
            </a:endParaRPr>
          </a:p>
          <a:p>
            <a:pPr>
              <a:lnSpc>
                <a:spcPct val="90000"/>
              </a:lnSpc>
              <a:spcBef>
                <a:spcPts val="751"/>
              </a:spcBef>
            </a:pPr>
            <a:endParaRPr b="0" lang="en-US" sz="2800" spc="-1" strike="noStrike">
              <a:latin typeface="Arial"/>
            </a:endParaRPr>
          </a:p>
        </p:txBody>
      </p:sp>
      <p:sp>
        <p:nvSpPr>
          <p:cNvPr id="202" name="CustomShape 2"/>
          <p:cNvSpPr/>
          <p:nvPr/>
        </p:nvSpPr>
        <p:spPr>
          <a:xfrm>
            <a:off x="384120" y="4711680"/>
            <a:ext cx="8392320" cy="454320"/>
          </a:xfrm>
          <a:prstGeom prst="rect">
            <a:avLst/>
          </a:prstGeom>
          <a:noFill/>
          <a:ln>
            <a:noFill/>
          </a:ln>
        </p:spPr>
        <p:style>
          <a:lnRef idx="0"/>
          <a:fillRef idx="0"/>
          <a:effectRef idx="0"/>
          <a:fontRef idx="minor"/>
        </p:style>
      </p:sp>
      <p:sp>
        <p:nvSpPr>
          <p:cNvPr id="203" name="CustomShape 3"/>
          <p:cNvSpPr/>
          <p:nvPr/>
        </p:nvSpPr>
        <p:spPr>
          <a:xfrm>
            <a:off x="548640" y="1054440"/>
            <a:ext cx="7953480" cy="3283200"/>
          </a:xfrm>
          <a:prstGeom prst="rect">
            <a:avLst/>
          </a:prstGeom>
          <a:noFill/>
          <a:ln>
            <a:noFill/>
          </a:ln>
        </p:spPr>
        <p:style>
          <a:lnRef idx="0"/>
          <a:fillRef idx="0"/>
          <a:effectRef idx="0"/>
          <a:fontRef idx="minor"/>
        </p:style>
        <p:txBody>
          <a:bodyPr lIns="90000" rIns="90000" tIns="45000" bIns="45000"/>
          <a:p>
            <a:pPr marL="216000" indent="-214920">
              <a:lnSpc>
                <a:spcPct val="100000"/>
              </a:lnSpc>
              <a:spcBef>
                <a:spcPts val="283"/>
              </a:spcBef>
              <a:spcAft>
                <a:spcPts val="283"/>
              </a:spcAft>
              <a:buClr>
                <a:srgbClr val="000000"/>
              </a:buClr>
              <a:buFont typeface="Noto Sans Symbols"/>
              <a:buChar char="●"/>
            </a:pPr>
            <a:r>
              <a:rPr b="1" lang="en-US" sz="2200" spc="-1" strike="noStrike">
                <a:solidFill>
                  <a:srgbClr val="000000"/>
                </a:solidFill>
                <a:latin typeface="DejaVu Sans"/>
                <a:ea typeface="Verdana"/>
              </a:rPr>
              <a:t>Ưu điểm:</a:t>
            </a:r>
            <a:endParaRPr b="0" lang="en-US" sz="2200" spc="-1" strike="noStrike">
              <a:latin typeface="DejaVu Sans"/>
              <a:ea typeface="Noto Sans CJK SC"/>
            </a:endParaRPr>
          </a:p>
          <a:p>
            <a:pPr marL="457200">
              <a:lnSpc>
                <a:spcPct val="100000"/>
              </a:lnSpc>
              <a:spcBef>
                <a:spcPts val="283"/>
              </a:spcBef>
              <a:spcAft>
                <a:spcPts val="283"/>
              </a:spcAft>
            </a:pPr>
            <a:r>
              <a:rPr b="0" lang="en-US" sz="2200" spc="-1" strike="noStrike">
                <a:solidFill>
                  <a:srgbClr val="000000"/>
                </a:solidFill>
                <a:latin typeface="DejaVu Sans"/>
                <a:ea typeface="Verdana"/>
              </a:rPr>
              <a:t>- Bám sát nội dung đề tài </a:t>
            </a:r>
            <a:endParaRPr b="0" lang="en-US" sz="2200" spc="-1" strike="noStrike">
              <a:latin typeface="DejaVu Sans"/>
              <a:ea typeface="Noto Sans CJK SC"/>
            </a:endParaRPr>
          </a:p>
          <a:p>
            <a:pPr marL="457200">
              <a:lnSpc>
                <a:spcPct val="100000"/>
              </a:lnSpc>
              <a:spcBef>
                <a:spcPts val="283"/>
              </a:spcBef>
              <a:spcAft>
                <a:spcPts val="283"/>
              </a:spcAft>
            </a:pPr>
            <a:r>
              <a:rPr b="0" lang="en-US" sz="2200" spc="-1" strike="noStrike">
                <a:solidFill>
                  <a:srgbClr val="000000"/>
                </a:solidFill>
                <a:latin typeface="DejaVu Sans"/>
                <a:ea typeface="Verdana"/>
              </a:rPr>
              <a:t>- Áp dụng nhiều công nghệ mới vào xây dựng hệ thống.</a:t>
            </a:r>
            <a:endParaRPr b="0" lang="en-US" sz="2200" spc="-1" strike="noStrike">
              <a:latin typeface="DejaVu Sans"/>
              <a:ea typeface="Noto Sans CJK SC"/>
            </a:endParaRPr>
          </a:p>
          <a:p>
            <a:pPr marL="457200">
              <a:lnSpc>
                <a:spcPct val="100000"/>
              </a:lnSpc>
              <a:spcBef>
                <a:spcPts val="283"/>
              </a:spcBef>
              <a:spcAft>
                <a:spcPts val="283"/>
              </a:spcAft>
            </a:pPr>
            <a:r>
              <a:rPr b="0" lang="en-US" sz="2200" spc="-1" strike="noStrike">
                <a:solidFill>
                  <a:srgbClr val="000000"/>
                </a:solidFill>
                <a:latin typeface="DejaVu Sans"/>
                <a:ea typeface="Verdana"/>
              </a:rPr>
              <a:t>- Hệ thống được xây dựng có thể mở rộng </a:t>
            </a:r>
            <a:endParaRPr b="0" lang="en-US" sz="2200" spc="-1" strike="noStrike">
              <a:latin typeface="DejaVu Sans"/>
              <a:ea typeface="Noto Sans CJK SC"/>
            </a:endParaRPr>
          </a:p>
          <a:p>
            <a:pPr marL="216000" indent="-214920">
              <a:lnSpc>
                <a:spcPct val="100000"/>
              </a:lnSpc>
              <a:spcBef>
                <a:spcPts val="283"/>
              </a:spcBef>
              <a:spcAft>
                <a:spcPts val="283"/>
              </a:spcAft>
              <a:buClr>
                <a:srgbClr val="000000"/>
              </a:buClr>
              <a:buFont typeface="Noto Sans Symbols"/>
              <a:buChar char="●"/>
            </a:pPr>
            <a:r>
              <a:rPr b="1" lang="en-US" sz="2200" spc="-1" strike="noStrike">
                <a:solidFill>
                  <a:srgbClr val="000000"/>
                </a:solidFill>
                <a:latin typeface="DejaVu Sans"/>
                <a:ea typeface="Verdana"/>
              </a:rPr>
              <a:t>Khuyết điểm:</a:t>
            </a:r>
            <a:endParaRPr b="0" lang="en-US" sz="2200" spc="-1" strike="noStrike">
              <a:latin typeface="DejaVu Sans"/>
              <a:ea typeface="Noto Sans CJK SC"/>
            </a:endParaRPr>
          </a:p>
          <a:p>
            <a:pPr>
              <a:lnSpc>
                <a:spcPct val="100000"/>
              </a:lnSpc>
              <a:spcBef>
                <a:spcPts val="283"/>
              </a:spcBef>
              <a:spcAft>
                <a:spcPts val="283"/>
              </a:spcAft>
            </a:pPr>
            <a:r>
              <a:rPr b="0" lang="en-US" sz="2200" spc="-1" strike="noStrike">
                <a:solidFill>
                  <a:srgbClr val="000000"/>
                </a:solidFill>
                <a:latin typeface="DejaVu Sans"/>
                <a:ea typeface="Verdana"/>
              </a:rPr>
              <a:t>  </a:t>
            </a:r>
            <a:r>
              <a:rPr b="0" lang="en-US" sz="2200" spc="-1" strike="noStrike">
                <a:solidFill>
                  <a:srgbClr val="000000"/>
                </a:solidFill>
                <a:latin typeface="DejaVu Sans"/>
                <a:ea typeface="Verdana"/>
              </a:rPr>
              <a:t>	</a:t>
            </a:r>
            <a:r>
              <a:rPr b="0" lang="en-US" sz="2200" spc="-1" strike="noStrike">
                <a:solidFill>
                  <a:srgbClr val="000000"/>
                </a:solidFill>
                <a:latin typeface="DejaVu Sans"/>
                <a:ea typeface="Verdana"/>
              </a:rPr>
              <a:t>- Chưa triển khai hệ thống vào thực tiễn. </a:t>
            </a:r>
            <a:endParaRPr b="0" lang="en-US" sz="2200" spc="-1" strike="noStrike">
              <a:latin typeface="DejaVu Sans"/>
              <a:ea typeface="Noto Sans CJK SC"/>
            </a:endParaRPr>
          </a:p>
          <a:p>
            <a:pPr marL="457200">
              <a:lnSpc>
                <a:spcPct val="100000"/>
              </a:lnSpc>
              <a:spcBef>
                <a:spcPts val="283"/>
              </a:spcBef>
              <a:spcAft>
                <a:spcPts val="283"/>
              </a:spcAft>
            </a:pPr>
            <a:r>
              <a:rPr b="0" lang="en-US" sz="2200" spc="-1" strike="noStrike">
                <a:solidFill>
                  <a:srgbClr val="000000"/>
                </a:solidFill>
                <a:latin typeface="DejaVu Sans"/>
                <a:ea typeface="Verdana"/>
              </a:rPr>
              <a:t>- Việc áp dụng học máy chưa tốt.</a:t>
            </a:r>
            <a:endParaRPr b="0" lang="en-US" sz="2200" spc="-1" strike="noStrike">
              <a:latin typeface="DejaVu Sans"/>
              <a:ea typeface="Noto Sans CJK SC"/>
            </a:endParaRPr>
          </a:p>
          <a:p>
            <a:pPr>
              <a:lnSpc>
                <a:spcPct val="100000"/>
              </a:lnSpc>
              <a:spcBef>
                <a:spcPts val="283"/>
              </a:spcBef>
              <a:spcAft>
                <a:spcPts val="283"/>
              </a:spcAft>
            </a:pPr>
            <a:endParaRPr b="0" lang="en-US" sz="2200" spc="-1" strike="noStrike">
              <a:latin typeface="DejaVu Sans"/>
              <a:ea typeface="Noto Sans CJK SC"/>
            </a:endParaRPr>
          </a:p>
        </p:txBody>
      </p:sp>
      <p:sp>
        <p:nvSpPr>
          <p:cNvPr id="204" name="TextShape 4"/>
          <p:cNvSpPr txBox="1"/>
          <p:nvPr/>
        </p:nvSpPr>
        <p:spPr>
          <a:xfrm>
            <a:off x="8472600" y="4663080"/>
            <a:ext cx="548280" cy="393120"/>
          </a:xfrm>
          <a:prstGeom prst="rect">
            <a:avLst/>
          </a:prstGeom>
          <a:noFill/>
          <a:ln>
            <a:noFill/>
          </a:ln>
        </p:spPr>
        <p:txBody>
          <a:bodyPr tIns="91440" bIns="91440" anchor="ctr"/>
          <a:p>
            <a:pPr algn="r">
              <a:lnSpc>
                <a:spcPct val="100000"/>
              </a:lnSpc>
            </a:pPr>
            <a:fld id="{1D6B8FCE-9103-470F-9D52-9F44F91232A9}" type="slidenum">
              <a:rPr b="0" lang="en-US" sz="1000" spc="-1" strike="noStrike">
                <a:solidFill>
                  <a:srgbClr val="595959"/>
                </a:solidFill>
                <a:latin typeface="Arial"/>
                <a:ea typeface="Arial"/>
              </a:rPr>
              <a:t>1</a:t>
            </a:fld>
            <a:endParaRPr b="0" lang="en-US" sz="1000" spc="-1" strike="noStrike">
              <a:latin typeface="Times New Roman"/>
            </a:endParaRPr>
          </a:p>
        </p:txBody>
      </p:sp>
    </p:spTree>
  </p:cSld>
  <p:transition>
    <p:pull dir="d"/>
  </p:transition>
  <p:timing>
    <p:tnLst>
      <p:par>
        <p:cTn id="41" dur="indefinite" restart="never" nodeType="tmRoot">
          <p:childTnLst>
            <p:seq>
              <p:cTn id="42" dur="indefinite"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5" name="CustomShape 1"/>
          <p:cNvSpPr/>
          <p:nvPr/>
        </p:nvSpPr>
        <p:spPr>
          <a:xfrm>
            <a:off x="503280" y="365760"/>
            <a:ext cx="7084440" cy="898200"/>
          </a:xfrm>
          <a:prstGeom prst="rect">
            <a:avLst/>
          </a:prstGeom>
          <a:solidFill>
            <a:srgbClr val="ffffff"/>
          </a:solidFill>
          <a:ln>
            <a:noFill/>
          </a:ln>
        </p:spPr>
        <p:style>
          <a:lnRef idx="0"/>
          <a:fillRef idx="0"/>
          <a:effectRef idx="0"/>
          <a:fontRef idx="minor"/>
        </p:style>
        <p:txBody>
          <a:bodyPr lIns="0" rIns="0" tIns="72000" bIns="0"/>
          <a:p>
            <a:pPr>
              <a:lnSpc>
                <a:spcPct val="90000"/>
              </a:lnSpc>
            </a:pPr>
            <a:r>
              <a:rPr b="1" lang="en-US" sz="2800" spc="-1" strike="noStrike">
                <a:solidFill>
                  <a:srgbClr val="381b25"/>
                </a:solidFill>
                <a:latin typeface="DejaVu Sans"/>
                <a:ea typeface="Calibri"/>
              </a:rPr>
              <a:t>V. Hướng phát triển </a:t>
            </a:r>
            <a:endParaRPr b="0" lang="en-US" sz="2800" spc="-1" strike="noStrike">
              <a:latin typeface="Arial"/>
            </a:endParaRPr>
          </a:p>
          <a:p>
            <a:pPr>
              <a:lnSpc>
                <a:spcPct val="90000"/>
              </a:lnSpc>
              <a:spcBef>
                <a:spcPts val="751"/>
              </a:spcBef>
            </a:pPr>
            <a:endParaRPr b="0" lang="en-US" sz="2800" spc="-1" strike="noStrike">
              <a:latin typeface="Arial"/>
            </a:endParaRPr>
          </a:p>
          <a:p>
            <a:pPr>
              <a:lnSpc>
                <a:spcPct val="90000"/>
              </a:lnSpc>
              <a:spcBef>
                <a:spcPts val="751"/>
              </a:spcBef>
            </a:pPr>
            <a:endParaRPr b="0" lang="en-US" sz="2800" spc="-1" strike="noStrike">
              <a:latin typeface="Arial"/>
            </a:endParaRPr>
          </a:p>
        </p:txBody>
      </p:sp>
      <p:sp>
        <p:nvSpPr>
          <p:cNvPr id="206" name="CustomShape 2"/>
          <p:cNvSpPr/>
          <p:nvPr/>
        </p:nvSpPr>
        <p:spPr>
          <a:xfrm>
            <a:off x="753480" y="1440000"/>
            <a:ext cx="8101440" cy="2556720"/>
          </a:xfrm>
          <a:prstGeom prst="rect">
            <a:avLst/>
          </a:prstGeom>
          <a:noFill/>
          <a:ln>
            <a:noFill/>
          </a:ln>
        </p:spPr>
        <p:style>
          <a:lnRef idx="0"/>
          <a:fillRef idx="0"/>
          <a:effectRef idx="0"/>
          <a:fontRef idx="minor"/>
        </p:style>
      </p:sp>
      <p:sp>
        <p:nvSpPr>
          <p:cNvPr id="207" name="TextShape 3"/>
          <p:cNvSpPr txBox="1"/>
          <p:nvPr/>
        </p:nvSpPr>
        <p:spPr>
          <a:xfrm>
            <a:off x="8472600" y="4663080"/>
            <a:ext cx="548280" cy="393120"/>
          </a:xfrm>
          <a:prstGeom prst="rect">
            <a:avLst/>
          </a:prstGeom>
          <a:noFill/>
          <a:ln>
            <a:noFill/>
          </a:ln>
        </p:spPr>
        <p:txBody>
          <a:bodyPr tIns="91440" bIns="91440" anchor="ctr"/>
          <a:p>
            <a:pPr algn="r">
              <a:lnSpc>
                <a:spcPct val="100000"/>
              </a:lnSpc>
            </a:pPr>
            <a:fld id="{AD96AF89-DBEE-449F-9DD2-24F26B037BBD}" type="slidenum">
              <a:rPr b="0" lang="en-US" sz="1000" spc="-1" strike="noStrike">
                <a:solidFill>
                  <a:srgbClr val="595959"/>
                </a:solidFill>
                <a:latin typeface="Arial"/>
                <a:ea typeface="Arial"/>
              </a:rPr>
              <a:t>1</a:t>
            </a:fld>
            <a:endParaRPr b="0" lang="en-US" sz="1000" spc="-1" strike="noStrike">
              <a:latin typeface="Times New Roman"/>
            </a:endParaRPr>
          </a:p>
        </p:txBody>
      </p:sp>
      <p:sp>
        <p:nvSpPr>
          <p:cNvPr id="208" name="TextShape 4"/>
          <p:cNvSpPr txBox="1"/>
          <p:nvPr/>
        </p:nvSpPr>
        <p:spPr>
          <a:xfrm>
            <a:off x="640080" y="731520"/>
            <a:ext cx="8214840" cy="4311720"/>
          </a:xfrm>
          <a:prstGeom prst="rect">
            <a:avLst/>
          </a:prstGeom>
          <a:noFill/>
          <a:ln>
            <a:noFill/>
          </a:ln>
        </p:spPr>
        <p:txBody>
          <a:bodyPr lIns="90000" rIns="90000" tIns="45000" bIns="45000"/>
          <a:p>
            <a:pPr marL="216000" indent="-216000">
              <a:lnSpc>
                <a:spcPct val="150000"/>
              </a:lnSpc>
              <a:buClr>
                <a:srgbClr val="000000"/>
              </a:buClr>
              <a:buSzPct val="45000"/>
              <a:buFont typeface="Wingdings" charset="2"/>
              <a:buChar char=""/>
            </a:pPr>
            <a:r>
              <a:rPr b="0" lang="en-US" sz="2200" spc="-1" strike="noStrike">
                <a:solidFill>
                  <a:srgbClr val="000000"/>
                </a:solidFill>
                <a:latin typeface="DejaVu Sans"/>
                <a:ea typeface="Verdana"/>
              </a:rPr>
              <a:t>Trong tương lai, cần mở rộng đề tài với việc giám sát các chỉ số cấp thiết mang tính thời sự hơn, nguyên cứu sự tương tác, tác động lẫn nhau giữa các chỉ số để hệ thống cảnh báo tốt hơn.</a:t>
            </a:r>
            <a:endParaRPr b="0" lang="en-US" sz="2200" spc="-1" strike="noStrike">
              <a:latin typeface="Arial"/>
            </a:endParaRPr>
          </a:p>
          <a:p>
            <a:pPr marL="216000" indent="-216000">
              <a:lnSpc>
                <a:spcPct val="150000"/>
              </a:lnSpc>
              <a:buClr>
                <a:srgbClr val="000000"/>
              </a:buClr>
              <a:buSzPct val="45000"/>
              <a:buFont typeface="Wingdings" charset="2"/>
              <a:buChar char=""/>
            </a:pPr>
            <a:r>
              <a:rPr b="0" lang="en-US" sz="2200" spc="-1" strike="noStrike">
                <a:solidFill>
                  <a:srgbClr val="000000"/>
                </a:solidFill>
                <a:latin typeface="DejaVu Sans"/>
                <a:ea typeface="Verdana"/>
              </a:rPr>
              <a:t> </a:t>
            </a:r>
            <a:r>
              <a:rPr b="0" lang="en-US" sz="2200" spc="-1" strike="noStrike">
                <a:solidFill>
                  <a:srgbClr val="000000"/>
                </a:solidFill>
                <a:latin typeface="DejaVu Sans"/>
                <a:ea typeface="Verdana"/>
              </a:rPr>
              <a:t>Hệ thống cần được xây dựng để đáp ứng với số lượng sensor lớn và việc dự đoán ở các chỉ số ở tương lai chuẩn xác hơn.</a:t>
            </a:r>
            <a:endParaRPr b="0" lang="en-US" sz="2200" spc="-1" strike="noStrike">
              <a:latin typeface="Arial"/>
            </a:endParaRPr>
          </a:p>
          <a:p>
            <a:pPr marL="216000" indent="-216000">
              <a:lnSpc>
                <a:spcPct val="100000"/>
              </a:lnSpc>
              <a:spcBef>
                <a:spcPts val="850"/>
              </a:spcBef>
              <a:spcAft>
                <a:spcPts val="850"/>
              </a:spcAft>
              <a:buClr>
                <a:srgbClr val="000000"/>
              </a:buClr>
              <a:buSzPct val="45000"/>
              <a:buFont typeface="Wingdings" charset="2"/>
              <a:buChar char=""/>
            </a:pPr>
            <a:r>
              <a:rPr b="0" lang="en-US" sz="2200" spc="-1" strike="noStrike">
                <a:solidFill>
                  <a:srgbClr val="000000"/>
                </a:solidFill>
                <a:latin typeface="DejaVu Sans"/>
                <a:ea typeface="Verdana"/>
              </a:rPr>
              <a:t>Có kế hoạch để áp dụng hệ thống vào thực tiễn.</a:t>
            </a:r>
            <a:endParaRPr b="0" lang="en-US" sz="2200" spc="-1" strike="noStrike">
              <a:latin typeface="Arial"/>
              <a:ea typeface="Noto Sans CJK SC"/>
            </a:endParaRPr>
          </a:p>
        </p:txBody>
      </p:sp>
    </p:spTree>
  </p:cSld>
  <p:transition>
    <p:pull dir="d"/>
  </p:transition>
  <p:timing>
    <p:tnLst>
      <p:par>
        <p:cTn id="43" dur="indefinite" restart="never" nodeType="tmRoot">
          <p:childTnLst>
            <p:seq>
              <p:cTn id="44" dur="indefinite"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9" name="CustomShape 1"/>
          <p:cNvSpPr/>
          <p:nvPr/>
        </p:nvSpPr>
        <p:spPr>
          <a:xfrm>
            <a:off x="0" y="0"/>
            <a:ext cx="9144000" cy="5143680"/>
          </a:xfrm>
          <a:prstGeom prst="rect">
            <a:avLst/>
          </a:prstGeom>
          <a:solidFill>
            <a:srgbClr val="a4b2aa"/>
          </a:solidFill>
          <a:ln>
            <a:noFill/>
          </a:ln>
        </p:spPr>
        <p:style>
          <a:lnRef idx="0"/>
          <a:fillRef idx="0"/>
          <a:effectRef idx="0"/>
          <a:fontRef idx="minor"/>
        </p:style>
        <p:txBody>
          <a:bodyPr lIns="0" rIns="0" tIns="72000" bIns="0"/>
          <a:p>
            <a:pPr algn="ctr">
              <a:lnSpc>
                <a:spcPct val="90000"/>
              </a:lnSpc>
            </a:pPr>
            <a:endParaRPr b="0" lang="en-US" sz="1800" spc="-1" strike="noStrike">
              <a:latin typeface="Arial"/>
            </a:endParaRPr>
          </a:p>
          <a:p>
            <a:pPr algn="ctr">
              <a:lnSpc>
                <a:spcPct val="90000"/>
              </a:lnSpc>
            </a:pPr>
            <a:endParaRPr b="0" lang="en-US" sz="1800" spc="-1" strike="noStrike">
              <a:latin typeface="Arial"/>
            </a:endParaRPr>
          </a:p>
          <a:p>
            <a:pPr algn="ctr">
              <a:lnSpc>
                <a:spcPct val="90000"/>
              </a:lnSpc>
            </a:pPr>
            <a:endParaRPr b="0" lang="en-US" sz="1800" spc="-1" strike="noStrike">
              <a:latin typeface="Arial"/>
            </a:endParaRPr>
          </a:p>
          <a:p>
            <a:pPr algn="ctr">
              <a:lnSpc>
                <a:spcPct val="90000"/>
              </a:lnSpc>
            </a:pPr>
            <a:endParaRPr b="0" lang="en-US" sz="1800" spc="-1" strike="noStrike">
              <a:latin typeface="Arial"/>
            </a:endParaRPr>
          </a:p>
          <a:p>
            <a:pPr algn="ctr">
              <a:lnSpc>
                <a:spcPct val="90000"/>
              </a:lnSpc>
            </a:pPr>
            <a:r>
              <a:rPr b="1" lang="en-US" sz="3500" spc="-1" strike="noStrike">
                <a:solidFill>
                  <a:srgbClr val="ffffff"/>
                </a:solidFill>
                <a:latin typeface="Raleway Black"/>
                <a:ea typeface="Raleway Black"/>
              </a:rPr>
              <a:t>THANK YOU!</a:t>
            </a:r>
            <a:endParaRPr b="0" lang="en-US" sz="3500" spc="-1" strike="noStrike">
              <a:latin typeface="Arial"/>
            </a:endParaRPr>
          </a:p>
        </p:txBody>
      </p:sp>
      <p:sp>
        <p:nvSpPr>
          <p:cNvPr id="210" name="TextShape 2"/>
          <p:cNvSpPr txBox="1"/>
          <p:nvPr/>
        </p:nvSpPr>
        <p:spPr>
          <a:xfrm>
            <a:off x="8472600" y="4663080"/>
            <a:ext cx="548280" cy="393120"/>
          </a:xfrm>
          <a:prstGeom prst="rect">
            <a:avLst/>
          </a:prstGeom>
          <a:noFill/>
          <a:ln>
            <a:noFill/>
          </a:ln>
        </p:spPr>
        <p:txBody>
          <a:bodyPr tIns="91440" bIns="91440" anchor="ctr"/>
          <a:p>
            <a:pPr algn="r">
              <a:lnSpc>
                <a:spcPct val="100000"/>
              </a:lnSpc>
            </a:pPr>
            <a:fld id="{2F1DD470-25C4-4E99-A81C-38EC1C4BF5E1}" type="slidenum">
              <a:rPr b="0" lang="en-US" sz="1000" spc="-1" strike="noStrike">
                <a:solidFill>
                  <a:srgbClr val="595959"/>
                </a:solidFill>
                <a:latin typeface="Arial"/>
                <a:ea typeface="Arial"/>
              </a:rPr>
              <a:t>1</a:t>
            </a:fld>
            <a:endParaRPr b="0" lang="en-US" sz="1000" spc="-1" strike="noStrike">
              <a:latin typeface="Times New Roman"/>
            </a:endParaRPr>
          </a:p>
        </p:txBody>
      </p:sp>
    </p:spTree>
  </p:cSld>
  <p:transition>
    <p:pull dir="d"/>
  </p:transition>
  <p:timing>
    <p:tnLst>
      <p:par>
        <p:cTn id="45" dur="indefinite" restart="never" nodeType="tmRoot">
          <p:childTnLst>
            <p:seq>
              <p:cTn id="46"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CustomShape 1"/>
          <p:cNvSpPr/>
          <p:nvPr/>
        </p:nvSpPr>
        <p:spPr>
          <a:xfrm>
            <a:off x="503280" y="236880"/>
            <a:ext cx="7085520" cy="595440"/>
          </a:xfrm>
          <a:prstGeom prst="rect">
            <a:avLst/>
          </a:prstGeom>
          <a:noFill/>
          <a:ln>
            <a:noFill/>
          </a:ln>
        </p:spPr>
        <p:style>
          <a:lnRef idx="0"/>
          <a:fillRef idx="0"/>
          <a:effectRef idx="0"/>
          <a:fontRef idx="minor"/>
        </p:style>
      </p:sp>
      <p:sp>
        <p:nvSpPr>
          <p:cNvPr id="90" name="CustomShape 2"/>
          <p:cNvSpPr/>
          <p:nvPr/>
        </p:nvSpPr>
        <p:spPr>
          <a:xfrm>
            <a:off x="778320" y="343800"/>
            <a:ext cx="7176960" cy="479160"/>
          </a:xfrm>
          <a:prstGeom prst="rect">
            <a:avLst/>
          </a:prstGeom>
          <a:solidFill>
            <a:srgbClr val="ffffff"/>
          </a:solidFill>
          <a:ln>
            <a:noFill/>
          </a:ln>
        </p:spPr>
        <p:style>
          <a:lnRef idx="0"/>
          <a:fillRef idx="0"/>
          <a:effectRef idx="0"/>
          <a:fontRef idx="minor"/>
        </p:style>
        <p:txBody>
          <a:bodyPr lIns="0" rIns="0" tIns="72000" bIns="0"/>
          <a:p>
            <a:pPr>
              <a:lnSpc>
                <a:spcPct val="90000"/>
              </a:lnSpc>
            </a:pPr>
            <a:r>
              <a:rPr b="1" lang="en-US" sz="2800" spc="-1" strike="noStrike">
                <a:solidFill>
                  <a:srgbClr val="381b25"/>
                </a:solidFill>
                <a:latin typeface="DejaVu Sans"/>
                <a:ea typeface="Calibri"/>
              </a:rPr>
              <a:t>I. Giới thiệu đề tài </a:t>
            </a:r>
            <a:endParaRPr b="0" lang="en-US" sz="2800" spc="-1" strike="noStrike">
              <a:latin typeface="DejaVu Sans"/>
            </a:endParaRPr>
          </a:p>
        </p:txBody>
      </p:sp>
      <p:sp>
        <p:nvSpPr>
          <p:cNvPr id="91" name="CustomShape 3"/>
          <p:cNvSpPr/>
          <p:nvPr/>
        </p:nvSpPr>
        <p:spPr>
          <a:xfrm>
            <a:off x="697320" y="1100880"/>
            <a:ext cx="7775280" cy="3745440"/>
          </a:xfrm>
          <a:prstGeom prst="rect">
            <a:avLst/>
          </a:prstGeom>
          <a:noFill/>
          <a:ln>
            <a:noFill/>
          </a:ln>
        </p:spPr>
        <p:style>
          <a:lnRef idx="0"/>
          <a:fillRef idx="0"/>
          <a:effectRef idx="0"/>
          <a:fontRef idx="minor"/>
        </p:style>
        <p:txBody>
          <a:bodyPr lIns="90000" rIns="90000" tIns="45000" bIns="45000"/>
          <a:p>
            <a:pPr marL="216000" indent="-216000">
              <a:lnSpc>
                <a:spcPct val="100000"/>
              </a:lnSpc>
              <a:buClr>
                <a:srgbClr val="000000"/>
              </a:buClr>
              <a:buSzPct val="45000"/>
              <a:buFont typeface="Wingdings" charset="2"/>
              <a:buChar char=""/>
            </a:pPr>
            <a:r>
              <a:rPr b="0" lang="en-US" sz="2200" spc="-1" strike="noStrike">
                <a:solidFill>
                  <a:srgbClr val="000000"/>
                </a:solidFill>
                <a:latin typeface="DejaVu Sans"/>
                <a:ea typeface="Calibri"/>
              </a:rPr>
              <a:t>Ô nhiễm không khí đang là vấn đề quan tâm đặc biệt.</a:t>
            </a:r>
            <a:endParaRPr b="0" lang="en-US" sz="2200" spc="-1" strike="noStrike">
              <a:latin typeface="DejaVu Sans"/>
            </a:endParaRPr>
          </a:p>
          <a:p>
            <a:pPr marL="216000" indent="-216000">
              <a:lnSpc>
                <a:spcPct val="100000"/>
              </a:lnSpc>
              <a:buClr>
                <a:srgbClr val="000000"/>
              </a:buClr>
              <a:buSzPct val="45000"/>
              <a:buFont typeface="Wingdings" charset="2"/>
              <a:buChar char=""/>
            </a:pPr>
            <a:endParaRPr b="0" lang="en-US" sz="2200" spc="-1" strike="noStrike">
              <a:latin typeface="DejaVu Sans"/>
            </a:endParaRPr>
          </a:p>
          <a:p>
            <a:pPr marL="216000" indent="-216000">
              <a:lnSpc>
                <a:spcPct val="100000"/>
              </a:lnSpc>
              <a:buClr>
                <a:srgbClr val="000000"/>
              </a:buClr>
              <a:buSzPct val="45000"/>
              <a:buFont typeface="Wingdings" charset="2"/>
              <a:buChar char=""/>
            </a:pPr>
            <a:r>
              <a:rPr b="0" lang="en-US" sz="2200" spc="-1" strike="noStrike">
                <a:solidFill>
                  <a:srgbClr val="000000"/>
                </a:solidFill>
                <a:latin typeface="DejaVu Sans"/>
                <a:ea typeface="Calibri"/>
              </a:rPr>
              <a:t>Nguyên cứu các hệ thống giám sát, phân tích và cảnh báo cho chất lượng không khí và vấn đề có tính thời sự.</a:t>
            </a:r>
            <a:endParaRPr b="0" lang="en-US" sz="2200" spc="-1" strike="noStrike">
              <a:latin typeface="DejaVu Sans"/>
            </a:endParaRPr>
          </a:p>
          <a:p>
            <a:pPr marL="216000" indent="-216000">
              <a:lnSpc>
                <a:spcPct val="100000"/>
              </a:lnSpc>
              <a:buClr>
                <a:srgbClr val="000000"/>
              </a:buClr>
              <a:buSzPct val="45000"/>
              <a:buFont typeface="Wingdings" charset="2"/>
              <a:buChar char=""/>
            </a:pPr>
            <a:endParaRPr b="0" lang="en-US" sz="2200" spc="-1" strike="noStrike">
              <a:latin typeface="DejaVu Sans"/>
            </a:endParaRPr>
          </a:p>
          <a:p>
            <a:pPr marL="216000" indent="-216000">
              <a:lnSpc>
                <a:spcPct val="100000"/>
              </a:lnSpc>
              <a:buClr>
                <a:srgbClr val="000000"/>
              </a:buClr>
              <a:buSzPct val="45000"/>
              <a:buFont typeface="Wingdings" charset="2"/>
              <a:buChar char=""/>
            </a:pPr>
            <a:r>
              <a:rPr b="0" lang="en-US" sz="2200" spc="-1" strike="noStrike">
                <a:solidFill>
                  <a:srgbClr val="000000"/>
                </a:solidFill>
                <a:latin typeface="DejaVu Sans"/>
                <a:ea typeface="Calibri"/>
              </a:rPr>
              <a:t>Sự phát triển mạnh mẽ của công nghệ Internet of Things</a:t>
            </a:r>
            <a:endParaRPr b="0" lang="en-US" sz="2200" spc="-1" strike="noStrike">
              <a:latin typeface="DejaVu Sans"/>
            </a:endParaRPr>
          </a:p>
          <a:p>
            <a:pPr marL="216000" indent="-216000">
              <a:lnSpc>
                <a:spcPct val="100000"/>
              </a:lnSpc>
              <a:buClr>
                <a:srgbClr val="000000"/>
              </a:buClr>
              <a:buSzPct val="45000"/>
              <a:buFont typeface="Wingdings" charset="2"/>
              <a:buChar char=""/>
            </a:pPr>
            <a:endParaRPr b="0" lang="en-US" sz="2200" spc="-1" strike="noStrike">
              <a:latin typeface="DejaVu Sans"/>
            </a:endParaRPr>
          </a:p>
        </p:txBody>
      </p:sp>
      <p:sp>
        <p:nvSpPr>
          <p:cNvPr id="92" name="TextShape 4"/>
          <p:cNvSpPr txBox="1"/>
          <p:nvPr/>
        </p:nvSpPr>
        <p:spPr>
          <a:xfrm>
            <a:off x="8472600" y="4663080"/>
            <a:ext cx="548280" cy="393120"/>
          </a:xfrm>
          <a:prstGeom prst="rect">
            <a:avLst/>
          </a:prstGeom>
          <a:noFill/>
          <a:ln>
            <a:noFill/>
          </a:ln>
        </p:spPr>
        <p:txBody>
          <a:bodyPr tIns="91440" bIns="91440" anchor="ctr"/>
          <a:p>
            <a:pPr algn="r">
              <a:lnSpc>
                <a:spcPct val="100000"/>
              </a:lnSpc>
            </a:pPr>
            <a:fld id="{1A73ED6F-7F62-4827-813B-7CE56EC27F42}" type="slidenum">
              <a:rPr b="0" lang="en-US" sz="1000" spc="-1" strike="noStrike">
                <a:solidFill>
                  <a:srgbClr val="595959"/>
                </a:solidFill>
                <a:latin typeface="Arial"/>
                <a:ea typeface="Arial"/>
              </a:rPr>
              <a:t>1</a:t>
            </a:fld>
            <a:endParaRPr b="0" lang="en-US" sz="1000" spc="-1" strike="noStrike">
              <a:latin typeface="Times New Roman"/>
            </a:endParaRPr>
          </a:p>
        </p:txBody>
      </p:sp>
    </p:spTree>
  </p:cSld>
  <p:transition>
    <p:pull dir="d"/>
  </p:transition>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 name="CustomShape 1"/>
          <p:cNvSpPr/>
          <p:nvPr/>
        </p:nvSpPr>
        <p:spPr>
          <a:xfrm>
            <a:off x="503280" y="588240"/>
            <a:ext cx="7955280" cy="479160"/>
          </a:xfrm>
          <a:prstGeom prst="rect">
            <a:avLst/>
          </a:prstGeom>
          <a:solidFill>
            <a:srgbClr val="ffffff"/>
          </a:solidFill>
          <a:ln>
            <a:noFill/>
          </a:ln>
        </p:spPr>
        <p:style>
          <a:lnRef idx="0"/>
          <a:fillRef idx="0"/>
          <a:effectRef idx="0"/>
          <a:fontRef idx="minor"/>
        </p:style>
      </p:sp>
      <p:sp>
        <p:nvSpPr>
          <p:cNvPr id="94" name="CustomShape 2"/>
          <p:cNvSpPr/>
          <p:nvPr/>
        </p:nvSpPr>
        <p:spPr>
          <a:xfrm>
            <a:off x="640080" y="365760"/>
            <a:ext cx="7176960" cy="479160"/>
          </a:xfrm>
          <a:prstGeom prst="rect">
            <a:avLst/>
          </a:prstGeom>
          <a:solidFill>
            <a:srgbClr val="ffffff"/>
          </a:solidFill>
          <a:ln>
            <a:noFill/>
          </a:ln>
        </p:spPr>
        <p:style>
          <a:lnRef idx="0"/>
          <a:fillRef idx="0"/>
          <a:effectRef idx="0"/>
          <a:fontRef idx="minor"/>
        </p:style>
        <p:txBody>
          <a:bodyPr lIns="0" rIns="0" tIns="72000" bIns="0"/>
          <a:p>
            <a:pPr>
              <a:lnSpc>
                <a:spcPct val="90000"/>
              </a:lnSpc>
            </a:pPr>
            <a:r>
              <a:rPr b="1" lang="en-US" sz="2800" spc="-1" strike="noStrike">
                <a:solidFill>
                  <a:srgbClr val="000000"/>
                </a:solidFill>
                <a:latin typeface="DejaVu Sans"/>
                <a:ea typeface="Calibri"/>
              </a:rPr>
              <a:t>I. Giới thiệu đề tài </a:t>
            </a:r>
            <a:endParaRPr b="0" lang="en-US" sz="2800" spc="-1" strike="noStrike">
              <a:solidFill>
                <a:srgbClr val="000000"/>
              </a:solidFill>
              <a:latin typeface="DejaVu Sans"/>
            </a:endParaRPr>
          </a:p>
        </p:txBody>
      </p:sp>
      <p:sp>
        <p:nvSpPr>
          <p:cNvPr id="95" name="TextShape 3"/>
          <p:cNvSpPr txBox="1"/>
          <p:nvPr/>
        </p:nvSpPr>
        <p:spPr>
          <a:xfrm>
            <a:off x="8472600" y="4663080"/>
            <a:ext cx="548280" cy="393120"/>
          </a:xfrm>
          <a:prstGeom prst="rect">
            <a:avLst/>
          </a:prstGeom>
          <a:noFill/>
          <a:ln>
            <a:noFill/>
          </a:ln>
        </p:spPr>
        <p:txBody>
          <a:bodyPr tIns="91440" bIns="91440" anchor="ctr"/>
          <a:p>
            <a:pPr algn="r">
              <a:lnSpc>
                <a:spcPct val="100000"/>
              </a:lnSpc>
            </a:pPr>
            <a:fld id="{8BB39EF5-9B8C-4B42-ABED-FE3E988C1C6E}" type="slidenum">
              <a:rPr b="0" lang="en-US" sz="1000" spc="-1" strike="noStrike">
                <a:solidFill>
                  <a:srgbClr val="595959"/>
                </a:solidFill>
                <a:latin typeface="Arial"/>
                <a:ea typeface="Arial"/>
              </a:rPr>
              <a:t>1</a:t>
            </a:fld>
            <a:endParaRPr b="0" lang="en-US" sz="1000" spc="-1" strike="noStrike">
              <a:latin typeface="Times New Roman"/>
            </a:endParaRPr>
          </a:p>
        </p:txBody>
      </p:sp>
      <p:sp>
        <p:nvSpPr>
          <p:cNvPr id="96" name="CustomShape 4"/>
          <p:cNvSpPr/>
          <p:nvPr/>
        </p:nvSpPr>
        <p:spPr>
          <a:xfrm>
            <a:off x="1097280" y="766080"/>
            <a:ext cx="7604280" cy="3440160"/>
          </a:xfrm>
          <a:prstGeom prst="rect">
            <a:avLst/>
          </a:prstGeom>
          <a:noFill/>
          <a:ln>
            <a:noFill/>
          </a:ln>
        </p:spPr>
        <p:style>
          <a:lnRef idx="0"/>
          <a:fillRef idx="0"/>
          <a:effectRef idx="0"/>
          <a:fontRef idx="minor"/>
        </p:style>
        <p:txBody>
          <a:bodyPr lIns="90000" rIns="90000" tIns="45000" bIns="45000"/>
          <a:p>
            <a:pPr>
              <a:lnSpc>
                <a:spcPct val="100000"/>
              </a:lnSpc>
            </a:pPr>
            <a:endParaRPr b="0" lang="en-US" sz="1800" spc="-1" strike="noStrike">
              <a:latin typeface="Arial"/>
            </a:endParaRPr>
          </a:p>
          <a:p>
            <a:pPr marL="216000" indent="-216000">
              <a:lnSpc>
                <a:spcPct val="100000"/>
              </a:lnSpc>
              <a:spcBef>
                <a:spcPts val="567"/>
              </a:spcBef>
              <a:spcAft>
                <a:spcPts val="567"/>
              </a:spcAft>
              <a:buClr>
                <a:srgbClr val="000000"/>
              </a:buClr>
              <a:buSzPct val="45000"/>
              <a:buFont typeface="Wingdings" charset="2"/>
              <a:buChar char=""/>
            </a:pPr>
            <a:r>
              <a:rPr b="0" lang="en-US" sz="2200" spc="-1" strike="noStrike">
                <a:solidFill>
                  <a:srgbClr val="000000"/>
                </a:solidFill>
                <a:latin typeface="Verdana"/>
                <a:ea typeface="Verdana"/>
              </a:rPr>
              <a:t>Phương pháp nguyên cứu: </a:t>
            </a:r>
            <a:endParaRPr b="0" lang="en-US" sz="2200" spc="-1" strike="noStrike">
              <a:latin typeface="Arial"/>
              <a:ea typeface="Noto Sans CJK SC"/>
            </a:endParaRPr>
          </a:p>
          <a:p>
            <a:pPr lvl="1" marL="432000" indent="-216000">
              <a:lnSpc>
                <a:spcPct val="100000"/>
              </a:lnSpc>
              <a:spcBef>
                <a:spcPts val="567"/>
              </a:spcBef>
              <a:spcAft>
                <a:spcPts val="567"/>
              </a:spcAft>
              <a:buClr>
                <a:srgbClr val="000000"/>
              </a:buClr>
              <a:buSzPct val="45000"/>
              <a:buFont typeface="Wingdings" charset="2"/>
              <a:buChar char=""/>
            </a:pPr>
            <a:r>
              <a:rPr b="0" lang="en-US" sz="2200" spc="-1" strike="noStrike">
                <a:solidFill>
                  <a:srgbClr val="000000"/>
                </a:solidFill>
                <a:latin typeface="Verdana"/>
                <a:ea typeface="Verdana"/>
              </a:rPr>
              <a:t>- Xây dựng mô hình giám sát các chỉ số ô nhiễm không khí thông qua module sensor.</a:t>
            </a:r>
            <a:endParaRPr b="0" lang="en-US" sz="2200" spc="-1" strike="noStrike">
              <a:latin typeface="Arial"/>
              <a:ea typeface="Noto Sans CJK SC"/>
            </a:endParaRPr>
          </a:p>
          <a:p>
            <a:pPr lvl="1" marL="432000" indent="-216000">
              <a:lnSpc>
                <a:spcPct val="100000"/>
              </a:lnSpc>
              <a:spcBef>
                <a:spcPts val="567"/>
              </a:spcBef>
              <a:spcAft>
                <a:spcPts val="567"/>
              </a:spcAft>
              <a:buClr>
                <a:srgbClr val="000000"/>
              </a:buClr>
              <a:buSzPct val="45000"/>
              <a:buFont typeface="Wingdings" charset="2"/>
              <a:buChar char=""/>
            </a:pPr>
            <a:r>
              <a:rPr b="0" lang="en-US" sz="2200" spc="-1" strike="noStrike">
                <a:solidFill>
                  <a:srgbClr val="000000"/>
                </a:solidFill>
                <a:latin typeface="Verdana"/>
                <a:ea typeface="Verdana"/>
              </a:rPr>
              <a:t>- Xây dựng ứng dụng trên nền tảng Web</a:t>
            </a:r>
            <a:endParaRPr b="0" lang="en-US" sz="2200" spc="-1" strike="noStrike">
              <a:latin typeface="Arial"/>
              <a:ea typeface="Noto Sans CJK SC"/>
            </a:endParaRPr>
          </a:p>
          <a:p>
            <a:pPr lvl="1" marL="432000" indent="-216000">
              <a:lnSpc>
                <a:spcPct val="100000"/>
              </a:lnSpc>
              <a:spcBef>
                <a:spcPts val="1134"/>
              </a:spcBef>
              <a:spcAft>
                <a:spcPts val="1134"/>
              </a:spcAft>
              <a:buClr>
                <a:srgbClr val="000000"/>
              </a:buClr>
              <a:buSzPct val="45000"/>
              <a:buFont typeface="Wingdings" charset="2"/>
              <a:buChar char=""/>
            </a:pPr>
            <a:r>
              <a:rPr b="0" lang="en-US" sz="2200" spc="-1" strike="noStrike">
                <a:solidFill>
                  <a:srgbClr val="000000"/>
                </a:solidFill>
                <a:latin typeface="Verdana"/>
                <a:ea typeface="Verdana"/>
              </a:rPr>
              <a:t>- Xây dựng mô hình dự báo bằng giải thuật Recurrent Neural Network.</a:t>
            </a:r>
            <a:endParaRPr b="0" lang="en-US" sz="2200" spc="-1" strike="noStrike">
              <a:latin typeface="Arial"/>
              <a:ea typeface="Noto Sans CJK SC"/>
            </a:endParaRPr>
          </a:p>
          <a:p>
            <a:pPr marL="216000" indent="-216000">
              <a:lnSpc>
                <a:spcPct val="100000"/>
              </a:lnSpc>
              <a:spcBef>
                <a:spcPts val="1134"/>
              </a:spcBef>
              <a:spcAft>
                <a:spcPts val="1134"/>
              </a:spcAft>
              <a:buClr>
                <a:srgbClr val="000000"/>
              </a:buClr>
              <a:buSzPct val="45000"/>
              <a:buFont typeface="Wingdings" charset="2"/>
              <a:buChar char=""/>
            </a:pPr>
            <a:r>
              <a:rPr b="0" lang="en-US" sz="2200" spc="-1" strike="noStrike">
                <a:solidFill>
                  <a:srgbClr val="000000"/>
                </a:solidFill>
                <a:latin typeface="Verdana"/>
                <a:ea typeface="Verdana"/>
              </a:rPr>
              <a:t>Phạm vi khảo sát: Tại nơi sinh sống, dữ liệu mẫu  từ Madrid, Tây Ban Nha, 2003.</a:t>
            </a:r>
            <a:endParaRPr b="0" lang="en-US" sz="2200" spc="-1" strike="noStrike">
              <a:latin typeface="Arial"/>
              <a:ea typeface="Noto Sans CJK SC"/>
            </a:endParaRPr>
          </a:p>
          <a:p>
            <a:pPr lvl="1" marL="685800" indent="-340920">
              <a:lnSpc>
                <a:spcPct val="100000"/>
              </a:lnSpc>
              <a:buClr>
                <a:srgbClr val="ff0000"/>
              </a:buClr>
              <a:buFont typeface="Noto Sans Symbols"/>
              <a:buChar char="▪"/>
            </a:pPr>
            <a:endParaRPr b="0" lang="en-US" sz="2200" spc="-1" strike="noStrike">
              <a:latin typeface="Arial"/>
            </a:endParaRPr>
          </a:p>
          <a:p>
            <a:pPr marL="343080" indent="-340920">
              <a:lnSpc>
                <a:spcPct val="150000"/>
              </a:lnSpc>
              <a:buClr>
                <a:srgbClr val="000000"/>
              </a:buClr>
              <a:buFont typeface="Noto Sans Symbols"/>
              <a:buChar char="⮚"/>
            </a:pPr>
            <a:endParaRPr b="0" lang="en-US" sz="2200" spc="-1" strike="noStrike">
              <a:latin typeface="Arial"/>
            </a:endParaRPr>
          </a:p>
        </p:txBody>
      </p:sp>
    </p:spTree>
  </p:cSld>
  <p:transition>
    <p:pull dir="d"/>
  </p:transition>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 name="CustomShape 1"/>
          <p:cNvSpPr/>
          <p:nvPr/>
        </p:nvSpPr>
        <p:spPr>
          <a:xfrm>
            <a:off x="503280" y="274320"/>
            <a:ext cx="9004680" cy="595440"/>
          </a:xfrm>
          <a:prstGeom prst="rect">
            <a:avLst/>
          </a:prstGeom>
          <a:noFill/>
          <a:ln>
            <a:noFill/>
          </a:ln>
        </p:spPr>
        <p:style>
          <a:lnRef idx="0"/>
          <a:fillRef idx="0"/>
          <a:effectRef idx="0"/>
          <a:fontRef idx="minor"/>
        </p:style>
      </p:sp>
      <p:sp>
        <p:nvSpPr>
          <p:cNvPr id="98" name="CustomShape 2"/>
          <p:cNvSpPr/>
          <p:nvPr/>
        </p:nvSpPr>
        <p:spPr>
          <a:xfrm>
            <a:off x="505080" y="365760"/>
            <a:ext cx="8181720" cy="479160"/>
          </a:xfrm>
          <a:prstGeom prst="rect">
            <a:avLst/>
          </a:prstGeom>
          <a:solidFill>
            <a:srgbClr val="ffffff"/>
          </a:solidFill>
          <a:ln>
            <a:noFill/>
          </a:ln>
        </p:spPr>
        <p:style>
          <a:lnRef idx="0"/>
          <a:fillRef idx="0"/>
          <a:effectRef idx="0"/>
          <a:fontRef idx="minor"/>
        </p:style>
        <p:txBody>
          <a:bodyPr lIns="0" rIns="0" tIns="72000" bIns="0"/>
          <a:p>
            <a:pPr>
              <a:lnSpc>
                <a:spcPct val="90000"/>
              </a:lnSpc>
            </a:pPr>
            <a:r>
              <a:rPr b="1" lang="en-US" sz="2800" spc="-1" strike="noStrike">
                <a:solidFill>
                  <a:srgbClr val="000000"/>
                </a:solidFill>
                <a:latin typeface="DejaVu Sans"/>
                <a:ea typeface="Calibri"/>
              </a:rPr>
              <a:t>II. Phân tích và thiết kế  </a:t>
            </a:r>
            <a:endParaRPr b="0" lang="en-US" sz="2800" spc="-1" strike="noStrike">
              <a:solidFill>
                <a:srgbClr val="000000"/>
              </a:solidFill>
              <a:latin typeface="DejaVu Sans"/>
            </a:endParaRPr>
          </a:p>
        </p:txBody>
      </p:sp>
      <p:pic>
        <p:nvPicPr>
          <p:cNvPr id="99" name="Google Shape;96;p17" descr=""/>
          <p:cNvPicPr/>
          <p:nvPr/>
        </p:nvPicPr>
        <p:blipFill>
          <a:blip r:embed="rId1"/>
          <a:stretch/>
        </p:blipFill>
        <p:spPr>
          <a:xfrm>
            <a:off x="1800360" y="1097280"/>
            <a:ext cx="5240520" cy="3008520"/>
          </a:xfrm>
          <a:prstGeom prst="rect">
            <a:avLst/>
          </a:prstGeom>
          <a:ln>
            <a:noFill/>
          </a:ln>
        </p:spPr>
      </p:pic>
      <p:sp>
        <p:nvSpPr>
          <p:cNvPr id="100" name="CustomShape 3"/>
          <p:cNvSpPr/>
          <p:nvPr/>
        </p:nvSpPr>
        <p:spPr>
          <a:xfrm>
            <a:off x="2713320" y="4390920"/>
            <a:ext cx="4479840" cy="680760"/>
          </a:xfrm>
          <a:prstGeom prst="rect">
            <a:avLst/>
          </a:prstGeom>
          <a:noFill/>
          <a:ln>
            <a:noFill/>
          </a:ln>
        </p:spPr>
        <p:style>
          <a:lnRef idx="0"/>
          <a:fillRef idx="0"/>
          <a:effectRef idx="0"/>
          <a:fontRef idx="minor"/>
        </p:style>
        <p:txBody>
          <a:bodyPr lIns="90000" rIns="90000" tIns="45000" bIns="45000"/>
          <a:p>
            <a:pPr>
              <a:lnSpc>
                <a:spcPct val="100000"/>
              </a:lnSpc>
            </a:pPr>
            <a:r>
              <a:rPr b="0" lang="en-US" sz="2000" spc="-1" strike="noStrike">
                <a:solidFill>
                  <a:srgbClr val="000000"/>
                </a:solidFill>
                <a:latin typeface="DejaVu Sans"/>
                <a:ea typeface="Verdana"/>
              </a:rPr>
              <a:t>Mô hình tổng quan hệ thống </a:t>
            </a:r>
            <a:endParaRPr b="0" lang="en-US" sz="2000" spc="-1" strike="noStrike">
              <a:solidFill>
                <a:srgbClr val="000000"/>
              </a:solidFill>
              <a:latin typeface="DejaVu Sans"/>
            </a:endParaRPr>
          </a:p>
        </p:txBody>
      </p:sp>
      <p:sp>
        <p:nvSpPr>
          <p:cNvPr id="101" name="TextShape 4"/>
          <p:cNvSpPr txBox="1"/>
          <p:nvPr/>
        </p:nvSpPr>
        <p:spPr>
          <a:xfrm>
            <a:off x="8472600" y="4663080"/>
            <a:ext cx="548280" cy="393120"/>
          </a:xfrm>
          <a:prstGeom prst="rect">
            <a:avLst/>
          </a:prstGeom>
          <a:noFill/>
          <a:ln>
            <a:noFill/>
          </a:ln>
        </p:spPr>
        <p:txBody>
          <a:bodyPr tIns="91440" bIns="91440" anchor="ctr"/>
          <a:p>
            <a:pPr algn="r">
              <a:lnSpc>
                <a:spcPct val="100000"/>
              </a:lnSpc>
            </a:pPr>
            <a:fld id="{5BB26BD7-D9F3-41B4-A7BB-0294690677E7}" type="slidenum">
              <a:rPr b="0" lang="en-US" sz="1000" spc="-1" strike="noStrike">
                <a:solidFill>
                  <a:srgbClr val="595959"/>
                </a:solidFill>
                <a:latin typeface="Arial"/>
                <a:ea typeface="Arial"/>
              </a:rPr>
              <a:t>1</a:t>
            </a:fld>
            <a:endParaRPr b="0" lang="en-US" sz="1000" spc="-1" strike="noStrike">
              <a:latin typeface="Times New Roman"/>
            </a:endParaRPr>
          </a:p>
        </p:txBody>
      </p:sp>
    </p:spTree>
  </p:cSld>
  <p:transition>
    <p:pull dir="d"/>
  </p:transition>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CustomShape 1"/>
          <p:cNvSpPr/>
          <p:nvPr/>
        </p:nvSpPr>
        <p:spPr>
          <a:xfrm>
            <a:off x="484200" y="274320"/>
            <a:ext cx="9004680" cy="595440"/>
          </a:xfrm>
          <a:prstGeom prst="rect">
            <a:avLst/>
          </a:prstGeom>
          <a:noFill/>
          <a:ln>
            <a:noFill/>
          </a:ln>
        </p:spPr>
        <p:style>
          <a:lnRef idx="0"/>
          <a:fillRef idx="0"/>
          <a:effectRef idx="0"/>
          <a:fontRef idx="minor"/>
        </p:style>
      </p:sp>
      <p:sp>
        <p:nvSpPr>
          <p:cNvPr id="103" name="CustomShape 2"/>
          <p:cNvSpPr/>
          <p:nvPr/>
        </p:nvSpPr>
        <p:spPr>
          <a:xfrm>
            <a:off x="596520" y="274320"/>
            <a:ext cx="8181720" cy="479160"/>
          </a:xfrm>
          <a:prstGeom prst="rect">
            <a:avLst/>
          </a:prstGeom>
          <a:solidFill>
            <a:srgbClr val="ffffff"/>
          </a:solidFill>
          <a:ln>
            <a:noFill/>
          </a:ln>
        </p:spPr>
        <p:style>
          <a:lnRef idx="0"/>
          <a:fillRef idx="0"/>
          <a:effectRef idx="0"/>
          <a:fontRef idx="minor"/>
        </p:style>
        <p:txBody>
          <a:bodyPr lIns="0" rIns="0" tIns="72000" bIns="0"/>
          <a:p>
            <a:pPr>
              <a:lnSpc>
                <a:spcPct val="90000"/>
              </a:lnSpc>
            </a:pPr>
            <a:r>
              <a:rPr b="1" lang="en-US" sz="2800" spc="-1" strike="noStrike">
                <a:solidFill>
                  <a:srgbClr val="381b25"/>
                </a:solidFill>
                <a:latin typeface="DejaVu Sans"/>
                <a:ea typeface="Calibri"/>
              </a:rPr>
              <a:t>II. Phân tích và thiết kế  </a:t>
            </a:r>
            <a:endParaRPr b="0" lang="en-US" sz="2800" spc="-1" strike="noStrike">
              <a:latin typeface="DejaVu Sans"/>
            </a:endParaRPr>
          </a:p>
        </p:txBody>
      </p:sp>
      <p:sp>
        <p:nvSpPr>
          <p:cNvPr id="104" name="CustomShape 3"/>
          <p:cNvSpPr/>
          <p:nvPr/>
        </p:nvSpPr>
        <p:spPr>
          <a:xfrm>
            <a:off x="914400" y="1371600"/>
            <a:ext cx="3916080" cy="2219400"/>
          </a:xfrm>
          <a:prstGeom prst="rect">
            <a:avLst/>
          </a:prstGeom>
          <a:noFill/>
          <a:ln>
            <a:noFill/>
          </a:ln>
        </p:spPr>
        <p:style>
          <a:lnRef idx="0"/>
          <a:fillRef idx="0"/>
          <a:effectRef idx="0"/>
          <a:fontRef idx="minor"/>
        </p:style>
        <p:txBody>
          <a:bodyPr lIns="90000" rIns="90000" tIns="45000" bIns="45000"/>
          <a:p>
            <a:pPr>
              <a:lnSpc>
                <a:spcPct val="100000"/>
              </a:lnSpc>
              <a:spcBef>
                <a:spcPts val="567"/>
              </a:spcBef>
              <a:spcAft>
                <a:spcPts val="567"/>
              </a:spcAft>
            </a:pPr>
            <a:r>
              <a:rPr b="0" lang="en-US" sz="2000" spc="-1" strike="noStrike">
                <a:solidFill>
                  <a:srgbClr val="000000"/>
                </a:solidFill>
                <a:latin typeface="DejaVu Sans"/>
                <a:ea typeface="Calibri"/>
              </a:rPr>
              <a:t>Module sensor phần cứng:</a:t>
            </a:r>
            <a:endParaRPr b="0" lang="en-US" sz="2000" spc="-1" strike="noStrike">
              <a:latin typeface="DejaVu Sans"/>
              <a:ea typeface="Noto Sans CJK SC"/>
            </a:endParaRPr>
          </a:p>
          <a:p>
            <a:pPr marL="216000" indent="-216000">
              <a:lnSpc>
                <a:spcPct val="100000"/>
              </a:lnSpc>
              <a:spcBef>
                <a:spcPts val="567"/>
              </a:spcBef>
              <a:spcAft>
                <a:spcPts val="567"/>
              </a:spcAft>
              <a:buClr>
                <a:srgbClr val="000000"/>
              </a:buClr>
              <a:buSzPct val="45000"/>
              <a:buFont typeface="Wingdings" charset="2"/>
              <a:buChar char=""/>
            </a:pPr>
            <a:r>
              <a:rPr b="0" lang="en-US" sz="2000" spc="-1" strike="noStrike">
                <a:solidFill>
                  <a:srgbClr val="000000"/>
                </a:solidFill>
                <a:latin typeface="DejaVu Sans"/>
                <a:ea typeface="Calibri"/>
              </a:rPr>
              <a:t>Module ESP8266</a:t>
            </a:r>
            <a:endParaRPr b="0" lang="en-US" sz="2000" spc="-1" strike="noStrike">
              <a:latin typeface="DejaVu Sans"/>
              <a:ea typeface="Noto Sans CJK SC"/>
            </a:endParaRPr>
          </a:p>
          <a:p>
            <a:pPr marL="216000" indent="-216000">
              <a:lnSpc>
                <a:spcPct val="100000"/>
              </a:lnSpc>
              <a:spcBef>
                <a:spcPts val="567"/>
              </a:spcBef>
              <a:spcAft>
                <a:spcPts val="567"/>
              </a:spcAft>
              <a:buClr>
                <a:srgbClr val="000000"/>
              </a:buClr>
              <a:buSzPct val="45000"/>
              <a:buFont typeface="Wingdings" charset="2"/>
              <a:buChar char=""/>
            </a:pPr>
            <a:r>
              <a:rPr b="0" lang="en-US" sz="2000" spc="-1" strike="noStrike">
                <a:solidFill>
                  <a:srgbClr val="000000"/>
                </a:solidFill>
                <a:latin typeface="DejaVu Sans"/>
                <a:ea typeface="Calibri"/>
              </a:rPr>
              <a:t>Sensor DHT11</a:t>
            </a:r>
            <a:endParaRPr b="0" lang="en-US" sz="2000" spc="-1" strike="noStrike">
              <a:latin typeface="DejaVu Sans"/>
              <a:ea typeface="Noto Sans CJK SC"/>
            </a:endParaRPr>
          </a:p>
          <a:p>
            <a:pPr marL="216000" indent="-216000">
              <a:lnSpc>
                <a:spcPct val="100000"/>
              </a:lnSpc>
              <a:spcBef>
                <a:spcPts val="567"/>
              </a:spcBef>
              <a:spcAft>
                <a:spcPts val="567"/>
              </a:spcAft>
              <a:buClr>
                <a:srgbClr val="000000"/>
              </a:buClr>
              <a:buSzPct val="45000"/>
              <a:buFont typeface="Wingdings" charset="2"/>
              <a:buChar char=""/>
            </a:pPr>
            <a:r>
              <a:rPr b="0" lang="en-US" sz="2000" spc="-1" strike="noStrike">
                <a:solidFill>
                  <a:srgbClr val="000000"/>
                </a:solidFill>
                <a:latin typeface="DejaVu Sans"/>
                <a:ea typeface="Calibri"/>
              </a:rPr>
              <a:t>Sensor BH1750</a:t>
            </a:r>
            <a:endParaRPr b="0" lang="en-US" sz="2000" spc="-1" strike="noStrike">
              <a:latin typeface="DejaVu Sans"/>
              <a:ea typeface="Noto Sans CJK SC"/>
            </a:endParaRPr>
          </a:p>
          <a:p>
            <a:pPr marL="216000" indent="-215280">
              <a:lnSpc>
                <a:spcPct val="100000"/>
              </a:lnSpc>
              <a:buClr>
                <a:srgbClr val="000000"/>
              </a:buClr>
              <a:buFont typeface="Noto Sans Symbols"/>
              <a:buChar char="●"/>
            </a:pPr>
            <a:r>
              <a:rPr b="0" lang="en-US" sz="2000" spc="-1" strike="noStrike">
                <a:solidFill>
                  <a:srgbClr val="000000"/>
                </a:solidFill>
                <a:latin typeface="DejaVu Sans"/>
                <a:ea typeface="Calibri"/>
              </a:rPr>
              <a:t> </a:t>
            </a:r>
            <a:endParaRPr b="0" lang="en-US" sz="2000" spc="-1" strike="noStrike">
              <a:latin typeface="DejaVu Sans"/>
            </a:endParaRPr>
          </a:p>
        </p:txBody>
      </p:sp>
      <p:pic>
        <p:nvPicPr>
          <p:cNvPr id="105" name="Google Shape;107;p18" descr=""/>
          <p:cNvPicPr/>
          <p:nvPr/>
        </p:nvPicPr>
        <p:blipFill>
          <a:blip r:embed="rId1"/>
          <a:stretch/>
        </p:blipFill>
        <p:spPr>
          <a:xfrm>
            <a:off x="4937760" y="1097280"/>
            <a:ext cx="3763440" cy="3332880"/>
          </a:xfrm>
          <a:prstGeom prst="rect">
            <a:avLst/>
          </a:prstGeom>
          <a:ln>
            <a:noFill/>
          </a:ln>
        </p:spPr>
      </p:pic>
      <p:sp>
        <p:nvSpPr>
          <p:cNvPr id="106" name="CustomShape 4"/>
          <p:cNvSpPr/>
          <p:nvPr/>
        </p:nvSpPr>
        <p:spPr>
          <a:xfrm>
            <a:off x="596520" y="815400"/>
            <a:ext cx="4479840" cy="739080"/>
          </a:xfrm>
          <a:prstGeom prst="rect">
            <a:avLst/>
          </a:prstGeom>
          <a:noFill/>
          <a:ln>
            <a:noFill/>
          </a:ln>
        </p:spPr>
        <p:style>
          <a:lnRef idx="0"/>
          <a:fillRef idx="0"/>
          <a:effectRef idx="0"/>
          <a:fontRef idx="minor"/>
        </p:style>
        <p:txBody>
          <a:bodyPr lIns="90000" rIns="90000" tIns="45000" bIns="45000"/>
          <a:p>
            <a:pPr>
              <a:lnSpc>
                <a:spcPct val="100000"/>
              </a:lnSpc>
            </a:pPr>
            <a:r>
              <a:rPr b="1" lang="en-US" sz="2200" spc="-1" strike="noStrike">
                <a:solidFill>
                  <a:srgbClr val="000000"/>
                </a:solidFill>
                <a:latin typeface="DejaVu Sans"/>
                <a:ea typeface="Verdana"/>
              </a:rPr>
              <a:t>1. Thiết kế phần cứng</a:t>
            </a:r>
            <a:endParaRPr b="0" lang="en-US" sz="2200" spc="-1" strike="noStrike">
              <a:latin typeface="DejaVu Sans"/>
            </a:endParaRPr>
          </a:p>
        </p:txBody>
      </p:sp>
      <p:sp>
        <p:nvSpPr>
          <p:cNvPr id="107" name="TextShape 5"/>
          <p:cNvSpPr txBox="1"/>
          <p:nvPr/>
        </p:nvSpPr>
        <p:spPr>
          <a:xfrm>
            <a:off x="8472600" y="4663080"/>
            <a:ext cx="548280" cy="393120"/>
          </a:xfrm>
          <a:prstGeom prst="rect">
            <a:avLst/>
          </a:prstGeom>
          <a:noFill/>
          <a:ln>
            <a:noFill/>
          </a:ln>
        </p:spPr>
        <p:txBody>
          <a:bodyPr tIns="91440" bIns="91440" anchor="ctr"/>
          <a:p>
            <a:pPr algn="r">
              <a:lnSpc>
                <a:spcPct val="100000"/>
              </a:lnSpc>
            </a:pPr>
            <a:fld id="{15629C20-5328-4E38-BF88-3B821B2A317A}" type="slidenum">
              <a:rPr b="0" lang="en-US" sz="1000" spc="-1" strike="noStrike">
                <a:solidFill>
                  <a:srgbClr val="595959"/>
                </a:solidFill>
                <a:latin typeface="Arial"/>
                <a:ea typeface="Arial"/>
              </a:rPr>
              <a:t>1</a:t>
            </a:fld>
            <a:endParaRPr b="0" lang="en-US" sz="1000" spc="-1" strike="noStrike">
              <a:latin typeface="Times New Roman"/>
            </a:endParaRPr>
          </a:p>
        </p:txBody>
      </p:sp>
    </p:spTree>
  </p:cSld>
  <p:transition>
    <p:pull dir="d"/>
  </p:transition>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 name="CustomShape 1"/>
          <p:cNvSpPr/>
          <p:nvPr/>
        </p:nvSpPr>
        <p:spPr>
          <a:xfrm>
            <a:off x="478440" y="274320"/>
            <a:ext cx="9004680" cy="595440"/>
          </a:xfrm>
          <a:prstGeom prst="rect">
            <a:avLst/>
          </a:prstGeom>
          <a:noFill/>
          <a:ln>
            <a:noFill/>
          </a:ln>
        </p:spPr>
        <p:style>
          <a:lnRef idx="0"/>
          <a:fillRef idx="0"/>
          <a:effectRef idx="0"/>
          <a:fontRef idx="minor"/>
        </p:style>
      </p:sp>
      <p:sp>
        <p:nvSpPr>
          <p:cNvPr id="109" name="CustomShape 2"/>
          <p:cNvSpPr/>
          <p:nvPr/>
        </p:nvSpPr>
        <p:spPr>
          <a:xfrm>
            <a:off x="548640" y="343800"/>
            <a:ext cx="8181720" cy="479160"/>
          </a:xfrm>
          <a:prstGeom prst="rect">
            <a:avLst/>
          </a:prstGeom>
          <a:solidFill>
            <a:srgbClr val="ffffff"/>
          </a:solidFill>
          <a:ln>
            <a:noFill/>
          </a:ln>
        </p:spPr>
        <p:style>
          <a:lnRef idx="0"/>
          <a:fillRef idx="0"/>
          <a:effectRef idx="0"/>
          <a:fontRef idx="minor"/>
        </p:style>
        <p:txBody>
          <a:bodyPr lIns="0" rIns="0" tIns="72000" bIns="0"/>
          <a:p>
            <a:pPr>
              <a:lnSpc>
                <a:spcPct val="90000"/>
              </a:lnSpc>
            </a:pPr>
            <a:r>
              <a:rPr b="1" lang="en-US" sz="2800" spc="-1" strike="noStrike">
                <a:solidFill>
                  <a:srgbClr val="381b25"/>
                </a:solidFill>
                <a:latin typeface="DejaVu Sans"/>
                <a:ea typeface="Calibri"/>
              </a:rPr>
              <a:t>II. Phân tích và thiết kế  </a:t>
            </a:r>
            <a:endParaRPr b="0" lang="en-US" sz="2800" spc="-1" strike="noStrike">
              <a:latin typeface="DejaVu Sans"/>
            </a:endParaRPr>
          </a:p>
        </p:txBody>
      </p:sp>
      <p:sp>
        <p:nvSpPr>
          <p:cNvPr id="110" name="CustomShape 3"/>
          <p:cNvSpPr/>
          <p:nvPr/>
        </p:nvSpPr>
        <p:spPr>
          <a:xfrm>
            <a:off x="655920" y="1529640"/>
            <a:ext cx="4190400" cy="2219400"/>
          </a:xfrm>
          <a:prstGeom prst="rect">
            <a:avLst/>
          </a:prstGeom>
          <a:noFill/>
          <a:ln>
            <a:noFill/>
          </a:ln>
        </p:spPr>
        <p:style>
          <a:lnRef idx="0"/>
          <a:fillRef idx="0"/>
          <a:effectRef idx="0"/>
          <a:fontRef idx="minor"/>
        </p:style>
        <p:txBody>
          <a:bodyPr lIns="90000" rIns="90000" tIns="45000" bIns="45000"/>
          <a:p>
            <a:pPr>
              <a:lnSpc>
                <a:spcPct val="100000"/>
              </a:lnSpc>
            </a:pPr>
            <a:r>
              <a:rPr b="0" lang="en-US" sz="2200" spc="-1" strike="noStrike">
                <a:solidFill>
                  <a:srgbClr val="000000"/>
                </a:solidFill>
                <a:latin typeface="DejaVu Sans"/>
                <a:ea typeface="Calibri"/>
              </a:rPr>
              <a:t>Kiến trúc 3 tầng của ứng dụng</a:t>
            </a:r>
            <a:endParaRPr b="0" lang="en-US" sz="2200" spc="-1" strike="noStrike">
              <a:latin typeface="DejaVu Sans"/>
            </a:endParaRPr>
          </a:p>
          <a:p>
            <a:pPr>
              <a:lnSpc>
                <a:spcPct val="100000"/>
              </a:lnSpc>
            </a:pPr>
            <a:endParaRPr b="0" lang="en-US" sz="2200" spc="-1" strike="noStrike">
              <a:latin typeface="DejaVu Sans"/>
            </a:endParaRPr>
          </a:p>
          <a:p>
            <a:pPr marL="216000" indent="-216000">
              <a:lnSpc>
                <a:spcPct val="100000"/>
              </a:lnSpc>
              <a:spcBef>
                <a:spcPts val="283"/>
              </a:spcBef>
              <a:spcAft>
                <a:spcPts val="283"/>
              </a:spcAft>
              <a:buClr>
                <a:srgbClr val="000000"/>
              </a:buClr>
              <a:buSzPct val="45000"/>
              <a:buFont typeface="Wingdings" charset="2"/>
              <a:buChar char=""/>
            </a:pPr>
            <a:r>
              <a:rPr b="0" lang="en-US" sz="2200" spc="-1" strike="noStrike">
                <a:solidFill>
                  <a:srgbClr val="000000"/>
                </a:solidFill>
                <a:latin typeface="DejaVu Sans"/>
                <a:ea typeface="Calibri"/>
              </a:rPr>
              <a:t> </a:t>
            </a:r>
            <a:r>
              <a:rPr b="0" lang="en-US" sz="2200" spc="-1" strike="noStrike">
                <a:solidFill>
                  <a:srgbClr val="000000"/>
                </a:solidFill>
                <a:latin typeface="DejaVu Sans"/>
                <a:ea typeface="Calibri"/>
              </a:rPr>
              <a:t>Tầng Client </a:t>
            </a:r>
            <a:endParaRPr b="0" lang="en-US" sz="2200" spc="-1" strike="noStrike">
              <a:latin typeface="DejaVu Sans"/>
              <a:ea typeface="Noto Sans CJK SC"/>
            </a:endParaRPr>
          </a:p>
          <a:p>
            <a:pPr marL="216000" indent="-216000">
              <a:lnSpc>
                <a:spcPct val="100000"/>
              </a:lnSpc>
              <a:spcBef>
                <a:spcPts val="283"/>
              </a:spcBef>
              <a:spcAft>
                <a:spcPts val="283"/>
              </a:spcAft>
              <a:buClr>
                <a:srgbClr val="000000"/>
              </a:buClr>
              <a:buSzPct val="45000"/>
              <a:buFont typeface="Wingdings" charset="2"/>
              <a:buChar char=""/>
            </a:pPr>
            <a:r>
              <a:rPr b="0" lang="en-US" sz="2200" spc="-1" strike="noStrike">
                <a:solidFill>
                  <a:srgbClr val="000000"/>
                </a:solidFill>
                <a:latin typeface="DejaVu Sans"/>
                <a:ea typeface="Calibri"/>
              </a:rPr>
              <a:t> </a:t>
            </a:r>
            <a:r>
              <a:rPr b="0" lang="en-US" sz="2200" spc="-1" strike="noStrike">
                <a:solidFill>
                  <a:srgbClr val="000000"/>
                </a:solidFill>
                <a:latin typeface="DejaVu Sans"/>
                <a:ea typeface="Calibri"/>
              </a:rPr>
              <a:t>Tầng Application </a:t>
            </a:r>
            <a:endParaRPr b="0" lang="en-US" sz="2200" spc="-1" strike="noStrike">
              <a:latin typeface="DejaVu Sans"/>
              <a:ea typeface="Noto Sans CJK SC"/>
            </a:endParaRPr>
          </a:p>
          <a:p>
            <a:pPr marL="216000" indent="-216000">
              <a:lnSpc>
                <a:spcPct val="100000"/>
              </a:lnSpc>
              <a:spcBef>
                <a:spcPts val="283"/>
              </a:spcBef>
              <a:spcAft>
                <a:spcPts val="283"/>
              </a:spcAft>
              <a:buClr>
                <a:srgbClr val="000000"/>
              </a:buClr>
              <a:buSzPct val="45000"/>
              <a:buFont typeface="Wingdings" charset="2"/>
              <a:buChar char=""/>
            </a:pPr>
            <a:r>
              <a:rPr b="0" lang="en-US" sz="2200" spc="-1" strike="noStrike">
                <a:solidFill>
                  <a:srgbClr val="000000"/>
                </a:solidFill>
                <a:latin typeface="DejaVu Sans"/>
                <a:ea typeface="Calibri"/>
              </a:rPr>
              <a:t> </a:t>
            </a:r>
            <a:r>
              <a:rPr b="0" lang="en-US" sz="2200" spc="-1" strike="noStrike">
                <a:solidFill>
                  <a:srgbClr val="000000"/>
                </a:solidFill>
                <a:latin typeface="DejaVu Sans"/>
                <a:ea typeface="Calibri"/>
              </a:rPr>
              <a:t>Tầng Data</a:t>
            </a:r>
            <a:endParaRPr b="0" lang="en-US" sz="2200" spc="-1" strike="noStrike">
              <a:latin typeface="DejaVu Sans"/>
              <a:ea typeface="Noto Sans CJK SC"/>
            </a:endParaRPr>
          </a:p>
          <a:p>
            <a:pPr marL="216000" indent="-215280">
              <a:lnSpc>
                <a:spcPct val="100000"/>
              </a:lnSpc>
              <a:buClr>
                <a:srgbClr val="000000"/>
              </a:buClr>
              <a:buFont typeface="Noto Sans Symbols"/>
              <a:buChar char="●"/>
            </a:pPr>
            <a:endParaRPr b="0" lang="en-US" sz="2200" spc="-1" strike="noStrike">
              <a:latin typeface="DejaVu Sans"/>
            </a:endParaRPr>
          </a:p>
          <a:p>
            <a:pPr marL="216000" indent="-215280">
              <a:lnSpc>
                <a:spcPct val="100000"/>
              </a:lnSpc>
              <a:buClr>
                <a:srgbClr val="000000"/>
              </a:buClr>
              <a:buFont typeface="Noto Sans Symbols"/>
              <a:buChar char="●"/>
            </a:pPr>
            <a:endParaRPr b="0" lang="en-US" sz="2200" spc="-1" strike="noStrike">
              <a:latin typeface="DejaVu Sans"/>
            </a:endParaRPr>
          </a:p>
          <a:p>
            <a:pPr marL="216000" indent="-215280">
              <a:lnSpc>
                <a:spcPct val="100000"/>
              </a:lnSpc>
              <a:buClr>
                <a:srgbClr val="000000"/>
              </a:buClr>
              <a:buFont typeface="Noto Sans Symbols"/>
              <a:buChar char="●"/>
            </a:pPr>
            <a:endParaRPr b="0" lang="en-US" sz="2200" spc="-1" strike="noStrike">
              <a:latin typeface="DejaVu Sans"/>
            </a:endParaRPr>
          </a:p>
        </p:txBody>
      </p:sp>
      <p:sp>
        <p:nvSpPr>
          <p:cNvPr id="111" name="CustomShape 4"/>
          <p:cNvSpPr/>
          <p:nvPr/>
        </p:nvSpPr>
        <p:spPr>
          <a:xfrm>
            <a:off x="548640" y="906840"/>
            <a:ext cx="4479840" cy="739080"/>
          </a:xfrm>
          <a:prstGeom prst="rect">
            <a:avLst/>
          </a:prstGeom>
          <a:noFill/>
          <a:ln>
            <a:noFill/>
          </a:ln>
        </p:spPr>
        <p:style>
          <a:lnRef idx="0"/>
          <a:fillRef idx="0"/>
          <a:effectRef idx="0"/>
          <a:fontRef idx="minor"/>
        </p:style>
        <p:txBody>
          <a:bodyPr lIns="90000" rIns="90000" tIns="45000" bIns="45000"/>
          <a:p>
            <a:pPr>
              <a:lnSpc>
                <a:spcPct val="100000"/>
              </a:lnSpc>
            </a:pPr>
            <a:r>
              <a:rPr b="1" lang="en-US" sz="2200" spc="-1" strike="noStrike">
                <a:solidFill>
                  <a:srgbClr val="000000"/>
                </a:solidFill>
                <a:latin typeface="Verdana"/>
                <a:ea typeface="Verdana"/>
              </a:rPr>
              <a:t>1. Thiết kế ứng dụng web </a:t>
            </a:r>
            <a:endParaRPr b="0" lang="en-US" sz="2200" spc="-1" strike="noStrike">
              <a:latin typeface="Arial"/>
            </a:endParaRPr>
          </a:p>
        </p:txBody>
      </p:sp>
      <p:pic>
        <p:nvPicPr>
          <p:cNvPr id="112" name="Google Shape;119;p19" descr=""/>
          <p:cNvPicPr/>
          <p:nvPr/>
        </p:nvPicPr>
        <p:blipFill>
          <a:blip r:embed="rId1"/>
          <a:stretch/>
        </p:blipFill>
        <p:spPr>
          <a:xfrm>
            <a:off x="4846320" y="1463760"/>
            <a:ext cx="3749040" cy="3144960"/>
          </a:xfrm>
          <a:prstGeom prst="rect">
            <a:avLst/>
          </a:prstGeom>
          <a:ln>
            <a:noFill/>
          </a:ln>
        </p:spPr>
      </p:pic>
      <p:sp>
        <p:nvSpPr>
          <p:cNvPr id="113" name="TextShape 5"/>
          <p:cNvSpPr txBox="1"/>
          <p:nvPr/>
        </p:nvSpPr>
        <p:spPr>
          <a:xfrm>
            <a:off x="8472600" y="4663080"/>
            <a:ext cx="548280" cy="393120"/>
          </a:xfrm>
          <a:prstGeom prst="rect">
            <a:avLst/>
          </a:prstGeom>
          <a:noFill/>
          <a:ln>
            <a:noFill/>
          </a:ln>
        </p:spPr>
        <p:txBody>
          <a:bodyPr tIns="91440" bIns="91440" anchor="ctr"/>
          <a:p>
            <a:pPr algn="r">
              <a:lnSpc>
                <a:spcPct val="100000"/>
              </a:lnSpc>
            </a:pPr>
            <a:fld id="{8949FE35-8361-477D-A7CC-99D96249D888}" type="slidenum">
              <a:rPr b="0" lang="en-US" sz="1000" spc="-1" strike="noStrike">
                <a:solidFill>
                  <a:srgbClr val="595959"/>
                </a:solidFill>
                <a:latin typeface="Arial"/>
                <a:ea typeface="Arial"/>
              </a:rPr>
              <a:t>1</a:t>
            </a:fld>
            <a:endParaRPr b="0" lang="en-US" sz="1000" spc="-1" strike="noStrike">
              <a:latin typeface="Times New Roman"/>
            </a:endParaRPr>
          </a:p>
        </p:txBody>
      </p:sp>
    </p:spTree>
  </p:cSld>
  <p:transition>
    <p:pull dir="d"/>
  </p:transition>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CustomShape 1"/>
          <p:cNvSpPr/>
          <p:nvPr/>
        </p:nvSpPr>
        <p:spPr>
          <a:xfrm>
            <a:off x="472680" y="274320"/>
            <a:ext cx="9004680" cy="595440"/>
          </a:xfrm>
          <a:prstGeom prst="rect">
            <a:avLst/>
          </a:prstGeom>
          <a:noFill/>
          <a:ln>
            <a:noFill/>
          </a:ln>
        </p:spPr>
        <p:style>
          <a:lnRef idx="0"/>
          <a:fillRef idx="0"/>
          <a:effectRef idx="0"/>
          <a:fontRef idx="minor"/>
        </p:style>
      </p:sp>
      <p:sp>
        <p:nvSpPr>
          <p:cNvPr id="115" name="CustomShape 2"/>
          <p:cNvSpPr/>
          <p:nvPr/>
        </p:nvSpPr>
        <p:spPr>
          <a:xfrm>
            <a:off x="472680" y="274320"/>
            <a:ext cx="8181720" cy="479160"/>
          </a:xfrm>
          <a:prstGeom prst="rect">
            <a:avLst/>
          </a:prstGeom>
          <a:solidFill>
            <a:srgbClr val="ffffff"/>
          </a:solidFill>
          <a:ln>
            <a:noFill/>
          </a:ln>
        </p:spPr>
        <p:style>
          <a:lnRef idx="0"/>
          <a:fillRef idx="0"/>
          <a:effectRef idx="0"/>
          <a:fontRef idx="minor"/>
        </p:style>
        <p:txBody>
          <a:bodyPr lIns="0" rIns="0" tIns="72000" bIns="0"/>
          <a:p>
            <a:pPr>
              <a:lnSpc>
                <a:spcPct val="90000"/>
              </a:lnSpc>
            </a:pPr>
            <a:r>
              <a:rPr b="1" lang="en-US" sz="2800" spc="-1" strike="noStrike">
                <a:solidFill>
                  <a:srgbClr val="381b25"/>
                </a:solidFill>
                <a:latin typeface="Calibri"/>
                <a:ea typeface="Calibri"/>
              </a:rPr>
              <a:t>II. Phân tích và thiết kế  </a:t>
            </a:r>
            <a:endParaRPr b="0" lang="en-US" sz="2800" spc="-1" strike="noStrike">
              <a:latin typeface="Arial"/>
            </a:endParaRPr>
          </a:p>
        </p:txBody>
      </p:sp>
      <p:sp>
        <p:nvSpPr>
          <p:cNvPr id="116" name="CustomShape 3"/>
          <p:cNvSpPr/>
          <p:nvPr/>
        </p:nvSpPr>
        <p:spPr>
          <a:xfrm>
            <a:off x="640080" y="1368360"/>
            <a:ext cx="7783200" cy="3203640"/>
          </a:xfrm>
          <a:prstGeom prst="rect">
            <a:avLst/>
          </a:prstGeom>
          <a:noFill/>
          <a:ln>
            <a:noFill/>
          </a:ln>
        </p:spPr>
        <p:style>
          <a:lnRef idx="0"/>
          <a:fillRef idx="0"/>
          <a:effectRef idx="0"/>
          <a:fontRef idx="minor"/>
        </p:style>
        <p:txBody>
          <a:bodyPr lIns="90000" rIns="90000" tIns="45000" bIns="45000"/>
          <a:p>
            <a:pPr>
              <a:lnSpc>
                <a:spcPct val="100000"/>
              </a:lnSpc>
              <a:spcBef>
                <a:spcPts val="1134"/>
              </a:spcBef>
              <a:spcAft>
                <a:spcPts val="1134"/>
              </a:spcAft>
            </a:pPr>
            <a:r>
              <a:rPr b="0" lang="en-US" sz="2200" spc="-1" strike="noStrike">
                <a:solidFill>
                  <a:srgbClr val="000000"/>
                </a:solidFill>
                <a:latin typeface="DejaVu Sans"/>
                <a:ea typeface="Verdana"/>
              </a:rPr>
              <a:t>Các chức năng của ứng dụng</a:t>
            </a:r>
            <a:endParaRPr b="0" lang="en-US" sz="2200" spc="-1" strike="noStrike">
              <a:latin typeface="DejaVu Sans"/>
              <a:ea typeface="Noto Sans CJK SC"/>
            </a:endParaRPr>
          </a:p>
          <a:p>
            <a:pPr marL="216000" indent="-216000">
              <a:lnSpc>
                <a:spcPct val="100000"/>
              </a:lnSpc>
              <a:spcBef>
                <a:spcPts val="1134"/>
              </a:spcBef>
              <a:spcAft>
                <a:spcPts val="1134"/>
              </a:spcAft>
              <a:buClr>
                <a:srgbClr val="000000"/>
              </a:buClr>
              <a:buSzPct val="45000"/>
              <a:buFont typeface="Wingdings" charset="2"/>
              <a:buChar char=""/>
            </a:pPr>
            <a:r>
              <a:rPr b="0" lang="en-US" sz="2200" spc="-1" strike="noStrike">
                <a:solidFill>
                  <a:srgbClr val="000000"/>
                </a:solidFill>
                <a:latin typeface="DejaVu Sans"/>
                <a:ea typeface="Verdana"/>
              </a:rPr>
              <a:t>Chức năng hiển thị thông tin và trạng thái  trên bản đồ</a:t>
            </a:r>
            <a:endParaRPr b="0" lang="en-US" sz="2200" spc="-1" strike="noStrike">
              <a:latin typeface="DejaVu Sans"/>
              <a:ea typeface="Noto Sans CJK SC"/>
            </a:endParaRPr>
          </a:p>
          <a:p>
            <a:pPr marL="216000" indent="-216000">
              <a:lnSpc>
                <a:spcPct val="100000"/>
              </a:lnSpc>
              <a:spcBef>
                <a:spcPts val="1134"/>
              </a:spcBef>
              <a:spcAft>
                <a:spcPts val="1134"/>
              </a:spcAft>
              <a:buClr>
                <a:srgbClr val="000000"/>
              </a:buClr>
              <a:buSzPct val="45000"/>
              <a:buFont typeface="Wingdings" charset="2"/>
              <a:buChar char=""/>
            </a:pPr>
            <a:r>
              <a:rPr b="0" lang="en-US" sz="2200" spc="-1" strike="noStrike">
                <a:solidFill>
                  <a:srgbClr val="000000"/>
                </a:solidFill>
                <a:latin typeface="DejaVu Sans"/>
                <a:ea typeface="Verdana"/>
              </a:rPr>
              <a:t>Hiển thị nồng độ các chất ô nhiễm theo thời gian thực và dự đoán trong các giờ tiếp theo</a:t>
            </a:r>
            <a:endParaRPr b="0" lang="en-US" sz="2200" spc="-1" strike="noStrike">
              <a:latin typeface="DejaVu Sans"/>
              <a:ea typeface="Noto Sans CJK SC"/>
            </a:endParaRPr>
          </a:p>
          <a:p>
            <a:pPr marL="216000" indent="-216000">
              <a:lnSpc>
                <a:spcPct val="100000"/>
              </a:lnSpc>
              <a:spcBef>
                <a:spcPts val="1134"/>
              </a:spcBef>
              <a:spcAft>
                <a:spcPts val="1134"/>
              </a:spcAft>
              <a:buClr>
                <a:srgbClr val="000000"/>
              </a:buClr>
              <a:buSzPct val="45000"/>
              <a:buFont typeface="Wingdings" charset="2"/>
              <a:buChar char=""/>
            </a:pPr>
            <a:r>
              <a:rPr b="0" lang="en-US" sz="2200" spc="-1" strike="noStrike">
                <a:solidFill>
                  <a:srgbClr val="000000"/>
                </a:solidFill>
                <a:latin typeface="DejaVu Sans"/>
                <a:ea typeface="Verdana"/>
              </a:rPr>
              <a:t>Xem thông tin chi tiết của trạm đo</a:t>
            </a:r>
            <a:endParaRPr b="0" lang="en-US" sz="2200" spc="-1" strike="noStrike">
              <a:latin typeface="DejaVu Sans"/>
              <a:ea typeface="Noto Sans CJK SC"/>
            </a:endParaRPr>
          </a:p>
          <a:p>
            <a:pPr marL="216000" indent="-215280">
              <a:lnSpc>
                <a:spcPct val="100000"/>
              </a:lnSpc>
              <a:buClr>
                <a:srgbClr val="000000"/>
              </a:buClr>
              <a:buFont typeface="Noto Sans Symbols"/>
              <a:buChar char="●"/>
            </a:pPr>
            <a:r>
              <a:rPr b="0" lang="en-US" sz="2200" spc="-1" strike="noStrike">
                <a:solidFill>
                  <a:srgbClr val="000000"/>
                </a:solidFill>
                <a:latin typeface="DejaVu Sans"/>
                <a:ea typeface="Verdana"/>
              </a:rPr>
              <a:t> </a:t>
            </a:r>
            <a:endParaRPr b="0" lang="en-US" sz="2200" spc="-1" strike="noStrike">
              <a:latin typeface="DejaVu Sans"/>
            </a:endParaRPr>
          </a:p>
        </p:txBody>
      </p:sp>
      <p:sp>
        <p:nvSpPr>
          <p:cNvPr id="117" name="CustomShape 4"/>
          <p:cNvSpPr/>
          <p:nvPr/>
        </p:nvSpPr>
        <p:spPr>
          <a:xfrm>
            <a:off x="457920" y="815400"/>
            <a:ext cx="4479840" cy="739080"/>
          </a:xfrm>
          <a:prstGeom prst="rect">
            <a:avLst/>
          </a:prstGeom>
          <a:noFill/>
          <a:ln>
            <a:noFill/>
          </a:ln>
        </p:spPr>
        <p:style>
          <a:lnRef idx="0"/>
          <a:fillRef idx="0"/>
          <a:effectRef idx="0"/>
          <a:fontRef idx="minor"/>
        </p:style>
        <p:txBody>
          <a:bodyPr lIns="90000" rIns="90000" tIns="45000" bIns="45000"/>
          <a:p>
            <a:pPr>
              <a:lnSpc>
                <a:spcPct val="100000"/>
              </a:lnSpc>
            </a:pPr>
            <a:r>
              <a:rPr b="1" lang="en-US" sz="2200" spc="-1" strike="noStrike">
                <a:solidFill>
                  <a:srgbClr val="000000"/>
                </a:solidFill>
                <a:latin typeface="DejaVu Sans"/>
                <a:ea typeface="Verdana"/>
              </a:rPr>
              <a:t>2. Thiết kế ứng dụng web </a:t>
            </a:r>
            <a:endParaRPr b="0" lang="en-US" sz="2200" spc="-1" strike="noStrike">
              <a:latin typeface="DejaVu Sans"/>
            </a:endParaRPr>
          </a:p>
        </p:txBody>
      </p:sp>
      <p:sp>
        <p:nvSpPr>
          <p:cNvPr id="118" name="TextShape 5"/>
          <p:cNvSpPr txBox="1"/>
          <p:nvPr/>
        </p:nvSpPr>
        <p:spPr>
          <a:xfrm>
            <a:off x="8472600" y="4663080"/>
            <a:ext cx="548280" cy="393120"/>
          </a:xfrm>
          <a:prstGeom prst="rect">
            <a:avLst/>
          </a:prstGeom>
          <a:noFill/>
          <a:ln>
            <a:noFill/>
          </a:ln>
        </p:spPr>
        <p:txBody>
          <a:bodyPr tIns="91440" bIns="91440" anchor="ctr"/>
          <a:p>
            <a:pPr algn="r">
              <a:lnSpc>
                <a:spcPct val="100000"/>
              </a:lnSpc>
            </a:pPr>
            <a:fld id="{51ED9F19-5A53-4B28-8AE7-5A039C378B89}" type="slidenum">
              <a:rPr b="0" lang="en-US" sz="1000" spc="-1" strike="noStrike">
                <a:solidFill>
                  <a:srgbClr val="595959"/>
                </a:solidFill>
                <a:latin typeface="Arial"/>
                <a:ea typeface="Arial"/>
              </a:rPr>
              <a:t>1</a:t>
            </a:fld>
            <a:endParaRPr b="0" lang="en-US" sz="1000" spc="-1" strike="noStrike">
              <a:latin typeface="Times New Roman"/>
            </a:endParaRPr>
          </a:p>
        </p:txBody>
      </p:sp>
    </p:spTree>
  </p:cSld>
  <p:transition>
    <p:pull dir="d"/>
  </p:transition>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 name="CustomShape 1"/>
          <p:cNvSpPr/>
          <p:nvPr/>
        </p:nvSpPr>
        <p:spPr>
          <a:xfrm>
            <a:off x="466920" y="274320"/>
            <a:ext cx="9004680" cy="595440"/>
          </a:xfrm>
          <a:prstGeom prst="rect">
            <a:avLst/>
          </a:prstGeom>
          <a:noFill/>
          <a:ln>
            <a:noFill/>
          </a:ln>
        </p:spPr>
        <p:style>
          <a:lnRef idx="0"/>
          <a:fillRef idx="0"/>
          <a:effectRef idx="0"/>
          <a:fontRef idx="minor"/>
        </p:style>
      </p:sp>
      <p:sp>
        <p:nvSpPr>
          <p:cNvPr id="120" name="CustomShape 2"/>
          <p:cNvSpPr/>
          <p:nvPr/>
        </p:nvSpPr>
        <p:spPr>
          <a:xfrm>
            <a:off x="466920" y="274320"/>
            <a:ext cx="8181720" cy="479160"/>
          </a:xfrm>
          <a:prstGeom prst="rect">
            <a:avLst/>
          </a:prstGeom>
          <a:solidFill>
            <a:srgbClr val="ffffff"/>
          </a:solidFill>
          <a:ln>
            <a:noFill/>
          </a:ln>
        </p:spPr>
        <p:style>
          <a:lnRef idx="0"/>
          <a:fillRef idx="0"/>
          <a:effectRef idx="0"/>
          <a:fontRef idx="minor"/>
        </p:style>
        <p:txBody>
          <a:bodyPr lIns="0" rIns="0" tIns="72000" bIns="0"/>
          <a:p>
            <a:pPr>
              <a:lnSpc>
                <a:spcPct val="90000"/>
              </a:lnSpc>
            </a:pPr>
            <a:r>
              <a:rPr b="1" lang="en-US" sz="2800" spc="-1" strike="noStrike">
                <a:solidFill>
                  <a:srgbClr val="381b25"/>
                </a:solidFill>
                <a:latin typeface="DejaVu Sans"/>
                <a:ea typeface="Calibri"/>
              </a:rPr>
              <a:t>II. Phân tích và thiết kế  </a:t>
            </a:r>
            <a:endParaRPr b="0" lang="en-US" sz="2800" spc="-1" strike="noStrike">
              <a:latin typeface="DejaVu Sans"/>
            </a:endParaRPr>
          </a:p>
        </p:txBody>
      </p:sp>
      <p:sp>
        <p:nvSpPr>
          <p:cNvPr id="121" name="CustomShape 3"/>
          <p:cNvSpPr/>
          <p:nvPr/>
        </p:nvSpPr>
        <p:spPr>
          <a:xfrm>
            <a:off x="622800" y="1733400"/>
            <a:ext cx="3765600" cy="3203640"/>
          </a:xfrm>
          <a:prstGeom prst="rect">
            <a:avLst/>
          </a:prstGeom>
          <a:noFill/>
          <a:ln>
            <a:noFill/>
          </a:ln>
        </p:spPr>
        <p:style>
          <a:lnRef idx="0"/>
          <a:fillRef idx="0"/>
          <a:effectRef idx="0"/>
          <a:fontRef idx="minor"/>
        </p:style>
        <p:txBody>
          <a:bodyPr lIns="90000" rIns="90000" tIns="45000" bIns="45000"/>
          <a:p>
            <a:pPr>
              <a:lnSpc>
                <a:spcPct val="100000"/>
              </a:lnSpc>
            </a:pPr>
            <a:r>
              <a:rPr b="0" lang="en-US" sz="2600" spc="-1" strike="noStrike">
                <a:solidFill>
                  <a:srgbClr val="000000"/>
                </a:solidFill>
                <a:latin typeface="Verdana"/>
                <a:ea typeface="Verdana"/>
              </a:rPr>
              <a:t>Xây dựng cơ sở dữ liệu </a:t>
            </a:r>
            <a:endParaRPr b="0" lang="en-US" sz="2600" spc="-1" strike="noStrike">
              <a:latin typeface="Arial"/>
            </a:endParaRPr>
          </a:p>
          <a:p>
            <a:pPr>
              <a:lnSpc>
                <a:spcPct val="100000"/>
              </a:lnSpc>
            </a:pPr>
            <a:endParaRPr b="0" lang="en-US" sz="2600" spc="-1" strike="noStrike">
              <a:latin typeface="Arial"/>
            </a:endParaRPr>
          </a:p>
        </p:txBody>
      </p:sp>
      <p:sp>
        <p:nvSpPr>
          <p:cNvPr id="122" name="CustomShape 4"/>
          <p:cNvSpPr/>
          <p:nvPr/>
        </p:nvSpPr>
        <p:spPr>
          <a:xfrm>
            <a:off x="417960" y="842040"/>
            <a:ext cx="4479840" cy="739080"/>
          </a:xfrm>
          <a:prstGeom prst="rect">
            <a:avLst/>
          </a:prstGeom>
          <a:noFill/>
          <a:ln>
            <a:noFill/>
          </a:ln>
        </p:spPr>
        <p:style>
          <a:lnRef idx="0"/>
          <a:fillRef idx="0"/>
          <a:effectRef idx="0"/>
          <a:fontRef idx="minor"/>
        </p:style>
        <p:txBody>
          <a:bodyPr lIns="90000" rIns="90000" tIns="45000" bIns="45000"/>
          <a:p>
            <a:pPr>
              <a:lnSpc>
                <a:spcPct val="100000"/>
              </a:lnSpc>
            </a:pPr>
            <a:r>
              <a:rPr b="1" lang="en-US" sz="2200" spc="-1" strike="noStrike">
                <a:solidFill>
                  <a:srgbClr val="000000"/>
                </a:solidFill>
                <a:latin typeface="DejaVu Sans"/>
                <a:ea typeface="Verdana"/>
              </a:rPr>
              <a:t>2. Thiết kế ứng dụng web </a:t>
            </a:r>
            <a:endParaRPr b="0" lang="en-US" sz="2200" spc="-1" strike="noStrike">
              <a:latin typeface="DejaVu Sans"/>
            </a:endParaRPr>
          </a:p>
        </p:txBody>
      </p:sp>
      <p:pic>
        <p:nvPicPr>
          <p:cNvPr id="123" name="Google Shape;140;p21" descr=""/>
          <p:cNvPicPr/>
          <p:nvPr/>
        </p:nvPicPr>
        <p:blipFill>
          <a:blip r:embed="rId1"/>
          <a:stretch/>
        </p:blipFill>
        <p:spPr>
          <a:xfrm>
            <a:off x="4805640" y="1702080"/>
            <a:ext cx="3240360" cy="2960640"/>
          </a:xfrm>
          <a:prstGeom prst="rect">
            <a:avLst/>
          </a:prstGeom>
          <a:ln>
            <a:noFill/>
          </a:ln>
        </p:spPr>
      </p:pic>
      <p:sp>
        <p:nvSpPr>
          <p:cNvPr id="124" name="TextShape 5"/>
          <p:cNvSpPr txBox="1"/>
          <p:nvPr/>
        </p:nvSpPr>
        <p:spPr>
          <a:xfrm>
            <a:off x="8472600" y="4663080"/>
            <a:ext cx="548280" cy="393120"/>
          </a:xfrm>
          <a:prstGeom prst="rect">
            <a:avLst/>
          </a:prstGeom>
          <a:noFill/>
          <a:ln>
            <a:noFill/>
          </a:ln>
        </p:spPr>
        <p:txBody>
          <a:bodyPr tIns="91440" bIns="91440" anchor="ctr"/>
          <a:p>
            <a:pPr algn="r">
              <a:lnSpc>
                <a:spcPct val="100000"/>
              </a:lnSpc>
            </a:pPr>
            <a:fld id="{FBB2F0D5-4B0F-4117-B91D-2BEFDFA22A0F}" type="slidenum">
              <a:rPr b="0" lang="en-US" sz="1000" spc="-1" strike="noStrike">
                <a:solidFill>
                  <a:srgbClr val="595959"/>
                </a:solidFill>
                <a:latin typeface="Arial"/>
                <a:ea typeface="Arial"/>
              </a:rPr>
              <a:t>1</a:t>
            </a:fld>
            <a:endParaRPr b="0" lang="en-US" sz="1000" spc="-1" strike="noStrike">
              <a:latin typeface="Times New Roman"/>
            </a:endParaRPr>
          </a:p>
        </p:txBody>
      </p:sp>
    </p:spTree>
  </p:cSld>
  <p:transition>
    <p:pull dir="d"/>
  </p:transition>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36</TotalTime>
  <Application>LibreOffice/6.0.7.3$Linux_X86_64 LibreOffice_project/00m0$Build-3</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en-US</dc:language>
  <cp:lastModifiedBy/>
  <dcterms:modified xsi:type="dcterms:W3CDTF">2020-01-08T17:47:22Z</dcterms:modified>
  <cp:revision>8</cp:revision>
  <dc:subject/>
  <dc:title/>
</cp:coreProperties>
</file>