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BFFBF"/>
    <a:srgbClr val="3BFF94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3380" autoAdjust="0"/>
  </p:normalViewPr>
  <p:slideViewPr>
    <p:cSldViewPr>
      <p:cViewPr>
        <p:scale>
          <a:sx n="30" d="100"/>
          <a:sy n="30" d="100"/>
        </p:scale>
        <p:origin x="1494" y="24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E5BA-00F0-4C92-A1B7-E5C8B6980D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6107-E8DF-477C-9743-5D3EC350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4" y="1212423"/>
            <a:ext cx="4812387" cy="25832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21" y="1212423"/>
            <a:ext cx="14080689" cy="25832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4"/>
            <a:ext cx="945396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7"/>
            <a:ext cx="945396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9" y="1205408"/>
            <a:ext cx="11956703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80"/>
            <a:ext cx="7036632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6"/>
            <a:ext cx="12833033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1"/>
            <a:ext cx="12833033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87CB-18CC-4955-912C-CC4503C7007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3039" y="238147"/>
            <a:ext cx="13761042" cy="211263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Albertus Medium" pitchFamily="34" charset="0"/>
              </a:rPr>
              <a:t>TRƯỜNG ĐẠI HỌC BÁCH KHOA TP. HỒ CHÍ MINH</a:t>
            </a:r>
            <a:br>
              <a:rPr lang="en-US" sz="3100" dirty="0">
                <a:latin typeface="Albertus Medium" pitchFamily="34" charset="0"/>
              </a:rPr>
            </a:br>
            <a:r>
              <a:rPr lang="en-US" sz="3100" dirty="0">
                <a:latin typeface="Albertus Medium" pitchFamily="34" charset="0"/>
              </a:rPr>
              <a:t>KHOA KHOA HỌC VÀ KỸ THUẬT MÁY TÍNH</a:t>
            </a:r>
            <a:br>
              <a:rPr lang="en-US" sz="3100" b="1" dirty="0">
                <a:latin typeface="Albertus Medium" pitchFamily="34" charset="0"/>
              </a:rPr>
            </a:br>
            <a:br>
              <a:rPr lang="en-US" sz="2800" b="1" dirty="0">
                <a:latin typeface="Albertus Medium" pitchFamily="34" charset="0"/>
              </a:rPr>
            </a:br>
            <a:r>
              <a:rPr lang="en-US" sz="5300" b="1" dirty="0">
                <a:solidFill>
                  <a:schemeClr val="accent2">
                    <a:lumMod val="75000"/>
                  </a:schemeClr>
                </a:solidFill>
                <a:latin typeface="Tekton Pro" pitchFamily="34" charset="0"/>
              </a:rPr>
              <a:t>BÁO CÁO ĐỀ CƯƠNG LUẬN VĂN</a:t>
            </a:r>
            <a:endParaRPr lang="en-US" sz="5300" dirty="0">
              <a:solidFill>
                <a:schemeClr val="tx2">
                  <a:lumMod val="75000"/>
                </a:schemeClr>
              </a:solidFill>
              <a:latin typeface="Tekton Pro" pitchFamily="34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11" y="416848"/>
            <a:ext cx="1619073" cy="161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969793" y="3555206"/>
            <a:ext cx="15158563" cy="3629888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20000"/>
                  <a:lumOff val="80000"/>
                </a:schemeClr>
              </a:gs>
              <a:gs pos="4200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vi-VN" sz="42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Xây dựng hệ thống giám sát và cảnh báo chất lượng không khí trong môi trường làm việc qua thiết bị di động.</a:t>
            </a:r>
            <a:endParaRPr lang="en-US" sz="4200" b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indent="400050" algn="ctr"/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994" y="2869406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0912" y="7979832"/>
            <a:ext cx="20797443" cy="3049241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Xây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dựng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hệ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thống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cấp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dữ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liệu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thời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gian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thực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cảnh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báo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sự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cố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Thách</a:t>
            </a:r>
            <a:r>
              <a:rPr lang="en-US" sz="3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thức</a:t>
            </a:r>
            <a:r>
              <a:rPr lang="en-US" sz="3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vấn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kỹ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thuật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xử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lý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dữ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liệu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lớn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về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sự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phức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tạp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của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ô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nhiễm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không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khí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791" y="7206962"/>
            <a:ext cx="983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Đặc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Thách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5012" y="12137607"/>
            <a:ext cx="20816464" cy="378759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Tìm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hiểu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nghiên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cứu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kiến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trú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hệ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thống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IoT.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Hiện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thực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web/app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với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số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</a:t>
            </a:r>
            <a:r>
              <a:rPr lang="vi-VN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ư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ợng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user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nhỏ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Tìm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pháp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cảnh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báo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hệ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thống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lớn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trong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thực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tế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8607" y="11251406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nghiên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cứu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0761" y="16785049"/>
            <a:ext cx="12207747" cy="4448557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Module ESP8266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sẽ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thu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thập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dữ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liệu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gửi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lên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MQTT Cloud.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Server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thu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thập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,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xử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lý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dữ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liệu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và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xử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lý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yêu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cầu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ng</a:t>
            </a:r>
            <a:r>
              <a:rPr lang="vi-VN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ư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ời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dung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User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theo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dõi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,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kiểm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tra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,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nhận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các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cảnh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báo</a:t>
            </a:r>
            <a:r>
              <a:rPr lang="en-US" sz="3600" dirty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992" y="1595372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Kiến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0912" y="22700772"/>
            <a:ext cx="7543883" cy="319836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Lắp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đặt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cấu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cảm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biến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sensor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để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thập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chỉ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số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môi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trường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5900" y="21671651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quả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751593" y="16661606"/>
            <a:ext cx="8410895" cy="5859571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799559" y="22654581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Hướng phát triển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ounded Rectangle 28"/>
          <p:cNvSpPr/>
          <p:nvPr/>
        </p:nvSpPr>
        <p:spPr>
          <a:xfrm>
            <a:off x="12827794" y="23415905"/>
            <a:ext cx="8357661" cy="4618996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Mở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rộng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đáp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lớn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</a:t>
            </a:r>
            <a:r>
              <a:rPr lang="vi-VN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ơ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Áp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dụng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machine learning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vào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phân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tích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dự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báo</a:t>
            </a:r>
            <a:endParaRPr lang="en-US" sz="3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ahoma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Triển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khai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hệ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thông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vào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thực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tế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8788" y="2315206"/>
            <a:ext cx="1203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GVHD: PGS.TS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Phạm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Trần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Vũ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C362D5-916C-465C-9F03-E242FAD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3579040"/>
            <a:ext cx="3555509" cy="35555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794" y="16706183"/>
            <a:ext cx="8255412" cy="5673353"/>
          </a:xfrm>
          <a:prstGeom prst="rect">
            <a:avLst/>
          </a:prstGeom>
        </p:spPr>
      </p:pic>
      <p:pic>
        <p:nvPicPr>
          <p:cNvPr id="24" name="Picture 23" descr="https://scontent.fsgn5-1.fna.fbcdn.net/v/t1.15752-9/s2048x2048/48356399_2104646109595605_8396592838124503040_n.jpg?_nc_cat=101&amp;_nc_ht=scontent.fsgn5-1.fna&amp;oh=e24624f8a7fdd7d70f654d3e8867ff13&amp;oe=5CA51B3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87992" y="22097764"/>
            <a:ext cx="3200401" cy="440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8" y="26044684"/>
            <a:ext cx="5479867" cy="272224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0912" y="25969697"/>
            <a:ext cx="5512593" cy="2798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47605" y="26129739"/>
            <a:ext cx="6476918" cy="2476254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Xử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lý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hiển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thị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theo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từng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chỉ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số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môi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trường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theo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thời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gian</a:t>
            </a: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DE49E-7367-4597-91E6-B9CCC93EEDD0}"/>
              </a:ext>
            </a:extLst>
          </p:cNvPr>
          <p:cNvSpPr txBox="1"/>
          <p:nvPr/>
        </p:nvSpPr>
        <p:spPr>
          <a:xfrm>
            <a:off x="-15478" y="28953364"/>
            <a:ext cx="21419344" cy="1296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64630" tIns="32315" rIns="64630" bIns="32315" rtlCol="0" anchor="ctr">
            <a:spAutoFit/>
          </a:bodyPr>
          <a:lstStyle/>
          <a:p>
            <a:r>
              <a:rPr lang="en-US" sz="3400" b="1" i="1" dirty="0">
                <a:solidFill>
                  <a:schemeClr val="tx2">
                    <a:lumMod val="75000"/>
                  </a:schemeClr>
                </a:solidFill>
              </a:rPr>
              <a:t>										</a:t>
            </a:r>
            <a:r>
              <a:rPr lang="en-US" sz="4000" b="1" i="1" dirty="0" err="1">
                <a:solidFill>
                  <a:schemeClr val="tx2">
                    <a:lumMod val="75000"/>
                  </a:schemeClr>
                </a:solidFill>
              </a:rPr>
              <a:t>Nhóm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b="1" i="1" dirty="0" err="1">
                <a:solidFill>
                  <a:schemeClr val="tx2">
                    <a:lumMod val="75000"/>
                  </a:schemeClr>
                </a:solidFill>
              </a:rPr>
              <a:t>thực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b="1" i="1" dirty="0" err="1">
                <a:solidFill>
                  <a:schemeClr val="tx2">
                    <a:lumMod val="75000"/>
                  </a:schemeClr>
                </a:solidFill>
              </a:rPr>
              <a:t>hiện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4000" b="1" i="1" dirty="0" err="1">
                <a:solidFill>
                  <a:schemeClr val="tx2">
                    <a:lumMod val="75000"/>
                  </a:schemeClr>
                </a:solidFill>
              </a:rPr>
              <a:t>Võ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 S</a:t>
            </a:r>
            <a:r>
              <a:rPr lang="vi-VN" sz="4000" b="1" i="1" dirty="0">
                <a:solidFill>
                  <a:schemeClr val="tx2">
                    <a:lumMod val="75000"/>
                  </a:schemeClr>
                </a:solidFill>
              </a:rPr>
              <a:t>ơ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4000" b="1" i="1" dirty="0" err="1">
                <a:solidFill>
                  <a:schemeClr val="tx2">
                    <a:lumMod val="75000"/>
                  </a:schemeClr>
                </a:solidFill>
              </a:rPr>
              <a:t>Hà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  -  1510885</a:t>
            </a:r>
          </a:p>
          <a:p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														</a:t>
            </a:r>
            <a:r>
              <a:rPr lang="en-US" sz="4000" b="1" i="1" dirty="0" err="1">
                <a:solidFill>
                  <a:schemeClr val="tx2">
                    <a:lumMod val="75000"/>
                  </a:schemeClr>
                </a:solidFill>
              </a:rPr>
              <a:t>Phạm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b="1" i="1" dirty="0" err="1">
                <a:solidFill>
                  <a:schemeClr val="tx2">
                    <a:lumMod val="75000"/>
                  </a:schemeClr>
                </a:solidFill>
              </a:rPr>
              <a:t>Khánh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b="1" i="1" dirty="0" err="1">
                <a:solidFill>
                  <a:schemeClr val="tx2">
                    <a:lumMod val="75000"/>
                  </a:schemeClr>
                </a:solidFill>
              </a:rPr>
              <a:t>Huy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b="1" i="1" dirty="0" err="1">
                <a:solidFill>
                  <a:schemeClr val="tx2">
                    <a:lumMod val="75000"/>
                  </a:schemeClr>
                </a:solidFill>
              </a:rPr>
              <a:t>Hoàng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</a:rPr>
              <a:t> - 1511145</a:t>
            </a:r>
          </a:p>
        </p:txBody>
      </p:sp>
    </p:spTree>
    <p:extLst>
      <p:ext uri="{BB962C8B-B14F-4D97-AF65-F5344CB8AC3E}">
        <p14:creationId xmlns:p14="http://schemas.microsoft.com/office/powerpoint/2010/main" val="23303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249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Albertus Medium</vt:lpstr>
      <vt:lpstr>Arial</vt:lpstr>
      <vt:lpstr>Calibri</vt:lpstr>
      <vt:lpstr>Tahoma</vt:lpstr>
      <vt:lpstr>Tekton Pro</vt:lpstr>
      <vt:lpstr>Verdana</vt:lpstr>
      <vt:lpstr>Wingdings</vt:lpstr>
      <vt:lpstr>Office Theme</vt:lpstr>
      <vt:lpstr>TRƯỜNG ĐẠI HỌC BÁCH KHOA TP. HỒ CHÍ MINH KHOA KHOA HỌC VÀ KỸ THUẬT MÁY TÍNH  BÁO CÁO ĐỀ CƯƠNG LUẬN VĂN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Tuyen</dc:creator>
  <cp:lastModifiedBy>hpkh</cp:lastModifiedBy>
  <cp:revision>114</cp:revision>
  <dcterms:created xsi:type="dcterms:W3CDTF">2012-10-17T08:42:20Z</dcterms:created>
  <dcterms:modified xsi:type="dcterms:W3CDTF">2019-01-06T20:57:56Z</dcterms:modified>
</cp:coreProperties>
</file>