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slide13.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
        <p:nvSpPr>
          <p:cNvPr id="25" name="PlaceHolder 2"/>
          <p:cNvSpPr>
            <a:spLocks noGrp="1"/>
          </p:cNvSpPr>
          <p:nvPr>
            <p:ph type="body"/>
          </p:nvPr>
        </p:nvSpPr>
        <p:spPr>
          <a:xfrm>
            <a:off x="511920" y="1533960"/>
            <a:ext cx="827280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26" name="PlaceHolder 3"/>
          <p:cNvSpPr>
            <a:spLocks noGrp="1"/>
          </p:cNvSpPr>
          <p:nvPr>
            <p:ph type="body"/>
          </p:nvPr>
        </p:nvSpPr>
        <p:spPr>
          <a:xfrm>
            <a:off x="511920" y="3092400"/>
            <a:ext cx="8272800" cy="1422720"/>
          </a:xfrm>
          <a:prstGeom prst="rect">
            <a:avLst/>
          </a:prstGeom>
        </p:spPr>
        <p:txBody>
          <a:bodyPr lIns="0" rIns="0" tIns="0" bIns="0">
            <a:normAutofit/>
          </a:bodyPr>
          <a:p>
            <a:endParaRPr b="0" lang="es-ES_tradnl" sz="2100" spc="-1" strike="noStrike">
              <a:solidFill>
                <a:srgbClr val="ffffff"/>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
        <p:nvSpPr>
          <p:cNvPr id="28" name="PlaceHolder 2"/>
          <p:cNvSpPr>
            <a:spLocks noGrp="1"/>
          </p:cNvSpPr>
          <p:nvPr>
            <p:ph type="body"/>
          </p:nvPr>
        </p:nvSpPr>
        <p:spPr>
          <a:xfrm>
            <a:off x="511920" y="153396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29" name="PlaceHolder 3"/>
          <p:cNvSpPr>
            <a:spLocks noGrp="1"/>
          </p:cNvSpPr>
          <p:nvPr>
            <p:ph type="body"/>
          </p:nvPr>
        </p:nvSpPr>
        <p:spPr>
          <a:xfrm>
            <a:off x="4751280" y="153396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30" name="PlaceHolder 4"/>
          <p:cNvSpPr>
            <a:spLocks noGrp="1"/>
          </p:cNvSpPr>
          <p:nvPr>
            <p:ph type="body"/>
          </p:nvPr>
        </p:nvSpPr>
        <p:spPr>
          <a:xfrm>
            <a:off x="511920" y="309240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31" name="PlaceHolder 5"/>
          <p:cNvSpPr>
            <a:spLocks noGrp="1"/>
          </p:cNvSpPr>
          <p:nvPr>
            <p:ph type="body"/>
          </p:nvPr>
        </p:nvSpPr>
        <p:spPr>
          <a:xfrm>
            <a:off x="4751280" y="309240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
        <p:nvSpPr>
          <p:cNvPr id="33" name="PlaceHolder 2"/>
          <p:cNvSpPr>
            <a:spLocks noGrp="1"/>
          </p:cNvSpPr>
          <p:nvPr>
            <p:ph type="body"/>
          </p:nvPr>
        </p:nvSpPr>
        <p:spPr>
          <a:xfrm>
            <a:off x="511920" y="1533960"/>
            <a:ext cx="26636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34" name="PlaceHolder 3"/>
          <p:cNvSpPr>
            <a:spLocks noGrp="1"/>
          </p:cNvSpPr>
          <p:nvPr>
            <p:ph type="body"/>
          </p:nvPr>
        </p:nvSpPr>
        <p:spPr>
          <a:xfrm>
            <a:off x="3309120" y="1533960"/>
            <a:ext cx="26636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35" name="PlaceHolder 4"/>
          <p:cNvSpPr>
            <a:spLocks noGrp="1"/>
          </p:cNvSpPr>
          <p:nvPr>
            <p:ph type="body"/>
          </p:nvPr>
        </p:nvSpPr>
        <p:spPr>
          <a:xfrm>
            <a:off x="6106320" y="1533960"/>
            <a:ext cx="26636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36" name="PlaceHolder 5"/>
          <p:cNvSpPr>
            <a:spLocks noGrp="1"/>
          </p:cNvSpPr>
          <p:nvPr>
            <p:ph type="body"/>
          </p:nvPr>
        </p:nvSpPr>
        <p:spPr>
          <a:xfrm>
            <a:off x="511920" y="3092400"/>
            <a:ext cx="26636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37" name="PlaceHolder 6"/>
          <p:cNvSpPr>
            <a:spLocks noGrp="1"/>
          </p:cNvSpPr>
          <p:nvPr>
            <p:ph type="body"/>
          </p:nvPr>
        </p:nvSpPr>
        <p:spPr>
          <a:xfrm>
            <a:off x="3309120" y="3092400"/>
            <a:ext cx="26636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38" name="PlaceHolder 7"/>
          <p:cNvSpPr>
            <a:spLocks noGrp="1"/>
          </p:cNvSpPr>
          <p:nvPr>
            <p:ph type="body"/>
          </p:nvPr>
        </p:nvSpPr>
        <p:spPr>
          <a:xfrm>
            <a:off x="6106320" y="3092400"/>
            <a:ext cx="2663640" cy="1422720"/>
          </a:xfrm>
          <a:prstGeom prst="rect">
            <a:avLst/>
          </a:prstGeom>
        </p:spPr>
        <p:txBody>
          <a:bodyPr lIns="0" rIns="0" tIns="0" bIns="0">
            <a:normAutofit/>
          </a:bodyPr>
          <a:p>
            <a:endParaRPr b="0" lang="es-ES_tradnl" sz="2100" spc="-1" strike="noStrike">
              <a:solidFill>
                <a:srgbClr val="ffffff"/>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
        <p:nvSpPr>
          <p:cNvPr id="44" name="PlaceHolder 2"/>
          <p:cNvSpPr>
            <a:spLocks noGrp="1"/>
          </p:cNvSpPr>
          <p:nvPr>
            <p:ph type="subTitle"/>
          </p:nvPr>
        </p:nvSpPr>
        <p:spPr>
          <a:xfrm>
            <a:off x="511920" y="1533960"/>
            <a:ext cx="8272800" cy="29833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
        <p:nvSpPr>
          <p:cNvPr id="46" name="PlaceHolder 2"/>
          <p:cNvSpPr>
            <a:spLocks noGrp="1"/>
          </p:cNvSpPr>
          <p:nvPr>
            <p:ph type="body"/>
          </p:nvPr>
        </p:nvSpPr>
        <p:spPr>
          <a:xfrm>
            <a:off x="511920" y="1533960"/>
            <a:ext cx="8272800" cy="2983320"/>
          </a:xfrm>
          <a:prstGeom prst="rect">
            <a:avLst/>
          </a:prstGeom>
        </p:spPr>
        <p:txBody>
          <a:bodyPr lIns="0" rIns="0" tIns="0" bIns="0">
            <a:normAutofit/>
          </a:bodyPr>
          <a:p>
            <a:endParaRPr b="0" lang="es-ES_tradnl" sz="2100" spc="-1" strike="noStrike">
              <a:solidFill>
                <a:srgbClr val="ffffff"/>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
        <p:nvSpPr>
          <p:cNvPr id="48" name="PlaceHolder 2"/>
          <p:cNvSpPr>
            <a:spLocks noGrp="1"/>
          </p:cNvSpPr>
          <p:nvPr>
            <p:ph type="body"/>
          </p:nvPr>
        </p:nvSpPr>
        <p:spPr>
          <a:xfrm>
            <a:off x="511920" y="1533960"/>
            <a:ext cx="4037040" cy="29833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49" name="PlaceHolder 3"/>
          <p:cNvSpPr>
            <a:spLocks noGrp="1"/>
          </p:cNvSpPr>
          <p:nvPr>
            <p:ph type="body"/>
          </p:nvPr>
        </p:nvSpPr>
        <p:spPr>
          <a:xfrm>
            <a:off x="4751280" y="1533960"/>
            <a:ext cx="4037040" cy="2983320"/>
          </a:xfrm>
          <a:prstGeom prst="rect">
            <a:avLst/>
          </a:prstGeom>
        </p:spPr>
        <p:txBody>
          <a:bodyPr lIns="0" rIns="0" tIns="0" bIns="0">
            <a:normAutofit/>
          </a:bodyPr>
          <a:p>
            <a:endParaRPr b="0" lang="es-ES_tradnl" sz="2100" spc="-1" strike="noStrike">
              <a:solidFill>
                <a:srgbClr val="ffffff"/>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
        <p:nvSpPr>
          <p:cNvPr id="53" name="PlaceHolder 2"/>
          <p:cNvSpPr>
            <a:spLocks noGrp="1"/>
          </p:cNvSpPr>
          <p:nvPr>
            <p:ph type="body"/>
          </p:nvPr>
        </p:nvSpPr>
        <p:spPr>
          <a:xfrm>
            <a:off x="511920" y="153396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54" name="PlaceHolder 3"/>
          <p:cNvSpPr>
            <a:spLocks noGrp="1"/>
          </p:cNvSpPr>
          <p:nvPr>
            <p:ph type="body"/>
          </p:nvPr>
        </p:nvSpPr>
        <p:spPr>
          <a:xfrm>
            <a:off x="4751280" y="1533960"/>
            <a:ext cx="4037040" cy="29833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55" name="PlaceHolder 4"/>
          <p:cNvSpPr>
            <a:spLocks noGrp="1"/>
          </p:cNvSpPr>
          <p:nvPr>
            <p:ph type="body"/>
          </p:nvPr>
        </p:nvSpPr>
        <p:spPr>
          <a:xfrm>
            <a:off x="511920" y="309240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
        <p:nvSpPr>
          <p:cNvPr id="4" name="PlaceHolder 2"/>
          <p:cNvSpPr>
            <a:spLocks noGrp="1"/>
          </p:cNvSpPr>
          <p:nvPr>
            <p:ph type="subTitle"/>
          </p:nvPr>
        </p:nvSpPr>
        <p:spPr>
          <a:xfrm>
            <a:off x="511920" y="1533960"/>
            <a:ext cx="8272800" cy="29833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
        <p:nvSpPr>
          <p:cNvPr id="57" name="PlaceHolder 2"/>
          <p:cNvSpPr>
            <a:spLocks noGrp="1"/>
          </p:cNvSpPr>
          <p:nvPr>
            <p:ph type="body"/>
          </p:nvPr>
        </p:nvSpPr>
        <p:spPr>
          <a:xfrm>
            <a:off x="511920" y="1533960"/>
            <a:ext cx="4037040" cy="29833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58" name="PlaceHolder 3"/>
          <p:cNvSpPr>
            <a:spLocks noGrp="1"/>
          </p:cNvSpPr>
          <p:nvPr>
            <p:ph type="body"/>
          </p:nvPr>
        </p:nvSpPr>
        <p:spPr>
          <a:xfrm>
            <a:off x="4751280" y="153396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59" name="PlaceHolder 4"/>
          <p:cNvSpPr>
            <a:spLocks noGrp="1"/>
          </p:cNvSpPr>
          <p:nvPr>
            <p:ph type="body"/>
          </p:nvPr>
        </p:nvSpPr>
        <p:spPr>
          <a:xfrm>
            <a:off x="4751280" y="309240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
        <p:nvSpPr>
          <p:cNvPr id="61" name="PlaceHolder 2"/>
          <p:cNvSpPr>
            <a:spLocks noGrp="1"/>
          </p:cNvSpPr>
          <p:nvPr>
            <p:ph type="body"/>
          </p:nvPr>
        </p:nvSpPr>
        <p:spPr>
          <a:xfrm>
            <a:off x="511920" y="153396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62" name="PlaceHolder 3"/>
          <p:cNvSpPr>
            <a:spLocks noGrp="1"/>
          </p:cNvSpPr>
          <p:nvPr>
            <p:ph type="body"/>
          </p:nvPr>
        </p:nvSpPr>
        <p:spPr>
          <a:xfrm>
            <a:off x="4751280" y="153396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63" name="PlaceHolder 4"/>
          <p:cNvSpPr>
            <a:spLocks noGrp="1"/>
          </p:cNvSpPr>
          <p:nvPr>
            <p:ph type="body"/>
          </p:nvPr>
        </p:nvSpPr>
        <p:spPr>
          <a:xfrm>
            <a:off x="511920" y="3092400"/>
            <a:ext cx="8272800" cy="1422720"/>
          </a:xfrm>
          <a:prstGeom prst="rect">
            <a:avLst/>
          </a:prstGeom>
        </p:spPr>
        <p:txBody>
          <a:bodyPr lIns="0" rIns="0" tIns="0" bIns="0">
            <a:normAutofit/>
          </a:bodyPr>
          <a:p>
            <a:endParaRPr b="0" lang="es-ES_tradnl" sz="2100" spc="-1" strike="noStrike">
              <a:solidFill>
                <a:srgbClr val="ffffff"/>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
        <p:nvSpPr>
          <p:cNvPr id="65" name="PlaceHolder 2"/>
          <p:cNvSpPr>
            <a:spLocks noGrp="1"/>
          </p:cNvSpPr>
          <p:nvPr>
            <p:ph type="body"/>
          </p:nvPr>
        </p:nvSpPr>
        <p:spPr>
          <a:xfrm>
            <a:off x="511920" y="1533960"/>
            <a:ext cx="827280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66" name="PlaceHolder 3"/>
          <p:cNvSpPr>
            <a:spLocks noGrp="1"/>
          </p:cNvSpPr>
          <p:nvPr>
            <p:ph type="body"/>
          </p:nvPr>
        </p:nvSpPr>
        <p:spPr>
          <a:xfrm>
            <a:off x="511920" y="3092400"/>
            <a:ext cx="8272800" cy="1422720"/>
          </a:xfrm>
          <a:prstGeom prst="rect">
            <a:avLst/>
          </a:prstGeom>
        </p:spPr>
        <p:txBody>
          <a:bodyPr lIns="0" rIns="0" tIns="0" bIns="0">
            <a:normAutofit/>
          </a:bodyPr>
          <a:p>
            <a:endParaRPr b="0" lang="es-ES_tradnl" sz="2100" spc="-1" strike="noStrike">
              <a:solidFill>
                <a:srgbClr val="ffffff"/>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
        <p:nvSpPr>
          <p:cNvPr id="68" name="PlaceHolder 2"/>
          <p:cNvSpPr>
            <a:spLocks noGrp="1"/>
          </p:cNvSpPr>
          <p:nvPr>
            <p:ph type="body"/>
          </p:nvPr>
        </p:nvSpPr>
        <p:spPr>
          <a:xfrm>
            <a:off x="511920" y="153396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69" name="PlaceHolder 3"/>
          <p:cNvSpPr>
            <a:spLocks noGrp="1"/>
          </p:cNvSpPr>
          <p:nvPr>
            <p:ph type="body"/>
          </p:nvPr>
        </p:nvSpPr>
        <p:spPr>
          <a:xfrm>
            <a:off x="4751280" y="153396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70" name="PlaceHolder 4"/>
          <p:cNvSpPr>
            <a:spLocks noGrp="1"/>
          </p:cNvSpPr>
          <p:nvPr>
            <p:ph type="body"/>
          </p:nvPr>
        </p:nvSpPr>
        <p:spPr>
          <a:xfrm>
            <a:off x="511920" y="309240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71" name="PlaceHolder 5"/>
          <p:cNvSpPr>
            <a:spLocks noGrp="1"/>
          </p:cNvSpPr>
          <p:nvPr>
            <p:ph type="body"/>
          </p:nvPr>
        </p:nvSpPr>
        <p:spPr>
          <a:xfrm>
            <a:off x="4751280" y="309240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
        <p:nvSpPr>
          <p:cNvPr id="73" name="PlaceHolder 2"/>
          <p:cNvSpPr>
            <a:spLocks noGrp="1"/>
          </p:cNvSpPr>
          <p:nvPr>
            <p:ph type="body"/>
          </p:nvPr>
        </p:nvSpPr>
        <p:spPr>
          <a:xfrm>
            <a:off x="511920" y="1533960"/>
            <a:ext cx="26636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74" name="PlaceHolder 3"/>
          <p:cNvSpPr>
            <a:spLocks noGrp="1"/>
          </p:cNvSpPr>
          <p:nvPr>
            <p:ph type="body"/>
          </p:nvPr>
        </p:nvSpPr>
        <p:spPr>
          <a:xfrm>
            <a:off x="3309120" y="1533960"/>
            <a:ext cx="26636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75" name="PlaceHolder 4"/>
          <p:cNvSpPr>
            <a:spLocks noGrp="1"/>
          </p:cNvSpPr>
          <p:nvPr>
            <p:ph type="body"/>
          </p:nvPr>
        </p:nvSpPr>
        <p:spPr>
          <a:xfrm>
            <a:off x="6106320" y="1533960"/>
            <a:ext cx="26636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76" name="PlaceHolder 5"/>
          <p:cNvSpPr>
            <a:spLocks noGrp="1"/>
          </p:cNvSpPr>
          <p:nvPr>
            <p:ph type="body"/>
          </p:nvPr>
        </p:nvSpPr>
        <p:spPr>
          <a:xfrm>
            <a:off x="511920" y="3092400"/>
            <a:ext cx="26636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77" name="PlaceHolder 6"/>
          <p:cNvSpPr>
            <a:spLocks noGrp="1"/>
          </p:cNvSpPr>
          <p:nvPr>
            <p:ph type="body"/>
          </p:nvPr>
        </p:nvSpPr>
        <p:spPr>
          <a:xfrm>
            <a:off x="3309120" y="3092400"/>
            <a:ext cx="26636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78" name="PlaceHolder 7"/>
          <p:cNvSpPr>
            <a:spLocks noGrp="1"/>
          </p:cNvSpPr>
          <p:nvPr>
            <p:ph type="body"/>
          </p:nvPr>
        </p:nvSpPr>
        <p:spPr>
          <a:xfrm>
            <a:off x="6106320" y="3092400"/>
            <a:ext cx="2663640" cy="1422720"/>
          </a:xfrm>
          <a:prstGeom prst="rect">
            <a:avLst/>
          </a:prstGeom>
        </p:spPr>
        <p:txBody>
          <a:bodyPr lIns="0" rIns="0" tIns="0" bIns="0">
            <a:normAutofit/>
          </a:bodyPr>
          <a:p>
            <a:endParaRPr b="0" lang="es-ES_tradnl" sz="2100" spc="-1" strike="noStrike">
              <a:solidFill>
                <a:srgbClr val="ffffff"/>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
        <p:nvSpPr>
          <p:cNvPr id="83" name="PlaceHolder 2"/>
          <p:cNvSpPr>
            <a:spLocks noGrp="1"/>
          </p:cNvSpPr>
          <p:nvPr>
            <p:ph type="subTitle"/>
          </p:nvPr>
        </p:nvSpPr>
        <p:spPr>
          <a:xfrm>
            <a:off x="511920" y="1533960"/>
            <a:ext cx="8272800" cy="29833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
        <p:nvSpPr>
          <p:cNvPr id="85" name="PlaceHolder 2"/>
          <p:cNvSpPr>
            <a:spLocks noGrp="1"/>
          </p:cNvSpPr>
          <p:nvPr>
            <p:ph type="body"/>
          </p:nvPr>
        </p:nvSpPr>
        <p:spPr>
          <a:xfrm>
            <a:off x="511920" y="1533960"/>
            <a:ext cx="8272800" cy="2983320"/>
          </a:xfrm>
          <a:prstGeom prst="rect">
            <a:avLst/>
          </a:prstGeom>
        </p:spPr>
        <p:txBody>
          <a:bodyPr lIns="0" rIns="0" tIns="0" bIns="0">
            <a:normAutofit/>
          </a:bodyPr>
          <a:p>
            <a:endParaRPr b="0" lang="es-ES_tradnl" sz="2100" spc="-1" strike="noStrike">
              <a:solidFill>
                <a:srgbClr val="ffffff"/>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
        <p:nvSpPr>
          <p:cNvPr id="87" name="PlaceHolder 2"/>
          <p:cNvSpPr>
            <a:spLocks noGrp="1"/>
          </p:cNvSpPr>
          <p:nvPr>
            <p:ph type="body"/>
          </p:nvPr>
        </p:nvSpPr>
        <p:spPr>
          <a:xfrm>
            <a:off x="511920" y="1533960"/>
            <a:ext cx="4037040" cy="29833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88" name="PlaceHolder 3"/>
          <p:cNvSpPr>
            <a:spLocks noGrp="1"/>
          </p:cNvSpPr>
          <p:nvPr>
            <p:ph type="body"/>
          </p:nvPr>
        </p:nvSpPr>
        <p:spPr>
          <a:xfrm>
            <a:off x="4751280" y="1533960"/>
            <a:ext cx="4037040" cy="2983320"/>
          </a:xfrm>
          <a:prstGeom prst="rect">
            <a:avLst/>
          </a:prstGeom>
        </p:spPr>
        <p:txBody>
          <a:bodyPr lIns="0" rIns="0" tIns="0" bIns="0">
            <a:normAutofit/>
          </a:bodyPr>
          <a:p>
            <a:endParaRPr b="0" lang="es-ES_tradnl" sz="2100" spc="-1" strike="noStrike">
              <a:solidFill>
                <a:srgbClr val="ffffff"/>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
        <p:nvSpPr>
          <p:cNvPr id="6" name="PlaceHolder 2"/>
          <p:cNvSpPr>
            <a:spLocks noGrp="1"/>
          </p:cNvSpPr>
          <p:nvPr>
            <p:ph type="body"/>
          </p:nvPr>
        </p:nvSpPr>
        <p:spPr>
          <a:xfrm>
            <a:off x="511920" y="1533960"/>
            <a:ext cx="8272800" cy="2983320"/>
          </a:xfrm>
          <a:prstGeom prst="rect">
            <a:avLst/>
          </a:prstGeom>
        </p:spPr>
        <p:txBody>
          <a:bodyPr lIns="0" rIns="0" tIns="0" bIns="0">
            <a:normAutofit/>
          </a:bodyPr>
          <a:p>
            <a:endParaRPr b="0" lang="es-ES_tradnl" sz="2100" spc="-1" strike="noStrike">
              <a:solidFill>
                <a:srgbClr val="ffffff"/>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
        <p:nvSpPr>
          <p:cNvPr id="92" name="PlaceHolder 2"/>
          <p:cNvSpPr>
            <a:spLocks noGrp="1"/>
          </p:cNvSpPr>
          <p:nvPr>
            <p:ph type="body"/>
          </p:nvPr>
        </p:nvSpPr>
        <p:spPr>
          <a:xfrm>
            <a:off x="511920" y="153396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93" name="PlaceHolder 3"/>
          <p:cNvSpPr>
            <a:spLocks noGrp="1"/>
          </p:cNvSpPr>
          <p:nvPr>
            <p:ph type="body"/>
          </p:nvPr>
        </p:nvSpPr>
        <p:spPr>
          <a:xfrm>
            <a:off x="4751280" y="1533960"/>
            <a:ext cx="4037040" cy="29833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94" name="PlaceHolder 4"/>
          <p:cNvSpPr>
            <a:spLocks noGrp="1"/>
          </p:cNvSpPr>
          <p:nvPr>
            <p:ph type="body"/>
          </p:nvPr>
        </p:nvSpPr>
        <p:spPr>
          <a:xfrm>
            <a:off x="511920" y="309240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
        <p:nvSpPr>
          <p:cNvPr id="96" name="PlaceHolder 2"/>
          <p:cNvSpPr>
            <a:spLocks noGrp="1"/>
          </p:cNvSpPr>
          <p:nvPr>
            <p:ph type="body"/>
          </p:nvPr>
        </p:nvSpPr>
        <p:spPr>
          <a:xfrm>
            <a:off x="511920" y="1533960"/>
            <a:ext cx="4037040" cy="29833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97" name="PlaceHolder 3"/>
          <p:cNvSpPr>
            <a:spLocks noGrp="1"/>
          </p:cNvSpPr>
          <p:nvPr>
            <p:ph type="body"/>
          </p:nvPr>
        </p:nvSpPr>
        <p:spPr>
          <a:xfrm>
            <a:off x="4751280" y="153396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98" name="PlaceHolder 4"/>
          <p:cNvSpPr>
            <a:spLocks noGrp="1"/>
          </p:cNvSpPr>
          <p:nvPr>
            <p:ph type="body"/>
          </p:nvPr>
        </p:nvSpPr>
        <p:spPr>
          <a:xfrm>
            <a:off x="4751280" y="309240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
        <p:nvSpPr>
          <p:cNvPr id="100" name="PlaceHolder 2"/>
          <p:cNvSpPr>
            <a:spLocks noGrp="1"/>
          </p:cNvSpPr>
          <p:nvPr>
            <p:ph type="body"/>
          </p:nvPr>
        </p:nvSpPr>
        <p:spPr>
          <a:xfrm>
            <a:off x="511920" y="153396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101" name="PlaceHolder 3"/>
          <p:cNvSpPr>
            <a:spLocks noGrp="1"/>
          </p:cNvSpPr>
          <p:nvPr>
            <p:ph type="body"/>
          </p:nvPr>
        </p:nvSpPr>
        <p:spPr>
          <a:xfrm>
            <a:off x="4751280" y="153396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102" name="PlaceHolder 4"/>
          <p:cNvSpPr>
            <a:spLocks noGrp="1"/>
          </p:cNvSpPr>
          <p:nvPr>
            <p:ph type="body"/>
          </p:nvPr>
        </p:nvSpPr>
        <p:spPr>
          <a:xfrm>
            <a:off x="511920" y="3092400"/>
            <a:ext cx="8272800" cy="1422720"/>
          </a:xfrm>
          <a:prstGeom prst="rect">
            <a:avLst/>
          </a:prstGeom>
        </p:spPr>
        <p:txBody>
          <a:bodyPr lIns="0" rIns="0" tIns="0" bIns="0">
            <a:normAutofit/>
          </a:bodyPr>
          <a:p>
            <a:endParaRPr b="0" lang="es-ES_tradnl" sz="2100" spc="-1" strike="noStrike">
              <a:solidFill>
                <a:srgbClr val="ffffff"/>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
        <p:nvSpPr>
          <p:cNvPr id="104" name="PlaceHolder 2"/>
          <p:cNvSpPr>
            <a:spLocks noGrp="1"/>
          </p:cNvSpPr>
          <p:nvPr>
            <p:ph type="body"/>
          </p:nvPr>
        </p:nvSpPr>
        <p:spPr>
          <a:xfrm>
            <a:off x="511920" y="1533960"/>
            <a:ext cx="827280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105" name="PlaceHolder 3"/>
          <p:cNvSpPr>
            <a:spLocks noGrp="1"/>
          </p:cNvSpPr>
          <p:nvPr>
            <p:ph type="body"/>
          </p:nvPr>
        </p:nvSpPr>
        <p:spPr>
          <a:xfrm>
            <a:off x="511920" y="3092400"/>
            <a:ext cx="8272800" cy="1422720"/>
          </a:xfrm>
          <a:prstGeom prst="rect">
            <a:avLst/>
          </a:prstGeom>
        </p:spPr>
        <p:txBody>
          <a:bodyPr lIns="0" rIns="0" tIns="0" bIns="0">
            <a:normAutofit/>
          </a:bodyPr>
          <a:p>
            <a:endParaRPr b="0" lang="es-ES_tradnl" sz="2100" spc="-1" strike="noStrike">
              <a:solidFill>
                <a:srgbClr val="ffffff"/>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
        <p:nvSpPr>
          <p:cNvPr id="107" name="PlaceHolder 2"/>
          <p:cNvSpPr>
            <a:spLocks noGrp="1"/>
          </p:cNvSpPr>
          <p:nvPr>
            <p:ph type="body"/>
          </p:nvPr>
        </p:nvSpPr>
        <p:spPr>
          <a:xfrm>
            <a:off x="511920" y="153396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108" name="PlaceHolder 3"/>
          <p:cNvSpPr>
            <a:spLocks noGrp="1"/>
          </p:cNvSpPr>
          <p:nvPr>
            <p:ph type="body"/>
          </p:nvPr>
        </p:nvSpPr>
        <p:spPr>
          <a:xfrm>
            <a:off x="4751280" y="153396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109" name="PlaceHolder 4"/>
          <p:cNvSpPr>
            <a:spLocks noGrp="1"/>
          </p:cNvSpPr>
          <p:nvPr>
            <p:ph type="body"/>
          </p:nvPr>
        </p:nvSpPr>
        <p:spPr>
          <a:xfrm>
            <a:off x="511920" y="309240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110" name="PlaceHolder 5"/>
          <p:cNvSpPr>
            <a:spLocks noGrp="1"/>
          </p:cNvSpPr>
          <p:nvPr>
            <p:ph type="body"/>
          </p:nvPr>
        </p:nvSpPr>
        <p:spPr>
          <a:xfrm>
            <a:off x="4751280" y="309240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
        <p:nvSpPr>
          <p:cNvPr id="112" name="PlaceHolder 2"/>
          <p:cNvSpPr>
            <a:spLocks noGrp="1"/>
          </p:cNvSpPr>
          <p:nvPr>
            <p:ph type="body"/>
          </p:nvPr>
        </p:nvSpPr>
        <p:spPr>
          <a:xfrm>
            <a:off x="511920" y="1533960"/>
            <a:ext cx="26636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113" name="PlaceHolder 3"/>
          <p:cNvSpPr>
            <a:spLocks noGrp="1"/>
          </p:cNvSpPr>
          <p:nvPr>
            <p:ph type="body"/>
          </p:nvPr>
        </p:nvSpPr>
        <p:spPr>
          <a:xfrm>
            <a:off x="3309120" y="1533960"/>
            <a:ext cx="26636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114" name="PlaceHolder 4"/>
          <p:cNvSpPr>
            <a:spLocks noGrp="1"/>
          </p:cNvSpPr>
          <p:nvPr>
            <p:ph type="body"/>
          </p:nvPr>
        </p:nvSpPr>
        <p:spPr>
          <a:xfrm>
            <a:off x="6106320" y="1533960"/>
            <a:ext cx="26636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115" name="PlaceHolder 5"/>
          <p:cNvSpPr>
            <a:spLocks noGrp="1"/>
          </p:cNvSpPr>
          <p:nvPr>
            <p:ph type="body"/>
          </p:nvPr>
        </p:nvSpPr>
        <p:spPr>
          <a:xfrm>
            <a:off x="511920" y="3092400"/>
            <a:ext cx="26636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116" name="PlaceHolder 6"/>
          <p:cNvSpPr>
            <a:spLocks noGrp="1"/>
          </p:cNvSpPr>
          <p:nvPr>
            <p:ph type="body"/>
          </p:nvPr>
        </p:nvSpPr>
        <p:spPr>
          <a:xfrm>
            <a:off x="3309120" y="3092400"/>
            <a:ext cx="26636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117" name="PlaceHolder 7"/>
          <p:cNvSpPr>
            <a:spLocks noGrp="1"/>
          </p:cNvSpPr>
          <p:nvPr>
            <p:ph type="body"/>
          </p:nvPr>
        </p:nvSpPr>
        <p:spPr>
          <a:xfrm>
            <a:off x="6106320" y="3092400"/>
            <a:ext cx="2663640" cy="1422720"/>
          </a:xfrm>
          <a:prstGeom prst="rect">
            <a:avLst/>
          </a:prstGeom>
        </p:spPr>
        <p:txBody>
          <a:bodyPr lIns="0" rIns="0" tIns="0" bIns="0">
            <a:normAutofit/>
          </a:bodyPr>
          <a:p>
            <a:endParaRPr b="0" lang="es-ES_tradnl" sz="2100" spc="-1" strike="noStrike">
              <a:solidFill>
                <a:srgbClr val="ffffff"/>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
        <p:nvSpPr>
          <p:cNvPr id="122" name="PlaceHolder 2"/>
          <p:cNvSpPr>
            <a:spLocks noGrp="1"/>
          </p:cNvSpPr>
          <p:nvPr>
            <p:ph type="subTitle"/>
          </p:nvPr>
        </p:nvSpPr>
        <p:spPr>
          <a:xfrm>
            <a:off x="511920" y="1533960"/>
            <a:ext cx="8272800" cy="29833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
        <p:nvSpPr>
          <p:cNvPr id="124" name="PlaceHolder 2"/>
          <p:cNvSpPr>
            <a:spLocks noGrp="1"/>
          </p:cNvSpPr>
          <p:nvPr>
            <p:ph type="body"/>
          </p:nvPr>
        </p:nvSpPr>
        <p:spPr>
          <a:xfrm>
            <a:off x="511920" y="1533960"/>
            <a:ext cx="8272800" cy="2983320"/>
          </a:xfrm>
          <a:prstGeom prst="rect">
            <a:avLst/>
          </a:prstGeom>
        </p:spPr>
        <p:txBody>
          <a:bodyPr lIns="0" rIns="0" tIns="0" bIns="0">
            <a:normAutofit/>
          </a:bodyPr>
          <a:p>
            <a:endParaRPr b="0" lang="es-ES_tradnl" sz="2100" spc="-1" strike="noStrike">
              <a:solidFill>
                <a:srgbClr val="ffffff"/>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
        <p:nvSpPr>
          <p:cNvPr id="8" name="PlaceHolder 2"/>
          <p:cNvSpPr>
            <a:spLocks noGrp="1"/>
          </p:cNvSpPr>
          <p:nvPr>
            <p:ph type="body"/>
          </p:nvPr>
        </p:nvSpPr>
        <p:spPr>
          <a:xfrm>
            <a:off x="511920" y="1533960"/>
            <a:ext cx="4037040" cy="29833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9" name="PlaceHolder 3"/>
          <p:cNvSpPr>
            <a:spLocks noGrp="1"/>
          </p:cNvSpPr>
          <p:nvPr>
            <p:ph type="body"/>
          </p:nvPr>
        </p:nvSpPr>
        <p:spPr>
          <a:xfrm>
            <a:off x="4751280" y="1533960"/>
            <a:ext cx="4037040" cy="2983320"/>
          </a:xfrm>
          <a:prstGeom prst="rect">
            <a:avLst/>
          </a:prstGeom>
        </p:spPr>
        <p:txBody>
          <a:bodyPr lIns="0" rIns="0" tIns="0" bIns="0">
            <a:normAutofit/>
          </a:bodyPr>
          <a:p>
            <a:endParaRPr b="0" lang="es-ES_tradnl" sz="2100" spc="-1" strike="noStrike">
              <a:solidFill>
                <a:srgbClr val="ffffff"/>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
        <p:nvSpPr>
          <p:cNvPr id="126" name="PlaceHolder 2"/>
          <p:cNvSpPr>
            <a:spLocks noGrp="1"/>
          </p:cNvSpPr>
          <p:nvPr>
            <p:ph type="body"/>
          </p:nvPr>
        </p:nvSpPr>
        <p:spPr>
          <a:xfrm>
            <a:off x="511920" y="1533960"/>
            <a:ext cx="4037040" cy="29833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127" name="PlaceHolder 3"/>
          <p:cNvSpPr>
            <a:spLocks noGrp="1"/>
          </p:cNvSpPr>
          <p:nvPr>
            <p:ph type="body"/>
          </p:nvPr>
        </p:nvSpPr>
        <p:spPr>
          <a:xfrm>
            <a:off x="4751280" y="1533960"/>
            <a:ext cx="4037040" cy="2983320"/>
          </a:xfrm>
          <a:prstGeom prst="rect">
            <a:avLst/>
          </a:prstGeom>
        </p:spPr>
        <p:txBody>
          <a:bodyPr lIns="0" rIns="0" tIns="0" bIns="0">
            <a:normAutofit/>
          </a:bodyPr>
          <a:p>
            <a:endParaRPr b="0" lang="es-ES_tradnl" sz="2100" spc="-1" strike="noStrike">
              <a:solidFill>
                <a:srgbClr val="ffffff"/>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
        <p:nvSpPr>
          <p:cNvPr id="131" name="PlaceHolder 2"/>
          <p:cNvSpPr>
            <a:spLocks noGrp="1"/>
          </p:cNvSpPr>
          <p:nvPr>
            <p:ph type="body"/>
          </p:nvPr>
        </p:nvSpPr>
        <p:spPr>
          <a:xfrm>
            <a:off x="511920" y="153396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132" name="PlaceHolder 3"/>
          <p:cNvSpPr>
            <a:spLocks noGrp="1"/>
          </p:cNvSpPr>
          <p:nvPr>
            <p:ph type="body"/>
          </p:nvPr>
        </p:nvSpPr>
        <p:spPr>
          <a:xfrm>
            <a:off x="4751280" y="1533960"/>
            <a:ext cx="4037040" cy="29833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133" name="PlaceHolder 4"/>
          <p:cNvSpPr>
            <a:spLocks noGrp="1"/>
          </p:cNvSpPr>
          <p:nvPr>
            <p:ph type="body"/>
          </p:nvPr>
        </p:nvSpPr>
        <p:spPr>
          <a:xfrm>
            <a:off x="511920" y="309240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
        <p:nvSpPr>
          <p:cNvPr id="135" name="PlaceHolder 2"/>
          <p:cNvSpPr>
            <a:spLocks noGrp="1"/>
          </p:cNvSpPr>
          <p:nvPr>
            <p:ph type="body"/>
          </p:nvPr>
        </p:nvSpPr>
        <p:spPr>
          <a:xfrm>
            <a:off x="511920" y="1533960"/>
            <a:ext cx="4037040" cy="29833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136" name="PlaceHolder 3"/>
          <p:cNvSpPr>
            <a:spLocks noGrp="1"/>
          </p:cNvSpPr>
          <p:nvPr>
            <p:ph type="body"/>
          </p:nvPr>
        </p:nvSpPr>
        <p:spPr>
          <a:xfrm>
            <a:off x="4751280" y="153396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137" name="PlaceHolder 4"/>
          <p:cNvSpPr>
            <a:spLocks noGrp="1"/>
          </p:cNvSpPr>
          <p:nvPr>
            <p:ph type="body"/>
          </p:nvPr>
        </p:nvSpPr>
        <p:spPr>
          <a:xfrm>
            <a:off x="4751280" y="309240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
        <p:nvSpPr>
          <p:cNvPr id="139" name="PlaceHolder 2"/>
          <p:cNvSpPr>
            <a:spLocks noGrp="1"/>
          </p:cNvSpPr>
          <p:nvPr>
            <p:ph type="body"/>
          </p:nvPr>
        </p:nvSpPr>
        <p:spPr>
          <a:xfrm>
            <a:off x="511920" y="153396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140" name="PlaceHolder 3"/>
          <p:cNvSpPr>
            <a:spLocks noGrp="1"/>
          </p:cNvSpPr>
          <p:nvPr>
            <p:ph type="body"/>
          </p:nvPr>
        </p:nvSpPr>
        <p:spPr>
          <a:xfrm>
            <a:off x="4751280" y="153396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141" name="PlaceHolder 4"/>
          <p:cNvSpPr>
            <a:spLocks noGrp="1"/>
          </p:cNvSpPr>
          <p:nvPr>
            <p:ph type="body"/>
          </p:nvPr>
        </p:nvSpPr>
        <p:spPr>
          <a:xfrm>
            <a:off x="511920" y="3092400"/>
            <a:ext cx="8272800" cy="1422720"/>
          </a:xfrm>
          <a:prstGeom prst="rect">
            <a:avLst/>
          </a:prstGeom>
        </p:spPr>
        <p:txBody>
          <a:bodyPr lIns="0" rIns="0" tIns="0" bIns="0">
            <a:normAutofit/>
          </a:bodyPr>
          <a:p>
            <a:endParaRPr b="0" lang="es-ES_tradnl" sz="2100" spc="-1" strike="noStrike">
              <a:solidFill>
                <a:srgbClr val="ffffff"/>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
        <p:nvSpPr>
          <p:cNvPr id="143" name="PlaceHolder 2"/>
          <p:cNvSpPr>
            <a:spLocks noGrp="1"/>
          </p:cNvSpPr>
          <p:nvPr>
            <p:ph type="body"/>
          </p:nvPr>
        </p:nvSpPr>
        <p:spPr>
          <a:xfrm>
            <a:off x="511920" y="1533960"/>
            <a:ext cx="827280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144" name="PlaceHolder 3"/>
          <p:cNvSpPr>
            <a:spLocks noGrp="1"/>
          </p:cNvSpPr>
          <p:nvPr>
            <p:ph type="body"/>
          </p:nvPr>
        </p:nvSpPr>
        <p:spPr>
          <a:xfrm>
            <a:off x="511920" y="3092400"/>
            <a:ext cx="8272800" cy="1422720"/>
          </a:xfrm>
          <a:prstGeom prst="rect">
            <a:avLst/>
          </a:prstGeom>
        </p:spPr>
        <p:txBody>
          <a:bodyPr lIns="0" rIns="0" tIns="0" bIns="0">
            <a:normAutofit/>
          </a:bodyPr>
          <a:p>
            <a:endParaRPr b="0" lang="es-ES_tradnl" sz="2100" spc="-1" strike="noStrike">
              <a:solidFill>
                <a:srgbClr val="ffffff"/>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
        <p:nvSpPr>
          <p:cNvPr id="146" name="PlaceHolder 2"/>
          <p:cNvSpPr>
            <a:spLocks noGrp="1"/>
          </p:cNvSpPr>
          <p:nvPr>
            <p:ph type="body"/>
          </p:nvPr>
        </p:nvSpPr>
        <p:spPr>
          <a:xfrm>
            <a:off x="511920" y="153396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147" name="PlaceHolder 3"/>
          <p:cNvSpPr>
            <a:spLocks noGrp="1"/>
          </p:cNvSpPr>
          <p:nvPr>
            <p:ph type="body"/>
          </p:nvPr>
        </p:nvSpPr>
        <p:spPr>
          <a:xfrm>
            <a:off x="4751280" y="153396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148" name="PlaceHolder 4"/>
          <p:cNvSpPr>
            <a:spLocks noGrp="1"/>
          </p:cNvSpPr>
          <p:nvPr>
            <p:ph type="body"/>
          </p:nvPr>
        </p:nvSpPr>
        <p:spPr>
          <a:xfrm>
            <a:off x="511920" y="309240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149" name="PlaceHolder 5"/>
          <p:cNvSpPr>
            <a:spLocks noGrp="1"/>
          </p:cNvSpPr>
          <p:nvPr>
            <p:ph type="body"/>
          </p:nvPr>
        </p:nvSpPr>
        <p:spPr>
          <a:xfrm>
            <a:off x="4751280" y="309240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
        <p:nvSpPr>
          <p:cNvPr id="151" name="PlaceHolder 2"/>
          <p:cNvSpPr>
            <a:spLocks noGrp="1"/>
          </p:cNvSpPr>
          <p:nvPr>
            <p:ph type="body"/>
          </p:nvPr>
        </p:nvSpPr>
        <p:spPr>
          <a:xfrm>
            <a:off x="511920" y="1533960"/>
            <a:ext cx="26636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152" name="PlaceHolder 3"/>
          <p:cNvSpPr>
            <a:spLocks noGrp="1"/>
          </p:cNvSpPr>
          <p:nvPr>
            <p:ph type="body"/>
          </p:nvPr>
        </p:nvSpPr>
        <p:spPr>
          <a:xfrm>
            <a:off x="3309120" y="1533960"/>
            <a:ext cx="26636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153" name="PlaceHolder 4"/>
          <p:cNvSpPr>
            <a:spLocks noGrp="1"/>
          </p:cNvSpPr>
          <p:nvPr>
            <p:ph type="body"/>
          </p:nvPr>
        </p:nvSpPr>
        <p:spPr>
          <a:xfrm>
            <a:off x="6106320" y="1533960"/>
            <a:ext cx="26636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154" name="PlaceHolder 5"/>
          <p:cNvSpPr>
            <a:spLocks noGrp="1"/>
          </p:cNvSpPr>
          <p:nvPr>
            <p:ph type="body"/>
          </p:nvPr>
        </p:nvSpPr>
        <p:spPr>
          <a:xfrm>
            <a:off x="511920" y="3092400"/>
            <a:ext cx="26636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155" name="PlaceHolder 6"/>
          <p:cNvSpPr>
            <a:spLocks noGrp="1"/>
          </p:cNvSpPr>
          <p:nvPr>
            <p:ph type="body"/>
          </p:nvPr>
        </p:nvSpPr>
        <p:spPr>
          <a:xfrm>
            <a:off x="3309120" y="3092400"/>
            <a:ext cx="26636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156" name="PlaceHolder 7"/>
          <p:cNvSpPr>
            <a:spLocks noGrp="1"/>
          </p:cNvSpPr>
          <p:nvPr>
            <p:ph type="body"/>
          </p:nvPr>
        </p:nvSpPr>
        <p:spPr>
          <a:xfrm>
            <a:off x="6106320" y="3092400"/>
            <a:ext cx="2663640" cy="1422720"/>
          </a:xfrm>
          <a:prstGeom prst="rect">
            <a:avLst/>
          </a:prstGeom>
        </p:spPr>
        <p:txBody>
          <a:bodyPr lIns="0" rIns="0" tIns="0" bIns="0">
            <a:normAutofit/>
          </a:bodyPr>
          <a:p>
            <a:endParaRPr b="0" lang="es-ES_tradnl" sz="2100" spc="-1" strike="noStrike">
              <a:solidFill>
                <a:srgbClr val="ffffff"/>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
        <p:nvSpPr>
          <p:cNvPr id="13" name="PlaceHolder 2"/>
          <p:cNvSpPr>
            <a:spLocks noGrp="1"/>
          </p:cNvSpPr>
          <p:nvPr>
            <p:ph type="body"/>
          </p:nvPr>
        </p:nvSpPr>
        <p:spPr>
          <a:xfrm>
            <a:off x="511920" y="153396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14" name="PlaceHolder 3"/>
          <p:cNvSpPr>
            <a:spLocks noGrp="1"/>
          </p:cNvSpPr>
          <p:nvPr>
            <p:ph type="body"/>
          </p:nvPr>
        </p:nvSpPr>
        <p:spPr>
          <a:xfrm>
            <a:off x="4751280" y="1533960"/>
            <a:ext cx="4037040" cy="29833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15" name="PlaceHolder 4"/>
          <p:cNvSpPr>
            <a:spLocks noGrp="1"/>
          </p:cNvSpPr>
          <p:nvPr>
            <p:ph type="body"/>
          </p:nvPr>
        </p:nvSpPr>
        <p:spPr>
          <a:xfrm>
            <a:off x="511920" y="309240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
        <p:nvSpPr>
          <p:cNvPr id="17" name="PlaceHolder 2"/>
          <p:cNvSpPr>
            <a:spLocks noGrp="1"/>
          </p:cNvSpPr>
          <p:nvPr>
            <p:ph type="body"/>
          </p:nvPr>
        </p:nvSpPr>
        <p:spPr>
          <a:xfrm>
            <a:off x="511920" y="1533960"/>
            <a:ext cx="4037040" cy="29833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18" name="PlaceHolder 3"/>
          <p:cNvSpPr>
            <a:spLocks noGrp="1"/>
          </p:cNvSpPr>
          <p:nvPr>
            <p:ph type="body"/>
          </p:nvPr>
        </p:nvSpPr>
        <p:spPr>
          <a:xfrm>
            <a:off x="4751280" y="153396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19" name="PlaceHolder 4"/>
          <p:cNvSpPr>
            <a:spLocks noGrp="1"/>
          </p:cNvSpPr>
          <p:nvPr>
            <p:ph type="body"/>
          </p:nvPr>
        </p:nvSpPr>
        <p:spPr>
          <a:xfrm>
            <a:off x="4751280" y="309240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p>
            <a:endParaRPr b="0" lang="es-ES_tradnl" sz="1350" spc="-1" strike="noStrike">
              <a:solidFill>
                <a:srgbClr val="ffffff"/>
              </a:solidFill>
              <a:latin typeface="Calibri"/>
            </a:endParaRPr>
          </a:p>
        </p:txBody>
      </p:sp>
      <p:sp>
        <p:nvSpPr>
          <p:cNvPr id="21" name="PlaceHolder 2"/>
          <p:cNvSpPr>
            <a:spLocks noGrp="1"/>
          </p:cNvSpPr>
          <p:nvPr>
            <p:ph type="body"/>
          </p:nvPr>
        </p:nvSpPr>
        <p:spPr>
          <a:xfrm>
            <a:off x="511920" y="153396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22" name="PlaceHolder 3"/>
          <p:cNvSpPr>
            <a:spLocks noGrp="1"/>
          </p:cNvSpPr>
          <p:nvPr>
            <p:ph type="body"/>
          </p:nvPr>
        </p:nvSpPr>
        <p:spPr>
          <a:xfrm>
            <a:off x="4751280" y="1533960"/>
            <a:ext cx="4037040" cy="1422720"/>
          </a:xfrm>
          <a:prstGeom prst="rect">
            <a:avLst/>
          </a:prstGeom>
        </p:spPr>
        <p:txBody>
          <a:bodyPr lIns="0" rIns="0" tIns="0" bIns="0">
            <a:normAutofit/>
          </a:bodyPr>
          <a:p>
            <a:endParaRPr b="0" lang="es-ES_tradnl" sz="2100" spc="-1" strike="noStrike">
              <a:solidFill>
                <a:srgbClr val="ffffff"/>
              </a:solidFill>
              <a:latin typeface="Calibri"/>
            </a:endParaRPr>
          </a:p>
        </p:txBody>
      </p:sp>
      <p:sp>
        <p:nvSpPr>
          <p:cNvPr id="23" name="PlaceHolder 4"/>
          <p:cNvSpPr>
            <a:spLocks noGrp="1"/>
          </p:cNvSpPr>
          <p:nvPr>
            <p:ph type="body"/>
          </p:nvPr>
        </p:nvSpPr>
        <p:spPr>
          <a:xfrm>
            <a:off x="511920" y="3092400"/>
            <a:ext cx="8272800" cy="1422720"/>
          </a:xfrm>
          <a:prstGeom prst="rect">
            <a:avLst/>
          </a:prstGeom>
        </p:spPr>
        <p:txBody>
          <a:bodyPr lIns="0" rIns="0" tIns="0" bIns="0">
            <a:normAutofit/>
          </a:bodyPr>
          <a:p>
            <a:endParaRPr b="0" lang="es-ES_tradnl" sz="2100" spc="-1" strike="noStrike">
              <a:solidFill>
                <a:srgbClr val="ffffff"/>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2550960" y="2198520"/>
            <a:ext cx="4059720" cy="755280"/>
          </a:xfrm>
          <a:prstGeom prst="rect">
            <a:avLst/>
          </a:prstGeom>
        </p:spPr>
        <p:txBody>
          <a:bodyPr lIns="0" rIns="0" tIns="0" bIns="0" anchor="ctr"/>
          <a:p>
            <a:pPr marL="432000" indent="-324000" algn="ctr">
              <a:lnSpc>
                <a:spcPct val="90000"/>
              </a:lnSpc>
              <a:spcBef>
                <a:spcPts val="751"/>
              </a:spcBef>
              <a:buClr>
                <a:srgbClr val="000000"/>
              </a:buClr>
              <a:buSzPct val="45000"/>
              <a:buFont typeface="Wingdings" charset="2"/>
              <a:buChar char=""/>
            </a:pPr>
            <a:r>
              <a:rPr b="1" lang="es-ES_tradnl" sz="7500" spc="-1" strike="noStrike">
                <a:solidFill>
                  <a:srgbClr val="4b3959"/>
                </a:solidFill>
                <a:latin typeface="Raleway Black"/>
                <a:ea typeface="Raleway Black"/>
              </a:rPr>
              <a:t>ALPHA</a:t>
            </a:r>
            <a:endParaRPr b="0" lang="es-ES_tradnl" sz="7500" spc="-1" strike="noStrike">
              <a:solidFill>
                <a:srgbClr val="000000"/>
              </a:solidFill>
              <a:latin typeface="Calibri"/>
            </a:endParaRPr>
          </a:p>
        </p:txBody>
      </p:sp>
      <p:sp>
        <p:nvSpPr>
          <p:cNvPr id="1" name="PlaceHolder 2"/>
          <p:cNvSpPr>
            <a:spLocks noGrp="1"/>
          </p:cNvSpPr>
          <p:nvPr>
            <p:ph type="body"/>
          </p:nvPr>
        </p:nvSpPr>
        <p:spPr>
          <a:xfrm>
            <a:off x="2550960" y="2954160"/>
            <a:ext cx="4059720" cy="254520"/>
          </a:xfrm>
          <a:prstGeom prst="rect">
            <a:avLst/>
          </a:prstGeom>
        </p:spPr>
        <p:txBody>
          <a:bodyPr lIns="0" rIns="0" tIns="0" bIns="0" anchor="ctr"/>
          <a:p>
            <a:pPr algn="ctr">
              <a:lnSpc>
                <a:spcPct val="90000"/>
              </a:lnSpc>
              <a:spcBef>
                <a:spcPts val="751"/>
              </a:spcBef>
            </a:pPr>
            <a:r>
              <a:rPr b="1" lang="es-ES_tradnl" sz="1200" spc="-1" strike="noStrike">
                <a:solidFill>
                  <a:srgbClr val="262626"/>
                </a:solidFill>
                <a:latin typeface="Raleway Black"/>
                <a:ea typeface="Raleway Black"/>
              </a:rPr>
              <a:t>ULTIMATE POWERPOINT TEMPLATE</a:t>
            </a:r>
            <a:endParaRPr b="0" lang="es-ES_tradnl" sz="1200" spc="-1" strike="noStrike">
              <a:solidFill>
                <a:srgbClr val="000000"/>
              </a:solidFill>
              <a:latin typeface="Calibri"/>
            </a:endParaRPr>
          </a:p>
        </p:txBody>
      </p:sp>
      <p:sp>
        <p:nvSpPr>
          <p:cNvPr id="2" name="PlaceHolder 3"/>
          <p:cNvSpPr>
            <a:spLocks noGrp="1"/>
          </p:cNvSpPr>
          <p:nvPr>
            <p:ph type="title"/>
          </p:nvPr>
        </p:nvSpPr>
        <p:spPr>
          <a:xfrm>
            <a:off x="457200" y="205200"/>
            <a:ext cx="8229240" cy="858600"/>
          </a:xfrm>
          <a:prstGeom prst="rect">
            <a:avLst/>
          </a:prstGeom>
        </p:spPr>
        <p:txBody>
          <a:bodyPr lIns="0" rIns="0" tIns="0" bIns="0" anchor="ctr"/>
          <a:p>
            <a:r>
              <a:rPr b="0" lang="es-ES_tradnl" sz="1350" spc="-1" strike="noStrike">
                <a:solidFill>
                  <a:srgbClr val="000000"/>
                </a:solidFill>
                <a:latin typeface="Calibri"/>
              </a:rPr>
              <a:t>Click to edit the title text format</a:t>
            </a:r>
            <a:endParaRPr b="0" lang="es-ES_tradnl" sz="135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body"/>
          </p:nvPr>
        </p:nvSpPr>
        <p:spPr>
          <a:xfrm>
            <a:off x="511920" y="144360"/>
            <a:ext cx="4059720" cy="1038240"/>
          </a:xfrm>
          <a:prstGeom prst="rect">
            <a:avLst/>
          </a:prstGeom>
        </p:spPr>
        <p:txBody>
          <a:bodyPr lIns="0" rIns="0" tIns="0" bIns="0"/>
          <a:p>
            <a:pPr marL="432000" indent="-324000">
              <a:lnSpc>
                <a:spcPct val="90000"/>
              </a:lnSpc>
              <a:spcBef>
                <a:spcPts val="751"/>
              </a:spcBef>
              <a:buClr>
                <a:srgbClr val="000000"/>
              </a:buClr>
              <a:buSzPct val="45000"/>
              <a:buFont typeface="Wingdings" charset="2"/>
              <a:buChar char=""/>
            </a:pPr>
            <a:r>
              <a:rPr b="1" lang="es-ES_tradnl" sz="7500" spc="-1" strike="noStrike">
                <a:solidFill>
                  <a:srgbClr val="d9d9d9"/>
                </a:solidFill>
                <a:latin typeface="Raleway Black"/>
                <a:ea typeface="Raleway Black"/>
              </a:rPr>
              <a:t>TITLE</a:t>
            </a:r>
            <a:endParaRPr b="0" lang="es-ES_tradnl" sz="7500" spc="-1" strike="noStrike">
              <a:solidFill>
                <a:srgbClr val="000000"/>
              </a:solidFill>
              <a:latin typeface="Calibri"/>
            </a:endParaRPr>
          </a:p>
        </p:txBody>
      </p:sp>
      <p:sp>
        <p:nvSpPr>
          <p:cNvPr id="40" name="PlaceHolder 2"/>
          <p:cNvSpPr>
            <a:spLocks noGrp="1"/>
          </p:cNvSpPr>
          <p:nvPr>
            <p:ph type="body"/>
          </p:nvPr>
        </p:nvSpPr>
        <p:spPr>
          <a:xfrm>
            <a:off x="4572000" y="663480"/>
            <a:ext cx="4212720" cy="388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_tradnl" sz="2100" spc="-1" strike="noStrike">
                <a:solidFill>
                  <a:srgbClr val="000000"/>
                </a:solidFill>
                <a:latin typeface="Calibri"/>
              </a:rPr>
              <a:t>Click to edit the outline text format</a:t>
            </a:r>
            <a:endParaRPr b="0" lang="es-ES_tradnl" sz="21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s-ES_tradnl" sz="1500" spc="-1" strike="noStrike">
                <a:solidFill>
                  <a:srgbClr val="000000"/>
                </a:solidFill>
                <a:latin typeface="Calibri"/>
              </a:rPr>
              <a:t>Second Outline Level</a:t>
            </a:r>
            <a:endParaRPr b="0" lang="es-ES_tradnl" sz="15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s-ES_tradnl" sz="1350" spc="-1" strike="noStrike">
                <a:solidFill>
                  <a:srgbClr val="000000"/>
                </a:solidFill>
                <a:latin typeface="Calibri"/>
              </a:rPr>
              <a:t>Third Outline Level</a:t>
            </a:r>
            <a:endParaRPr b="0" lang="es-ES_tradnl" sz="135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s-ES_tradnl" sz="1350" spc="-1" strike="noStrike">
                <a:solidFill>
                  <a:srgbClr val="000000"/>
                </a:solidFill>
                <a:latin typeface="Calibri"/>
              </a:rPr>
              <a:t>Fourth Outline Level</a:t>
            </a:r>
            <a:endParaRPr b="0" lang="es-ES_tradnl" sz="135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s-ES_tradnl" sz="2000" spc="-1" strike="noStrike">
                <a:solidFill>
                  <a:srgbClr val="000000"/>
                </a:solidFill>
                <a:latin typeface="Calibri"/>
              </a:rPr>
              <a:t>Fifth Outline Level</a:t>
            </a:r>
            <a:endParaRPr b="0" lang="es-ES_tradnl"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s-ES_tradnl" sz="2000" spc="-1" strike="noStrike">
                <a:solidFill>
                  <a:srgbClr val="000000"/>
                </a:solidFill>
                <a:latin typeface="Calibri"/>
              </a:rPr>
              <a:t>Sixth Outline Level</a:t>
            </a:r>
            <a:endParaRPr b="0" lang="es-ES_tradnl"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s-ES_tradnl" sz="2000" spc="-1" strike="noStrike">
                <a:solidFill>
                  <a:srgbClr val="000000"/>
                </a:solidFill>
                <a:latin typeface="Calibri"/>
              </a:rPr>
              <a:t>Seventh Outline Level</a:t>
            </a:r>
            <a:endParaRPr b="0" lang="es-ES_tradnl" sz="2000" spc="-1" strike="noStrike">
              <a:solidFill>
                <a:srgbClr val="000000"/>
              </a:solidFill>
              <a:latin typeface="Calibri"/>
            </a:endParaRPr>
          </a:p>
        </p:txBody>
      </p:sp>
      <p:sp>
        <p:nvSpPr>
          <p:cNvPr id="41" name="PlaceHolder 3"/>
          <p:cNvSpPr>
            <a:spLocks noGrp="1"/>
          </p:cNvSpPr>
          <p:nvPr>
            <p:ph type="body"/>
          </p:nvPr>
        </p:nvSpPr>
        <p:spPr>
          <a:xfrm>
            <a:off x="511920" y="663480"/>
            <a:ext cx="4059720" cy="821880"/>
          </a:xfrm>
          <a:prstGeom prst="rect">
            <a:avLst/>
          </a:prstGeom>
        </p:spPr>
        <p:txBody>
          <a:bodyPr lIns="0" rIns="0" tIns="72000" bIns="0"/>
          <a:p>
            <a:pPr>
              <a:lnSpc>
                <a:spcPct val="90000"/>
              </a:lnSpc>
              <a:spcBef>
                <a:spcPts val="751"/>
              </a:spcBef>
            </a:pPr>
            <a:r>
              <a:rPr b="1" lang="es-ES_tradnl" sz="3500" spc="-1" strike="noStrike">
                <a:solidFill>
                  <a:srgbClr val="404040"/>
                </a:solidFill>
                <a:latin typeface="Raleway Black"/>
                <a:ea typeface="Raleway Black"/>
              </a:rPr>
              <a:t>WELCOME</a:t>
            </a:r>
            <a:endParaRPr b="0" lang="es-ES_tradnl" sz="3500" spc="-1" strike="noStrike">
              <a:solidFill>
                <a:srgbClr val="000000"/>
              </a:solidFill>
              <a:latin typeface="Calibri"/>
            </a:endParaRPr>
          </a:p>
        </p:txBody>
      </p:sp>
      <p:sp>
        <p:nvSpPr>
          <p:cNvPr id="42" name="PlaceHolder 4"/>
          <p:cNvSpPr>
            <a:spLocks noGrp="1"/>
          </p:cNvSpPr>
          <p:nvPr>
            <p:ph type="title"/>
          </p:nvPr>
        </p:nvSpPr>
        <p:spPr>
          <a:xfrm>
            <a:off x="457200" y="205200"/>
            <a:ext cx="8229240" cy="858600"/>
          </a:xfrm>
          <a:prstGeom prst="rect">
            <a:avLst/>
          </a:prstGeom>
        </p:spPr>
        <p:txBody>
          <a:bodyPr lIns="0" rIns="0" tIns="0" bIns="0" anchor="ctr"/>
          <a:p>
            <a:r>
              <a:rPr b="0" lang="es-ES_tradnl" sz="1350" spc="-1" strike="noStrike">
                <a:solidFill>
                  <a:srgbClr val="000000"/>
                </a:solidFill>
                <a:latin typeface="Calibri"/>
              </a:rPr>
              <a:t>Click to edit the title text format</a:t>
            </a:r>
            <a:endParaRPr b="0" lang="es-ES_tradnl" sz="135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 name="PlaceHolder 1"/>
          <p:cNvSpPr>
            <a:spLocks noGrp="1"/>
          </p:cNvSpPr>
          <p:nvPr>
            <p:ph type="body"/>
          </p:nvPr>
        </p:nvSpPr>
        <p:spPr>
          <a:xfrm>
            <a:off x="511920" y="527760"/>
            <a:ext cx="1272600" cy="597240"/>
          </a:xfrm>
          <a:prstGeom prst="rect">
            <a:avLst/>
          </a:prstGeom>
        </p:spPr>
        <p:txBody>
          <a:bodyPr lIns="0" rIns="0" tIns="0" bIns="0" anchor="ctr"/>
          <a:p>
            <a:pPr marL="432000" indent="-324000">
              <a:lnSpc>
                <a:spcPct val="90000"/>
              </a:lnSpc>
              <a:spcBef>
                <a:spcPts val="751"/>
              </a:spcBef>
              <a:buClr>
                <a:srgbClr val="000000"/>
              </a:buClr>
              <a:buSzPct val="45000"/>
              <a:buFont typeface="Wingdings" charset="2"/>
              <a:buChar char=""/>
            </a:pPr>
            <a:r>
              <a:rPr b="1" lang="es-ES_tradnl" sz="7500" spc="-1" strike="noStrike">
                <a:solidFill>
                  <a:srgbClr val="d9d9d9"/>
                </a:solidFill>
                <a:latin typeface="Raleway Black"/>
                <a:ea typeface="Raleway Black"/>
              </a:rPr>
              <a:t>01</a:t>
            </a:r>
            <a:endParaRPr b="0" lang="es-ES_tradnl" sz="7500" spc="-1" strike="noStrike">
              <a:solidFill>
                <a:srgbClr val="000000"/>
              </a:solidFill>
              <a:latin typeface="Calibri"/>
            </a:endParaRPr>
          </a:p>
        </p:txBody>
      </p:sp>
      <p:sp>
        <p:nvSpPr>
          <p:cNvPr id="80" name="PlaceHolder 2"/>
          <p:cNvSpPr>
            <a:spLocks noGrp="1"/>
          </p:cNvSpPr>
          <p:nvPr>
            <p:ph type="body"/>
          </p:nvPr>
        </p:nvSpPr>
        <p:spPr>
          <a:xfrm>
            <a:off x="503280" y="842760"/>
            <a:ext cx="4068360" cy="423000"/>
          </a:xfrm>
          <a:prstGeom prst="rect">
            <a:avLst/>
          </a:prstGeom>
        </p:spPr>
        <p:txBody>
          <a:bodyPr lIns="0" rIns="0" tIns="72000" bIns="0"/>
          <a:p>
            <a:pPr>
              <a:lnSpc>
                <a:spcPct val="90000"/>
              </a:lnSpc>
              <a:spcBef>
                <a:spcPts val="751"/>
              </a:spcBef>
            </a:pPr>
            <a:r>
              <a:rPr b="1" lang="es-ES_tradnl" sz="1200" spc="-1" strike="noStrike">
                <a:solidFill>
                  <a:srgbClr val="262626"/>
                </a:solidFill>
                <a:latin typeface="Raleway Black"/>
                <a:ea typeface="Raleway Black"/>
              </a:rPr>
              <a:t>ABOUT US </a:t>
            </a:r>
            <a:endParaRPr b="0" lang="es-ES_tradnl" sz="1200" spc="-1" strike="noStrike">
              <a:solidFill>
                <a:srgbClr val="000000"/>
              </a:solidFill>
              <a:latin typeface="Calibri"/>
            </a:endParaRPr>
          </a:p>
        </p:txBody>
      </p:sp>
      <p:sp>
        <p:nvSpPr>
          <p:cNvPr id="81" name="PlaceHolder 3"/>
          <p:cNvSpPr>
            <a:spLocks noGrp="1"/>
          </p:cNvSpPr>
          <p:nvPr>
            <p:ph type="title"/>
          </p:nvPr>
        </p:nvSpPr>
        <p:spPr>
          <a:xfrm>
            <a:off x="457200" y="205200"/>
            <a:ext cx="8229240" cy="858600"/>
          </a:xfrm>
          <a:prstGeom prst="rect">
            <a:avLst/>
          </a:prstGeom>
        </p:spPr>
        <p:txBody>
          <a:bodyPr lIns="0" rIns="0" tIns="0" bIns="0" anchor="ctr"/>
          <a:p>
            <a:r>
              <a:rPr b="0" lang="es-ES_tradnl" sz="1350" spc="-1" strike="noStrike">
                <a:solidFill>
                  <a:srgbClr val="000000"/>
                </a:solidFill>
                <a:latin typeface="Calibri"/>
              </a:rPr>
              <a:t>Click to edit the title text format</a:t>
            </a:r>
            <a:endParaRPr b="0" lang="es-ES_tradnl" sz="135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4b2aa"/>
        </a:solidFill>
      </p:bgPr>
    </p:bg>
    <p:spTree>
      <p:nvGrpSpPr>
        <p:cNvPr id="1" name=""/>
        <p:cNvGrpSpPr/>
        <p:nvPr/>
      </p:nvGrpSpPr>
      <p:grpSpPr>
        <a:xfrm>
          <a:off x="0" y="0"/>
          <a:ext cx="0" cy="0"/>
          <a:chOff x="0" y="0"/>
          <a:chExt cx="0" cy="0"/>
        </a:xfrm>
      </p:grpSpPr>
      <p:sp>
        <p:nvSpPr>
          <p:cNvPr id="118" name="PlaceHolder 1"/>
          <p:cNvSpPr>
            <a:spLocks noGrp="1"/>
          </p:cNvSpPr>
          <p:nvPr>
            <p:ph type="body"/>
          </p:nvPr>
        </p:nvSpPr>
        <p:spPr>
          <a:xfrm>
            <a:off x="511920" y="1533960"/>
            <a:ext cx="8272800" cy="2983320"/>
          </a:xfrm>
          <a:prstGeom prst="rect">
            <a:avLst/>
          </a:prstGeom>
        </p:spPr>
        <p:txBody>
          <a:bodyPr lIns="0" rIns="0" tIns="0" bIns="0"/>
          <a:p>
            <a:pPr marL="432000" indent="-324000" algn="ctr">
              <a:lnSpc>
                <a:spcPct val="90000"/>
              </a:lnSpc>
              <a:spcBef>
                <a:spcPts val="751"/>
              </a:spcBef>
              <a:buClr>
                <a:srgbClr val="000000"/>
              </a:buClr>
              <a:buSzPct val="45000"/>
              <a:buFont typeface="Wingdings" charset="2"/>
              <a:buChar char=""/>
            </a:pPr>
            <a:r>
              <a:rPr b="1" lang="es-ES_tradnl" sz="10000" spc="-1" strike="noStrike">
                <a:solidFill>
                  <a:srgbClr val="768b7f"/>
                </a:solidFill>
                <a:latin typeface="Raleway Black"/>
                <a:ea typeface="Raleway Black"/>
              </a:rPr>
              <a:t>EXPERIENCE</a:t>
            </a:r>
            <a:endParaRPr b="0" lang="es-ES_tradnl" sz="10000" spc="-1" strike="noStrike">
              <a:solidFill>
                <a:srgbClr val="ffffff"/>
              </a:solidFill>
              <a:latin typeface="Calibri"/>
            </a:endParaRPr>
          </a:p>
        </p:txBody>
      </p:sp>
      <p:sp>
        <p:nvSpPr>
          <p:cNvPr id="119" name="PlaceHolder 2"/>
          <p:cNvSpPr>
            <a:spLocks noGrp="1"/>
          </p:cNvSpPr>
          <p:nvPr>
            <p:ph type="body"/>
          </p:nvPr>
        </p:nvSpPr>
        <p:spPr>
          <a:xfrm>
            <a:off x="511920" y="2156400"/>
            <a:ext cx="8272800" cy="1105200"/>
          </a:xfrm>
          <a:prstGeom prst="rect">
            <a:avLst/>
          </a:prstGeom>
        </p:spPr>
        <p:txBody>
          <a:bodyPr lIns="0" rIns="0" tIns="72000" bIns="0"/>
          <a:p>
            <a:pPr algn="ctr">
              <a:lnSpc>
                <a:spcPct val="90000"/>
              </a:lnSpc>
              <a:spcBef>
                <a:spcPts val="751"/>
              </a:spcBef>
            </a:pPr>
            <a:r>
              <a:rPr b="1" lang="es-ES_tradnl" sz="3500" spc="-1" strike="noStrike">
                <a:solidFill>
                  <a:srgbClr val="ffffff"/>
                </a:solidFill>
                <a:latin typeface="Raleway Black"/>
                <a:ea typeface="Raleway Black"/>
              </a:rPr>
              <a:t>EXPERIENCE</a:t>
            </a:r>
            <a:endParaRPr b="0" lang="es-ES_tradnl" sz="3500" spc="-1" strike="noStrike">
              <a:solidFill>
                <a:srgbClr val="ffffff"/>
              </a:solidFill>
              <a:latin typeface="Calibri"/>
            </a:endParaRPr>
          </a:p>
        </p:txBody>
      </p:sp>
      <p:sp>
        <p:nvSpPr>
          <p:cNvPr id="120" name="PlaceHolder 3"/>
          <p:cNvSpPr>
            <a:spLocks noGrp="1"/>
          </p:cNvSpPr>
          <p:nvPr>
            <p:ph type="title"/>
          </p:nvPr>
        </p:nvSpPr>
        <p:spPr>
          <a:xfrm>
            <a:off x="457200" y="205200"/>
            <a:ext cx="8229240" cy="858600"/>
          </a:xfrm>
          <a:prstGeom prst="rect">
            <a:avLst/>
          </a:prstGeom>
        </p:spPr>
        <p:txBody>
          <a:bodyPr lIns="0" rIns="0" tIns="0" bIns="0" anchor="ctr"/>
          <a:p>
            <a:r>
              <a:rPr b="0" lang="es-ES_tradnl" sz="1350" spc="-1" strike="noStrike">
                <a:solidFill>
                  <a:srgbClr val="ffffff"/>
                </a:solidFill>
                <a:latin typeface="Calibri"/>
              </a:rPr>
              <a:t>Click to edit the title text format</a:t>
            </a:r>
            <a:endParaRPr b="0" lang="es-ES_tradnl" sz="1350" spc="-1" strike="noStrike">
              <a:solidFill>
                <a:srgbClr val="ffffff"/>
              </a:solidFill>
              <a:latin typeface="Calibri"/>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285840" y="1212480"/>
            <a:ext cx="8589600" cy="1720800"/>
          </a:xfrm>
          <a:prstGeom prst="rect">
            <a:avLst/>
          </a:prstGeom>
          <a:noFill/>
          <a:ln>
            <a:noFill/>
          </a:ln>
        </p:spPr>
        <p:txBody>
          <a:bodyPr lIns="0" rIns="0" tIns="0" bIns="0" anchor="ctr"/>
          <a:p>
            <a:pPr algn="ctr">
              <a:lnSpc>
                <a:spcPct val="90000"/>
              </a:lnSpc>
              <a:spcBef>
                <a:spcPts val="751"/>
              </a:spcBef>
            </a:pPr>
            <a:r>
              <a:rPr b="1" lang="es-ES_tradnl" sz="3000" spc="-1" strike="noStrike">
                <a:solidFill>
                  <a:srgbClr val="4b3959"/>
                </a:solidFill>
                <a:latin typeface="DejaVu Sans"/>
                <a:ea typeface="Raleway Black"/>
              </a:rPr>
              <a:t> </a:t>
            </a:r>
            <a:r>
              <a:rPr b="1" lang="es-ES_tradnl" sz="3000" spc="-1" strike="noStrike">
                <a:solidFill>
                  <a:srgbClr val="ff0000"/>
                </a:solidFill>
                <a:latin typeface="DejaVu Sans"/>
                <a:ea typeface="Raleway Black"/>
              </a:rPr>
              <a:t>XÂY DỰNG HỆ THỐNG GIÁM SÁT VÀ CẢNH BÁO CHẤT LƯỢNG KHÔNG KHÍ TRONG MÔI TRƯỜNG LÀM VIỆC QUA THIẾT BỊ DI ĐỘNG</a:t>
            </a:r>
            <a:endParaRPr b="0" lang="es-ES_tradnl" sz="3000" spc="-1" strike="noStrike">
              <a:solidFill>
                <a:srgbClr val="000000"/>
              </a:solidFill>
              <a:latin typeface="Calibri"/>
            </a:endParaRPr>
          </a:p>
        </p:txBody>
      </p:sp>
      <p:sp>
        <p:nvSpPr>
          <p:cNvPr id="158" name="TextShape 2"/>
          <p:cNvSpPr txBox="1"/>
          <p:nvPr/>
        </p:nvSpPr>
        <p:spPr>
          <a:xfrm>
            <a:off x="4663440" y="3876840"/>
            <a:ext cx="3657600" cy="420840"/>
          </a:xfrm>
          <a:prstGeom prst="rect">
            <a:avLst/>
          </a:prstGeom>
          <a:noFill/>
          <a:ln>
            <a:noFill/>
          </a:ln>
        </p:spPr>
        <p:txBody>
          <a:bodyPr lIns="0" rIns="0" tIns="0" bIns="0" anchor="ctr"/>
          <a:p>
            <a:pPr>
              <a:lnSpc>
                <a:spcPct val="90000"/>
              </a:lnSpc>
              <a:spcBef>
                <a:spcPts val="751"/>
              </a:spcBef>
            </a:pPr>
            <a:r>
              <a:rPr b="0" lang="es-ES_tradnl" sz="1600" spc="-1" strike="noStrike">
                <a:solidFill>
                  <a:srgbClr val="000000"/>
                </a:solidFill>
                <a:latin typeface="DejaVu Sans"/>
                <a:ea typeface="Raleway Black"/>
              </a:rPr>
              <a:t>GVHD: PGS.TS PHẠM TRẦN VŨ</a:t>
            </a:r>
            <a:endParaRPr b="0" lang="es-ES_tradnl" sz="1600" spc="-1" strike="noStrike">
              <a:solidFill>
                <a:srgbClr val="000000"/>
              </a:solidFill>
              <a:latin typeface="Calibri"/>
            </a:endParaRPr>
          </a:p>
          <a:p>
            <a:pPr>
              <a:lnSpc>
                <a:spcPct val="90000"/>
              </a:lnSpc>
              <a:spcBef>
                <a:spcPts val="751"/>
              </a:spcBef>
            </a:pPr>
            <a:r>
              <a:rPr b="0" lang="es-ES_tradnl" sz="1600" spc="-1" strike="noStrike">
                <a:solidFill>
                  <a:srgbClr val="000000"/>
                </a:solidFill>
                <a:latin typeface="DejaVu Sans"/>
                <a:ea typeface="Raleway Black"/>
              </a:rPr>
              <a:t>Sinh viên: Phạm Khánh Huy Hoàng</a:t>
            </a:r>
            <a:r>
              <a:rPr b="0" lang="es-ES_tradnl" sz="2100" spc="-1" strike="noStrike">
                <a:solidFill>
                  <a:srgbClr val="000000"/>
                </a:solidFill>
                <a:latin typeface="Calibri"/>
              </a:rPr>
              <a:t> </a:t>
            </a:r>
            <a:endParaRPr b="0" lang="es-ES_tradnl" sz="2100" spc="-1" strike="noStrike">
              <a:solidFill>
                <a:srgbClr val="000000"/>
              </a:solidFill>
              <a:latin typeface="Calibri"/>
            </a:endParaRPr>
          </a:p>
          <a:p>
            <a:pPr>
              <a:lnSpc>
                <a:spcPct val="90000"/>
              </a:lnSpc>
              <a:spcBef>
                <a:spcPts val="751"/>
              </a:spcBef>
            </a:pPr>
            <a:endParaRPr b="0" lang="es-ES_tradnl" sz="2100" spc="-1" strike="noStrike">
              <a:solidFill>
                <a:srgbClr val="000000"/>
              </a:solidFill>
              <a:latin typeface="Calibri"/>
            </a:endParaRPr>
          </a:p>
        </p:txBody>
      </p:sp>
      <p:sp>
        <p:nvSpPr>
          <p:cNvPr id="159" name="Line 3"/>
          <p:cNvSpPr/>
          <p:nvPr/>
        </p:nvSpPr>
        <p:spPr>
          <a:xfrm>
            <a:off x="806760" y="3301920"/>
            <a:ext cx="7255080" cy="360"/>
          </a:xfrm>
          <a:prstGeom prst="line">
            <a:avLst/>
          </a:prstGeom>
          <a:ln w="19080">
            <a:solidFill>
              <a:srgbClr val="70364a"/>
            </a:solidFill>
            <a:miter/>
          </a:ln>
        </p:spPr>
        <p:style>
          <a:lnRef idx="0"/>
          <a:fillRef idx="0"/>
          <a:effectRef idx="0"/>
          <a:fontRef idx="minor"/>
        </p:style>
      </p:sp>
      <p:sp>
        <p:nvSpPr>
          <p:cNvPr id="160" name="CustomShape 4"/>
          <p:cNvSpPr/>
          <p:nvPr/>
        </p:nvSpPr>
        <p:spPr>
          <a:xfrm>
            <a:off x="3260160" y="428760"/>
            <a:ext cx="2346840" cy="5169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800" spc="-1" strike="noStrike">
                <a:solidFill>
                  <a:srgbClr val="000000"/>
                </a:solidFill>
                <a:latin typeface="DejaVu Sans"/>
              </a:rPr>
              <a:t> </a:t>
            </a:r>
            <a:r>
              <a:rPr b="1" lang="en-US" sz="2800" spc="-1" strike="noStrike">
                <a:solidFill>
                  <a:srgbClr val="000000"/>
                </a:solidFill>
                <a:latin typeface="DejaVu Sans"/>
              </a:rPr>
              <a:t>LUẬN VĂN</a:t>
            </a:r>
            <a:endParaRPr b="0" lang="en-US" sz="2800" spc="-1" strike="noStrike">
              <a:latin typeface="Arial"/>
            </a:endParaRPr>
          </a:p>
        </p:txBody>
      </p:sp>
      <p:sp>
        <p:nvSpPr>
          <p:cNvPr id="161" name="Line 5"/>
          <p:cNvSpPr/>
          <p:nvPr/>
        </p:nvSpPr>
        <p:spPr>
          <a:xfrm>
            <a:off x="1514520" y="690480"/>
            <a:ext cx="1069200" cy="360"/>
          </a:xfrm>
          <a:prstGeom prst="line">
            <a:avLst/>
          </a:prstGeom>
          <a:ln w="19080">
            <a:solidFill>
              <a:srgbClr val="70364a"/>
            </a:solidFill>
            <a:miter/>
          </a:ln>
        </p:spPr>
        <p:style>
          <a:lnRef idx="0"/>
          <a:fillRef idx="0"/>
          <a:effectRef idx="0"/>
          <a:fontRef idx="minor"/>
        </p:style>
      </p:sp>
      <p:sp>
        <p:nvSpPr>
          <p:cNvPr id="162" name="Line 6"/>
          <p:cNvSpPr/>
          <p:nvPr/>
        </p:nvSpPr>
        <p:spPr>
          <a:xfrm>
            <a:off x="6185160" y="667800"/>
            <a:ext cx="1068840" cy="360"/>
          </a:xfrm>
          <a:prstGeom prst="line">
            <a:avLst/>
          </a:prstGeom>
          <a:ln w="19080">
            <a:solidFill>
              <a:srgbClr val="70364a"/>
            </a:solidFill>
            <a:miter/>
          </a:ln>
        </p:spPr>
        <p:style>
          <a:lnRef idx="0"/>
          <a:fillRef idx="0"/>
          <a:effectRef idx="0"/>
          <a:fontRef idx="minor"/>
        </p:style>
      </p:sp>
    </p:spTree>
  </p:cSld>
  <p:transition spd="slow">
    <p:push dir="u"/>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457200" y="270360"/>
            <a:ext cx="8640720" cy="597240"/>
          </a:xfrm>
          <a:prstGeom prst="rect">
            <a:avLst/>
          </a:prstGeom>
          <a:noFill/>
          <a:ln>
            <a:noFill/>
          </a:ln>
        </p:spPr>
        <p:txBody>
          <a:bodyPr lIns="0" rIns="0" tIns="0" bIns="0" anchor="ctr"/>
          <a:p>
            <a:pPr>
              <a:lnSpc>
                <a:spcPct val="90000"/>
              </a:lnSpc>
              <a:spcBef>
                <a:spcPts val="751"/>
              </a:spcBef>
            </a:pPr>
            <a:r>
              <a:rPr b="1" lang="es-ES_tradnl" sz="4400" spc="-1" strike="noStrike">
                <a:solidFill>
                  <a:srgbClr val="d9d9d9"/>
                </a:solidFill>
                <a:latin typeface="Calibri Light"/>
                <a:ea typeface="Lato Light"/>
              </a:rPr>
              <a:t>VI. Hiện thực giao diện  </a:t>
            </a:r>
            <a:endParaRPr b="0" lang="es-ES_tradnl" sz="4400" spc="-1" strike="noStrike">
              <a:solidFill>
                <a:srgbClr val="000000"/>
              </a:solidFill>
              <a:latin typeface="Calibri"/>
            </a:endParaRPr>
          </a:p>
        </p:txBody>
      </p:sp>
      <p:sp>
        <p:nvSpPr>
          <p:cNvPr id="201" name="TextShape 2"/>
          <p:cNvSpPr txBox="1"/>
          <p:nvPr/>
        </p:nvSpPr>
        <p:spPr>
          <a:xfrm>
            <a:off x="503280" y="584280"/>
            <a:ext cx="7122960" cy="480960"/>
          </a:xfrm>
          <a:prstGeom prst="rect">
            <a:avLst/>
          </a:prstGeom>
          <a:solidFill>
            <a:srgbClr val="ffffff"/>
          </a:solidFill>
          <a:ln>
            <a:noFill/>
          </a:ln>
        </p:spPr>
        <p:txBody>
          <a:bodyPr lIns="0" rIns="0" tIns="72000" bIns="0"/>
          <a:p>
            <a:pPr>
              <a:lnSpc>
                <a:spcPct val="90000"/>
              </a:lnSpc>
              <a:spcBef>
                <a:spcPts val="751"/>
              </a:spcBef>
            </a:pPr>
            <a:r>
              <a:rPr b="1" lang="es-ES_tradnl" sz="2800" spc="-1" strike="noStrike">
                <a:solidFill>
                  <a:srgbClr val="381b25"/>
                </a:solidFill>
                <a:latin typeface="Calibri"/>
                <a:ea typeface="Raleway Black"/>
              </a:rPr>
              <a:t>VI. Hiện thực giao diện </a:t>
            </a:r>
            <a:endParaRPr b="0" lang="es-ES_tradnl" sz="2800" spc="-1" strike="noStrike">
              <a:solidFill>
                <a:srgbClr val="000000"/>
              </a:solidFill>
              <a:latin typeface="Calibri"/>
            </a:endParaRPr>
          </a:p>
        </p:txBody>
      </p:sp>
      <p:sp>
        <p:nvSpPr>
          <p:cNvPr id="202" name="Line 3"/>
          <p:cNvSpPr/>
          <p:nvPr/>
        </p:nvSpPr>
        <p:spPr>
          <a:xfrm>
            <a:off x="502920" y="585720"/>
            <a:ext cx="8282160" cy="360"/>
          </a:xfrm>
          <a:prstGeom prst="line">
            <a:avLst/>
          </a:prstGeom>
          <a:ln w="9360">
            <a:solidFill>
              <a:srgbClr val="af3d36"/>
            </a:solidFill>
            <a:miter/>
            <a:headEnd len="med" type="oval" w="med"/>
          </a:ln>
        </p:spPr>
        <p:style>
          <a:lnRef idx="0"/>
          <a:fillRef idx="0"/>
          <a:effectRef idx="0"/>
          <a:fontRef idx="minor"/>
        </p:style>
      </p:sp>
      <p:sp>
        <p:nvSpPr>
          <p:cNvPr id="203" name="CustomShape 4"/>
          <p:cNvSpPr/>
          <p:nvPr/>
        </p:nvSpPr>
        <p:spPr>
          <a:xfrm>
            <a:off x="4962240" y="1373040"/>
            <a:ext cx="6924960" cy="456120"/>
          </a:xfrm>
          <a:prstGeom prst="rect">
            <a:avLst/>
          </a:prstGeom>
          <a:noFill/>
          <a:ln>
            <a:noFill/>
          </a:ln>
        </p:spPr>
        <p:style>
          <a:lnRef idx="0"/>
          <a:fillRef idx="0"/>
          <a:effectRef idx="0"/>
          <a:fontRef idx="minor"/>
        </p:style>
      </p:sp>
      <p:sp>
        <p:nvSpPr>
          <p:cNvPr id="204" name="TextShape 5"/>
          <p:cNvSpPr txBox="1"/>
          <p:nvPr/>
        </p:nvSpPr>
        <p:spPr>
          <a:xfrm>
            <a:off x="5120640" y="2147760"/>
            <a:ext cx="3383280" cy="1510200"/>
          </a:xfrm>
          <a:prstGeom prst="rect">
            <a:avLst/>
          </a:prstGeom>
          <a:noFill/>
          <a:ln>
            <a:noFill/>
          </a:ln>
        </p:spPr>
        <p:txBody>
          <a:bodyPr lIns="90000" rIns="90000" tIns="45000" bIns="45000"/>
          <a:p>
            <a:r>
              <a:rPr b="0" lang="en-US" sz="2400" spc="-1" strike="noStrike">
                <a:solidFill>
                  <a:srgbClr val="000000"/>
                </a:solidFill>
                <a:latin typeface="Calibri"/>
              </a:rPr>
              <a:t>Hiển thị thông tin chi tiết tại trạm được đo và khuyến cáo cho người dùng. </a:t>
            </a:r>
            <a:endParaRPr b="0" lang="en-US" sz="2400" spc="-1" strike="noStrike">
              <a:latin typeface="Arial"/>
            </a:endParaRPr>
          </a:p>
        </p:txBody>
      </p:sp>
      <p:pic>
        <p:nvPicPr>
          <p:cNvPr id="205" name="" descr=""/>
          <p:cNvPicPr/>
          <p:nvPr/>
        </p:nvPicPr>
        <p:blipFill>
          <a:blip r:embed="rId1"/>
          <a:stretch/>
        </p:blipFill>
        <p:spPr>
          <a:xfrm>
            <a:off x="523800" y="1086120"/>
            <a:ext cx="4322520" cy="3668760"/>
          </a:xfrm>
          <a:prstGeom prst="rect">
            <a:avLst/>
          </a:prstGeom>
          <a:ln>
            <a:noFill/>
          </a:ln>
        </p:spPr>
      </p:pic>
    </p:spTree>
  </p:cSld>
  <p:transition spd="slow">
    <p:push dir="u"/>
  </p:transition>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503280" y="408960"/>
            <a:ext cx="4367520" cy="597240"/>
          </a:xfrm>
          <a:prstGeom prst="rect">
            <a:avLst/>
          </a:prstGeom>
          <a:noFill/>
          <a:ln>
            <a:noFill/>
          </a:ln>
        </p:spPr>
        <p:txBody>
          <a:bodyPr lIns="0" rIns="0" tIns="0" bIns="0" anchor="ctr"/>
          <a:p>
            <a:pPr>
              <a:lnSpc>
                <a:spcPct val="90000"/>
              </a:lnSpc>
              <a:spcBef>
                <a:spcPts val="751"/>
              </a:spcBef>
            </a:pPr>
            <a:r>
              <a:rPr b="1" lang="es-ES_tradnl" sz="7500" spc="-1" strike="noStrike">
                <a:solidFill>
                  <a:srgbClr val="d9d9d9"/>
                </a:solidFill>
                <a:latin typeface="Calibri Light"/>
                <a:ea typeface="Lato Light"/>
              </a:rPr>
              <a:t>V.I</a:t>
            </a:r>
            <a:endParaRPr b="0" lang="es-ES_tradnl" sz="7500" spc="-1" strike="noStrike">
              <a:solidFill>
                <a:srgbClr val="000000"/>
              </a:solidFill>
              <a:latin typeface="Calibri"/>
            </a:endParaRPr>
          </a:p>
        </p:txBody>
      </p:sp>
      <p:sp>
        <p:nvSpPr>
          <p:cNvPr id="207" name="TextShape 2"/>
          <p:cNvSpPr txBox="1"/>
          <p:nvPr/>
        </p:nvSpPr>
        <p:spPr>
          <a:xfrm>
            <a:off x="503280" y="588240"/>
            <a:ext cx="7122960" cy="480960"/>
          </a:xfrm>
          <a:prstGeom prst="rect">
            <a:avLst/>
          </a:prstGeom>
          <a:solidFill>
            <a:srgbClr val="ffffff"/>
          </a:solidFill>
          <a:ln>
            <a:noFill/>
          </a:ln>
        </p:spPr>
        <p:txBody>
          <a:bodyPr lIns="0" rIns="0" tIns="72000" bIns="0"/>
          <a:p>
            <a:pPr>
              <a:lnSpc>
                <a:spcPct val="90000"/>
              </a:lnSpc>
              <a:spcBef>
                <a:spcPts val="751"/>
              </a:spcBef>
            </a:pPr>
            <a:r>
              <a:rPr b="1" lang="es-ES_tradnl" sz="2800" spc="-1" strike="noStrike">
                <a:solidFill>
                  <a:srgbClr val="381b25"/>
                </a:solidFill>
                <a:latin typeface="Calibri"/>
                <a:ea typeface="Raleway Black"/>
              </a:rPr>
              <a:t>VII. Kết quả đã đạt được</a:t>
            </a:r>
            <a:endParaRPr b="0" lang="es-ES_tradnl" sz="2800" spc="-1" strike="noStrike">
              <a:solidFill>
                <a:srgbClr val="000000"/>
              </a:solidFill>
              <a:latin typeface="Calibri"/>
            </a:endParaRPr>
          </a:p>
          <a:p>
            <a:pPr>
              <a:lnSpc>
                <a:spcPct val="90000"/>
              </a:lnSpc>
              <a:spcBef>
                <a:spcPts val="751"/>
              </a:spcBef>
            </a:pPr>
            <a:endParaRPr b="0" lang="es-ES_tradnl" sz="2800" spc="-1" strike="noStrike">
              <a:solidFill>
                <a:srgbClr val="000000"/>
              </a:solidFill>
              <a:latin typeface="Calibri"/>
            </a:endParaRPr>
          </a:p>
        </p:txBody>
      </p:sp>
      <p:sp>
        <p:nvSpPr>
          <p:cNvPr id="208" name="Line 3"/>
          <p:cNvSpPr/>
          <p:nvPr/>
        </p:nvSpPr>
        <p:spPr>
          <a:xfrm>
            <a:off x="502920" y="589680"/>
            <a:ext cx="8282160" cy="360"/>
          </a:xfrm>
          <a:prstGeom prst="line">
            <a:avLst/>
          </a:prstGeom>
          <a:ln w="9360">
            <a:solidFill>
              <a:srgbClr val="af3d36"/>
            </a:solidFill>
            <a:miter/>
            <a:headEnd len="med" type="oval" w="med"/>
          </a:ln>
        </p:spPr>
        <p:style>
          <a:lnRef idx="0"/>
          <a:fillRef idx="0"/>
          <a:effectRef idx="0"/>
          <a:fontRef idx="minor"/>
        </p:style>
      </p:sp>
      <p:sp>
        <p:nvSpPr>
          <p:cNvPr id="209" name="CustomShape 4"/>
          <p:cNvSpPr/>
          <p:nvPr/>
        </p:nvSpPr>
        <p:spPr>
          <a:xfrm>
            <a:off x="384120" y="4755960"/>
            <a:ext cx="8394120" cy="456120"/>
          </a:xfrm>
          <a:prstGeom prst="rect">
            <a:avLst/>
          </a:prstGeom>
          <a:noFill/>
          <a:ln>
            <a:noFill/>
          </a:ln>
        </p:spPr>
        <p:style>
          <a:lnRef idx="0"/>
          <a:fillRef idx="0"/>
          <a:effectRef idx="0"/>
          <a:fontRef idx="minor"/>
        </p:style>
      </p:sp>
      <p:sp>
        <p:nvSpPr>
          <p:cNvPr id="210" name="TextShape 5"/>
          <p:cNvSpPr txBox="1"/>
          <p:nvPr/>
        </p:nvSpPr>
        <p:spPr>
          <a:xfrm>
            <a:off x="548640" y="1098720"/>
            <a:ext cx="7955280" cy="3285000"/>
          </a:xfrm>
          <a:prstGeom prst="rect">
            <a:avLst/>
          </a:prstGeom>
          <a:noFill/>
          <a:ln>
            <a:noFill/>
          </a:ln>
        </p:spPr>
        <p:txBody>
          <a:bodyPr lIns="90000" rIns="90000" tIns="45000" bIns="45000"/>
          <a:p>
            <a:r>
              <a:rPr b="0" lang="en-US" sz="2400" spc="-1" strike="noStrike">
                <a:latin typeface="DejaVu Sans"/>
              </a:rPr>
              <a:t>- Xây dựng được hệ thống giám sát với module phần cứng ESP 8266 và các sensor. </a:t>
            </a:r>
            <a:endParaRPr b="0" lang="en-US" sz="2400" spc="-1" strike="noStrike">
              <a:latin typeface="DejaVu Sans"/>
            </a:endParaRPr>
          </a:p>
          <a:p>
            <a:endParaRPr b="0" lang="en-US" sz="2400" spc="-1" strike="noStrike">
              <a:latin typeface="DejaVu Sans"/>
            </a:endParaRPr>
          </a:p>
          <a:p>
            <a:r>
              <a:rPr b="0" lang="en-US" sz="2400" spc="-1" strike="noStrike">
                <a:latin typeface="DejaVu Sans"/>
              </a:rPr>
              <a:t>- Hiện thực ứng dung sử dụng Nodejs + Mongodb phần server và ReactJS ở front-end.</a:t>
            </a:r>
            <a:endParaRPr b="0" lang="en-US" sz="2400" spc="-1" strike="noStrike">
              <a:latin typeface="DejaVu Sans"/>
            </a:endParaRPr>
          </a:p>
          <a:p>
            <a:endParaRPr b="0" lang="en-US" sz="2400" spc="-1" strike="noStrike">
              <a:latin typeface="DejaVu Sans"/>
            </a:endParaRPr>
          </a:p>
          <a:p>
            <a:r>
              <a:rPr b="0" lang="en-US" sz="2400" spc="-1" strike="noStrike">
                <a:latin typeface="DejaVu Sans"/>
              </a:rPr>
              <a:t>- Tích hợp giải thuật Recurrent Neural Network vào ứng dụng đẻ  dự đoán các chỉ số trong tương lai. Tuy nhiên độ chính xác của dự đoán chưa cao.</a:t>
            </a:r>
            <a:endParaRPr b="0" lang="en-US" sz="2400" spc="-1" strike="noStrike">
              <a:latin typeface="DejaVu Sans"/>
            </a:endParaRPr>
          </a:p>
        </p:txBody>
      </p:sp>
    </p:spTree>
  </p:cSld>
  <p:transition spd="slow">
    <p:push dir="u"/>
  </p:transition>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511920" y="527760"/>
            <a:ext cx="7809120" cy="597240"/>
          </a:xfrm>
          <a:prstGeom prst="rect">
            <a:avLst/>
          </a:prstGeom>
          <a:noFill/>
          <a:ln>
            <a:noFill/>
          </a:ln>
        </p:spPr>
        <p:txBody>
          <a:bodyPr lIns="0" rIns="0" tIns="0" bIns="0" anchor="ctr"/>
          <a:p>
            <a:pPr>
              <a:lnSpc>
                <a:spcPct val="90000"/>
              </a:lnSpc>
              <a:spcBef>
                <a:spcPts val="751"/>
              </a:spcBef>
            </a:pPr>
            <a:r>
              <a:rPr b="1" lang="es-ES_tradnl" sz="4000" spc="-1" strike="noStrike">
                <a:solidFill>
                  <a:srgbClr val="d9d9d9"/>
                </a:solidFill>
                <a:latin typeface="DejaVu Sans"/>
                <a:ea typeface="Raleway Black"/>
              </a:rPr>
              <a:t>VIII. Hướng phát triển </a:t>
            </a:r>
            <a:endParaRPr b="0" lang="es-ES_tradnl" sz="4000" spc="-1" strike="noStrike">
              <a:solidFill>
                <a:srgbClr val="000000"/>
              </a:solidFill>
              <a:latin typeface="DejaVu Sans"/>
            </a:endParaRPr>
          </a:p>
        </p:txBody>
      </p:sp>
      <p:sp>
        <p:nvSpPr>
          <p:cNvPr id="212" name="TextShape 2"/>
          <p:cNvSpPr txBox="1"/>
          <p:nvPr/>
        </p:nvSpPr>
        <p:spPr>
          <a:xfrm>
            <a:off x="503280" y="842760"/>
            <a:ext cx="7086240" cy="423000"/>
          </a:xfrm>
          <a:prstGeom prst="rect">
            <a:avLst/>
          </a:prstGeom>
          <a:solidFill>
            <a:srgbClr val="ffffff"/>
          </a:solidFill>
          <a:ln>
            <a:noFill/>
          </a:ln>
        </p:spPr>
        <p:txBody>
          <a:bodyPr lIns="0" rIns="0" tIns="72000" bIns="0"/>
          <a:p>
            <a:pPr>
              <a:lnSpc>
                <a:spcPct val="90000"/>
              </a:lnSpc>
              <a:spcBef>
                <a:spcPts val="751"/>
              </a:spcBef>
            </a:pPr>
            <a:r>
              <a:rPr b="1" lang="es-ES_tradnl" sz="2800" spc="-1" strike="noStrike">
                <a:solidFill>
                  <a:srgbClr val="381b25"/>
                </a:solidFill>
                <a:latin typeface="Calibri"/>
                <a:ea typeface="Raleway Black"/>
              </a:rPr>
              <a:t>VIII. Hướng phát triển </a:t>
            </a:r>
            <a:endParaRPr b="0" lang="es-ES_tradnl" sz="2800" spc="-1" strike="noStrike">
              <a:solidFill>
                <a:srgbClr val="000000"/>
              </a:solidFill>
              <a:latin typeface="Calibri"/>
            </a:endParaRPr>
          </a:p>
          <a:p>
            <a:pPr>
              <a:lnSpc>
                <a:spcPct val="90000"/>
              </a:lnSpc>
              <a:spcBef>
                <a:spcPts val="751"/>
              </a:spcBef>
            </a:pPr>
            <a:endParaRPr b="0" lang="es-ES_tradnl" sz="2800" spc="-1" strike="noStrike">
              <a:solidFill>
                <a:srgbClr val="000000"/>
              </a:solidFill>
              <a:latin typeface="Calibri"/>
            </a:endParaRPr>
          </a:p>
          <a:p>
            <a:pPr>
              <a:lnSpc>
                <a:spcPct val="90000"/>
              </a:lnSpc>
              <a:spcBef>
                <a:spcPts val="751"/>
              </a:spcBef>
            </a:pPr>
            <a:endParaRPr b="0" lang="es-ES_tradnl" sz="2800" spc="-1" strike="noStrike">
              <a:solidFill>
                <a:srgbClr val="000000"/>
              </a:solidFill>
              <a:latin typeface="Calibri"/>
            </a:endParaRPr>
          </a:p>
        </p:txBody>
      </p:sp>
      <p:sp>
        <p:nvSpPr>
          <p:cNvPr id="213" name="CustomShape 3"/>
          <p:cNvSpPr/>
          <p:nvPr/>
        </p:nvSpPr>
        <p:spPr>
          <a:xfrm>
            <a:off x="753480" y="1440000"/>
            <a:ext cx="8103240" cy="2558520"/>
          </a:xfrm>
          <a:prstGeom prst="rect">
            <a:avLst/>
          </a:prstGeom>
          <a:noFill/>
          <a:ln>
            <a:noFill/>
          </a:ln>
        </p:spPr>
        <p:style>
          <a:lnRef idx="0"/>
          <a:fillRef idx="0"/>
          <a:effectRef idx="0"/>
          <a:fontRef idx="minor"/>
        </p:style>
        <p:txBody>
          <a:bodyPr lIns="90000" rIns="90000" tIns="45000" bIns="45000"/>
          <a:p>
            <a:pPr marL="343080" indent="-342720">
              <a:lnSpc>
                <a:spcPct val="150000"/>
              </a:lnSpc>
              <a:buClr>
                <a:srgbClr val="000000"/>
              </a:buClr>
              <a:buFont typeface="Courier New"/>
              <a:buChar char="o"/>
            </a:pPr>
            <a:r>
              <a:rPr b="0" lang="en-US" sz="1800" spc="-1" strike="noStrike">
                <a:solidFill>
                  <a:srgbClr val="000000"/>
                </a:solidFill>
                <a:latin typeface="DejaVu Sans"/>
              </a:rPr>
              <a:t>Trong tương lai, cần mở rộng đề tài với việc giám sát các chỉ số cấp thiết mang tính thời sự hơn, nguyên cứu sự tương tác, tác động lẫn nhau giữa các chỉ số để hệ thống cảnh báo tốt hơn.</a:t>
            </a:r>
            <a:endParaRPr b="0" lang="en-US" sz="1800" spc="-1" strike="noStrike">
              <a:latin typeface="DejaVu Sans"/>
            </a:endParaRPr>
          </a:p>
          <a:p>
            <a:pPr marL="343080" indent="-342720">
              <a:lnSpc>
                <a:spcPct val="150000"/>
              </a:lnSpc>
              <a:buClr>
                <a:srgbClr val="000000"/>
              </a:buClr>
              <a:buFont typeface="Courier New"/>
              <a:buChar char="o"/>
            </a:pPr>
            <a:r>
              <a:rPr b="0" lang="en-US" sz="1800" spc="-1" strike="noStrike">
                <a:solidFill>
                  <a:srgbClr val="000000"/>
                </a:solidFill>
                <a:latin typeface="DejaVu Sans"/>
              </a:rPr>
              <a:t> </a:t>
            </a:r>
            <a:r>
              <a:rPr b="0" lang="en-US" sz="1800" spc="-1" strike="noStrike">
                <a:solidFill>
                  <a:srgbClr val="000000"/>
                </a:solidFill>
                <a:latin typeface="DejaVu Sans"/>
              </a:rPr>
              <a:t>Hệ thống cần được xây dựngđể đáp ứng với số lượng sensor lớn và việc dự đoán ở các chỉ số ở tương lai chuẩn xác hơn.</a:t>
            </a:r>
            <a:endParaRPr b="0" lang="en-US" sz="1800" spc="-1" strike="noStrike">
              <a:latin typeface="DejaVu Sans"/>
            </a:endParaRPr>
          </a:p>
          <a:p>
            <a:pPr marL="343080" indent="-342720">
              <a:lnSpc>
                <a:spcPct val="150000"/>
              </a:lnSpc>
              <a:buClr>
                <a:srgbClr val="000000"/>
              </a:buClr>
              <a:buFont typeface="Courier New"/>
              <a:buChar char="o"/>
            </a:pPr>
            <a:r>
              <a:rPr b="0" lang="en-US" sz="1800" spc="-1" strike="noStrike">
                <a:solidFill>
                  <a:srgbClr val="000000"/>
                </a:solidFill>
                <a:latin typeface="DejaVu Sans"/>
              </a:rPr>
              <a:t>Có kế hoạch để áp dụng hệ thống vào thực tiễn</a:t>
            </a:r>
            <a:endParaRPr b="0" lang="en-US" sz="1800" spc="-1" strike="noStrike">
              <a:latin typeface="DejaVu Sans"/>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511920" y="2366280"/>
            <a:ext cx="8272800" cy="1105200"/>
          </a:xfrm>
          <a:prstGeom prst="rect">
            <a:avLst/>
          </a:prstGeom>
          <a:solidFill>
            <a:srgbClr val="a4b2aa"/>
          </a:solidFill>
          <a:ln>
            <a:noFill/>
          </a:ln>
        </p:spPr>
        <p:txBody>
          <a:bodyPr lIns="0" rIns="0" tIns="72000" bIns="0"/>
          <a:p>
            <a:pPr algn="ctr">
              <a:lnSpc>
                <a:spcPct val="90000"/>
              </a:lnSpc>
              <a:spcBef>
                <a:spcPts val="751"/>
              </a:spcBef>
            </a:pPr>
            <a:r>
              <a:rPr b="1" lang="es-ES_tradnl" sz="3500" spc="-1" strike="noStrike">
                <a:solidFill>
                  <a:srgbClr val="ffffff"/>
                </a:solidFill>
                <a:latin typeface="Raleway Black"/>
                <a:ea typeface="Raleway Black"/>
              </a:rPr>
              <a:t>THANK YOU!</a:t>
            </a:r>
            <a:endParaRPr b="0" lang="es-ES_tradnl" sz="3500" spc="-1" strike="noStrike">
              <a:solidFill>
                <a:srgbClr val="ffffff"/>
              </a:solidFill>
              <a:latin typeface="Calibri"/>
            </a:endParaRPr>
          </a:p>
        </p:txBody>
      </p:sp>
    </p:spTree>
  </p:cSld>
  <p:transition spd="slow">
    <p:push dir="u"/>
  </p:transition>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511920" y="144360"/>
            <a:ext cx="4059720" cy="1038240"/>
          </a:xfrm>
          <a:prstGeom prst="rect">
            <a:avLst/>
          </a:prstGeom>
          <a:noFill/>
          <a:ln>
            <a:noFill/>
          </a:ln>
        </p:spPr>
        <p:txBody>
          <a:bodyPr lIns="0" rIns="0" tIns="0" bIns="0"/>
          <a:p>
            <a:pPr>
              <a:lnSpc>
                <a:spcPct val="90000"/>
              </a:lnSpc>
              <a:spcBef>
                <a:spcPts val="751"/>
              </a:spcBef>
            </a:pPr>
            <a:r>
              <a:rPr b="1" lang="es-ES_tradnl" sz="4400" spc="-1" strike="noStrike">
                <a:solidFill>
                  <a:srgbClr val="d9d9d9"/>
                </a:solidFill>
                <a:latin typeface="Raleway Black"/>
                <a:ea typeface="Raleway Black"/>
              </a:rPr>
              <a:t>NỘI DUNG</a:t>
            </a:r>
            <a:endParaRPr b="0" lang="es-ES_tradnl" sz="4400" spc="-1" strike="noStrike">
              <a:solidFill>
                <a:srgbClr val="000000"/>
              </a:solidFill>
              <a:latin typeface="Calibri"/>
            </a:endParaRPr>
          </a:p>
        </p:txBody>
      </p:sp>
      <p:sp>
        <p:nvSpPr>
          <p:cNvPr id="164" name="TextShape 2"/>
          <p:cNvSpPr txBox="1"/>
          <p:nvPr/>
        </p:nvSpPr>
        <p:spPr>
          <a:xfrm>
            <a:off x="511920" y="490320"/>
            <a:ext cx="5801760" cy="821880"/>
          </a:xfrm>
          <a:prstGeom prst="rect">
            <a:avLst/>
          </a:prstGeom>
          <a:solidFill>
            <a:srgbClr val="ffffff"/>
          </a:solidFill>
          <a:ln>
            <a:noFill/>
          </a:ln>
        </p:spPr>
        <p:txBody>
          <a:bodyPr lIns="0" rIns="0" tIns="72000" bIns="0"/>
          <a:p>
            <a:pPr>
              <a:lnSpc>
                <a:spcPct val="90000"/>
              </a:lnSpc>
              <a:spcBef>
                <a:spcPts val="751"/>
              </a:spcBef>
            </a:pPr>
            <a:r>
              <a:rPr b="1" lang="es-ES_tradnl" sz="2400" spc="-1" strike="noStrike">
                <a:solidFill>
                  <a:srgbClr val="404040"/>
                </a:solidFill>
                <a:latin typeface="Raleway Black"/>
                <a:ea typeface="Raleway Black"/>
              </a:rPr>
              <a:t>NỘI DUNG</a:t>
            </a:r>
            <a:endParaRPr b="0" lang="es-ES_tradnl" sz="2400" spc="-1" strike="noStrike">
              <a:solidFill>
                <a:srgbClr val="000000"/>
              </a:solidFill>
              <a:latin typeface="Calibri"/>
            </a:endParaRPr>
          </a:p>
        </p:txBody>
      </p:sp>
      <p:sp>
        <p:nvSpPr>
          <p:cNvPr id="165" name="Line 3"/>
          <p:cNvSpPr/>
          <p:nvPr/>
        </p:nvSpPr>
        <p:spPr>
          <a:xfrm>
            <a:off x="511920" y="500400"/>
            <a:ext cx="6643080" cy="360"/>
          </a:xfrm>
          <a:prstGeom prst="line">
            <a:avLst/>
          </a:prstGeom>
          <a:ln w="9360">
            <a:solidFill>
              <a:srgbClr val="af3d36"/>
            </a:solidFill>
            <a:miter/>
            <a:headEnd len="med" type="oval" w="med"/>
          </a:ln>
        </p:spPr>
        <p:style>
          <a:lnRef idx="0"/>
          <a:fillRef idx="0"/>
          <a:effectRef idx="0"/>
          <a:fontRef idx="minor"/>
        </p:style>
      </p:sp>
      <p:sp>
        <p:nvSpPr>
          <p:cNvPr id="166" name="CustomShape 4"/>
          <p:cNvSpPr/>
          <p:nvPr/>
        </p:nvSpPr>
        <p:spPr>
          <a:xfrm>
            <a:off x="513360" y="858600"/>
            <a:ext cx="8118360" cy="3747960"/>
          </a:xfrm>
          <a:prstGeom prst="rect">
            <a:avLst/>
          </a:prstGeom>
          <a:noFill/>
          <a:ln>
            <a:noFill/>
          </a:ln>
        </p:spPr>
        <p:style>
          <a:lnRef idx="0"/>
          <a:fillRef idx="0"/>
          <a:effectRef idx="0"/>
          <a:fontRef idx="minor"/>
        </p:style>
        <p:txBody>
          <a:bodyPr lIns="90000" rIns="90000" tIns="45000" bIns="45000"/>
          <a:p>
            <a:pPr marL="514440" indent="-514080">
              <a:lnSpc>
                <a:spcPct val="150000"/>
              </a:lnSpc>
              <a:buClr>
                <a:srgbClr val="000000"/>
              </a:buClr>
              <a:buFont typeface="StarSymbol"/>
              <a:buAutoNum type="romanUcPeriod"/>
            </a:pPr>
            <a:r>
              <a:rPr b="0" lang="en-US" sz="2000" spc="-1" strike="noStrike">
                <a:solidFill>
                  <a:srgbClr val="000000"/>
                </a:solidFill>
                <a:latin typeface="DejaVu Sans"/>
              </a:rPr>
              <a:t>Lý do thực hiện đề tài</a:t>
            </a:r>
            <a:endParaRPr b="0" lang="en-US" sz="2000" spc="-1" strike="noStrike">
              <a:latin typeface="DejaVu Sans"/>
            </a:endParaRPr>
          </a:p>
          <a:p>
            <a:pPr marL="514440" indent="-514080">
              <a:lnSpc>
                <a:spcPct val="150000"/>
              </a:lnSpc>
              <a:buClr>
                <a:srgbClr val="000000"/>
              </a:buClr>
              <a:buFont typeface="StarSymbol"/>
              <a:buAutoNum type="romanUcPeriod"/>
            </a:pPr>
            <a:r>
              <a:rPr b="0" lang="en-US" sz="2000" spc="-1" strike="noStrike">
                <a:solidFill>
                  <a:srgbClr val="000000"/>
                </a:solidFill>
                <a:latin typeface="DejaVu Sans"/>
              </a:rPr>
              <a:t>Phương pháp, đối tượng và phạm vi đề tài</a:t>
            </a:r>
            <a:endParaRPr b="0" lang="en-US" sz="2000" spc="-1" strike="noStrike">
              <a:latin typeface="DejaVu Sans"/>
            </a:endParaRPr>
          </a:p>
          <a:p>
            <a:pPr marL="514440" indent="-514080">
              <a:lnSpc>
                <a:spcPct val="150000"/>
              </a:lnSpc>
              <a:buClr>
                <a:srgbClr val="000000"/>
              </a:buClr>
              <a:buFont typeface="StarSymbol"/>
              <a:buAutoNum type="romanUcPeriod"/>
            </a:pPr>
            <a:r>
              <a:rPr b="0" lang="en-US" sz="2000" spc="-1" strike="noStrike">
                <a:solidFill>
                  <a:srgbClr val="381b25"/>
                </a:solidFill>
                <a:latin typeface="DejaVu Sans"/>
                <a:ea typeface="Raleway Black"/>
              </a:rPr>
              <a:t> </a:t>
            </a:r>
            <a:r>
              <a:rPr b="0" lang="en-US" sz="2000" spc="-1" strike="noStrike">
                <a:solidFill>
                  <a:srgbClr val="381b25"/>
                </a:solidFill>
                <a:latin typeface="DejaVu Sans"/>
                <a:ea typeface="Raleway Black"/>
              </a:rPr>
              <a:t>Mô hình xây dựng ứng dụng</a:t>
            </a:r>
            <a:endParaRPr b="0" lang="en-US" sz="2000" spc="-1" strike="noStrike">
              <a:latin typeface="DejaVu Sans"/>
            </a:endParaRPr>
          </a:p>
          <a:p>
            <a:pPr marL="514440" indent="-514080">
              <a:lnSpc>
                <a:spcPct val="150000"/>
              </a:lnSpc>
              <a:buClr>
                <a:srgbClr val="000000"/>
              </a:buClr>
              <a:buFont typeface="StarSymbol"/>
              <a:buAutoNum type="romanUcPeriod"/>
            </a:pPr>
            <a:r>
              <a:rPr b="0" lang="en-US" sz="2000" spc="-1" strike="noStrike">
                <a:solidFill>
                  <a:srgbClr val="381b25"/>
                </a:solidFill>
                <a:latin typeface="DejaVu Sans"/>
                <a:ea typeface="Raleway Black"/>
              </a:rPr>
              <a:t> </a:t>
            </a:r>
            <a:r>
              <a:rPr b="0" lang="en-US" sz="2000" spc="-1" strike="noStrike">
                <a:solidFill>
                  <a:srgbClr val="381b25"/>
                </a:solidFill>
                <a:latin typeface="DejaVu Sans"/>
                <a:ea typeface="Raleway Black"/>
              </a:rPr>
              <a:t>Giải pháp cho dự báo </a:t>
            </a:r>
            <a:endParaRPr b="0" lang="en-US" sz="2000" spc="-1" strike="noStrike">
              <a:latin typeface="DejaVu Sans"/>
            </a:endParaRPr>
          </a:p>
          <a:p>
            <a:pPr marL="514440" indent="-514080">
              <a:lnSpc>
                <a:spcPct val="150000"/>
              </a:lnSpc>
              <a:buClr>
                <a:srgbClr val="000000"/>
              </a:buClr>
              <a:buFont typeface="StarSymbol"/>
              <a:buAutoNum type="romanUcPeriod"/>
            </a:pPr>
            <a:r>
              <a:rPr b="0" lang="en-US" sz="2000" spc="-1" strike="noStrike">
                <a:solidFill>
                  <a:srgbClr val="381b25"/>
                </a:solidFill>
                <a:latin typeface="DejaVu Sans"/>
                <a:ea typeface="Raleway Black"/>
              </a:rPr>
              <a:t>Hiện thực</a:t>
            </a:r>
            <a:endParaRPr b="0" lang="en-US" sz="2000" spc="-1" strike="noStrike">
              <a:latin typeface="DejaVu Sans"/>
            </a:endParaRPr>
          </a:p>
          <a:p>
            <a:pPr marL="514440" indent="-514080">
              <a:lnSpc>
                <a:spcPct val="150000"/>
              </a:lnSpc>
              <a:buClr>
                <a:srgbClr val="000000"/>
              </a:buClr>
              <a:buFont typeface="StarSymbol"/>
              <a:buAutoNum type="romanUcPeriod"/>
            </a:pPr>
            <a:r>
              <a:rPr b="0" lang="en-US" sz="2000" spc="-1" strike="noStrike">
                <a:solidFill>
                  <a:srgbClr val="381b25"/>
                </a:solidFill>
                <a:latin typeface="DejaVu Sans"/>
                <a:ea typeface="Raleway Black"/>
              </a:rPr>
              <a:t> </a:t>
            </a:r>
            <a:r>
              <a:rPr b="0" lang="en-US" sz="2000" spc="-1" strike="noStrike">
                <a:solidFill>
                  <a:srgbClr val="381b25"/>
                </a:solidFill>
                <a:latin typeface="DejaVu Sans"/>
                <a:ea typeface="Raleway Black"/>
              </a:rPr>
              <a:t>Kết quả đạt được</a:t>
            </a:r>
            <a:endParaRPr b="0" lang="en-US" sz="2000" spc="-1" strike="noStrike">
              <a:latin typeface="DejaVu Sans"/>
            </a:endParaRPr>
          </a:p>
          <a:p>
            <a:pPr marL="514440" indent="-514080">
              <a:lnSpc>
                <a:spcPct val="150000"/>
              </a:lnSpc>
              <a:buClr>
                <a:srgbClr val="000000"/>
              </a:buClr>
              <a:buFont typeface="StarSymbol"/>
              <a:buAutoNum type="romanUcPeriod"/>
            </a:pPr>
            <a:r>
              <a:rPr b="0" lang="en-US" sz="2000" spc="-1" strike="noStrike">
                <a:solidFill>
                  <a:srgbClr val="381b25"/>
                </a:solidFill>
                <a:latin typeface="DejaVu Sans"/>
                <a:ea typeface="Raleway Black"/>
              </a:rPr>
              <a:t> </a:t>
            </a:r>
            <a:r>
              <a:rPr b="0" lang="en-US" sz="2000" spc="-1" strike="noStrike">
                <a:solidFill>
                  <a:srgbClr val="381b25"/>
                </a:solidFill>
                <a:latin typeface="DejaVu Sans"/>
                <a:ea typeface="Raleway Black"/>
              </a:rPr>
              <a:t>Hướng phát triển </a:t>
            </a:r>
            <a:endParaRPr b="0" lang="en-US" sz="2000" spc="-1" strike="noStrike">
              <a:latin typeface="DejaVu Sans"/>
            </a:endParaRPr>
          </a:p>
          <a:p>
            <a:pPr>
              <a:lnSpc>
                <a:spcPct val="150000"/>
              </a:lnSpc>
            </a:pPr>
            <a:endParaRPr b="0" lang="en-US" sz="2000" spc="-1" strike="noStrike">
              <a:latin typeface="DejaVu Sans"/>
            </a:endParaRPr>
          </a:p>
        </p:txBody>
      </p:sp>
    </p:spTree>
  </p:cSld>
  <p:transition spd="slow">
    <p:push dir="u"/>
  </p:transition>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503280" y="408960"/>
            <a:ext cx="4367520" cy="597240"/>
          </a:xfrm>
          <a:prstGeom prst="rect">
            <a:avLst/>
          </a:prstGeom>
          <a:noFill/>
          <a:ln>
            <a:noFill/>
          </a:ln>
        </p:spPr>
        <p:txBody>
          <a:bodyPr lIns="0" rIns="0" tIns="0" bIns="0" anchor="ctr"/>
          <a:p>
            <a:pPr>
              <a:lnSpc>
                <a:spcPct val="90000"/>
              </a:lnSpc>
              <a:spcBef>
                <a:spcPts val="751"/>
              </a:spcBef>
            </a:pPr>
            <a:r>
              <a:rPr b="1" lang="es-ES_tradnl" sz="7500" spc="-1" strike="noStrike">
                <a:solidFill>
                  <a:srgbClr val="d9d9d9"/>
                </a:solidFill>
                <a:latin typeface="Calibri Light"/>
                <a:ea typeface="Lato Light"/>
              </a:rPr>
              <a:t>I.</a:t>
            </a:r>
            <a:endParaRPr b="0" lang="es-ES_tradnl" sz="7500" spc="-1" strike="noStrike">
              <a:solidFill>
                <a:srgbClr val="000000"/>
              </a:solidFill>
              <a:latin typeface="Calibri"/>
            </a:endParaRPr>
          </a:p>
        </p:txBody>
      </p:sp>
      <p:sp>
        <p:nvSpPr>
          <p:cNvPr id="168" name="TextShape 2"/>
          <p:cNvSpPr txBox="1"/>
          <p:nvPr/>
        </p:nvSpPr>
        <p:spPr>
          <a:xfrm>
            <a:off x="503280" y="588240"/>
            <a:ext cx="5412960" cy="480960"/>
          </a:xfrm>
          <a:prstGeom prst="rect">
            <a:avLst/>
          </a:prstGeom>
          <a:solidFill>
            <a:srgbClr val="ffffff"/>
          </a:solidFill>
          <a:ln>
            <a:noFill/>
          </a:ln>
        </p:spPr>
        <p:txBody>
          <a:bodyPr lIns="0" rIns="0" tIns="72000" bIns="0"/>
          <a:p>
            <a:pPr>
              <a:lnSpc>
                <a:spcPct val="90000"/>
              </a:lnSpc>
              <a:spcBef>
                <a:spcPts val="751"/>
              </a:spcBef>
            </a:pPr>
            <a:r>
              <a:rPr b="1" lang="es-ES_tradnl" sz="2800" spc="-1" strike="noStrike">
                <a:solidFill>
                  <a:srgbClr val="381b25"/>
                </a:solidFill>
                <a:latin typeface="Calibri"/>
                <a:ea typeface="Raleway Black"/>
              </a:rPr>
              <a:t>I. Lý do thực hiện đề tài</a:t>
            </a:r>
            <a:endParaRPr b="0" lang="es-ES_tradnl" sz="2800" spc="-1" strike="noStrike">
              <a:solidFill>
                <a:srgbClr val="000000"/>
              </a:solidFill>
              <a:latin typeface="Calibri"/>
            </a:endParaRPr>
          </a:p>
        </p:txBody>
      </p:sp>
      <p:sp>
        <p:nvSpPr>
          <p:cNvPr id="169" name="Line 3"/>
          <p:cNvSpPr/>
          <p:nvPr/>
        </p:nvSpPr>
        <p:spPr>
          <a:xfrm>
            <a:off x="502920" y="589680"/>
            <a:ext cx="8282160" cy="360"/>
          </a:xfrm>
          <a:prstGeom prst="line">
            <a:avLst/>
          </a:prstGeom>
          <a:ln w="9360">
            <a:solidFill>
              <a:srgbClr val="af3d36"/>
            </a:solidFill>
            <a:miter/>
            <a:headEnd len="med" type="oval" w="med"/>
          </a:ln>
        </p:spPr>
        <p:style>
          <a:lnRef idx="0"/>
          <a:fillRef idx="0"/>
          <a:effectRef idx="0"/>
          <a:fontRef idx="minor"/>
        </p:style>
      </p:sp>
      <p:sp>
        <p:nvSpPr>
          <p:cNvPr id="170" name="CustomShape 4"/>
          <p:cNvSpPr/>
          <p:nvPr/>
        </p:nvSpPr>
        <p:spPr>
          <a:xfrm>
            <a:off x="675000" y="1393560"/>
            <a:ext cx="7777080" cy="374724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000000"/>
              </a:buClr>
              <a:buFont typeface="Wingdings" charset="2"/>
              <a:buChar char=""/>
            </a:pPr>
            <a:r>
              <a:rPr b="0" lang="en-US" sz="2400" spc="-1" strike="noStrike">
                <a:solidFill>
                  <a:srgbClr val="000000"/>
                </a:solidFill>
                <a:latin typeface="Calibri"/>
              </a:rPr>
              <a:t>Ô nhiễm không khí đang là vấn đề quan tâm đặc biệt.</a:t>
            </a:r>
            <a:endParaRPr b="0" lang="en-US" sz="2400" spc="-1" strike="noStrike">
              <a:latin typeface="Arial"/>
            </a:endParaRPr>
          </a:p>
          <a:p>
            <a:pPr>
              <a:lnSpc>
                <a:spcPct val="100000"/>
              </a:lnSpc>
            </a:pPr>
            <a:endParaRPr b="0" lang="en-US" sz="2400" spc="-1" strike="noStrike">
              <a:latin typeface="Arial"/>
            </a:endParaRPr>
          </a:p>
          <a:p>
            <a:pPr marL="343080" indent="-342720">
              <a:lnSpc>
                <a:spcPct val="100000"/>
              </a:lnSpc>
              <a:buClr>
                <a:srgbClr val="000000"/>
              </a:buClr>
              <a:buFont typeface="Wingdings" charset="2"/>
              <a:buChar char=""/>
            </a:pPr>
            <a:r>
              <a:rPr b="0" lang="en-US" sz="2400" spc="-1" strike="noStrike">
                <a:solidFill>
                  <a:srgbClr val="000000"/>
                </a:solidFill>
                <a:latin typeface="Calibri"/>
              </a:rPr>
              <a:t>Nguyên cứu các hệ thống giám sát, phân tích và cảnh báo cho chất lượng không khí và vấn đề có tính thời sự.</a:t>
            </a:r>
            <a:endParaRPr b="0" lang="en-US" sz="2400" spc="-1" strike="noStrike">
              <a:latin typeface="Arial"/>
            </a:endParaRPr>
          </a:p>
          <a:p>
            <a:pPr>
              <a:lnSpc>
                <a:spcPct val="100000"/>
              </a:lnSpc>
            </a:pPr>
            <a:endParaRPr b="0" lang="en-US" sz="2400" spc="-1" strike="noStrike">
              <a:latin typeface="Arial"/>
            </a:endParaRPr>
          </a:p>
          <a:p>
            <a:pPr marL="343080" indent="-342720">
              <a:lnSpc>
                <a:spcPct val="100000"/>
              </a:lnSpc>
              <a:buClr>
                <a:srgbClr val="000000"/>
              </a:buClr>
              <a:buFont typeface="Wingdings" charset="2"/>
              <a:buChar char=""/>
            </a:pPr>
            <a:r>
              <a:rPr b="0" lang="en-US" sz="2400" spc="-1" strike="noStrike">
                <a:solidFill>
                  <a:srgbClr val="000000"/>
                </a:solidFill>
                <a:latin typeface="Calibri"/>
              </a:rPr>
              <a:t>Sự phát triển mạnh mẽ của công nghệ Internet of Things</a:t>
            </a:r>
            <a:endParaRPr b="0" lang="en-US" sz="2400" spc="-1" strike="noStrike">
              <a:latin typeface="Arial"/>
            </a:endParaRPr>
          </a:p>
          <a:p>
            <a:pPr>
              <a:lnSpc>
                <a:spcPct val="100000"/>
              </a:lnSpc>
            </a:pPr>
            <a:endParaRPr b="0" lang="en-US" sz="2400" spc="-1" strike="noStrike">
              <a:latin typeface="Arial"/>
            </a:endParaRPr>
          </a:p>
        </p:txBody>
      </p:sp>
    </p:spTree>
  </p:cSld>
  <p:transition spd="slow">
    <p:push dir="u"/>
  </p:transition>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503280" y="408960"/>
            <a:ext cx="4367520" cy="597240"/>
          </a:xfrm>
          <a:prstGeom prst="rect">
            <a:avLst/>
          </a:prstGeom>
          <a:noFill/>
          <a:ln>
            <a:noFill/>
          </a:ln>
        </p:spPr>
        <p:txBody>
          <a:bodyPr lIns="0" rIns="0" tIns="0" bIns="0" anchor="ctr"/>
          <a:p>
            <a:pPr>
              <a:lnSpc>
                <a:spcPct val="90000"/>
              </a:lnSpc>
              <a:spcBef>
                <a:spcPts val="751"/>
              </a:spcBef>
            </a:pPr>
            <a:r>
              <a:rPr b="1" lang="es-ES_tradnl" sz="7500" spc="-1" strike="noStrike">
                <a:solidFill>
                  <a:srgbClr val="d9d9d9"/>
                </a:solidFill>
                <a:latin typeface="Calibri Light"/>
                <a:ea typeface="Lato Light"/>
              </a:rPr>
              <a:t>II.</a:t>
            </a:r>
            <a:endParaRPr b="0" lang="es-ES_tradnl" sz="7500" spc="-1" strike="noStrike">
              <a:solidFill>
                <a:srgbClr val="000000"/>
              </a:solidFill>
              <a:latin typeface="Calibri"/>
            </a:endParaRPr>
          </a:p>
        </p:txBody>
      </p:sp>
      <p:sp>
        <p:nvSpPr>
          <p:cNvPr id="172" name="TextShape 2"/>
          <p:cNvSpPr txBox="1"/>
          <p:nvPr/>
        </p:nvSpPr>
        <p:spPr>
          <a:xfrm>
            <a:off x="503280" y="588240"/>
            <a:ext cx="7957080" cy="480960"/>
          </a:xfrm>
          <a:prstGeom prst="rect">
            <a:avLst/>
          </a:prstGeom>
          <a:solidFill>
            <a:srgbClr val="ffffff"/>
          </a:solidFill>
          <a:ln>
            <a:noFill/>
          </a:ln>
        </p:spPr>
        <p:txBody>
          <a:bodyPr lIns="0" rIns="0" tIns="72000" bIns="0"/>
          <a:p>
            <a:pPr>
              <a:lnSpc>
                <a:spcPct val="90000"/>
              </a:lnSpc>
              <a:spcBef>
                <a:spcPts val="751"/>
              </a:spcBef>
            </a:pPr>
            <a:r>
              <a:rPr b="1" lang="es-ES_tradnl" sz="2800" spc="-1" strike="noStrike">
                <a:solidFill>
                  <a:srgbClr val="381b25"/>
                </a:solidFill>
                <a:latin typeface="Calibri"/>
                <a:ea typeface="Raleway Black"/>
              </a:rPr>
              <a:t>II. Phương pháp, đối tượng, phạm vi đề tài</a:t>
            </a:r>
            <a:endParaRPr b="0" lang="es-ES_tradnl" sz="2800" spc="-1" strike="noStrike">
              <a:solidFill>
                <a:srgbClr val="000000"/>
              </a:solidFill>
              <a:latin typeface="Calibri"/>
            </a:endParaRPr>
          </a:p>
        </p:txBody>
      </p:sp>
      <p:sp>
        <p:nvSpPr>
          <p:cNvPr id="173" name="Line 3"/>
          <p:cNvSpPr/>
          <p:nvPr/>
        </p:nvSpPr>
        <p:spPr>
          <a:xfrm>
            <a:off x="502920" y="589680"/>
            <a:ext cx="8282160" cy="360"/>
          </a:xfrm>
          <a:prstGeom prst="line">
            <a:avLst/>
          </a:prstGeom>
          <a:ln w="9360">
            <a:solidFill>
              <a:srgbClr val="af3d36"/>
            </a:solidFill>
            <a:miter/>
            <a:headEnd len="med" type="oval" w="med"/>
          </a:ln>
        </p:spPr>
        <p:style>
          <a:lnRef idx="0"/>
          <a:fillRef idx="0"/>
          <a:effectRef idx="0"/>
          <a:fontRef idx="minor"/>
        </p:style>
      </p:sp>
      <p:sp>
        <p:nvSpPr>
          <p:cNvPr id="174" name="CustomShape 4"/>
          <p:cNvSpPr/>
          <p:nvPr/>
        </p:nvSpPr>
        <p:spPr>
          <a:xfrm>
            <a:off x="678600" y="1249200"/>
            <a:ext cx="7606080" cy="3441960"/>
          </a:xfrm>
          <a:prstGeom prst="rect">
            <a:avLst/>
          </a:prstGeom>
          <a:noFill/>
          <a:ln>
            <a:noFill/>
          </a:ln>
        </p:spPr>
        <p:style>
          <a:lnRef idx="0"/>
          <a:fillRef idx="0"/>
          <a:effectRef idx="0"/>
          <a:fontRef idx="minor"/>
        </p:style>
        <p:txBody>
          <a:bodyPr lIns="90000" rIns="90000" tIns="45000" bIns="45000"/>
          <a:p>
            <a:pPr lvl="1" marL="432000" indent="-216000">
              <a:lnSpc>
                <a:spcPct val="100000"/>
              </a:lnSpc>
              <a:buClr>
                <a:srgbClr val="000000"/>
              </a:buClr>
              <a:buSzPct val="45000"/>
              <a:buFont typeface="Wingdings" charset="2"/>
              <a:buChar char=""/>
            </a:pPr>
            <a:r>
              <a:rPr b="1" lang="en-US" sz="2400" spc="-1" strike="noStrike">
                <a:solidFill>
                  <a:srgbClr val="000000"/>
                </a:solidFill>
                <a:latin typeface="Calibri"/>
              </a:rPr>
              <a:t>Phương pháp nguyên cứu:</a:t>
            </a:r>
            <a:endParaRPr b="0" lang="en-US" sz="2400" spc="-1" strike="noStrike">
              <a:latin typeface="Arial"/>
            </a:endParaRPr>
          </a:p>
          <a:p>
            <a:pPr lvl="1" marL="685800" indent="-342720">
              <a:lnSpc>
                <a:spcPct val="100000"/>
              </a:lnSpc>
              <a:buClr>
                <a:srgbClr val="ff0000"/>
              </a:buClr>
              <a:buFont typeface="Wingdings" charset="2"/>
              <a:buChar char=""/>
            </a:pPr>
            <a:r>
              <a:rPr b="0" lang="en-US" sz="2200" spc="-1" strike="noStrike">
                <a:solidFill>
                  <a:srgbClr val="000000"/>
                </a:solidFill>
                <a:latin typeface="Calibri"/>
              </a:rPr>
              <a:t>- Phương pháp thu thập, truyền và nhận dữ liệu chỉ số ô nhiễm không khí</a:t>
            </a:r>
            <a:endParaRPr b="0" lang="en-US" sz="2200" spc="-1" strike="noStrike">
              <a:latin typeface="Arial"/>
            </a:endParaRPr>
          </a:p>
          <a:p>
            <a:pPr lvl="1" marL="685800" indent="-342720">
              <a:lnSpc>
                <a:spcPct val="100000"/>
              </a:lnSpc>
              <a:buClr>
                <a:srgbClr val="ff0000"/>
              </a:buClr>
              <a:buFont typeface="Wingdings" charset="2"/>
              <a:buChar char=""/>
            </a:pPr>
            <a:r>
              <a:rPr b="0" lang="en-US" sz="2200" spc="-1" strike="noStrike">
                <a:solidFill>
                  <a:srgbClr val="000000"/>
                </a:solidFill>
                <a:latin typeface="Calibri"/>
              </a:rPr>
              <a:t>- G</a:t>
            </a:r>
            <a:r>
              <a:rPr b="0" lang="en-US" sz="2200" spc="-1" strike="noStrike">
                <a:solidFill>
                  <a:srgbClr val="000000"/>
                </a:solidFill>
                <a:latin typeface="Calibri"/>
              </a:rPr>
              <a:t>iám sát, hiển thị, phân tích và cảnh báo khi không khí biến đổi.</a:t>
            </a:r>
            <a:endParaRPr b="0" lang="en-US" sz="2200" spc="-1" strike="noStrike">
              <a:latin typeface="Arial"/>
            </a:endParaRPr>
          </a:p>
          <a:p>
            <a:pPr marL="343080" indent="-342720">
              <a:lnSpc>
                <a:spcPct val="150000"/>
              </a:lnSpc>
              <a:buClr>
                <a:srgbClr val="000000"/>
              </a:buClr>
              <a:buFont typeface="Wingdings" charset="2"/>
              <a:buChar char=""/>
            </a:pPr>
            <a:r>
              <a:rPr b="1" lang="en-US" sz="2400" spc="-1" strike="noStrike">
                <a:solidFill>
                  <a:srgbClr val="000000"/>
                </a:solidFill>
                <a:latin typeface="Calibri"/>
              </a:rPr>
              <a:t>Đối tượng</a:t>
            </a:r>
            <a:r>
              <a:rPr b="0" lang="en-US" sz="2400" spc="-1" strike="noStrike">
                <a:solidFill>
                  <a:srgbClr val="000000"/>
                </a:solidFill>
                <a:latin typeface="Calibri"/>
              </a:rPr>
              <a:t>: môi trường trong môi trường làm việc, môi trường sống </a:t>
            </a:r>
            <a:endParaRPr b="0" lang="en-US" sz="2400" spc="-1" strike="noStrike">
              <a:latin typeface="Arial"/>
            </a:endParaRPr>
          </a:p>
          <a:p>
            <a:pPr marL="343080" indent="-342720">
              <a:lnSpc>
                <a:spcPct val="150000"/>
              </a:lnSpc>
              <a:buClr>
                <a:srgbClr val="000000"/>
              </a:buClr>
              <a:buFont typeface="Wingdings" charset="2"/>
              <a:buChar char=""/>
            </a:pPr>
            <a:r>
              <a:rPr b="1" lang="en-US" sz="2400" spc="-1" strike="noStrike">
                <a:solidFill>
                  <a:srgbClr val="000000"/>
                </a:solidFill>
                <a:latin typeface="Calibri"/>
              </a:rPr>
              <a:t>Phạm vi khảo sát</a:t>
            </a:r>
            <a:r>
              <a:rPr b="0" lang="en-US" sz="2400" spc="-1" strike="noStrike">
                <a:solidFill>
                  <a:srgbClr val="000000"/>
                </a:solidFill>
                <a:latin typeface="Calibri"/>
              </a:rPr>
              <a:t>: thành phố Hồ Chí Minh </a:t>
            </a:r>
            <a:endParaRPr b="0" lang="en-US" sz="2400" spc="-1" strike="noStrike">
              <a:latin typeface="Arial"/>
            </a:endParaRPr>
          </a:p>
        </p:txBody>
      </p:sp>
    </p:spTree>
  </p:cSld>
  <p:transition spd="slow">
    <p:push dir="u"/>
  </p:transition>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503280" y="274320"/>
            <a:ext cx="9006480" cy="597240"/>
          </a:xfrm>
          <a:prstGeom prst="rect">
            <a:avLst/>
          </a:prstGeom>
          <a:noFill/>
          <a:ln>
            <a:noFill/>
          </a:ln>
        </p:spPr>
        <p:txBody>
          <a:bodyPr lIns="0" rIns="0" tIns="0" bIns="0" anchor="ctr"/>
          <a:p>
            <a:pPr>
              <a:lnSpc>
                <a:spcPct val="90000"/>
              </a:lnSpc>
              <a:spcBef>
                <a:spcPts val="751"/>
              </a:spcBef>
            </a:pPr>
            <a:r>
              <a:rPr b="1" lang="es-ES_tradnl" sz="3600" spc="-1" strike="noStrike">
                <a:solidFill>
                  <a:srgbClr val="d9d9d9"/>
                </a:solidFill>
                <a:latin typeface="DejaVu Sans"/>
                <a:ea typeface="Lato Light"/>
              </a:rPr>
              <a:t>III. Mô hình xây dựng ứng dụng </a:t>
            </a:r>
            <a:endParaRPr b="0" lang="es-ES_tradnl" sz="3600" spc="-1" strike="noStrike">
              <a:solidFill>
                <a:srgbClr val="000000"/>
              </a:solidFill>
              <a:latin typeface="DejaVu Sans"/>
            </a:endParaRPr>
          </a:p>
        </p:txBody>
      </p:sp>
      <p:sp>
        <p:nvSpPr>
          <p:cNvPr id="176" name="TextShape 2"/>
          <p:cNvSpPr txBox="1"/>
          <p:nvPr/>
        </p:nvSpPr>
        <p:spPr>
          <a:xfrm>
            <a:off x="503280" y="588240"/>
            <a:ext cx="8183520" cy="480960"/>
          </a:xfrm>
          <a:prstGeom prst="rect">
            <a:avLst/>
          </a:prstGeom>
          <a:solidFill>
            <a:srgbClr val="ffffff"/>
          </a:solidFill>
          <a:ln>
            <a:noFill/>
          </a:ln>
        </p:spPr>
        <p:txBody>
          <a:bodyPr lIns="0" rIns="0" tIns="72000" bIns="0"/>
          <a:p>
            <a:pPr>
              <a:lnSpc>
                <a:spcPct val="90000"/>
              </a:lnSpc>
              <a:spcBef>
                <a:spcPts val="751"/>
              </a:spcBef>
            </a:pPr>
            <a:r>
              <a:rPr b="1" lang="es-ES_tradnl" sz="2800" spc="-1" strike="noStrike">
                <a:solidFill>
                  <a:srgbClr val="381b25"/>
                </a:solidFill>
                <a:latin typeface="Calibri"/>
                <a:ea typeface="Raleway Black"/>
              </a:rPr>
              <a:t>III. Mô hình xây dựng ứng dụng</a:t>
            </a:r>
            <a:endParaRPr b="0" lang="es-ES_tradnl" sz="2800" spc="-1" strike="noStrike">
              <a:solidFill>
                <a:srgbClr val="000000"/>
              </a:solidFill>
              <a:latin typeface="Calibri"/>
            </a:endParaRPr>
          </a:p>
        </p:txBody>
      </p:sp>
      <p:sp>
        <p:nvSpPr>
          <p:cNvPr id="177" name="Line 3"/>
          <p:cNvSpPr/>
          <p:nvPr/>
        </p:nvSpPr>
        <p:spPr>
          <a:xfrm>
            <a:off x="502920" y="589680"/>
            <a:ext cx="8282160" cy="360"/>
          </a:xfrm>
          <a:prstGeom prst="line">
            <a:avLst/>
          </a:prstGeom>
          <a:ln w="9360">
            <a:solidFill>
              <a:srgbClr val="af3d36"/>
            </a:solidFill>
            <a:miter/>
            <a:headEnd len="med" type="oval" w="med"/>
          </a:ln>
        </p:spPr>
        <p:style>
          <a:lnRef idx="0"/>
          <a:fillRef idx="0"/>
          <a:effectRef idx="0"/>
          <a:fontRef idx="minor"/>
        </p:style>
      </p:sp>
      <p:pic>
        <p:nvPicPr>
          <p:cNvPr id="178" name="" descr=""/>
          <p:cNvPicPr/>
          <p:nvPr/>
        </p:nvPicPr>
        <p:blipFill>
          <a:blip r:embed="rId1"/>
          <a:stretch/>
        </p:blipFill>
        <p:spPr>
          <a:xfrm rot="16200">
            <a:off x="1080000" y="1082880"/>
            <a:ext cx="5861160" cy="3421440"/>
          </a:xfrm>
          <a:prstGeom prst="rect">
            <a:avLst/>
          </a:prstGeom>
          <a:ln>
            <a:noFill/>
          </a:ln>
        </p:spPr>
      </p:pic>
    </p:spTree>
  </p:cSld>
  <p:transition spd="slow">
    <p:push dir="u"/>
  </p:transition>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393120" y="225720"/>
            <a:ext cx="8293680" cy="597240"/>
          </a:xfrm>
          <a:prstGeom prst="rect">
            <a:avLst/>
          </a:prstGeom>
          <a:noFill/>
          <a:ln>
            <a:noFill/>
          </a:ln>
        </p:spPr>
        <p:txBody>
          <a:bodyPr lIns="0" rIns="0" tIns="0" bIns="0" anchor="ctr"/>
          <a:p>
            <a:pPr>
              <a:lnSpc>
                <a:spcPct val="90000"/>
              </a:lnSpc>
              <a:spcBef>
                <a:spcPts val="751"/>
              </a:spcBef>
            </a:pPr>
            <a:r>
              <a:rPr b="1" lang="es-ES_tradnl" sz="4000" spc="-1" strike="noStrike">
                <a:solidFill>
                  <a:srgbClr val="d9d9d9"/>
                </a:solidFill>
                <a:latin typeface="Calibri Light"/>
                <a:ea typeface="Lato Light"/>
              </a:rPr>
              <a:t>IV. Giải pháp dự báo </a:t>
            </a:r>
            <a:endParaRPr b="0" lang="es-ES_tradnl" sz="4000" spc="-1" strike="noStrike">
              <a:solidFill>
                <a:srgbClr val="000000"/>
              </a:solidFill>
              <a:latin typeface="Calibri"/>
            </a:endParaRPr>
          </a:p>
        </p:txBody>
      </p:sp>
      <p:sp>
        <p:nvSpPr>
          <p:cNvPr id="180" name="TextShape 2"/>
          <p:cNvSpPr txBox="1"/>
          <p:nvPr/>
        </p:nvSpPr>
        <p:spPr>
          <a:xfrm>
            <a:off x="484560" y="544680"/>
            <a:ext cx="7122960" cy="480960"/>
          </a:xfrm>
          <a:prstGeom prst="rect">
            <a:avLst/>
          </a:prstGeom>
          <a:solidFill>
            <a:srgbClr val="ffffff"/>
          </a:solidFill>
          <a:ln>
            <a:noFill/>
          </a:ln>
        </p:spPr>
        <p:txBody>
          <a:bodyPr lIns="0" rIns="0" tIns="72000" bIns="0"/>
          <a:p>
            <a:pPr>
              <a:lnSpc>
                <a:spcPct val="90000"/>
              </a:lnSpc>
              <a:spcBef>
                <a:spcPts val="751"/>
              </a:spcBef>
            </a:pPr>
            <a:r>
              <a:rPr b="1" lang="es-ES_tradnl" sz="2800" spc="-1" strike="noStrike">
                <a:solidFill>
                  <a:srgbClr val="381b25"/>
                </a:solidFill>
                <a:latin typeface="Calibri"/>
                <a:ea typeface="Raleway Black"/>
              </a:rPr>
              <a:t>IV. Giải pháp cho dự báo </a:t>
            </a:r>
            <a:endParaRPr b="0" lang="es-ES_tradnl" sz="2800" spc="-1" strike="noStrike">
              <a:solidFill>
                <a:srgbClr val="000000"/>
              </a:solidFill>
              <a:latin typeface="Calibri"/>
            </a:endParaRPr>
          </a:p>
        </p:txBody>
      </p:sp>
      <p:sp>
        <p:nvSpPr>
          <p:cNvPr id="181" name="Line 3"/>
          <p:cNvSpPr/>
          <p:nvPr/>
        </p:nvSpPr>
        <p:spPr>
          <a:xfrm>
            <a:off x="484200" y="546120"/>
            <a:ext cx="8282160" cy="360"/>
          </a:xfrm>
          <a:prstGeom prst="line">
            <a:avLst/>
          </a:prstGeom>
          <a:ln w="9360">
            <a:solidFill>
              <a:srgbClr val="af3d36"/>
            </a:solidFill>
            <a:miter/>
            <a:headEnd len="med" type="oval" w="med"/>
          </a:ln>
        </p:spPr>
        <p:style>
          <a:lnRef idx="0"/>
          <a:fillRef idx="0"/>
          <a:effectRef idx="0"/>
          <a:fontRef idx="minor"/>
        </p:style>
      </p:sp>
      <p:sp>
        <p:nvSpPr>
          <p:cNvPr id="182" name="TextShape 4"/>
          <p:cNvSpPr txBox="1"/>
          <p:nvPr/>
        </p:nvSpPr>
        <p:spPr>
          <a:xfrm>
            <a:off x="506520" y="1188720"/>
            <a:ext cx="7905960" cy="621000"/>
          </a:xfrm>
          <a:prstGeom prst="rect">
            <a:avLst/>
          </a:prstGeom>
          <a:noFill/>
          <a:ln>
            <a:noFill/>
          </a:ln>
        </p:spPr>
        <p:txBody>
          <a:bodyPr lIns="90000" rIns="90000" tIns="45000" bIns="45000"/>
          <a:p>
            <a:r>
              <a:rPr b="0" lang="en-US" sz="1800" spc="-1" strike="noStrike">
                <a:latin typeface="DejaVu Sans"/>
              </a:rPr>
              <a:t>Áp dụng giải thuật Recurrent Neural Network để  giải quyết bài toán dự đoán giá trị của các chỉ số </a:t>
            </a:r>
            <a:endParaRPr b="0" lang="en-US" sz="1800" spc="-1" strike="noStrike">
              <a:latin typeface="DejaVu Sans"/>
            </a:endParaRPr>
          </a:p>
        </p:txBody>
      </p:sp>
      <p:pic>
        <p:nvPicPr>
          <p:cNvPr id="183" name="" descr=""/>
          <p:cNvPicPr/>
          <p:nvPr/>
        </p:nvPicPr>
        <p:blipFill>
          <a:blip r:embed="rId1"/>
          <a:stretch/>
        </p:blipFill>
        <p:spPr>
          <a:xfrm>
            <a:off x="977040" y="1737360"/>
            <a:ext cx="7344000" cy="2917800"/>
          </a:xfrm>
          <a:prstGeom prst="rect">
            <a:avLst/>
          </a:prstGeom>
          <a:ln>
            <a:noFill/>
          </a:ln>
        </p:spPr>
      </p:pic>
    </p:spTree>
  </p:cSld>
  <p:transition spd="slow">
    <p:push dir="u"/>
  </p:transition>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457200" y="274320"/>
            <a:ext cx="8640720" cy="597240"/>
          </a:xfrm>
          <a:prstGeom prst="rect">
            <a:avLst/>
          </a:prstGeom>
          <a:noFill/>
          <a:ln>
            <a:noFill/>
          </a:ln>
        </p:spPr>
        <p:txBody>
          <a:bodyPr lIns="0" rIns="0" tIns="0" bIns="0" anchor="ctr"/>
          <a:p>
            <a:pPr>
              <a:lnSpc>
                <a:spcPct val="90000"/>
              </a:lnSpc>
              <a:spcBef>
                <a:spcPts val="751"/>
              </a:spcBef>
            </a:pPr>
            <a:r>
              <a:rPr b="1" lang="es-ES_tradnl" sz="4400" spc="-1" strike="noStrike">
                <a:solidFill>
                  <a:srgbClr val="d9d9d9"/>
                </a:solidFill>
                <a:latin typeface="Calibri Light"/>
                <a:ea typeface="Lato Light"/>
              </a:rPr>
              <a:t>V. Hiện thực phần cứng  </a:t>
            </a:r>
            <a:endParaRPr b="0" lang="es-ES_tradnl" sz="4400" spc="-1" strike="noStrike">
              <a:solidFill>
                <a:srgbClr val="000000"/>
              </a:solidFill>
              <a:latin typeface="Calibri"/>
            </a:endParaRPr>
          </a:p>
        </p:txBody>
      </p:sp>
      <p:sp>
        <p:nvSpPr>
          <p:cNvPr id="185" name="TextShape 2"/>
          <p:cNvSpPr txBox="1"/>
          <p:nvPr/>
        </p:nvSpPr>
        <p:spPr>
          <a:xfrm>
            <a:off x="503280" y="588240"/>
            <a:ext cx="7122960" cy="480960"/>
          </a:xfrm>
          <a:prstGeom prst="rect">
            <a:avLst/>
          </a:prstGeom>
          <a:solidFill>
            <a:srgbClr val="ffffff"/>
          </a:solidFill>
          <a:ln>
            <a:noFill/>
          </a:ln>
        </p:spPr>
        <p:txBody>
          <a:bodyPr lIns="0" rIns="0" tIns="72000" bIns="0"/>
          <a:p>
            <a:pPr>
              <a:lnSpc>
                <a:spcPct val="90000"/>
              </a:lnSpc>
              <a:spcBef>
                <a:spcPts val="751"/>
              </a:spcBef>
            </a:pPr>
            <a:r>
              <a:rPr b="1" lang="es-ES_tradnl" sz="2800" spc="-1" strike="noStrike">
                <a:solidFill>
                  <a:srgbClr val="381b25"/>
                </a:solidFill>
                <a:latin typeface="Calibri"/>
                <a:ea typeface="Raleway Black"/>
              </a:rPr>
              <a:t>V. Hiện thực phần cứng </a:t>
            </a:r>
            <a:endParaRPr b="0" lang="es-ES_tradnl" sz="2800" spc="-1" strike="noStrike">
              <a:solidFill>
                <a:srgbClr val="000000"/>
              </a:solidFill>
              <a:latin typeface="Calibri"/>
            </a:endParaRPr>
          </a:p>
        </p:txBody>
      </p:sp>
      <p:sp>
        <p:nvSpPr>
          <p:cNvPr id="186" name="Line 3"/>
          <p:cNvSpPr/>
          <p:nvPr/>
        </p:nvSpPr>
        <p:spPr>
          <a:xfrm>
            <a:off x="502920" y="589680"/>
            <a:ext cx="8282160" cy="360"/>
          </a:xfrm>
          <a:prstGeom prst="line">
            <a:avLst/>
          </a:prstGeom>
          <a:ln w="9360">
            <a:solidFill>
              <a:srgbClr val="af3d36"/>
            </a:solidFill>
            <a:miter/>
            <a:headEnd len="med" type="oval" w="med"/>
          </a:ln>
        </p:spPr>
        <p:style>
          <a:lnRef idx="0"/>
          <a:fillRef idx="0"/>
          <a:effectRef idx="0"/>
          <a:fontRef idx="minor"/>
        </p:style>
      </p:sp>
      <p:pic>
        <p:nvPicPr>
          <p:cNvPr id="187" name="Picture 5" descr=""/>
          <p:cNvPicPr/>
          <p:nvPr/>
        </p:nvPicPr>
        <p:blipFill>
          <a:blip r:embed="rId1"/>
          <a:stretch/>
        </p:blipFill>
        <p:spPr>
          <a:xfrm>
            <a:off x="3291840" y="1183320"/>
            <a:ext cx="4937760" cy="3114360"/>
          </a:xfrm>
          <a:prstGeom prst="rect">
            <a:avLst/>
          </a:prstGeom>
          <a:ln>
            <a:noFill/>
          </a:ln>
        </p:spPr>
      </p:pic>
      <p:sp>
        <p:nvSpPr>
          <p:cNvPr id="188" name="CustomShape 4"/>
          <p:cNvSpPr/>
          <p:nvPr/>
        </p:nvSpPr>
        <p:spPr>
          <a:xfrm>
            <a:off x="650880" y="1464120"/>
            <a:ext cx="2732400" cy="11876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Calibri"/>
              </a:rPr>
              <a:t>Module ESP8266</a:t>
            </a:r>
            <a:endParaRPr b="0" lang="en-US" sz="2400" spc="-1" strike="noStrike">
              <a:latin typeface="Arial"/>
            </a:endParaRPr>
          </a:p>
          <a:p>
            <a:pPr>
              <a:lnSpc>
                <a:spcPct val="100000"/>
              </a:lnSpc>
            </a:pPr>
            <a:r>
              <a:rPr b="0" lang="en-US" sz="2400" spc="-1" strike="noStrike">
                <a:solidFill>
                  <a:srgbClr val="000000"/>
                </a:solidFill>
                <a:latin typeface="Calibri"/>
              </a:rPr>
              <a:t>Sensor DHT11</a:t>
            </a:r>
            <a:endParaRPr b="0" lang="en-US" sz="2400" spc="-1" strike="noStrike">
              <a:latin typeface="Arial"/>
            </a:endParaRPr>
          </a:p>
          <a:p>
            <a:pPr>
              <a:lnSpc>
                <a:spcPct val="100000"/>
              </a:lnSpc>
            </a:pPr>
            <a:r>
              <a:rPr b="0" lang="en-US" sz="2400" spc="-1" strike="noStrike">
                <a:solidFill>
                  <a:srgbClr val="000000"/>
                </a:solidFill>
                <a:latin typeface="Calibri"/>
              </a:rPr>
              <a:t>Sensor  BH1750 </a:t>
            </a:r>
            <a:endParaRPr b="0" lang="en-US" sz="2400" spc="-1" strike="noStrike">
              <a:latin typeface="Arial"/>
            </a:endParaRPr>
          </a:p>
        </p:txBody>
      </p:sp>
    </p:spTree>
  </p:cSld>
  <p:transition spd="slow">
    <p:push dir="u"/>
  </p:transition>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457200" y="270000"/>
            <a:ext cx="8640720" cy="597240"/>
          </a:xfrm>
          <a:prstGeom prst="rect">
            <a:avLst/>
          </a:prstGeom>
          <a:noFill/>
          <a:ln>
            <a:noFill/>
          </a:ln>
        </p:spPr>
        <p:txBody>
          <a:bodyPr lIns="0" rIns="0" tIns="0" bIns="0" anchor="ctr"/>
          <a:p>
            <a:pPr>
              <a:lnSpc>
                <a:spcPct val="90000"/>
              </a:lnSpc>
              <a:spcBef>
                <a:spcPts val="751"/>
              </a:spcBef>
            </a:pPr>
            <a:r>
              <a:rPr b="1" lang="es-ES_tradnl" sz="4400" spc="-1" strike="noStrike">
                <a:solidFill>
                  <a:srgbClr val="d9d9d9"/>
                </a:solidFill>
                <a:latin typeface="Calibri Light"/>
                <a:ea typeface="Lato Light"/>
              </a:rPr>
              <a:t>VI. Hiện thực giao diện  </a:t>
            </a:r>
            <a:endParaRPr b="0" lang="es-ES_tradnl" sz="4400" spc="-1" strike="noStrike">
              <a:solidFill>
                <a:srgbClr val="000000"/>
              </a:solidFill>
              <a:latin typeface="Calibri"/>
            </a:endParaRPr>
          </a:p>
        </p:txBody>
      </p:sp>
      <p:sp>
        <p:nvSpPr>
          <p:cNvPr id="190" name="TextShape 2"/>
          <p:cNvSpPr txBox="1"/>
          <p:nvPr/>
        </p:nvSpPr>
        <p:spPr>
          <a:xfrm>
            <a:off x="503280" y="583920"/>
            <a:ext cx="7122960" cy="480960"/>
          </a:xfrm>
          <a:prstGeom prst="rect">
            <a:avLst/>
          </a:prstGeom>
          <a:solidFill>
            <a:srgbClr val="ffffff"/>
          </a:solidFill>
          <a:ln>
            <a:noFill/>
          </a:ln>
        </p:spPr>
        <p:txBody>
          <a:bodyPr lIns="0" rIns="0" tIns="72000" bIns="0"/>
          <a:p>
            <a:pPr>
              <a:lnSpc>
                <a:spcPct val="90000"/>
              </a:lnSpc>
              <a:spcBef>
                <a:spcPts val="751"/>
              </a:spcBef>
            </a:pPr>
            <a:r>
              <a:rPr b="1" lang="es-ES_tradnl" sz="2800" spc="-1" strike="noStrike">
                <a:solidFill>
                  <a:srgbClr val="381b25"/>
                </a:solidFill>
                <a:latin typeface="Calibri"/>
                <a:ea typeface="Raleway Black"/>
              </a:rPr>
              <a:t>VI. Hiện thực giao diện </a:t>
            </a:r>
            <a:endParaRPr b="0" lang="es-ES_tradnl" sz="2800" spc="-1" strike="noStrike">
              <a:solidFill>
                <a:srgbClr val="000000"/>
              </a:solidFill>
              <a:latin typeface="Calibri"/>
            </a:endParaRPr>
          </a:p>
        </p:txBody>
      </p:sp>
      <p:sp>
        <p:nvSpPr>
          <p:cNvPr id="191" name="Line 3"/>
          <p:cNvSpPr/>
          <p:nvPr/>
        </p:nvSpPr>
        <p:spPr>
          <a:xfrm>
            <a:off x="502920" y="585360"/>
            <a:ext cx="8282160" cy="360"/>
          </a:xfrm>
          <a:prstGeom prst="line">
            <a:avLst/>
          </a:prstGeom>
          <a:ln w="9360">
            <a:solidFill>
              <a:srgbClr val="af3d36"/>
            </a:solidFill>
            <a:miter/>
            <a:headEnd len="med" type="oval" w="med"/>
          </a:ln>
        </p:spPr>
        <p:style>
          <a:lnRef idx="0"/>
          <a:fillRef idx="0"/>
          <a:effectRef idx="0"/>
          <a:fontRef idx="minor"/>
        </p:style>
      </p:sp>
      <p:sp>
        <p:nvSpPr>
          <p:cNvPr id="192" name="CustomShape 4"/>
          <p:cNvSpPr/>
          <p:nvPr/>
        </p:nvSpPr>
        <p:spPr>
          <a:xfrm>
            <a:off x="1183680" y="4448880"/>
            <a:ext cx="692496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Calibri"/>
              </a:rPr>
              <a:t>Hiển thị thông tin các trạm trên Google Map</a:t>
            </a:r>
            <a:endParaRPr b="0" lang="en-US" sz="2400" spc="-1" strike="noStrike">
              <a:latin typeface="Arial"/>
            </a:endParaRPr>
          </a:p>
        </p:txBody>
      </p:sp>
      <p:pic>
        <p:nvPicPr>
          <p:cNvPr id="193" name="" descr=""/>
          <p:cNvPicPr/>
          <p:nvPr/>
        </p:nvPicPr>
        <p:blipFill>
          <a:blip r:embed="rId1"/>
          <a:stretch/>
        </p:blipFill>
        <p:spPr>
          <a:xfrm>
            <a:off x="1463040" y="1337760"/>
            <a:ext cx="5772960" cy="2777040"/>
          </a:xfrm>
          <a:prstGeom prst="rect">
            <a:avLst/>
          </a:prstGeom>
          <a:ln>
            <a:noFill/>
          </a:ln>
        </p:spPr>
      </p:pic>
    </p:spTree>
  </p:cSld>
  <p:transition spd="slow">
    <p:push dir="u"/>
  </p:transition>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457200" y="270000"/>
            <a:ext cx="8640720" cy="597240"/>
          </a:xfrm>
          <a:prstGeom prst="rect">
            <a:avLst/>
          </a:prstGeom>
          <a:noFill/>
          <a:ln>
            <a:noFill/>
          </a:ln>
        </p:spPr>
        <p:txBody>
          <a:bodyPr lIns="0" rIns="0" tIns="0" bIns="0" anchor="ctr"/>
          <a:p>
            <a:pPr>
              <a:lnSpc>
                <a:spcPct val="90000"/>
              </a:lnSpc>
              <a:spcBef>
                <a:spcPts val="751"/>
              </a:spcBef>
            </a:pPr>
            <a:r>
              <a:rPr b="1" lang="es-ES_tradnl" sz="4400" spc="-1" strike="noStrike">
                <a:solidFill>
                  <a:srgbClr val="d9d9d9"/>
                </a:solidFill>
                <a:latin typeface="Calibri Light"/>
                <a:ea typeface="Lato Light"/>
              </a:rPr>
              <a:t>V.I Hiện thực giao diện  </a:t>
            </a:r>
            <a:endParaRPr b="0" lang="es-ES_tradnl" sz="4400" spc="-1" strike="noStrike">
              <a:solidFill>
                <a:srgbClr val="000000"/>
              </a:solidFill>
              <a:latin typeface="Calibri"/>
            </a:endParaRPr>
          </a:p>
        </p:txBody>
      </p:sp>
      <p:sp>
        <p:nvSpPr>
          <p:cNvPr id="195" name="TextShape 2"/>
          <p:cNvSpPr txBox="1"/>
          <p:nvPr/>
        </p:nvSpPr>
        <p:spPr>
          <a:xfrm>
            <a:off x="503280" y="583920"/>
            <a:ext cx="7122960" cy="480960"/>
          </a:xfrm>
          <a:prstGeom prst="rect">
            <a:avLst/>
          </a:prstGeom>
          <a:solidFill>
            <a:srgbClr val="ffffff"/>
          </a:solidFill>
          <a:ln>
            <a:noFill/>
          </a:ln>
        </p:spPr>
        <p:txBody>
          <a:bodyPr lIns="0" rIns="0" tIns="72000" bIns="0"/>
          <a:p>
            <a:pPr>
              <a:lnSpc>
                <a:spcPct val="90000"/>
              </a:lnSpc>
              <a:spcBef>
                <a:spcPts val="751"/>
              </a:spcBef>
            </a:pPr>
            <a:r>
              <a:rPr b="1" lang="es-ES_tradnl" sz="2800" spc="-1" strike="noStrike">
                <a:solidFill>
                  <a:srgbClr val="381b25"/>
                </a:solidFill>
                <a:latin typeface="Calibri"/>
                <a:ea typeface="Raleway Black"/>
              </a:rPr>
              <a:t>VI. Hiện thực giao diện </a:t>
            </a:r>
            <a:endParaRPr b="0" lang="es-ES_tradnl" sz="2800" spc="-1" strike="noStrike">
              <a:solidFill>
                <a:srgbClr val="000000"/>
              </a:solidFill>
              <a:latin typeface="Calibri"/>
            </a:endParaRPr>
          </a:p>
        </p:txBody>
      </p:sp>
      <p:sp>
        <p:nvSpPr>
          <p:cNvPr id="196" name="Line 3"/>
          <p:cNvSpPr/>
          <p:nvPr/>
        </p:nvSpPr>
        <p:spPr>
          <a:xfrm>
            <a:off x="502920" y="585360"/>
            <a:ext cx="8282160" cy="360"/>
          </a:xfrm>
          <a:prstGeom prst="line">
            <a:avLst/>
          </a:prstGeom>
          <a:ln w="9360">
            <a:solidFill>
              <a:srgbClr val="af3d36"/>
            </a:solidFill>
            <a:miter/>
            <a:headEnd len="med" type="oval" w="med"/>
          </a:ln>
        </p:spPr>
        <p:style>
          <a:lnRef idx="0"/>
          <a:fillRef idx="0"/>
          <a:effectRef idx="0"/>
          <a:fontRef idx="minor"/>
        </p:style>
      </p:sp>
      <p:sp>
        <p:nvSpPr>
          <p:cNvPr id="197" name="CustomShape 4"/>
          <p:cNvSpPr/>
          <p:nvPr/>
        </p:nvSpPr>
        <p:spPr>
          <a:xfrm>
            <a:off x="4962240" y="1372680"/>
            <a:ext cx="6924960" cy="456120"/>
          </a:xfrm>
          <a:prstGeom prst="rect">
            <a:avLst/>
          </a:prstGeom>
          <a:noFill/>
          <a:ln>
            <a:noFill/>
          </a:ln>
        </p:spPr>
        <p:style>
          <a:lnRef idx="0"/>
          <a:fillRef idx="0"/>
          <a:effectRef idx="0"/>
          <a:fontRef idx="minor"/>
        </p:style>
      </p:sp>
      <p:pic>
        <p:nvPicPr>
          <p:cNvPr id="198" name="" descr=""/>
          <p:cNvPicPr/>
          <p:nvPr/>
        </p:nvPicPr>
        <p:blipFill>
          <a:blip r:embed="rId1"/>
          <a:stretch/>
        </p:blipFill>
        <p:spPr>
          <a:xfrm>
            <a:off x="1280160" y="1188720"/>
            <a:ext cx="3566160" cy="3274200"/>
          </a:xfrm>
          <a:prstGeom prst="rect">
            <a:avLst/>
          </a:prstGeom>
          <a:ln>
            <a:noFill/>
          </a:ln>
        </p:spPr>
      </p:pic>
      <p:sp>
        <p:nvSpPr>
          <p:cNvPr id="199" name="TextShape 5"/>
          <p:cNvSpPr txBox="1"/>
          <p:nvPr/>
        </p:nvSpPr>
        <p:spPr>
          <a:xfrm>
            <a:off x="5120640" y="2147400"/>
            <a:ext cx="3383280" cy="1510200"/>
          </a:xfrm>
          <a:prstGeom prst="rect">
            <a:avLst/>
          </a:prstGeom>
          <a:noFill/>
          <a:ln>
            <a:noFill/>
          </a:ln>
        </p:spPr>
        <p:txBody>
          <a:bodyPr lIns="90000" rIns="90000" tIns="45000" bIns="45000"/>
          <a:p>
            <a:r>
              <a:rPr b="0" lang="en-US" sz="2400" spc="-1" strike="noStrike">
                <a:solidFill>
                  <a:srgbClr val="000000"/>
                </a:solidFill>
                <a:latin typeface="Calibri"/>
              </a:rPr>
              <a:t>Biểu đồ RealTime các chỉ số được đánh giá. </a:t>
            </a:r>
            <a:endParaRPr b="0" lang="en-US" sz="2400" spc="-1" strike="noStrike">
              <a:latin typeface="Arial"/>
            </a:endParaRPr>
          </a:p>
        </p:txBody>
      </p:sp>
    </p:spTree>
  </p:cSld>
  <p:transition spd="slow">
    <p:push dir="u"/>
  </p:transition>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10110</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2016-05-27T21:17:44Z</dcterms:created>
  <dc:creator>Isaac Rivera</dc:creator>
  <dc:description/>
  <dc:language>en-US</dc:language>
  <cp:lastModifiedBy/>
  <dcterms:modified xsi:type="dcterms:W3CDTF">2020-01-02T12:41:46Z</dcterms:modified>
  <cp:revision>624</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15</vt:i4>
  </property>
</Properties>
</file>