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8639-BBFF-4E40-993D-565147D0A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DD5C7-2B1E-49B7-A854-59B3B2D6B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003-4989-4355-8ADF-B5323D30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60-DBF3-4676-BCA1-4F4BBC4698D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36F20-E22D-44A3-9E7F-CAD319A8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66F5-D00A-4444-B230-DA03CB43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7C19-EECC-4188-9EE6-429F3E8C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8D99-F0A5-47DA-ABBA-F7D3B70C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92EBB-8892-47B9-8817-85466D1CF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AC5A9-6DF4-4182-BEAE-3767118B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60-DBF3-4676-BCA1-4F4BBC4698D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7E6BB-CFE4-4AF1-B360-C3C31781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FBB5A-5997-4F6B-8B7A-E607FF61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7C19-EECC-4188-9EE6-429F3E8C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9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D657A-FCC9-4F96-BA00-4614604E8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574F6-65E0-45C6-8BB0-37FDD6551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F83E0-9DD3-472B-AE7B-CE84160F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60-DBF3-4676-BCA1-4F4BBC4698D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138D4-BE57-43D9-ACFE-392CED67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AFB40-2387-424C-B131-9603F0F3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7C19-EECC-4188-9EE6-429F3E8C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2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8233-2EC7-4063-8E7E-C078175C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F3B1-C964-4B78-87E5-7BA15A82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7E686-DC77-4DAF-ABE1-7F9CEE13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60-DBF3-4676-BCA1-4F4BBC4698D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55F6F-75C4-4FE7-8F01-0E3FD9D6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5407F-CCB1-4F22-BF48-0461502C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7C19-EECC-4188-9EE6-429F3E8C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1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0239-5F46-45B7-B2E9-60F1A1D3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0FB99-1355-4607-910E-35815EC9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19DD3-3CA3-45E5-BE0F-6D5D3FDA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60-DBF3-4676-BCA1-4F4BBC4698D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BCB02-DD7B-4B68-88A5-B8E5C584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C15EC-A8B5-4752-94D1-F3066735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7C19-EECC-4188-9EE6-429F3E8C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8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F05B-E72C-435F-9B63-4215E291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9ED7-9488-4AD9-9FAD-75D557BD8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D1114-EA21-4252-B7F8-F42A23FB8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3BD28-B416-4D62-93C5-B213286F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60-DBF3-4676-BCA1-4F4BBC4698D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85897-7F22-43AD-8D32-A44E7778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ACC8E-800C-43C7-823B-34E8CB59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7C19-EECC-4188-9EE6-429F3E8C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9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6F95-1100-422E-BAFB-04DEAFF3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69ACA-B6F3-46BA-AA4B-23E60F354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66447-F159-4F8B-9956-1701F2315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BD45A-C652-4A8C-B676-E4FBD0EAE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A51CC-E3B6-4224-999E-5F43DD7EB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5A5F8-8EDB-4A74-ABC9-68D6A309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60-DBF3-4676-BCA1-4F4BBC4698D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A2385-2D06-4463-9B02-AE83BB5E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3D40-C024-41BC-8CE6-0665F841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7C19-EECC-4188-9EE6-429F3E8C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1ABB-FA02-4E2F-B1FA-83031D64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03D64-8738-4B27-BF7C-B0BDCF02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60-DBF3-4676-BCA1-4F4BBC4698D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CEC3B-451C-4CE1-A719-CA735A4F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DBB05-C10F-475E-8305-4340E0BF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7C19-EECC-4188-9EE6-429F3E8C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D2216-2AB5-48BE-A3C0-4F2D7BFC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60-DBF3-4676-BCA1-4F4BBC4698D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F8ECB-2714-4231-9A31-5B950631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FF978-367E-415C-AE4F-B38130BD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7C19-EECC-4188-9EE6-429F3E8C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6FF2-9C3B-4D63-BA49-18CB1C73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119E-F3D9-4E2D-9A82-1F442862F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9B4C6-125E-42A2-A405-BBF749B47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A3288-D706-488E-A982-74661089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60-DBF3-4676-BCA1-4F4BBC4698D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918A4-860E-487F-B8CB-6145DA0B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10C76-FD7A-40EC-8A6C-547ECC4F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7C19-EECC-4188-9EE6-429F3E8C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1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3F7A-D05C-4A1A-AFBF-3DF4F414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8775E-A0BC-4761-9218-8331D5921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980BD-32DA-4A86-8984-3123459B5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583D8-EE31-4D66-A55F-ECEB510C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E260-DBF3-4676-BCA1-4F4BBC4698D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8BEDD-9F06-4949-A753-567CB038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3F3DE-D4E8-4CB1-AC43-55E1B0F7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7C19-EECC-4188-9EE6-429F3E8C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7FAB5-667B-4AAA-A6D3-70AE6925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B2B5D-8F02-4922-8B57-A82C8BA54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3CD14-D1C6-42FB-9B93-9EC754F12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5E260-DBF3-4676-BCA1-4F4BBC4698D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AA240-B3D7-45B0-89A7-34B13AAEA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4AB69-B522-4706-A00C-FA0E46615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D7C19-EECC-4188-9EE6-429F3E8C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7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042D-3DA8-42BF-AE8C-ACAFA7BAB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Text-to-SQL Semantic Parsing for Vietnamese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6CA8D-9018-4618-8263-AADB3C747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7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1393-0AB0-4933-A7E0-0C334F18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68914-F7C6-4B24-951E-95084954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parsing is the task of converting natural language sentences into meaning representations such as logical forms or standard SQL database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2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C98B-A34C-4245-89BD-583234D0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79A4D-42D1-4590-B677-C037BB1F6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Vietnamese version of the Spider dataset, </a:t>
            </a:r>
            <a:r>
              <a:rPr lang="en-US" dirty="0" err="1"/>
              <a:t>VinAI</a:t>
            </a:r>
            <a:r>
              <a:rPr lang="en-US" dirty="0"/>
              <a:t> Research</a:t>
            </a:r>
          </a:p>
          <a:p>
            <a:r>
              <a:rPr lang="en-US" dirty="0"/>
              <a:t>Human-translated, results on this dataset is comparable to that for English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7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200C9F-AD6E-4FB4-A9B4-A15C4E2C6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226" y="643467"/>
            <a:ext cx="7605548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4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92B1-FABB-4774-9EAC-0964CA3C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C6270-BB52-4306-BAC8-0E1C2C7CE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SOTA model on English dataset to </a:t>
            </a:r>
            <a:r>
              <a:rPr lang="en-US"/>
              <a:t>Vietnamese dataset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1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Text-to-SQL Semantic Parsing for Vietnamese</vt:lpstr>
      <vt:lpstr>Introduction</vt:lpstr>
      <vt:lpstr>Dataset </vt:lpstr>
      <vt:lpstr>PowerPoint Presentation</vt:lpstr>
      <vt:lpstr>What will we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Text-to-SQL Semantic Parsing for Vietnamese</dc:title>
  <dc:creator>Huynh Nhat Hao</dc:creator>
  <cp:lastModifiedBy>Huynh Nhat Hao</cp:lastModifiedBy>
  <cp:revision>3</cp:revision>
  <dcterms:created xsi:type="dcterms:W3CDTF">2021-05-12T01:12:20Z</dcterms:created>
  <dcterms:modified xsi:type="dcterms:W3CDTF">2021-05-12T01:39:28Z</dcterms:modified>
</cp:coreProperties>
</file>