
<file path=[Content_Types].xml><?xml version="1.0" encoding="utf-8"?>
<Types xmlns="http://schemas.openxmlformats.org/package/2006/content-types">
  <Default Extension="bin" ContentType="application/vnd.openxmlformats-officedocument.oleObject"/>
  <Default Extension="fntdata" ContentType="application/x-fontdata"/>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0"/>
  </p:notesMasterIdLst>
  <p:sldIdLst>
    <p:sldId id="256" r:id="rId2"/>
    <p:sldId id="258" r:id="rId3"/>
    <p:sldId id="257" r:id="rId4"/>
    <p:sldId id="260" r:id="rId5"/>
    <p:sldId id="286" r:id="rId6"/>
    <p:sldId id="289" r:id="rId7"/>
    <p:sldId id="290" r:id="rId8"/>
    <p:sldId id="274" r:id="rId9"/>
    <p:sldId id="291" r:id="rId10"/>
    <p:sldId id="287" r:id="rId11"/>
    <p:sldId id="292" r:id="rId12"/>
    <p:sldId id="294" r:id="rId13"/>
    <p:sldId id="293" r:id="rId14"/>
    <p:sldId id="295" r:id="rId15"/>
    <p:sldId id="288" r:id="rId16"/>
    <p:sldId id="296" r:id="rId17"/>
    <p:sldId id="280" r:id="rId18"/>
    <p:sldId id="297" r:id="rId19"/>
  </p:sldIdLst>
  <p:sldSz cx="9144000" cy="5143500" type="screen16x9"/>
  <p:notesSz cx="6858000" cy="9144000"/>
  <p:embeddedFontLst>
    <p:embeddedFont>
      <p:font typeface="Helvetica Neue" panose="020B0604020202020204" charset="0"/>
      <p:regular r:id="rId21"/>
      <p:bold r:id="rId22"/>
      <p:italic r:id="rId23"/>
      <p:boldItalic r:id="rId24"/>
    </p:embeddedFont>
    <p:embeddedFont>
      <p:font typeface="Muli" panose="020B0604020202020204" charset="0"/>
      <p:regular r:id="rId25"/>
      <p:bold r:id="rId26"/>
      <p:italic r:id="rId27"/>
      <p:boldItalic r:id="rId28"/>
    </p:embeddedFont>
    <p:embeddedFont>
      <p:font typeface="Nixie One"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F49FEA-A8DC-4CDF-ADF0-F4EEC92C7CAB}">
  <a:tblStyle styleId="{51F49FEA-A8DC-4CDF-ADF0-F4EEC92C7CA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5" d="100"/>
          <a:sy n="105" d="100"/>
        </p:scale>
        <p:origin x="8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ước Sang" userId="b46e0127-462d-41ed-8a90-0ca74e678b67" providerId="ADAL" clId="{CB9EB328-5615-4FB5-9A14-1DAC672C7F9A}"/>
    <pc:docChg chg="custSel addSld delSld modSld">
      <pc:chgData name="Phước Sang" userId="b46e0127-462d-41ed-8a90-0ca74e678b67" providerId="ADAL" clId="{CB9EB328-5615-4FB5-9A14-1DAC672C7F9A}" dt="2021-11-29T13:55:58.416" v="167" actId="1076"/>
      <pc:docMkLst>
        <pc:docMk/>
      </pc:docMkLst>
      <pc:sldChg chg="delSp modSp mod delAnim">
        <pc:chgData name="Phước Sang" userId="b46e0127-462d-41ed-8a90-0ca74e678b67" providerId="ADAL" clId="{CB9EB328-5615-4FB5-9A14-1DAC672C7F9A}" dt="2021-11-29T13:41:59.016" v="131" actId="478"/>
        <pc:sldMkLst>
          <pc:docMk/>
          <pc:sldMk cId="0" sldId="256"/>
        </pc:sldMkLst>
        <pc:spChg chg="del mod">
          <ac:chgData name="Phước Sang" userId="b46e0127-462d-41ed-8a90-0ca74e678b67" providerId="ADAL" clId="{CB9EB328-5615-4FB5-9A14-1DAC672C7F9A}" dt="2021-11-29T13:41:59.016" v="131" actId="478"/>
          <ac:spMkLst>
            <pc:docMk/>
            <pc:sldMk cId="0" sldId="256"/>
            <ac:spMk id="4" creationId="{78F7F8FD-3743-47BF-9DED-8B64B12B2B6B}"/>
          </ac:spMkLst>
        </pc:spChg>
        <pc:spChg chg="mod">
          <ac:chgData name="Phước Sang" userId="b46e0127-462d-41ed-8a90-0ca74e678b67" providerId="ADAL" clId="{CB9EB328-5615-4FB5-9A14-1DAC672C7F9A}" dt="2021-11-29T13:41:36.831" v="130" actId="20577"/>
          <ac:spMkLst>
            <pc:docMk/>
            <pc:sldMk cId="0" sldId="256"/>
            <ac:spMk id="337" creationId="{00000000-0000-0000-0000-000000000000}"/>
          </ac:spMkLst>
        </pc:spChg>
      </pc:sldChg>
      <pc:sldChg chg="addSp delSp modSp mod">
        <pc:chgData name="Phước Sang" userId="b46e0127-462d-41ed-8a90-0ca74e678b67" providerId="ADAL" clId="{CB9EB328-5615-4FB5-9A14-1DAC672C7F9A}" dt="2021-11-29T13:55:58.416" v="167" actId="1076"/>
        <pc:sldMkLst>
          <pc:docMk/>
          <pc:sldMk cId="0" sldId="258"/>
        </pc:sldMkLst>
        <pc:spChg chg="del">
          <ac:chgData name="Phước Sang" userId="b46e0127-462d-41ed-8a90-0ca74e678b67" providerId="ADAL" clId="{CB9EB328-5615-4FB5-9A14-1DAC672C7F9A}" dt="2021-11-29T13:44:08.974" v="151" actId="478"/>
          <ac:spMkLst>
            <pc:docMk/>
            <pc:sldMk cId="0" sldId="258"/>
            <ac:spMk id="5" creationId="{4746C89B-74B6-46E4-AC45-FA377ACF154C}"/>
          </ac:spMkLst>
        </pc:spChg>
        <pc:spChg chg="mod">
          <ac:chgData name="Phước Sang" userId="b46e0127-462d-41ed-8a90-0ca74e678b67" providerId="ADAL" clId="{CB9EB328-5615-4FB5-9A14-1DAC672C7F9A}" dt="2021-11-29T13:55:46.720" v="166" actId="1076"/>
          <ac:spMkLst>
            <pc:docMk/>
            <pc:sldMk cId="0" sldId="258"/>
            <ac:spMk id="13" creationId="{4F2C872D-69F9-448C-93A7-19EBB8FCC9E1}"/>
          </ac:spMkLst>
        </pc:spChg>
        <pc:spChg chg="del">
          <ac:chgData name="Phước Sang" userId="b46e0127-462d-41ed-8a90-0ca74e678b67" providerId="ADAL" clId="{CB9EB328-5615-4FB5-9A14-1DAC672C7F9A}" dt="2021-11-29T13:42:57.988" v="138" actId="478"/>
          <ac:spMkLst>
            <pc:docMk/>
            <pc:sldMk cId="0" sldId="258"/>
            <ac:spMk id="16" creationId="{440AA510-D13E-4D3D-977E-55D2B9DF0AED}"/>
          </ac:spMkLst>
        </pc:spChg>
        <pc:spChg chg="mod">
          <ac:chgData name="Phước Sang" userId="b46e0127-462d-41ed-8a90-0ca74e678b67" providerId="ADAL" clId="{CB9EB328-5615-4FB5-9A14-1DAC672C7F9A}" dt="2021-11-29T13:55:58.416" v="167" actId="1076"/>
          <ac:spMkLst>
            <pc:docMk/>
            <pc:sldMk cId="0" sldId="258"/>
            <ac:spMk id="18" creationId="{4D2460ED-8B06-4CA4-8CD8-3AA6751BA65C}"/>
          </ac:spMkLst>
        </pc:spChg>
        <pc:spChg chg="del">
          <ac:chgData name="Phước Sang" userId="b46e0127-462d-41ed-8a90-0ca74e678b67" providerId="ADAL" clId="{CB9EB328-5615-4FB5-9A14-1DAC672C7F9A}" dt="2021-11-29T13:55:19.501" v="164" actId="478"/>
          <ac:spMkLst>
            <pc:docMk/>
            <pc:sldMk cId="0" sldId="258"/>
            <ac:spMk id="20" creationId="{E8FD5BB2-8448-4A46-93A9-3791041FF777}"/>
          </ac:spMkLst>
        </pc:spChg>
        <pc:spChg chg="mod">
          <ac:chgData name="Phước Sang" userId="b46e0127-462d-41ed-8a90-0ca74e678b67" providerId="ADAL" clId="{CB9EB328-5615-4FB5-9A14-1DAC672C7F9A}" dt="2021-11-29T13:55:22.439" v="165" actId="1076"/>
          <ac:spMkLst>
            <pc:docMk/>
            <pc:sldMk cId="0" sldId="258"/>
            <ac:spMk id="21" creationId="{58DB8ECE-BAFC-49FF-B5F5-69E5F808182D}"/>
          </ac:spMkLst>
        </pc:spChg>
        <pc:grpChg chg="mod">
          <ac:chgData name="Phước Sang" userId="b46e0127-462d-41ed-8a90-0ca74e678b67" providerId="ADAL" clId="{CB9EB328-5615-4FB5-9A14-1DAC672C7F9A}" dt="2021-11-29T13:44:15.926" v="153" actId="1076"/>
          <ac:grpSpMkLst>
            <pc:docMk/>
            <pc:sldMk cId="0" sldId="258"/>
            <ac:grpSpMk id="8" creationId="{90E053E3-DE98-4B00-9512-B2AC847243AF}"/>
          </ac:grpSpMkLst>
        </pc:grpChg>
        <pc:grpChg chg="mod">
          <ac:chgData name="Phước Sang" userId="b46e0127-462d-41ed-8a90-0ca74e678b67" providerId="ADAL" clId="{CB9EB328-5615-4FB5-9A14-1DAC672C7F9A}" dt="2021-11-29T13:42:56.389" v="137" actId="1076"/>
          <ac:grpSpMkLst>
            <pc:docMk/>
            <pc:sldMk cId="0" sldId="258"/>
            <ac:grpSpMk id="15" creationId="{DDF531E3-EAE0-48F4-AE62-B1F613306F1E}"/>
          </ac:grpSpMkLst>
        </pc:grpChg>
        <pc:grpChg chg="mod">
          <ac:chgData name="Phước Sang" userId="b46e0127-462d-41ed-8a90-0ca74e678b67" providerId="ADAL" clId="{CB9EB328-5615-4FB5-9A14-1DAC672C7F9A}" dt="2021-11-29T13:55:15.791" v="163" actId="1076"/>
          <ac:grpSpMkLst>
            <pc:docMk/>
            <pc:sldMk cId="0" sldId="258"/>
            <ac:grpSpMk id="19" creationId="{C1C34653-8B18-4DF5-AE46-E6162D5B21EB}"/>
          </ac:grpSpMkLst>
        </pc:grpChg>
        <pc:graphicFrameChg chg="add mod">
          <ac:chgData name="Phước Sang" userId="b46e0127-462d-41ed-8a90-0ca74e678b67" providerId="ADAL" clId="{CB9EB328-5615-4FB5-9A14-1DAC672C7F9A}" dt="2021-11-29T13:55:11.305" v="162" actId="1076"/>
          <ac:graphicFrameMkLst>
            <pc:docMk/>
            <pc:sldMk cId="0" sldId="258"/>
            <ac:graphicFrameMk id="2" creationId="{2DD1D741-D57D-46AC-ACAC-C6549F1D6D0E}"/>
          </ac:graphicFrameMkLst>
        </pc:graphicFrameChg>
        <pc:graphicFrameChg chg="add mod">
          <ac:chgData name="Phước Sang" userId="b46e0127-462d-41ed-8a90-0ca74e678b67" providerId="ADAL" clId="{CB9EB328-5615-4FB5-9A14-1DAC672C7F9A}" dt="2021-11-29T13:44:12.512" v="152" actId="1076"/>
          <ac:graphicFrameMkLst>
            <pc:docMk/>
            <pc:sldMk cId="0" sldId="258"/>
            <ac:graphicFrameMk id="9" creationId="{5D6F488B-BC52-402F-B89D-8984EAF23538}"/>
          </ac:graphicFrameMkLst>
        </pc:graphicFrameChg>
        <pc:picChg chg="add mod">
          <ac:chgData name="Phước Sang" userId="b46e0127-462d-41ed-8a90-0ca74e678b67" providerId="ADAL" clId="{CB9EB328-5615-4FB5-9A14-1DAC672C7F9A}" dt="2021-11-29T13:42:49.692" v="136" actId="1076"/>
          <ac:picMkLst>
            <pc:docMk/>
            <pc:sldMk cId="0" sldId="258"/>
            <ac:picMk id="3" creationId="{E059DB9B-DDC7-4B75-94A8-34EDD6FF73E7}"/>
          </ac:picMkLst>
        </pc:picChg>
        <pc:picChg chg="add del mod">
          <ac:chgData name="Phước Sang" userId="b46e0127-462d-41ed-8a90-0ca74e678b67" providerId="ADAL" clId="{CB9EB328-5615-4FB5-9A14-1DAC672C7F9A}" dt="2021-11-29T13:43:31.290" v="146" actId="21"/>
          <ac:picMkLst>
            <pc:docMk/>
            <pc:sldMk cId="0" sldId="258"/>
            <ac:picMk id="7" creationId="{F53F9449-4D01-4AD7-B809-4042B20B0651}"/>
          </ac:picMkLst>
        </pc:picChg>
      </pc:sldChg>
      <pc:sldChg chg="modSp mod">
        <pc:chgData name="Phước Sang" userId="b46e0127-462d-41ed-8a90-0ca74e678b67" providerId="ADAL" clId="{CB9EB328-5615-4FB5-9A14-1DAC672C7F9A}" dt="2021-11-29T13:40:02.583" v="95" actId="20577"/>
        <pc:sldMkLst>
          <pc:docMk/>
          <pc:sldMk cId="0" sldId="280"/>
        </pc:sldMkLst>
        <pc:spChg chg="mod">
          <ac:chgData name="Phước Sang" userId="b46e0127-462d-41ed-8a90-0ca74e678b67" providerId="ADAL" clId="{CB9EB328-5615-4FB5-9A14-1DAC672C7F9A}" dt="2021-11-29T13:40:02.583" v="95" actId="20577"/>
          <ac:spMkLst>
            <pc:docMk/>
            <pc:sldMk cId="0" sldId="280"/>
            <ac:spMk id="572" creationId="{00000000-0000-0000-0000-000000000000}"/>
          </ac:spMkLst>
        </pc:spChg>
        <pc:spChg chg="mod">
          <ac:chgData name="Phước Sang" userId="b46e0127-462d-41ed-8a90-0ca74e678b67" providerId="ADAL" clId="{CB9EB328-5615-4FB5-9A14-1DAC672C7F9A}" dt="2021-11-29T13:39:38.781" v="76" actId="1076"/>
          <ac:spMkLst>
            <pc:docMk/>
            <pc:sldMk cId="0" sldId="280"/>
            <ac:spMk id="573" creationId="{00000000-0000-0000-0000-000000000000}"/>
          </ac:spMkLst>
        </pc:spChg>
      </pc:sldChg>
      <pc:sldChg chg="modSp">
        <pc:chgData name="Phước Sang" userId="b46e0127-462d-41ed-8a90-0ca74e678b67" providerId="ADAL" clId="{CB9EB328-5615-4FB5-9A14-1DAC672C7F9A}" dt="2021-11-29T13:36:01.903" v="42" actId="2711"/>
        <pc:sldMkLst>
          <pc:docMk/>
          <pc:sldMk cId="4113125773" sldId="287"/>
        </pc:sldMkLst>
        <pc:spChg chg="mod">
          <ac:chgData name="Phước Sang" userId="b46e0127-462d-41ed-8a90-0ca74e678b67" providerId="ADAL" clId="{CB9EB328-5615-4FB5-9A14-1DAC672C7F9A}" dt="2021-11-29T13:35:46.506" v="38" actId="2711"/>
          <ac:spMkLst>
            <pc:docMk/>
            <pc:sldMk cId="4113125773" sldId="287"/>
            <ac:spMk id="14" creationId="{AC0883CA-DE6B-471D-8EBE-91ECAEE6818B}"/>
          </ac:spMkLst>
        </pc:spChg>
        <pc:spChg chg="mod">
          <ac:chgData name="Phước Sang" userId="b46e0127-462d-41ed-8a90-0ca74e678b67" providerId="ADAL" clId="{CB9EB328-5615-4FB5-9A14-1DAC672C7F9A}" dt="2021-11-29T13:36:01.903" v="42" actId="2711"/>
          <ac:spMkLst>
            <pc:docMk/>
            <pc:sldMk cId="4113125773" sldId="287"/>
            <ac:spMk id="15" creationId="{DB812FE4-7A5B-4D75-9466-0EA473C70087}"/>
          </ac:spMkLst>
        </pc:spChg>
        <pc:spChg chg="mod">
          <ac:chgData name="Phước Sang" userId="b46e0127-462d-41ed-8a90-0ca74e678b67" providerId="ADAL" clId="{CB9EB328-5615-4FB5-9A14-1DAC672C7F9A}" dt="2021-11-29T13:35:57.762" v="41" actId="2711"/>
          <ac:spMkLst>
            <pc:docMk/>
            <pc:sldMk cId="4113125773" sldId="287"/>
            <ac:spMk id="16" creationId="{B4ECEDBC-0E07-459C-A783-2E3882C1E039}"/>
          </ac:spMkLst>
        </pc:spChg>
      </pc:sldChg>
      <pc:sldChg chg="modSp">
        <pc:chgData name="Phước Sang" userId="b46e0127-462d-41ed-8a90-0ca74e678b67" providerId="ADAL" clId="{CB9EB328-5615-4FB5-9A14-1DAC672C7F9A}" dt="2021-11-29T13:25:09.333" v="9" actId="20577"/>
        <pc:sldMkLst>
          <pc:docMk/>
          <pc:sldMk cId="286304773" sldId="289"/>
        </pc:sldMkLst>
        <pc:spChg chg="mod">
          <ac:chgData name="Phước Sang" userId="b46e0127-462d-41ed-8a90-0ca74e678b67" providerId="ADAL" clId="{CB9EB328-5615-4FB5-9A14-1DAC672C7F9A}" dt="2021-11-29T13:25:09.333" v="9" actId="20577"/>
          <ac:spMkLst>
            <pc:docMk/>
            <pc:sldMk cId="286304773" sldId="289"/>
            <ac:spMk id="4" creationId="{160B55A7-3049-41BE-A850-1F46AB0F88F0}"/>
          </ac:spMkLst>
        </pc:spChg>
      </pc:sldChg>
      <pc:sldChg chg="modSp">
        <pc:chgData name="Phước Sang" userId="b46e0127-462d-41ed-8a90-0ca74e678b67" providerId="ADAL" clId="{CB9EB328-5615-4FB5-9A14-1DAC672C7F9A}" dt="2021-11-29T13:27:30.448" v="25" actId="20577"/>
        <pc:sldMkLst>
          <pc:docMk/>
          <pc:sldMk cId="419411089" sldId="290"/>
        </pc:sldMkLst>
        <pc:spChg chg="mod">
          <ac:chgData name="Phước Sang" userId="b46e0127-462d-41ed-8a90-0ca74e678b67" providerId="ADAL" clId="{CB9EB328-5615-4FB5-9A14-1DAC672C7F9A}" dt="2021-11-29T13:27:30.448" v="25" actId="20577"/>
          <ac:spMkLst>
            <pc:docMk/>
            <pc:sldMk cId="419411089" sldId="290"/>
            <ac:spMk id="4" creationId="{160B55A7-3049-41BE-A850-1F46AB0F88F0}"/>
          </ac:spMkLst>
        </pc:spChg>
      </pc:sldChg>
      <pc:sldChg chg="modSp mod modAnim">
        <pc:chgData name="Phước Sang" userId="b46e0127-462d-41ed-8a90-0ca74e678b67" providerId="ADAL" clId="{CB9EB328-5615-4FB5-9A14-1DAC672C7F9A}" dt="2021-11-29T13:28:46.404" v="37" actId="2711"/>
        <pc:sldMkLst>
          <pc:docMk/>
          <pc:sldMk cId="3817363902" sldId="291"/>
        </pc:sldMkLst>
        <pc:spChg chg="mod">
          <ac:chgData name="Phước Sang" userId="b46e0127-462d-41ed-8a90-0ca74e678b67" providerId="ADAL" clId="{CB9EB328-5615-4FB5-9A14-1DAC672C7F9A}" dt="2021-11-29T13:28:46.404" v="37" actId="2711"/>
          <ac:spMkLst>
            <pc:docMk/>
            <pc:sldMk cId="3817363902" sldId="291"/>
            <ac:spMk id="12" creationId="{D8416BD4-946D-45E4-9B16-AA9312092EDB}"/>
          </ac:spMkLst>
        </pc:spChg>
        <pc:spChg chg="mod">
          <ac:chgData name="Phước Sang" userId="b46e0127-462d-41ed-8a90-0ca74e678b67" providerId="ADAL" clId="{CB9EB328-5615-4FB5-9A14-1DAC672C7F9A}" dt="2021-11-29T13:28:25.752" v="27" actId="2711"/>
          <ac:spMkLst>
            <pc:docMk/>
            <pc:sldMk cId="3817363902" sldId="291"/>
            <ac:spMk id="14" creationId="{AC0883CA-DE6B-471D-8EBE-91ECAEE6818B}"/>
          </ac:spMkLst>
        </pc:spChg>
        <pc:spChg chg="mod">
          <ac:chgData name="Phước Sang" userId="b46e0127-462d-41ed-8a90-0ca74e678b67" providerId="ADAL" clId="{CB9EB328-5615-4FB5-9A14-1DAC672C7F9A}" dt="2021-11-29T13:28:30.936" v="28" actId="2711"/>
          <ac:spMkLst>
            <pc:docMk/>
            <pc:sldMk cId="3817363902" sldId="291"/>
            <ac:spMk id="15" creationId="{DB812FE4-7A5B-4D75-9466-0EA473C70087}"/>
          </ac:spMkLst>
        </pc:spChg>
        <pc:spChg chg="mod">
          <ac:chgData name="Phước Sang" userId="b46e0127-462d-41ed-8a90-0ca74e678b67" providerId="ADAL" clId="{CB9EB328-5615-4FB5-9A14-1DAC672C7F9A}" dt="2021-11-29T13:28:42.143" v="36" actId="2711"/>
          <ac:spMkLst>
            <pc:docMk/>
            <pc:sldMk cId="3817363902" sldId="291"/>
            <ac:spMk id="16" creationId="{B4ECEDBC-0E07-459C-A783-2E3882C1E039}"/>
          </ac:spMkLst>
        </pc:spChg>
      </pc:sldChg>
      <pc:sldChg chg="modSp">
        <pc:chgData name="Phước Sang" userId="b46e0127-462d-41ed-8a90-0ca74e678b67" providerId="ADAL" clId="{CB9EB328-5615-4FB5-9A14-1DAC672C7F9A}" dt="2021-11-29T13:36:24.255" v="44" actId="113"/>
        <pc:sldMkLst>
          <pc:docMk/>
          <pc:sldMk cId="3806152850" sldId="292"/>
        </pc:sldMkLst>
        <pc:spChg chg="mod">
          <ac:chgData name="Phước Sang" userId="b46e0127-462d-41ed-8a90-0ca74e678b67" providerId="ADAL" clId="{CB9EB328-5615-4FB5-9A14-1DAC672C7F9A}" dt="2021-11-29T13:36:16.146" v="43" actId="2711"/>
          <ac:spMkLst>
            <pc:docMk/>
            <pc:sldMk cId="3806152850" sldId="292"/>
            <ac:spMk id="4" creationId="{160B55A7-3049-41BE-A850-1F46AB0F88F0}"/>
          </ac:spMkLst>
        </pc:spChg>
        <pc:spChg chg="mod">
          <ac:chgData name="Phước Sang" userId="b46e0127-462d-41ed-8a90-0ca74e678b67" providerId="ADAL" clId="{CB9EB328-5615-4FB5-9A14-1DAC672C7F9A}" dt="2021-11-29T13:36:24.255" v="44" actId="113"/>
          <ac:spMkLst>
            <pc:docMk/>
            <pc:sldMk cId="3806152850" sldId="292"/>
            <ac:spMk id="9" creationId="{198372FB-B8A2-476A-B756-8DAA71DD146A}"/>
          </ac:spMkLst>
        </pc:spChg>
      </pc:sldChg>
      <pc:sldChg chg="modSp">
        <pc:chgData name="Phước Sang" userId="b46e0127-462d-41ed-8a90-0ca74e678b67" providerId="ADAL" clId="{CB9EB328-5615-4FB5-9A14-1DAC672C7F9A}" dt="2021-11-29T13:36:50.458" v="47" actId="2711"/>
        <pc:sldMkLst>
          <pc:docMk/>
          <pc:sldMk cId="3961522522" sldId="293"/>
        </pc:sldMkLst>
        <pc:spChg chg="mod">
          <ac:chgData name="Phước Sang" userId="b46e0127-462d-41ed-8a90-0ca74e678b67" providerId="ADAL" clId="{CB9EB328-5615-4FB5-9A14-1DAC672C7F9A}" dt="2021-11-29T13:36:45.518" v="46" actId="2711"/>
          <ac:spMkLst>
            <pc:docMk/>
            <pc:sldMk cId="3961522522" sldId="293"/>
            <ac:spMk id="4" creationId="{160B55A7-3049-41BE-A850-1F46AB0F88F0}"/>
          </ac:spMkLst>
        </pc:spChg>
        <pc:spChg chg="mod">
          <ac:chgData name="Phước Sang" userId="b46e0127-462d-41ed-8a90-0ca74e678b67" providerId="ADAL" clId="{CB9EB328-5615-4FB5-9A14-1DAC672C7F9A}" dt="2021-11-29T13:36:50.458" v="47" actId="2711"/>
          <ac:spMkLst>
            <pc:docMk/>
            <pc:sldMk cId="3961522522" sldId="293"/>
            <ac:spMk id="7" creationId="{C305D375-1DC6-46F6-B012-5D9C5AF892A8}"/>
          </ac:spMkLst>
        </pc:spChg>
      </pc:sldChg>
      <pc:sldChg chg="modSp">
        <pc:chgData name="Phước Sang" userId="b46e0127-462d-41ed-8a90-0ca74e678b67" providerId="ADAL" clId="{CB9EB328-5615-4FB5-9A14-1DAC672C7F9A}" dt="2021-11-29T13:36:37.904" v="45" actId="2711"/>
        <pc:sldMkLst>
          <pc:docMk/>
          <pc:sldMk cId="1751279235" sldId="294"/>
        </pc:sldMkLst>
        <pc:spChg chg="mod">
          <ac:chgData name="Phước Sang" userId="b46e0127-462d-41ed-8a90-0ca74e678b67" providerId="ADAL" clId="{CB9EB328-5615-4FB5-9A14-1DAC672C7F9A}" dt="2021-11-29T13:36:37.904" v="45" actId="2711"/>
          <ac:spMkLst>
            <pc:docMk/>
            <pc:sldMk cId="1751279235" sldId="294"/>
            <ac:spMk id="4" creationId="{160B55A7-3049-41BE-A850-1F46AB0F88F0}"/>
          </ac:spMkLst>
        </pc:spChg>
      </pc:sldChg>
      <pc:sldChg chg="modSp">
        <pc:chgData name="Phước Sang" userId="b46e0127-462d-41ed-8a90-0ca74e678b67" providerId="ADAL" clId="{CB9EB328-5615-4FB5-9A14-1DAC672C7F9A}" dt="2021-11-29T13:36:59.273" v="48" actId="2711"/>
        <pc:sldMkLst>
          <pc:docMk/>
          <pc:sldMk cId="319000376" sldId="295"/>
        </pc:sldMkLst>
        <pc:spChg chg="mod">
          <ac:chgData name="Phước Sang" userId="b46e0127-462d-41ed-8a90-0ca74e678b67" providerId="ADAL" clId="{CB9EB328-5615-4FB5-9A14-1DAC672C7F9A}" dt="2021-11-29T13:36:59.273" v="48" actId="2711"/>
          <ac:spMkLst>
            <pc:docMk/>
            <pc:sldMk cId="319000376" sldId="295"/>
            <ac:spMk id="4" creationId="{160B55A7-3049-41BE-A850-1F46AB0F88F0}"/>
          </ac:spMkLst>
        </pc:spChg>
      </pc:sldChg>
      <pc:sldChg chg="addSp modSp new mod">
        <pc:chgData name="Phước Sang" userId="b46e0127-462d-41ed-8a90-0ca74e678b67" providerId="ADAL" clId="{CB9EB328-5615-4FB5-9A14-1DAC672C7F9A}" dt="2021-11-29T13:40:23.707" v="115" actId="1076"/>
        <pc:sldMkLst>
          <pc:docMk/>
          <pc:sldMk cId="2349488000" sldId="297"/>
        </pc:sldMkLst>
        <pc:spChg chg="add mod">
          <ac:chgData name="Phước Sang" userId="b46e0127-462d-41ed-8a90-0ca74e678b67" providerId="ADAL" clId="{CB9EB328-5615-4FB5-9A14-1DAC672C7F9A}" dt="2021-11-29T13:40:23.707" v="115" actId="1076"/>
          <ac:spMkLst>
            <pc:docMk/>
            <pc:sldMk cId="2349488000" sldId="297"/>
            <ac:spMk id="3" creationId="{DA1BEE6B-B1F0-4960-858C-74F856AFDE6A}"/>
          </ac:spMkLst>
        </pc:spChg>
      </pc:sldChg>
      <pc:sldChg chg="del">
        <pc:chgData name="Phước Sang" userId="b46e0127-462d-41ed-8a90-0ca74e678b67" providerId="ADAL" clId="{CB9EB328-5615-4FB5-9A14-1DAC672C7F9A}" dt="2021-11-29T13:38:32.987" v="49" actId="47"/>
        <pc:sldMkLst>
          <pc:docMk/>
          <pc:sldMk cId="3093910012" sldId="297"/>
        </pc:sldMkLst>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8774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1320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4541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8808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0537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8832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7839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838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4545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7356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6193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8"/>
        <p:cNvGrpSpPr/>
        <p:nvPr/>
      </p:nvGrpSpPr>
      <p:grpSpPr>
        <a:xfrm>
          <a:off x="0" y="0"/>
          <a:ext cx="0" cy="0"/>
          <a:chOff x="0" y="0"/>
          <a:chExt cx="0" cy="0"/>
        </a:xfrm>
      </p:grpSpPr>
      <p:sp>
        <p:nvSpPr>
          <p:cNvPr id="89" name="Google Shape;89;p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lvl1pPr marL="457200" lvl="0" indent="-381000" rtl="0">
              <a:spcBef>
                <a:spcPts val="600"/>
              </a:spcBef>
              <a:spcAft>
                <a:spcPts val="0"/>
              </a:spcAft>
              <a:buSzPts val="2400"/>
              <a:buFont typeface="Nixie One"/>
              <a:buChar char="◇"/>
              <a:defRPr sz="2400">
                <a:latin typeface="Nixie One"/>
                <a:ea typeface="Nixie One"/>
                <a:cs typeface="Nixie One"/>
                <a:sym typeface="Nixie One"/>
              </a:defRPr>
            </a:lvl1pPr>
            <a:lvl2pPr marL="914400" lvl="1" indent="-381000" rtl="0">
              <a:spcBef>
                <a:spcPts val="0"/>
              </a:spcBef>
              <a:spcAft>
                <a:spcPts val="0"/>
              </a:spcAft>
              <a:buSzPts val="2400"/>
              <a:buFont typeface="Nixie One"/>
              <a:buChar char="￭"/>
              <a:defRPr sz="2400">
                <a:latin typeface="Nixie One"/>
                <a:ea typeface="Nixie One"/>
                <a:cs typeface="Nixie One"/>
                <a:sym typeface="Nixie One"/>
              </a:defRPr>
            </a:lvl2pPr>
            <a:lvl3pPr marL="1371600" lvl="2" indent="-381000" rtl="0">
              <a:spcBef>
                <a:spcPts val="0"/>
              </a:spcBef>
              <a:spcAft>
                <a:spcPts val="0"/>
              </a:spcAft>
              <a:buSzPts val="2400"/>
              <a:buFont typeface="Nixie One"/>
              <a:buChar char="￮"/>
              <a:defRPr sz="2400">
                <a:latin typeface="Nixie One"/>
                <a:ea typeface="Nixie One"/>
                <a:cs typeface="Nixie One"/>
                <a:sym typeface="Nixie One"/>
              </a:defRPr>
            </a:lvl3pPr>
            <a:lvl4pPr marL="1828800" lvl="3" indent="-381000" rtl="0">
              <a:spcBef>
                <a:spcPts val="0"/>
              </a:spcBef>
              <a:spcAft>
                <a:spcPts val="0"/>
              </a:spcAft>
              <a:buSzPts val="2400"/>
              <a:buFont typeface="Nixie One"/>
              <a:buChar char="●"/>
              <a:defRPr sz="2400">
                <a:latin typeface="Nixie One"/>
                <a:ea typeface="Nixie One"/>
                <a:cs typeface="Nixie One"/>
                <a:sym typeface="Nixie One"/>
              </a:defRPr>
            </a:lvl4pPr>
            <a:lvl5pPr marL="2286000" lvl="4" indent="-381000" rtl="0">
              <a:spcBef>
                <a:spcPts val="0"/>
              </a:spcBef>
              <a:spcAft>
                <a:spcPts val="0"/>
              </a:spcAft>
              <a:buSzPts val="2400"/>
              <a:buFont typeface="Nixie One"/>
              <a:buChar char="○"/>
              <a:defRPr sz="2400">
                <a:latin typeface="Nixie One"/>
                <a:ea typeface="Nixie One"/>
                <a:cs typeface="Nixie One"/>
                <a:sym typeface="Nixie One"/>
              </a:defRPr>
            </a:lvl5pPr>
            <a:lvl6pPr marL="2743200" lvl="5" indent="-381000" rtl="0">
              <a:spcBef>
                <a:spcPts val="0"/>
              </a:spcBef>
              <a:spcAft>
                <a:spcPts val="0"/>
              </a:spcAft>
              <a:buSzPts val="2400"/>
              <a:buFont typeface="Nixie One"/>
              <a:buChar char="■"/>
              <a:defRPr sz="2400">
                <a:latin typeface="Nixie One"/>
                <a:ea typeface="Nixie One"/>
                <a:cs typeface="Nixie One"/>
                <a:sym typeface="Nixie One"/>
              </a:defRPr>
            </a:lvl6pPr>
            <a:lvl7pPr marL="3200400" lvl="6" indent="-381000" rtl="0">
              <a:spcBef>
                <a:spcPts val="0"/>
              </a:spcBef>
              <a:spcAft>
                <a:spcPts val="0"/>
              </a:spcAft>
              <a:buSzPts val="2400"/>
              <a:buFont typeface="Nixie One"/>
              <a:buChar char="●"/>
              <a:defRPr sz="2400">
                <a:latin typeface="Nixie One"/>
                <a:ea typeface="Nixie One"/>
                <a:cs typeface="Nixie One"/>
                <a:sym typeface="Nixie One"/>
              </a:defRPr>
            </a:lvl7pPr>
            <a:lvl8pPr marL="3657600" lvl="7" indent="-381000" rtl="0">
              <a:spcBef>
                <a:spcPts val="0"/>
              </a:spcBef>
              <a:spcAft>
                <a:spcPts val="0"/>
              </a:spcAft>
              <a:buSzPts val="2400"/>
              <a:buFont typeface="Nixie One"/>
              <a:buChar char="○"/>
              <a:defRPr sz="2400">
                <a:latin typeface="Nixie One"/>
                <a:ea typeface="Nixie One"/>
                <a:cs typeface="Nixie One"/>
                <a:sym typeface="Nixie One"/>
              </a:defRPr>
            </a:lvl8pPr>
            <a:lvl9pPr marL="4114800" lvl="8" indent="-381000">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92" name="Google Shape;92;p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notesSlide" Target="../notesSlides/notesSlide2.xml"/><Relationship Id="rId7"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312420" y="1597905"/>
            <a:ext cx="8519159" cy="1795290"/>
          </a:xfrm>
          <a:prstGeom prst="rect">
            <a:avLst/>
          </a:prstGeom>
        </p:spPr>
        <p:txBody>
          <a:bodyPr spcFirstLastPara="1" wrap="square" lIns="91425" tIns="91425" rIns="91425" bIns="91425" anchor="ctr" anchorCtr="0">
            <a:noAutofit/>
          </a:bodyPr>
          <a:lstStyle/>
          <a:p>
            <a:pPr lvl="0"/>
            <a:r>
              <a:rPr lang="vi-VN" sz="2800" b="1">
                <a:latin typeface="Times New Roman" panose="02020603050405020304" pitchFamily="18" charset="0"/>
                <a:cs typeface="Times New Roman" panose="02020603050405020304" pitchFamily="18" charset="0"/>
              </a:rPr>
              <a:t>Đề tài 7</a:t>
            </a:r>
            <a:br>
              <a:rPr lang="en-US" sz="2800">
                <a:latin typeface="Times New Roman" panose="02020603050405020304" pitchFamily="18" charset="0"/>
                <a:cs typeface="Times New Roman" panose="02020603050405020304" pitchFamily="18" charset="0"/>
              </a:rPr>
            </a:br>
            <a:r>
              <a:rPr lang="vi-VN" sz="2800" b="1" i="1">
                <a:latin typeface="Times New Roman" panose="02020603050405020304" pitchFamily="18" charset="0"/>
                <a:cs typeface="Times New Roman" panose="02020603050405020304" pitchFamily="18" charset="0"/>
              </a:rPr>
              <a:t>Xây chương trình giao diện socket client – server </a:t>
            </a:r>
            <a:br>
              <a:rPr lang="en-US" sz="2800" b="1" i="1">
                <a:latin typeface="Times New Roman" panose="02020603050405020304" pitchFamily="18" charset="0"/>
                <a:cs typeface="Times New Roman" panose="02020603050405020304" pitchFamily="18" charset="0"/>
              </a:rPr>
            </a:br>
            <a:r>
              <a:rPr lang="vi-VN" sz="2800" b="1" i="1">
                <a:latin typeface="Times New Roman" panose="02020603050405020304" pitchFamily="18" charset="0"/>
                <a:cs typeface="Times New Roman" panose="02020603050405020304" pitchFamily="18" charset="0"/>
              </a:rPr>
              <a:t>bằng </a:t>
            </a:r>
            <a:r>
              <a:rPr lang="en-US" sz="2800" b="1" i="1">
                <a:latin typeface="Times New Roman" panose="02020603050405020304" pitchFamily="18" charset="0"/>
                <a:cs typeface="Times New Roman" panose="02020603050405020304" pitchFamily="18" charset="0"/>
              </a:rPr>
              <a:t>J</a:t>
            </a:r>
            <a:r>
              <a:rPr lang="vi-VN" sz="2800" b="1" i="1">
                <a:latin typeface="Times New Roman" panose="02020603050405020304" pitchFamily="18" charset="0"/>
                <a:cs typeface="Times New Roman" panose="02020603050405020304" pitchFamily="18" charset="0"/>
              </a:rPr>
              <a:t>ava với giao thức TCP</a:t>
            </a:r>
            <a:r>
              <a:rPr lang="en-US" sz="2800" b="1" i="1">
                <a:latin typeface="Times New Roman" panose="02020603050405020304" pitchFamily="18" charset="0"/>
                <a:cs typeface="Times New Roman" panose="02020603050405020304" pitchFamily="18" charset="0"/>
              </a:rPr>
              <a:t>-</a:t>
            </a:r>
            <a:r>
              <a:rPr lang="vi-VN" sz="2800" b="1" i="1">
                <a:latin typeface="Times New Roman" panose="02020603050405020304" pitchFamily="18" charset="0"/>
                <a:cs typeface="Times New Roman" panose="02020603050405020304" pitchFamily="18" charset="0"/>
              </a:rPr>
              <a:t>mã hóa và giải mã </a:t>
            </a:r>
            <a:br>
              <a:rPr lang="en-US" sz="2800" b="1" i="1">
                <a:latin typeface="Times New Roman" panose="02020603050405020304" pitchFamily="18" charset="0"/>
                <a:cs typeface="Times New Roman" panose="02020603050405020304" pitchFamily="18" charset="0"/>
              </a:rPr>
            </a:br>
            <a:r>
              <a:rPr lang="vi-VN" sz="2800" b="1" i="1">
                <a:latin typeface="Times New Roman" panose="02020603050405020304" pitchFamily="18" charset="0"/>
                <a:cs typeface="Times New Roman" panose="02020603050405020304" pitchFamily="18" charset="0"/>
              </a:rPr>
              <a:t>văn bản với thuật toán mã hóa Vigenere</a:t>
            </a:r>
            <a:endParaRPr sz="2800" b="1" i="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37"/>
                                        </p:tgtEl>
                                        <p:attrNameLst>
                                          <p:attrName>style.visibility</p:attrName>
                                        </p:attrNameLst>
                                      </p:cBhvr>
                                      <p:to>
                                        <p:strVal val="visible"/>
                                      </p:to>
                                    </p:set>
                                    <p:animEffect transition="in" filter="circle(in)">
                                      <p:cBhvr>
                                        <p:cTn id="7" dur="2000"/>
                                        <p:tgtEl>
                                          <p:spTgt spid="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
        <p:nvSpPr>
          <p:cNvPr id="8" name="Google Shape;359;p14">
            <a:extLst>
              <a:ext uri="{FF2B5EF4-FFF2-40B4-BE49-F238E27FC236}">
                <a16:creationId xmlns:a16="http://schemas.microsoft.com/office/drawing/2014/main" id="{02C3BFFE-9683-4A8D-805C-25171802D1FE}"/>
              </a:ext>
            </a:extLst>
          </p:cNvPr>
          <p:cNvSpPr txBox="1">
            <a:spLocks/>
          </p:cNvSpPr>
          <p:nvPr/>
        </p:nvSpPr>
        <p:spPr>
          <a:xfrm>
            <a:off x="1501215" y="367055"/>
            <a:ext cx="7368465" cy="6648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9pPr>
          </a:lstStyle>
          <a:p>
            <a:r>
              <a:rPr lang="en-US">
                <a:latin typeface="Times New Roman" panose="02020603050405020304" pitchFamily="18" charset="0"/>
                <a:cs typeface="Times New Roman" panose="02020603050405020304" pitchFamily="18" charset="0"/>
              </a:rPr>
              <a:t>II. XÂY DỰNG CHƯƠNG TRÌNH</a:t>
            </a:r>
          </a:p>
        </p:txBody>
      </p:sp>
      <p:sp>
        <p:nvSpPr>
          <p:cNvPr id="9" name="Google Shape;360;p14">
            <a:extLst>
              <a:ext uri="{FF2B5EF4-FFF2-40B4-BE49-F238E27FC236}">
                <a16:creationId xmlns:a16="http://schemas.microsoft.com/office/drawing/2014/main" id="{198372FB-B8A2-476A-B756-8DAA71DD146A}"/>
              </a:ext>
            </a:extLst>
          </p:cNvPr>
          <p:cNvSpPr txBox="1">
            <a:spLocks/>
          </p:cNvSpPr>
          <p:nvPr/>
        </p:nvSpPr>
        <p:spPr>
          <a:xfrm>
            <a:off x="1592655" y="849500"/>
            <a:ext cx="6438825" cy="4934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9pPr>
          </a:lstStyle>
          <a:p>
            <a:pPr marL="342900" indent="-342900">
              <a:lnSpc>
                <a:spcPct val="150000"/>
              </a:lnSpc>
              <a:buFont typeface="+mj-lt"/>
              <a:buAutoNum type="alphaUcPeriod"/>
            </a:pPr>
            <a:r>
              <a:rPr lang="en-US"/>
              <a:t>KẾT NỐI</a:t>
            </a:r>
          </a:p>
        </p:txBody>
      </p:sp>
      <p:sp>
        <p:nvSpPr>
          <p:cNvPr id="4" name="Text Placeholder 3">
            <a:extLst>
              <a:ext uri="{FF2B5EF4-FFF2-40B4-BE49-F238E27FC236}">
                <a16:creationId xmlns:a16="http://schemas.microsoft.com/office/drawing/2014/main" id="{160B55A7-3049-41BE-A850-1F46AB0F88F0}"/>
              </a:ext>
            </a:extLst>
          </p:cNvPr>
          <p:cNvSpPr>
            <a:spLocks noGrp="1"/>
          </p:cNvSpPr>
          <p:nvPr>
            <p:ph type="body" idx="1"/>
          </p:nvPr>
        </p:nvSpPr>
        <p:spPr>
          <a:xfrm>
            <a:off x="1718307" y="1154823"/>
            <a:ext cx="3467140" cy="457493"/>
          </a:xfrm>
        </p:spPr>
        <p:txBody>
          <a:bodyPr/>
          <a:lstStyle/>
          <a:p>
            <a:pPr>
              <a:buSzPct val="120000"/>
            </a:pPr>
            <a:r>
              <a:rPr lang="en-US" sz="1400" b="1"/>
              <a:t>Client:</a:t>
            </a:r>
          </a:p>
        </p:txBody>
      </p:sp>
      <p:sp>
        <p:nvSpPr>
          <p:cNvPr id="14" name="Text Placeholder 3">
            <a:extLst>
              <a:ext uri="{FF2B5EF4-FFF2-40B4-BE49-F238E27FC236}">
                <a16:creationId xmlns:a16="http://schemas.microsoft.com/office/drawing/2014/main" id="{AC0883CA-DE6B-471D-8EBE-91ECAEE6818B}"/>
              </a:ext>
            </a:extLst>
          </p:cNvPr>
          <p:cNvSpPr txBox="1">
            <a:spLocks/>
          </p:cNvSpPr>
          <p:nvPr/>
        </p:nvSpPr>
        <p:spPr>
          <a:xfrm>
            <a:off x="1592655" y="1555156"/>
            <a:ext cx="5833038" cy="3601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lvl="1">
              <a:buSzPct val="120000"/>
              <a:buFont typeface="Wingdings" panose="05000000000000000000" pitchFamily="2" charset="2"/>
              <a:buChar char="§"/>
            </a:pPr>
            <a:r>
              <a:rPr lang="en-US" sz="1400" b="1" err="1">
                <a:latin typeface="Muli" panose="020B0604020202020204" charset="0"/>
              </a:rPr>
              <a:t>Khai</a:t>
            </a:r>
            <a:r>
              <a:rPr lang="en-US" sz="1400" b="1">
                <a:latin typeface="Muli" panose="020B0604020202020204" charset="0"/>
              </a:rPr>
              <a:t> </a:t>
            </a:r>
            <a:r>
              <a:rPr lang="en-US" sz="1400" b="1" err="1">
                <a:latin typeface="Muli" panose="020B0604020202020204" charset="0"/>
              </a:rPr>
              <a:t>báo</a:t>
            </a:r>
            <a:r>
              <a:rPr lang="en-US" sz="1400" b="1">
                <a:latin typeface="Muli" panose="020B0604020202020204" charset="0"/>
              </a:rPr>
              <a:t> socket, </a:t>
            </a:r>
            <a:r>
              <a:rPr lang="en-US" sz="1400" b="1" err="1">
                <a:latin typeface="Muli" panose="020B0604020202020204" charset="0"/>
              </a:rPr>
              <a:t>kết</a:t>
            </a:r>
            <a:r>
              <a:rPr lang="en-US" sz="1400" b="1">
                <a:latin typeface="Muli" panose="020B0604020202020204" charset="0"/>
              </a:rPr>
              <a:t> </a:t>
            </a:r>
            <a:r>
              <a:rPr lang="en-US" sz="1400" b="1" err="1">
                <a:latin typeface="Muli" panose="020B0604020202020204" charset="0"/>
              </a:rPr>
              <a:t>nối</a:t>
            </a:r>
            <a:r>
              <a:rPr lang="en-US" sz="1400" b="1">
                <a:latin typeface="Muli" panose="020B0604020202020204" charset="0"/>
              </a:rPr>
              <a:t> </a:t>
            </a:r>
            <a:r>
              <a:rPr lang="en-US" sz="1400" b="1" err="1">
                <a:latin typeface="Muli" panose="020B0604020202020204" charset="0"/>
              </a:rPr>
              <a:t>tới</a:t>
            </a:r>
            <a:r>
              <a:rPr lang="en-US" sz="1400" b="1">
                <a:latin typeface="Muli" panose="020B0604020202020204" charset="0"/>
              </a:rPr>
              <a:t> </a:t>
            </a:r>
            <a:r>
              <a:rPr lang="en-US" sz="1400" b="1" err="1">
                <a:latin typeface="Muli" panose="020B0604020202020204" charset="0"/>
              </a:rPr>
              <a:t>cổng</a:t>
            </a:r>
            <a:r>
              <a:rPr lang="en-US" sz="1400" b="1">
                <a:latin typeface="Muli" panose="020B0604020202020204" charset="0"/>
              </a:rPr>
              <a:t> ‘8888’ </a:t>
            </a:r>
            <a:r>
              <a:rPr lang="en-US" sz="1400" b="1" err="1">
                <a:latin typeface="Muli" panose="020B0604020202020204" charset="0"/>
              </a:rPr>
              <a:t>của</a:t>
            </a:r>
            <a:r>
              <a:rPr lang="en-US" sz="1400" b="1">
                <a:latin typeface="Muli" panose="020B0604020202020204" charset="0"/>
              </a:rPr>
              <a:t> server</a:t>
            </a:r>
          </a:p>
        </p:txBody>
      </p:sp>
      <p:sp>
        <p:nvSpPr>
          <p:cNvPr id="15" name="Text Placeholder 3">
            <a:extLst>
              <a:ext uri="{FF2B5EF4-FFF2-40B4-BE49-F238E27FC236}">
                <a16:creationId xmlns:a16="http://schemas.microsoft.com/office/drawing/2014/main" id="{DB812FE4-7A5B-4D75-9466-0EA473C70087}"/>
              </a:ext>
            </a:extLst>
          </p:cNvPr>
          <p:cNvSpPr txBox="1">
            <a:spLocks/>
          </p:cNvSpPr>
          <p:nvPr/>
        </p:nvSpPr>
        <p:spPr>
          <a:xfrm>
            <a:off x="1592655" y="3117674"/>
            <a:ext cx="6146189" cy="3601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lvl="1">
              <a:buSzPct val="120000"/>
              <a:buFont typeface="Wingdings" panose="05000000000000000000" pitchFamily="2" charset="2"/>
              <a:buChar char="§"/>
            </a:pPr>
            <a:r>
              <a:rPr lang="en-US" sz="1400" b="1" err="1">
                <a:latin typeface="Muli" panose="020B0604020202020204" charset="0"/>
              </a:rPr>
              <a:t>Gửi</a:t>
            </a:r>
            <a:r>
              <a:rPr lang="en-US" sz="1400" b="1">
                <a:latin typeface="Muli" panose="020B0604020202020204" charset="0"/>
              </a:rPr>
              <a:t> </a:t>
            </a:r>
            <a:r>
              <a:rPr lang="en-US" sz="1400" b="1" err="1">
                <a:latin typeface="Muli" panose="020B0604020202020204" charset="0"/>
              </a:rPr>
              <a:t>và</a:t>
            </a:r>
            <a:r>
              <a:rPr lang="en-US" sz="1400" b="1">
                <a:latin typeface="Muli" panose="020B0604020202020204" charset="0"/>
              </a:rPr>
              <a:t> </a:t>
            </a:r>
            <a:r>
              <a:rPr lang="en-US" sz="1400" b="1" err="1">
                <a:latin typeface="Muli" panose="020B0604020202020204" charset="0"/>
              </a:rPr>
              <a:t>nhận</a:t>
            </a:r>
            <a:r>
              <a:rPr lang="en-US" sz="1400" b="1">
                <a:latin typeface="Muli" panose="020B0604020202020204" charset="0"/>
              </a:rPr>
              <a:t> </a:t>
            </a:r>
            <a:r>
              <a:rPr lang="en-US" sz="1400" b="1" err="1">
                <a:latin typeface="Muli" panose="020B0604020202020204" charset="0"/>
              </a:rPr>
              <a:t>dữ</a:t>
            </a:r>
            <a:r>
              <a:rPr lang="en-US" sz="1400" b="1">
                <a:latin typeface="Muli" panose="020B0604020202020204" charset="0"/>
              </a:rPr>
              <a:t> </a:t>
            </a:r>
            <a:r>
              <a:rPr lang="en-US" sz="1400" b="1" err="1">
                <a:latin typeface="Muli" panose="020B0604020202020204" charset="0"/>
              </a:rPr>
              <a:t>liệu</a:t>
            </a:r>
            <a:r>
              <a:rPr lang="en-US" sz="1400" b="1">
                <a:latin typeface="Muli" panose="020B0604020202020204" charset="0"/>
              </a:rPr>
              <a:t> </a:t>
            </a:r>
            <a:r>
              <a:rPr lang="en-US" sz="1400" b="1" err="1">
                <a:latin typeface="Muli" panose="020B0604020202020204" charset="0"/>
              </a:rPr>
              <a:t>từ</a:t>
            </a:r>
            <a:r>
              <a:rPr lang="en-US" sz="1400" b="1">
                <a:latin typeface="Muli" panose="020B0604020202020204" charset="0"/>
              </a:rPr>
              <a:t> Server</a:t>
            </a:r>
          </a:p>
        </p:txBody>
      </p:sp>
      <p:sp>
        <p:nvSpPr>
          <p:cNvPr id="16" name="Text Placeholder 3">
            <a:extLst>
              <a:ext uri="{FF2B5EF4-FFF2-40B4-BE49-F238E27FC236}">
                <a16:creationId xmlns:a16="http://schemas.microsoft.com/office/drawing/2014/main" id="{B4ECEDBC-0E07-459C-A783-2E3882C1E039}"/>
              </a:ext>
            </a:extLst>
          </p:cNvPr>
          <p:cNvSpPr txBox="1">
            <a:spLocks/>
          </p:cNvSpPr>
          <p:nvPr/>
        </p:nvSpPr>
        <p:spPr>
          <a:xfrm>
            <a:off x="1592655" y="2240958"/>
            <a:ext cx="6146189" cy="3601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lvl="1">
              <a:buSzPct val="120000"/>
            </a:pPr>
            <a:r>
              <a:rPr lang="en-US" sz="1400" b="1">
                <a:latin typeface="Muli" panose="020B0604020202020204" charset="0"/>
              </a:rPr>
              <a:t>K</a:t>
            </a:r>
            <a:r>
              <a:rPr lang="vi-VN" sz="1400" b="1">
                <a:latin typeface="Muli" panose="020B0604020202020204" charset="0"/>
              </a:rPr>
              <a:t>hai báo đối tượng in,</a:t>
            </a:r>
            <a:r>
              <a:rPr lang="en-US" sz="1400" b="1">
                <a:latin typeface="Muli" panose="020B0604020202020204" charset="0"/>
              </a:rPr>
              <a:t> </a:t>
            </a:r>
            <a:r>
              <a:rPr lang="vi-VN" sz="1400" b="1">
                <a:latin typeface="Muli" panose="020B0604020202020204" charset="0"/>
              </a:rPr>
              <a:t>out để lấy và đưa dữ liệu từ Stream</a:t>
            </a:r>
            <a:endParaRPr lang="en-US" sz="1400" b="1">
              <a:latin typeface="Muli" panose="020B0604020202020204" charset="0"/>
            </a:endParaRPr>
          </a:p>
        </p:txBody>
      </p:sp>
      <p:pic>
        <p:nvPicPr>
          <p:cNvPr id="21" name="Picture 20">
            <a:extLst>
              <a:ext uri="{FF2B5EF4-FFF2-40B4-BE49-F238E27FC236}">
                <a16:creationId xmlns:a16="http://schemas.microsoft.com/office/drawing/2014/main" id="{64A230C5-B75E-4EE2-AC48-69B2EA4DD913}"/>
              </a:ext>
            </a:extLst>
          </p:cNvPr>
          <p:cNvPicPr>
            <a:picLocks noChangeAspect="1"/>
          </p:cNvPicPr>
          <p:nvPr/>
        </p:nvPicPr>
        <p:blipFill>
          <a:blip r:embed="rId3"/>
          <a:stretch>
            <a:fillRect/>
          </a:stretch>
        </p:blipFill>
        <p:spPr>
          <a:xfrm>
            <a:off x="2571750" y="2601094"/>
            <a:ext cx="5222421" cy="479435"/>
          </a:xfrm>
          <a:prstGeom prst="rect">
            <a:avLst/>
          </a:prstGeom>
        </p:spPr>
      </p:pic>
      <p:pic>
        <p:nvPicPr>
          <p:cNvPr id="23" name="Picture 22">
            <a:extLst>
              <a:ext uri="{FF2B5EF4-FFF2-40B4-BE49-F238E27FC236}">
                <a16:creationId xmlns:a16="http://schemas.microsoft.com/office/drawing/2014/main" id="{0B260472-45F1-4093-AA92-4B54B4533114}"/>
              </a:ext>
            </a:extLst>
          </p:cNvPr>
          <p:cNvPicPr>
            <a:picLocks noChangeAspect="1"/>
          </p:cNvPicPr>
          <p:nvPr/>
        </p:nvPicPr>
        <p:blipFill>
          <a:blip r:embed="rId4"/>
          <a:stretch>
            <a:fillRect/>
          </a:stretch>
        </p:blipFill>
        <p:spPr>
          <a:xfrm>
            <a:off x="2571750" y="1926938"/>
            <a:ext cx="3790950" cy="304800"/>
          </a:xfrm>
          <a:prstGeom prst="rect">
            <a:avLst/>
          </a:prstGeom>
        </p:spPr>
      </p:pic>
      <p:pic>
        <p:nvPicPr>
          <p:cNvPr id="29" name="Picture 28">
            <a:extLst>
              <a:ext uri="{FF2B5EF4-FFF2-40B4-BE49-F238E27FC236}">
                <a16:creationId xmlns:a16="http://schemas.microsoft.com/office/drawing/2014/main" id="{4FB5B819-3A2A-4532-A8D6-A40B75147ADB}"/>
              </a:ext>
            </a:extLst>
          </p:cNvPr>
          <p:cNvPicPr>
            <a:picLocks noChangeAspect="1"/>
          </p:cNvPicPr>
          <p:nvPr/>
        </p:nvPicPr>
        <p:blipFill>
          <a:blip r:embed="rId5"/>
          <a:stretch>
            <a:fillRect/>
          </a:stretch>
        </p:blipFill>
        <p:spPr>
          <a:xfrm>
            <a:off x="2571750" y="3477810"/>
            <a:ext cx="2435679" cy="1337236"/>
          </a:xfrm>
          <a:prstGeom prst="rect">
            <a:avLst/>
          </a:prstGeom>
        </p:spPr>
      </p:pic>
    </p:spTree>
    <p:extLst>
      <p:ext uri="{BB962C8B-B14F-4D97-AF65-F5344CB8AC3E}">
        <p14:creationId xmlns:p14="http://schemas.microsoft.com/office/powerpoint/2010/main" val="4113125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childTnLst>
                          </p:cTn>
                        </p:par>
                        <p:par>
                          <p:cTn id="8" fill="hold">
                            <p:stCondLst>
                              <p:cond delay="250"/>
                            </p:stCondLst>
                            <p:childTnLst>
                              <p:par>
                                <p:cTn id="9" presetID="2" presetClass="entr" presetSubtype="4"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250" fill="hold"/>
                                        <p:tgtEl>
                                          <p:spTgt spid="14"/>
                                        </p:tgtEl>
                                        <p:attrNameLst>
                                          <p:attrName>ppt_x</p:attrName>
                                        </p:attrNameLst>
                                      </p:cBhvr>
                                      <p:tavLst>
                                        <p:tav tm="0">
                                          <p:val>
                                            <p:strVal val="#ppt_x"/>
                                          </p:val>
                                        </p:tav>
                                        <p:tav tm="100000">
                                          <p:val>
                                            <p:strVal val="#ppt_x"/>
                                          </p:val>
                                        </p:tav>
                                      </p:tavLst>
                                    </p:anim>
                                    <p:anim calcmode="lin" valueType="num">
                                      <p:cBhvr additive="base">
                                        <p:cTn id="12" dur="250" fill="hold"/>
                                        <p:tgtEl>
                                          <p:spTgt spid="14"/>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250" fill="hold"/>
                                        <p:tgtEl>
                                          <p:spTgt spid="23"/>
                                        </p:tgtEl>
                                        <p:attrNameLst>
                                          <p:attrName>ppt_x</p:attrName>
                                        </p:attrNameLst>
                                      </p:cBhvr>
                                      <p:tavLst>
                                        <p:tav tm="0">
                                          <p:val>
                                            <p:strVal val="#ppt_x"/>
                                          </p:val>
                                        </p:tav>
                                        <p:tav tm="100000">
                                          <p:val>
                                            <p:strVal val="#ppt_x"/>
                                          </p:val>
                                        </p:tav>
                                      </p:tavLst>
                                    </p:anim>
                                    <p:anim calcmode="lin" valueType="num">
                                      <p:cBhvr additive="base">
                                        <p:cTn id="17" dur="250" fill="hold"/>
                                        <p:tgtEl>
                                          <p:spTgt spid="23"/>
                                        </p:tgtEl>
                                        <p:attrNameLst>
                                          <p:attrName>ppt_y</p:attrName>
                                        </p:attrNameLst>
                                      </p:cBhvr>
                                      <p:tavLst>
                                        <p:tav tm="0">
                                          <p:val>
                                            <p:strVal val="1+#ppt_h/2"/>
                                          </p:val>
                                        </p:tav>
                                        <p:tav tm="100000">
                                          <p:val>
                                            <p:strVal val="#ppt_y"/>
                                          </p:val>
                                        </p:tav>
                                      </p:tavLst>
                                    </p:anim>
                                  </p:childTnLst>
                                </p:cTn>
                              </p:par>
                            </p:childTnLst>
                          </p:cTn>
                        </p:par>
                        <p:par>
                          <p:cTn id="18" fill="hold">
                            <p:stCondLst>
                              <p:cond delay="750"/>
                            </p:stCondLst>
                            <p:childTnLst>
                              <p:par>
                                <p:cTn id="19" presetID="2" presetClass="entr" presetSubtype="4"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250" fill="hold"/>
                                        <p:tgtEl>
                                          <p:spTgt spid="16"/>
                                        </p:tgtEl>
                                        <p:attrNameLst>
                                          <p:attrName>ppt_x</p:attrName>
                                        </p:attrNameLst>
                                      </p:cBhvr>
                                      <p:tavLst>
                                        <p:tav tm="0">
                                          <p:val>
                                            <p:strVal val="#ppt_x"/>
                                          </p:val>
                                        </p:tav>
                                        <p:tav tm="100000">
                                          <p:val>
                                            <p:strVal val="#ppt_x"/>
                                          </p:val>
                                        </p:tav>
                                      </p:tavLst>
                                    </p:anim>
                                    <p:anim calcmode="lin" valueType="num">
                                      <p:cBhvr additive="base">
                                        <p:cTn id="22" dur="250" fill="hold"/>
                                        <p:tgtEl>
                                          <p:spTgt spid="16"/>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 presetClass="entr" presetSubtype="4" fill="hold" nodeType="after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250" fill="hold"/>
                                        <p:tgtEl>
                                          <p:spTgt spid="21"/>
                                        </p:tgtEl>
                                        <p:attrNameLst>
                                          <p:attrName>ppt_x</p:attrName>
                                        </p:attrNameLst>
                                      </p:cBhvr>
                                      <p:tavLst>
                                        <p:tav tm="0">
                                          <p:val>
                                            <p:strVal val="#ppt_x"/>
                                          </p:val>
                                        </p:tav>
                                        <p:tav tm="100000">
                                          <p:val>
                                            <p:strVal val="#ppt_x"/>
                                          </p:val>
                                        </p:tav>
                                      </p:tavLst>
                                    </p:anim>
                                    <p:anim calcmode="lin" valueType="num">
                                      <p:cBhvr additive="base">
                                        <p:cTn id="27" dur="250" fill="hold"/>
                                        <p:tgtEl>
                                          <p:spTgt spid="21"/>
                                        </p:tgtEl>
                                        <p:attrNameLst>
                                          <p:attrName>ppt_y</p:attrName>
                                        </p:attrNameLst>
                                      </p:cBhvr>
                                      <p:tavLst>
                                        <p:tav tm="0">
                                          <p:val>
                                            <p:strVal val="1+#ppt_h/2"/>
                                          </p:val>
                                        </p:tav>
                                        <p:tav tm="100000">
                                          <p:val>
                                            <p:strVal val="#ppt_y"/>
                                          </p:val>
                                        </p:tav>
                                      </p:tavLst>
                                    </p:anim>
                                  </p:childTnLst>
                                </p:cTn>
                              </p:par>
                            </p:childTnLst>
                          </p:cTn>
                        </p:par>
                        <p:par>
                          <p:cTn id="28" fill="hold">
                            <p:stCondLst>
                              <p:cond delay="1250"/>
                            </p:stCondLst>
                            <p:childTnLst>
                              <p:par>
                                <p:cTn id="29" presetID="2" presetClass="entr" presetSubtype="4"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250" fill="hold"/>
                                        <p:tgtEl>
                                          <p:spTgt spid="15"/>
                                        </p:tgtEl>
                                        <p:attrNameLst>
                                          <p:attrName>ppt_x</p:attrName>
                                        </p:attrNameLst>
                                      </p:cBhvr>
                                      <p:tavLst>
                                        <p:tav tm="0">
                                          <p:val>
                                            <p:strVal val="#ppt_x"/>
                                          </p:val>
                                        </p:tav>
                                        <p:tav tm="100000">
                                          <p:val>
                                            <p:strVal val="#ppt_x"/>
                                          </p:val>
                                        </p:tav>
                                      </p:tavLst>
                                    </p:anim>
                                    <p:anim calcmode="lin" valueType="num">
                                      <p:cBhvr additive="base">
                                        <p:cTn id="32" dur="250" fill="hold"/>
                                        <p:tgtEl>
                                          <p:spTgt spid="15"/>
                                        </p:tgtEl>
                                        <p:attrNameLst>
                                          <p:attrName>ppt_y</p:attrName>
                                        </p:attrNameLst>
                                      </p:cBhvr>
                                      <p:tavLst>
                                        <p:tav tm="0">
                                          <p:val>
                                            <p:strVal val="1+#ppt_h/2"/>
                                          </p:val>
                                        </p:tav>
                                        <p:tav tm="100000">
                                          <p:val>
                                            <p:strVal val="#ppt_y"/>
                                          </p:val>
                                        </p:tav>
                                      </p:tavLst>
                                    </p:anim>
                                  </p:childTnLst>
                                </p:cTn>
                              </p:par>
                            </p:childTnLst>
                          </p:cTn>
                        </p:par>
                        <p:par>
                          <p:cTn id="33" fill="hold">
                            <p:stCondLst>
                              <p:cond delay="1500"/>
                            </p:stCondLst>
                            <p:childTnLst>
                              <p:par>
                                <p:cTn id="34" presetID="2" presetClass="entr" presetSubtype="4" fill="hold" nodeType="after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250" fill="hold"/>
                                        <p:tgtEl>
                                          <p:spTgt spid="29"/>
                                        </p:tgtEl>
                                        <p:attrNameLst>
                                          <p:attrName>ppt_x</p:attrName>
                                        </p:attrNameLst>
                                      </p:cBhvr>
                                      <p:tavLst>
                                        <p:tav tm="0">
                                          <p:val>
                                            <p:strVal val="#ppt_x"/>
                                          </p:val>
                                        </p:tav>
                                        <p:tav tm="100000">
                                          <p:val>
                                            <p:strVal val="#ppt_x"/>
                                          </p:val>
                                        </p:tav>
                                      </p:tavLst>
                                    </p:anim>
                                    <p:anim calcmode="lin" valueType="num">
                                      <p:cBhvr additive="base">
                                        <p:cTn id="37" dur="25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4" grpId="0"/>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sp>
        <p:nvSpPr>
          <p:cNvPr id="8" name="Google Shape;359;p14">
            <a:extLst>
              <a:ext uri="{FF2B5EF4-FFF2-40B4-BE49-F238E27FC236}">
                <a16:creationId xmlns:a16="http://schemas.microsoft.com/office/drawing/2014/main" id="{02C3BFFE-9683-4A8D-805C-25171802D1FE}"/>
              </a:ext>
            </a:extLst>
          </p:cNvPr>
          <p:cNvSpPr txBox="1">
            <a:spLocks/>
          </p:cNvSpPr>
          <p:nvPr/>
        </p:nvSpPr>
        <p:spPr>
          <a:xfrm>
            <a:off x="1501215" y="367055"/>
            <a:ext cx="7368465" cy="6648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9pPr>
          </a:lstStyle>
          <a:p>
            <a:r>
              <a:rPr lang="en-US">
                <a:latin typeface="Times New Roman" panose="02020603050405020304" pitchFamily="18" charset="0"/>
                <a:cs typeface="Times New Roman" panose="02020603050405020304" pitchFamily="18" charset="0"/>
              </a:rPr>
              <a:t>II. XÂY DỰNG CHƯƠNG TRÌNH</a:t>
            </a:r>
          </a:p>
        </p:txBody>
      </p:sp>
      <p:sp>
        <p:nvSpPr>
          <p:cNvPr id="9" name="Google Shape;360;p14">
            <a:extLst>
              <a:ext uri="{FF2B5EF4-FFF2-40B4-BE49-F238E27FC236}">
                <a16:creationId xmlns:a16="http://schemas.microsoft.com/office/drawing/2014/main" id="{198372FB-B8A2-476A-B756-8DAA71DD146A}"/>
              </a:ext>
            </a:extLst>
          </p:cNvPr>
          <p:cNvSpPr txBox="1">
            <a:spLocks/>
          </p:cNvSpPr>
          <p:nvPr/>
        </p:nvSpPr>
        <p:spPr>
          <a:xfrm>
            <a:off x="1592655" y="849500"/>
            <a:ext cx="6438825" cy="4934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9pPr>
          </a:lstStyle>
          <a:p>
            <a:pPr marL="342900" indent="-342900">
              <a:lnSpc>
                <a:spcPct val="150000"/>
              </a:lnSpc>
              <a:buFont typeface="+mj-lt"/>
              <a:buAutoNum type="alphaUcPeriod" startAt="2"/>
            </a:pPr>
            <a:r>
              <a:rPr lang="en-US" b="1"/>
              <a:t>CLIENT MÃ HÓA DỮ LIỆU</a:t>
            </a:r>
          </a:p>
        </p:txBody>
      </p:sp>
      <p:sp>
        <p:nvSpPr>
          <p:cNvPr id="4" name="Text Placeholder 3">
            <a:extLst>
              <a:ext uri="{FF2B5EF4-FFF2-40B4-BE49-F238E27FC236}">
                <a16:creationId xmlns:a16="http://schemas.microsoft.com/office/drawing/2014/main" id="{160B55A7-3049-41BE-A850-1F46AB0F88F0}"/>
              </a:ext>
            </a:extLst>
          </p:cNvPr>
          <p:cNvSpPr>
            <a:spLocks noGrp="1"/>
          </p:cNvSpPr>
          <p:nvPr>
            <p:ph type="body" idx="1"/>
          </p:nvPr>
        </p:nvSpPr>
        <p:spPr>
          <a:xfrm>
            <a:off x="1718306" y="1154823"/>
            <a:ext cx="6678207" cy="457493"/>
          </a:xfrm>
        </p:spPr>
        <p:txBody>
          <a:bodyPr/>
          <a:lstStyle/>
          <a:p>
            <a:pPr>
              <a:buSzPct val="120000"/>
            </a:pPr>
            <a:r>
              <a:rPr lang="en-US" sz="1400" b="1" dirty="0" err="1">
                <a:latin typeface="Muli" panose="020B0604020202020204" charset="0"/>
              </a:rPr>
              <a:t>Xử</a:t>
            </a:r>
            <a:r>
              <a:rPr lang="en-US" sz="1400" b="1" dirty="0">
                <a:latin typeface="Muli" panose="020B0604020202020204" charset="0"/>
              </a:rPr>
              <a:t> </a:t>
            </a:r>
            <a:r>
              <a:rPr lang="en-US" sz="1400" b="1" dirty="0" err="1">
                <a:latin typeface="Muli" panose="020B0604020202020204" charset="0"/>
              </a:rPr>
              <a:t>lý</a:t>
            </a:r>
            <a:r>
              <a:rPr lang="en-US" sz="1400" b="1" dirty="0">
                <a:latin typeface="Muli" panose="020B0604020202020204" charset="0"/>
              </a:rPr>
              <a:t> KEY: </a:t>
            </a:r>
            <a:r>
              <a:rPr lang="en-US" sz="1400" b="1" dirty="0" err="1">
                <a:latin typeface="Muli" panose="020B0604020202020204" charset="0"/>
              </a:rPr>
              <a:t>loại</a:t>
            </a:r>
            <a:r>
              <a:rPr lang="en-US" sz="1400" b="1" dirty="0">
                <a:latin typeface="Muli" panose="020B0604020202020204" charset="0"/>
              </a:rPr>
              <a:t> </a:t>
            </a:r>
            <a:r>
              <a:rPr lang="en-US" sz="1400" b="1" dirty="0" err="1">
                <a:latin typeface="Muli" panose="020B0604020202020204" charset="0"/>
              </a:rPr>
              <a:t>bỏ</a:t>
            </a:r>
            <a:r>
              <a:rPr lang="en-US" sz="1400" b="1" dirty="0">
                <a:latin typeface="Muli" panose="020B0604020202020204" charset="0"/>
              </a:rPr>
              <a:t> </a:t>
            </a:r>
            <a:r>
              <a:rPr lang="en-US" sz="1400" b="1" dirty="0" err="1">
                <a:latin typeface="Muli" panose="020B0604020202020204" charset="0"/>
              </a:rPr>
              <a:t>khoảng</a:t>
            </a:r>
            <a:r>
              <a:rPr lang="en-US" sz="1400" b="1" dirty="0">
                <a:latin typeface="Muli" panose="020B0604020202020204" charset="0"/>
              </a:rPr>
              <a:t> </a:t>
            </a:r>
            <a:r>
              <a:rPr lang="en-US" sz="1400" b="1" dirty="0" err="1">
                <a:latin typeface="Muli" panose="020B0604020202020204" charset="0"/>
              </a:rPr>
              <a:t>trắng</a:t>
            </a:r>
            <a:r>
              <a:rPr lang="en-US" sz="1400" b="1" dirty="0">
                <a:latin typeface="Muli" panose="020B0604020202020204" charset="0"/>
              </a:rPr>
              <a:t> </a:t>
            </a:r>
            <a:r>
              <a:rPr lang="en-US" sz="1400" b="1" dirty="0" err="1">
                <a:latin typeface="Muli" panose="020B0604020202020204" charset="0"/>
              </a:rPr>
              <a:t>và</a:t>
            </a:r>
            <a:r>
              <a:rPr lang="en-US" sz="1400" b="1" dirty="0">
                <a:latin typeface="Muli" panose="020B0604020202020204" charset="0"/>
              </a:rPr>
              <a:t> </a:t>
            </a:r>
            <a:r>
              <a:rPr lang="en-US" sz="1400" b="1" dirty="0" err="1">
                <a:latin typeface="Muli" panose="020B0604020202020204" charset="0"/>
              </a:rPr>
              <a:t>chuẩn</a:t>
            </a:r>
            <a:r>
              <a:rPr lang="en-US" sz="1400" b="1" dirty="0">
                <a:latin typeface="Muli" panose="020B0604020202020204" charset="0"/>
              </a:rPr>
              <a:t> </a:t>
            </a:r>
            <a:r>
              <a:rPr lang="en-US" sz="1400" b="1" dirty="0" err="1">
                <a:latin typeface="Muli" panose="020B0604020202020204" charset="0"/>
              </a:rPr>
              <a:t>hóa</a:t>
            </a:r>
            <a:r>
              <a:rPr lang="en-US" sz="1400" b="1" dirty="0">
                <a:latin typeface="Muli" panose="020B0604020202020204" charset="0"/>
              </a:rPr>
              <a:t> </a:t>
            </a:r>
            <a:r>
              <a:rPr lang="en-US" sz="1400" b="1" dirty="0" err="1">
                <a:latin typeface="Muli" panose="020B0604020202020204" charset="0"/>
              </a:rPr>
              <a:t>về</a:t>
            </a:r>
            <a:r>
              <a:rPr lang="en-US" sz="1400" b="1" dirty="0">
                <a:latin typeface="Muli" panose="020B0604020202020204" charset="0"/>
              </a:rPr>
              <a:t> </a:t>
            </a:r>
            <a:r>
              <a:rPr lang="en-US" sz="1400" b="1" dirty="0" err="1">
                <a:latin typeface="Muli" panose="020B0604020202020204" charset="0"/>
              </a:rPr>
              <a:t>chữ</a:t>
            </a:r>
            <a:r>
              <a:rPr lang="en-US" sz="1400" b="1" dirty="0">
                <a:latin typeface="Muli" panose="020B0604020202020204" charset="0"/>
              </a:rPr>
              <a:t> </a:t>
            </a:r>
            <a:r>
              <a:rPr lang="en-US" sz="1400" b="1" dirty="0" err="1">
                <a:latin typeface="Muli" panose="020B0604020202020204" charset="0"/>
              </a:rPr>
              <a:t>thường</a:t>
            </a:r>
            <a:endParaRPr lang="en-US" sz="1400" b="1" dirty="0">
              <a:latin typeface="Muli" panose="020B0604020202020204" charset="0"/>
            </a:endParaRPr>
          </a:p>
        </p:txBody>
      </p:sp>
      <p:pic>
        <p:nvPicPr>
          <p:cNvPr id="3" name="Picture 2">
            <a:extLst>
              <a:ext uri="{FF2B5EF4-FFF2-40B4-BE49-F238E27FC236}">
                <a16:creationId xmlns:a16="http://schemas.microsoft.com/office/drawing/2014/main" id="{15C7400B-9F4F-46C4-BEEA-6110C7F59CCD}"/>
              </a:ext>
            </a:extLst>
          </p:cNvPr>
          <p:cNvPicPr>
            <a:picLocks noChangeAspect="1"/>
          </p:cNvPicPr>
          <p:nvPr/>
        </p:nvPicPr>
        <p:blipFill>
          <a:blip r:embed="rId3"/>
          <a:stretch>
            <a:fillRect/>
          </a:stretch>
        </p:blipFill>
        <p:spPr>
          <a:xfrm>
            <a:off x="2569784" y="1805567"/>
            <a:ext cx="3975664" cy="2592262"/>
          </a:xfrm>
          <a:prstGeom prst="rect">
            <a:avLst/>
          </a:prstGeom>
        </p:spPr>
      </p:pic>
    </p:spTree>
    <p:extLst>
      <p:ext uri="{BB962C8B-B14F-4D97-AF65-F5344CB8AC3E}">
        <p14:creationId xmlns:p14="http://schemas.microsoft.com/office/powerpoint/2010/main" val="3806152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250"/>
                                        <p:tgtEl>
                                          <p:spTgt spid="4">
                                            <p:txEl>
                                              <p:pRg st="0" end="0"/>
                                            </p:txEl>
                                          </p:spTgt>
                                        </p:tgtEl>
                                      </p:cBhvr>
                                    </p:animEffect>
                                  </p:childTnLst>
                                </p:cTn>
                              </p:par>
                            </p:childTnLst>
                          </p:cTn>
                        </p:par>
                        <p:par>
                          <p:cTn id="11" fill="hold">
                            <p:stCondLst>
                              <p:cond delay="250"/>
                            </p:stCondLst>
                            <p:childTnLst>
                              <p:par>
                                <p:cTn id="12" presetID="2" presetClass="entr" presetSubtype="4"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250" fill="hold"/>
                                        <p:tgtEl>
                                          <p:spTgt spid="3"/>
                                        </p:tgtEl>
                                        <p:attrNameLst>
                                          <p:attrName>ppt_x</p:attrName>
                                        </p:attrNameLst>
                                      </p:cBhvr>
                                      <p:tavLst>
                                        <p:tav tm="0">
                                          <p:val>
                                            <p:strVal val="#ppt_x"/>
                                          </p:val>
                                        </p:tav>
                                        <p:tav tm="100000">
                                          <p:val>
                                            <p:strVal val="#ppt_x"/>
                                          </p:val>
                                        </p:tav>
                                      </p:tavLst>
                                    </p:anim>
                                    <p:anim calcmode="lin" valueType="num">
                                      <p:cBhvr additive="base">
                                        <p:cTn id="15" dur="2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
        <p:nvSpPr>
          <p:cNvPr id="8" name="Google Shape;359;p14">
            <a:extLst>
              <a:ext uri="{FF2B5EF4-FFF2-40B4-BE49-F238E27FC236}">
                <a16:creationId xmlns:a16="http://schemas.microsoft.com/office/drawing/2014/main" id="{02C3BFFE-9683-4A8D-805C-25171802D1FE}"/>
              </a:ext>
            </a:extLst>
          </p:cNvPr>
          <p:cNvSpPr txBox="1">
            <a:spLocks/>
          </p:cNvSpPr>
          <p:nvPr/>
        </p:nvSpPr>
        <p:spPr>
          <a:xfrm>
            <a:off x="1501215" y="367055"/>
            <a:ext cx="7368465" cy="6648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9pPr>
          </a:lstStyle>
          <a:p>
            <a:r>
              <a:rPr lang="en-US">
                <a:latin typeface="Times New Roman" panose="02020603050405020304" pitchFamily="18" charset="0"/>
                <a:cs typeface="Times New Roman" panose="02020603050405020304" pitchFamily="18" charset="0"/>
              </a:rPr>
              <a:t>II. XÂY DỰNG CHƯƠNG TRÌNH</a:t>
            </a:r>
          </a:p>
        </p:txBody>
      </p:sp>
      <p:sp>
        <p:nvSpPr>
          <p:cNvPr id="9" name="Google Shape;360;p14">
            <a:extLst>
              <a:ext uri="{FF2B5EF4-FFF2-40B4-BE49-F238E27FC236}">
                <a16:creationId xmlns:a16="http://schemas.microsoft.com/office/drawing/2014/main" id="{198372FB-B8A2-476A-B756-8DAA71DD146A}"/>
              </a:ext>
            </a:extLst>
          </p:cNvPr>
          <p:cNvSpPr txBox="1">
            <a:spLocks/>
          </p:cNvSpPr>
          <p:nvPr/>
        </p:nvSpPr>
        <p:spPr>
          <a:xfrm>
            <a:off x="1592655" y="849500"/>
            <a:ext cx="6438825" cy="4934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9pPr>
          </a:lstStyle>
          <a:p>
            <a:pPr marL="342900" indent="-342900">
              <a:lnSpc>
                <a:spcPct val="150000"/>
              </a:lnSpc>
              <a:buFont typeface="+mj-lt"/>
              <a:buAutoNum type="alphaUcPeriod" startAt="2"/>
            </a:pPr>
            <a:r>
              <a:rPr lang="en-US"/>
              <a:t>CLIENT MÃ HÓA DỮ LIỆU</a:t>
            </a:r>
          </a:p>
        </p:txBody>
      </p:sp>
      <p:sp>
        <p:nvSpPr>
          <p:cNvPr id="4" name="Text Placeholder 3">
            <a:extLst>
              <a:ext uri="{FF2B5EF4-FFF2-40B4-BE49-F238E27FC236}">
                <a16:creationId xmlns:a16="http://schemas.microsoft.com/office/drawing/2014/main" id="{160B55A7-3049-41BE-A850-1F46AB0F88F0}"/>
              </a:ext>
            </a:extLst>
          </p:cNvPr>
          <p:cNvSpPr>
            <a:spLocks noGrp="1"/>
          </p:cNvSpPr>
          <p:nvPr>
            <p:ph type="body" idx="1"/>
          </p:nvPr>
        </p:nvSpPr>
        <p:spPr>
          <a:xfrm>
            <a:off x="1718306" y="1154823"/>
            <a:ext cx="6678207" cy="457493"/>
          </a:xfrm>
        </p:spPr>
        <p:txBody>
          <a:bodyPr/>
          <a:lstStyle/>
          <a:p>
            <a:pPr>
              <a:buSzPct val="120000"/>
            </a:pPr>
            <a:r>
              <a:rPr lang="en-US" sz="1400" b="1" err="1">
                <a:latin typeface="Muli" panose="020B0604020202020204" charset="0"/>
              </a:rPr>
              <a:t>Mã</a:t>
            </a:r>
            <a:r>
              <a:rPr lang="en-US" sz="1400" b="1">
                <a:latin typeface="Muli" panose="020B0604020202020204" charset="0"/>
              </a:rPr>
              <a:t> </a:t>
            </a:r>
            <a:r>
              <a:rPr lang="en-US" sz="1400" b="1" err="1">
                <a:latin typeface="Muli" panose="020B0604020202020204" charset="0"/>
              </a:rPr>
              <a:t>hóa</a:t>
            </a:r>
            <a:r>
              <a:rPr lang="en-US" sz="1400" b="1">
                <a:latin typeface="Muli" panose="020B0604020202020204" charset="0"/>
              </a:rPr>
              <a:t>:</a:t>
            </a:r>
          </a:p>
        </p:txBody>
      </p:sp>
      <p:pic>
        <p:nvPicPr>
          <p:cNvPr id="5" name="Picture 4">
            <a:extLst>
              <a:ext uri="{FF2B5EF4-FFF2-40B4-BE49-F238E27FC236}">
                <a16:creationId xmlns:a16="http://schemas.microsoft.com/office/drawing/2014/main" id="{E08D1B9E-B355-4470-82A8-90AF4166FFB3}"/>
              </a:ext>
            </a:extLst>
          </p:cNvPr>
          <p:cNvPicPr>
            <a:picLocks noChangeAspect="1"/>
          </p:cNvPicPr>
          <p:nvPr/>
        </p:nvPicPr>
        <p:blipFill>
          <a:blip r:embed="rId3"/>
          <a:stretch>
            <a:fillRect/>
          </a:stretch>
        </p:blipFill>
        <p:spPr>
          <a:xfrm>
            <a:off x="2331810" y="1665758"/>
            <a:ext cx="5884531" cy="2628242"/>
          </a:xfrm>
          <a:prstGeom prst="rect">
            <a:avLst/>
          </a:prstGeom>
        </p:spPr>
      </p:pic>
    </p:spTree>
    <p:extLst>
      <p:ext uri="{BB962C8B-B14F-4D97-AF65-F5344CB8AC3E}">
        <p14:creationId xmlns:p14="http://schemas.microsoft.com/office/powerpoint/2010/main" val="175127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250"/>
                                        <p:tgtEl>
                                          <p:spTgt spid="4">
                                            <p:txEl>
                                              <p:pRg st="0" end="0"/>
                                            </p:txEl>
                                          </p:spTgt>
                                        </p:tgtEl>
                                      </p:cBhvr>
                                    </p:animEffect>
                                  </p:childTnLst>
                                </p:cTn>
                              </p:par>
                            </p:childTnLst>
                          </p:cTn>
                        </p:par>
                        <p:par>
                          <p:cTn id="11" fill="hold">
                            <p:stCondLst>
                              <p:cond delay="250"/>
                            </p:stCondLst>
                            <p:childTnLst>
                              <p:par>
                                <p:cTn id="12" presetID="2" presetClass="entr" presetSubtype="4"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250" fill="hold"/>
                                        <p:tgtEl>
                                          <p:spTgt spid="5"/>
                                        </p:tgtEl>
                                        <p:attrNameLst>
                                          <p:attrName>ppt_x</p:attrName>
                                        </p:attrNameLst>
                                      </p:cBhvr>
                                      <p:tavLst>
                                        <p:tav tm="0">
                                          <p:val>
                                            <p:strVal val="#ppt_x"/>
                                          </p:val>
                                        </p:tav>
                                        <p:tav tm="100000">
                                          <p:val>
                                            <p:strVal val="#ppt_x"/>
                                          </p:val>
                                        </p:tav>
                                      </p:tavLst>
                                    </p:anim>
                                    <p:anim calcmode="lin" valueType="num">
                                      <p:cBhvr additive="base">
                                        <p:cTn id="15"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sp>
        <p:nvSpPr>
          <p:cNvPr id="8" name="Google Shape;359;p14">
            <a:extLst>
              <a:ext uri="{FF2B5EF4-FFF2-40B4-BE49-F238E27FC236}">
                <a16:creationId xmlns:a16="http://schemas.microsoft.com/office/drawing/2014/main" id="{02C3BFFE-9683-4A8D-805C-25171802D1FE}"/>
              </a:ext>
            </a:extLst>
          </p:cNvPr>
          <p:cNvSpPr txBox="1">
            <a:spLocks/>
          </p:cNvSpPr>
          <p:nvPr/>
        </p:nvSpPr>
        <p:spPr>
          <a:xfrm>
            <a:off x="1501215" y="367055"/>
            <a:ext cx="7368465" cy="6648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9pPr>
          </a:lstStyle>
          <a:p>
            <a:r>
              <a:rPr lang="en-US">
                <a:latin typeface="Times New Roman" panose="02020603050405020304" pitchFamily="18" charset="0"/>
                <a:cs typeface="Times New Roman" panose="02020603050405020304" pitchFamily="18" charset="0"/>
              </a:rPr>
              <a:t>II. XÂY DỰNG CHƯƠNG TRÌNH</a:t>
            </a:r>
          </a:p>
        </p:txBody>
      </p:sp>
      <p:sp>
        <p:nvSpPr>
          <p:cNvPr id="9" name="Google Shape;360;p14">
            <a:extLst>
              <a:ext uri="{FF2B5EF4-FFF2-40B4-BE49-F238E27FC236}">
                <a16:creationId xmlns:a16="http://schemas.microsoft.com/office/drawing/2014/main" id="{198372FB-B8A2-476A-B756-8DAA71DD146A}"/>
              </a:ext>
            </a:extLst>
          </p:cNvPr>
          <p:cNvSpPr txBox="1">
            <a:spLocks/>
          </p:cNvSpPr>
          <p:nvPr/>
        </p:nvSpPr>
        <p:spPr>
          <a:xfrm>
            <a:off x="1592655" y="849500"/>
            <a:ext cx="6438825" cy="4934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9pPr>
          </a:lstStyle>
          <a:p>
            <a:pPr marL="342900" indent="-342900">
              <a:lnSpc>
                <a:spcPct val="150000"/>
              </a:lnSpc>
              <a:buFont typeface="+mj-lt"/>
              <a:buAutoNum type="alphaUcPeriod" startAt="2"/>
            </a:pPr>
            <a:r>
              <a:rPr lang="en-US"/>
              <a:t>SERVER GIẢI MÃ DỮ LIỆU</a:t>
            </a:r>
          </a:p>
        </p:txBody>
      </p:sp>
      <p:sp>
        <p:nvSpPr>
          <p:cNvPr id="4" name="Text Placeholder 3">
            <a:extLst>
              <a:ext uri="{FF2B5EF4-FFF2-40B4-BE49-F238E27FC236}">
                <a16:creationId xmlns:a16="http://schemas.microsoft.com/office/drawing/2014/main" id="{160B55A7-3049-41BE-A850-1F46AB0F88F0}"/>
              </a:ext>
            </a:extLst>
          </p:cNvPr>
          <p:cNvSpPr>
            <a:spLocks noGrp="1"/>
          </p:cNvSpPr>
          <p:nvPr>
            <p:ph type="body" idx="1"/>
          </p:nvPr>
        </p:nvSpPr>
        <p:spPr>
          <a:xfrm>
            <a:off x="1718306" y="1154823"/>
            <a:ext cx="6678207" cy="457493"/>
          </a:xfrm>
        </p:spPr>
        <p:txBody>
          <a:bodyPr/>
          <a:lstStyle/>
          <a:p>
            <a:pPr>
              <a:buSzPct val="120000"/>
            </a:pPr>
            <a:r>
              <a:rPr lang="en-US" sz="1400" b="1" dirty="0" err="1">
                <a:latin typeface="Muli" panose="020B0604020202020204" charset="0"/>
              </a:rPr>
              <a:t>Xử</a:t>
            </a:r>
            <a:r>
              <a:rPr lang="en-US" sz="1400" b="1" dirty="0">
                <a:latin typeface="Muli" panose="020B0604020202020204" charset="0"/>
              </a:rPr>
              <a:t> </a:t>
            </a:r>
            <a:r>
              <a:rPr lang="en-US" sz="1400" b="1" dirty="0" err="1">
                <a:latin typeface="Muli" panose="020B0604020202020204" charset="0"/>
              </a:rPr>
              <a:t>lý</a:t>
            </a:r>
            <a:r>
              <a:rPr lang="en-US" sz="1400" b="1" dirty="0">
                <a:latin typeface="Muli" panose="020B0604020202020204" charset="0"/>
              </a:rPr>
              <a:t> KEY </a:t>
            </a:r>
            <a:r>
              <a:rPr lang="en-US" sz="1400" b="1" dirty="0" err="1">
                <a:latin typeface="Muli" panose="020B0604020202020204" charset="0"/>
              </a:rPr>
              <a:t>nhận</a:t>
            </a:r>
            <a:r>
              <a:rPr lang="en-US" sz="1400" b="1" dirty="0">
                <a:latin typeface="Muli" panose="020B0604020202020204" charset="0"/>
              </a:rPr>
              <a:t> </a:t>
            </a:r>
            <a:r>
              <a:rPr lang="en-US" sz="1400" b="1" dirty="0" err="1">
                <a:latin typeface="Muli" panose="020B0604020202020204" charset="0"/>
              </a:rPr>
              <a:t>được</a:t>
            </a:r>
            <a:r>
              <a:rPr lang="en-US" sz="1400" b="1" dirty="0">
                <a:latin typeface="Muli" panose="020B0604020202020204" charset="0"/>
              </a:rPr>
              <a:t>: </a:t>
            </a:r>
            <a:r>
              <a:rPr lang="en-US" sz="1400" b="1" dirty="0" err="1">
                <a:latin typeface="Muli" panose="020B0604020202020204" charset="0"/>
              </a:rPr>
              <a:t>loại</a:t>
            </a:r>
            <a:r>
              <a:rPr lang="en-US" sz="1400" b="1" dirty="0">
                <a:latin typeface="Muli" panose="020B0604020202020204" charset="0"/>
              </a:rPr>
              <a:t> </a:t>
            </a:r>
            <a:r>
              <a:rPr lang="en-US" sz="1400" b="1" dirty="0" err="1">
                <a:latin typeface="Muli" panose="020B0604020202020204" charset="0"/>
              </a:rPr>
              <a:t>bỏ</a:t>
            </a:r>
            <a:r>
              <a:rPr lang="en-US" sz="1400" b="1" dirty="0">
                <a:latin typeface="Muli" panose="020B0604020202020204" charset="0"/>
              </a:rPr>
              <a:t> </a:t>
            </a:r>
            <a:r>
              <a:rPr lang="en-US" sz="1400" b="1" dirty="0" err="1">
                <a:latin typeface="Muli" panose="020B0604020202020204" charset="0"/>
              </a:rPr>
              <a:t>khoảng</a:t>
            </a:r>
            <a:r>
              <a:rPr lang="en-US" sz="1400" b="1" dirty="0">
                <a:latin typeface="Muli" panose="020B0604020202020204" charset="0"/>
              </a:rPr>
              <a:t> </a:t>
            </a:r>
            <a:r>
              <a:rPr lang="en-US" sz="1400" b="1" dirty="0" err="1">
                <a:latin typeface="Muli" panose="020B0604020202020204" charset="0"/>
              </a:rPr>
              <a:t>trắng</a:t>
            </a:r>
            <a:r>
              <a:rPr lang="en-US" sz="1400" b="1" dirty="0">
                <a:latin typeface="Muli" panose="020B0604020202020204" charset="0"/>
              </a:rPr>
              <a:t> </a:t>
            </a:r>
            <a:r>
              <a:rPr lang="en-US" sz="1400" b="1" dirty="0" err="1">
                <a:latin typeface="Muli" panose="020B0604020202020204" charset="0"/>
              </a:rPr>
              <a:t>và</a:t>
            </a:r>
            <a:r>
              <a:rPr lang="en-US" sz="1400" b="1" dirty="0">
                <a:latin typeface="Muli" panose="020B0604020202020204" charset="0"/>
              </a:rPr>
              <a:t> </a:t>
            </a:r>
            <a:r>
              <a:rPr lang="en-US" sz="1400" b="1" dirty="0" err="1">
                <a:latin typeface="Muli" panose="020B0604020202020204" charset="0"/>
              </a:rPr>
              <a:t>chuẩn</a:t>
            </a:r>
            <a:r>
              <a:rPr lang="en-US" sz="1400" b="1" dirty="0">
                <a:latin typeface="Muli" panose="020B0604020202020204" charset="0"/>
              </a:rPr>
              <a:t> </a:t>
            </a:r>
            <a:r>
              <a:rPr lang="en-US" sz="1400" b="1" dirty="0" err="1">
                <a:latin typeface="Muli" panose="020B0604020202020204" charset="0"/>
              </a:rPr>
              <a:t>hóa</a:t>
            </a:r>
            <a:r>
              <a:rPr lang="en-US" sz="1400" b="1" dirty="0">
                <a:latin typeface="Muli" panose="020B0604020202020204" charset="0"/>
              </a:rPr>
              <a:t> </a:t>
            </a:r>
            <a:r>
              <a:rPr lang="en-US" sz="1400" b="1" dirty="0" err="1">
                <a:latin typeface="Muli" panose="020B0604020202020204" charset="0"/>
              </a:rPr>
              <a:t>về</a:t>
            </a:r>
            <a:r>
              <a:rPr lang="en-US" sz="1400" b="1" dirty="0">
                <a:latin typeface="Muli" panose="020B0604020202020204" charset="0"/>
              </a:rPr>
              <a:t> </a:t>
            </a:r>
            <a:r>
              <a:rPr lang="en-US" sz="1400" b="1" dirty="0" err="1">
                <a:latin typeface="Muli" panose="020B0604020202020204" charset="0"/>
              </a:rPr>
              <a:t>chữ</a:t>
            </a:r>
            <a:r>
              <a:rPr lang="en-US" sz="1400" b="1" dirty="0">
                <a:latin typeface="Muli" panose="020B0604020202020204" charset="0"/>
              </a:rPr>
              <a:t> </a:t>
            </a:r>
            <a:r>
              <a:rPr lang="en-US" sz="1400" b="1" dirty="0" err="1">
                <a:latin typeface="Muli" panose="020B0604020202020204" charset="0"/>
              </a:rPr>
              <a:t>thường</a:t>
            </a:r>
            <a:endParaRPr lang="en-US" sz="1400" b="1" dirty="0">
              <a:latin typeface="Muli" panose="020B0604020202020204" charset="0"/>
            </a:endParaRPr>
          </a:p>
        </p:txBody>
      </p:sp>
      <p:sp>
        <p:nvSpPr>
          <p:cNvPr id="7" name="Text Placeholder 3">
            <a:extLst>
              <a:ext uri="{FF2B5EF4-FFF2-40B4-BE49-F238E27FC236}">
                <a16:creationId xmlns:a16="http://schemas.microsoft.com/office/drawing/2014/main" id="{C305D375-1DC6-46F6-B012-5D9C5AF892A8}"/>
              </a:ext>
            </a:extLst>
          </p:cNvPr>
          <p:cNvSpPr txBox="1">
            <a:spLocks/>
          </p:cNvSpPr>
          <p:nvPr/>
        </p:nvSpPr>
        <p:spPr>
          <a:xfrm>
            <a:off x="1718305" y="1735224"/>
            <a:ext cx="6678207" cy="4574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a:buSzPct val="120000"/>
            </a:pPr>
            <a:r>
              <a:rPr lang="en-US" sz="1400" b="1" err="1">
                <a:latin typeface="Muli" panose="020B0604020202020204" charset="0"/>
              </a:rPr>
              <a:t>Giải</a:t>
            </a:r>
            <a:r>
              <a:rPr lang="en-US" sz="1400" b="1">
                <a:latin typeface="Muli" panose="020B0604020202020204" charset="0"/>
              </a:rPr>
              <a:t> </a:t>
            </a:r>
            <a:r>
              <a:rPr lang="en-US" sz="1400" b="1" err="1">
                <a:latin typeface="Muli" panose="020B0604020202020204" charset="0"/>
              </a:rPr>
              <a:t>mã</a:t>
            </a:r>
            <a:r>
              <a:rPr lang="en-US" sz="1400" b="1">
                <a:latin typeface="Muli" panose="020B0604020202020204" charset="0"/>
              </a:rPr>
              <a:t>:</a:t>
            </a:r>
          </a:p>
        </p:txBody>
      </p:sp>
      <p:pic>
        <p:nvPicPr>
          <p:cNvPr id="5" name="Picture 4">
            <a:extLst>
              <a:ext uri="{FF2B5EF4-FFF2-40B4-BE49-F238E27FC236}">
                <a16:creationId xmlns:a16="http://schemas.microsoft.com/office/drawing/2014/main" id="{EDDF3E16-A960-485C-A7BC-E389EC371C45}"/>
              </a:ext>
            </a:extLst>
          </p:cNvPr>
          <p:cNvPicPr>
            <a:picLocks noChangeAspect="1"/>
          </p:cNvPicPr>
          <p:nvPr/>
        </p:nvPicPr>
        <p:blipFill>
          <a:blip r:embed="rId3"/>
          <a:stretch>
            <a:fillRect/>
          </a:stretch>
        </p:blipFill>
        <p:spPr>
          <a:xfrm>
            <a:off x="3336534" y="1915750"/>
            <a:ext cx="4595523" cy="2965939"/>
          </a:xfrm>
          <a:prstGeom prst="rect">
            <a:avLst/>
          </a:prstGeom>
        </p:spPr>
      </p:pic>
    </p:spTree>
    <p:extLst>
      <p:ext uri="{BB962C8B-B14F-4D97-AF65-F5344CB8AC3E}">
        <p14:creationId xmlns:p14="http://schemas.microsoft.com/office/powerpoint/2010/main" val="396152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250"/>
                                        <p:tgtEl>
                                          <p:spTgt spid="4">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250"/>
                                        <p:tgtEl>
                                          <p:spTgt spid="7"/>
                                        </p:tgtEl>
                                      </p:cBhvr>
                                    </p:animEffect>
                                  </p:childTnLst>
                                </p:cTn>
                              </p:par>
                            </p:childTnLst>
                          </p:cTn>
                        </p:par>
                        <p:par>
                          <p:cTn id="16" fill="hold">
                            <p:stCondLst>
                              <p:cond delay="750"/>
                            </p:stCondLst>
                            <p:childTnLst>
                              <p:par>
                                <p:cTn id="17" presetID="2" presetClass="entr" presetSubtype="4"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250" fill="hold"/>
                                        <p:tgtEl>
                                          <p:spTgt spid="5"/>
                                        </p:tgtEl>
                                        <p:attrNameLst>
                                          <p:attrName>ppt_x</p:attrName>
                                        </p:attrNameLst>
                                      </p:cBhvr>
                                      <p:tavLst>
                                        <p:tav tm="0">
                                          <p:val>
                                            <p:strVal val="#ppt_x"/>
                                          </p:val>
                                        </p:tav>
                                        <p:tav tm="100000">
                                          <p:val>
                                            <p:strVal val="#ppt_x"/>
                                          </p:val>
                                        </p:tav>
                                      </p:tavLst>
                                    </p:anim>
                                    <p:anim calcmode="lin" valueType="num">
                                      <p:cBhvr additive="base">
                                        <p:cTn id="20"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build="p"/>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sp>
        <p:nvSpPr>
          <p:cNvPr id="8" name="Google Shape;359;p14">
            <a:extLst>
              <a:ext uri="{FF2B5EF4-FFF2-40B4-BE49-F238E27FC236}">
                <a16:creationId xmlns:a16="http://schemas.microsoft.com/office/drawing/2014/main" id="{02C3BFFE-9683-4A8D-805C-25171802D1FE}"/>
              </a:ext>
            </a:extLst>
          </p:cNvPr>
          <p:cNvSpPr txBox="1">
            <a:spLocks/>
          </p:cNvSpPr>
          <p:nvPr/>
        </p:nvSpPr>
        <p:spPr>
          <a:xfrm>
            <a:off x="1501215" y="367055"/>
            <a:ext cx="7368465" cy="6648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9pPr>
          </a:lstStyle>
          <a:p>
            <a:r>
              <a:rPr lang="en-US">
                <a:latin typeface="Times New Roman" panose="02020603050405020304" pitchFamily="18" charset="0"/>
                <a:cs typeface="Times New Roman" panose="02020603050405020304" pitchFamily="18" charset="0"/>
              </a:rPr>
              <a:t>II. XÂY DỰNG CHƯƠNG TRÌNH</a:t>
            </a:r>
          </a:p>
        </p:txBody>
      </p:sp>
      <p:sp>
        <p:nvSpPr>
          <p:cNvPr id="9" name="Google Shape;360;p14">
            <a:extLst>
              <a:ext uri="{FF2B5EF4-FFF2-40B4-BE49-F238E27FC236}">
                <a16:creationId xmlns:a16="http://schemas.microsoft.com/office/drawing/2014/main" id="{198372FB-B8A2-476A-B756-8DAA71DD146A}"/>
              </a:ext>
            </a:extLst>
          </p:cNvPr>
          <p:cNvSpPr txBox="1">
            <a:spLocks/>
          </p:cNvSpPr>
          <p:nvPr/>
        </p:nvSpPr>
        <p:spPr>
          <a:xfrm>
            <a:off x="1592655" y="849500"/>
            <a:ext cx="6438825" cy="4934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9pPr>
          </a:lstStyle>
          <a:p>
            <a:pPr marL="342900" indent="-342900">
              <a:lnSpc>
                <a:spcPct val="150000"/>
              </a:lnSpc>
              <a:buFont typeface="+mj-lt"/>
              <a:buAutoNum type="alphaUcPeriod" startAt="2"/>
            </a:pPr>
            <a:r>
              <a:rPr lang="en-US"/>
              <a:t>SERVER TÌM KÝ TỰ XUẤT HIỆN NHIỀU NHẤT</a:t>
            </a:r>
          </a:p>
        </p:txBody>
      </p:sp>
      <p:sp>
        <p:nvSpPr>
          <p:cNvPr id="4" name="Text Placeholder 3">
            <a:extLst>
              <a:ext uri="{FF2B5EF4-FFF2-40B4-BE49-F238E27FC236}">
                <a16:creationId xmlns:a16="http://schemas.microsoft.com/office/drawing/2014/main" id="{160B55A7-3049-41BE-A850-1F46AB0F88F0}"/>
              </a:ext>
            </a:extLst>
          </p:cNvPr>
          <p:cNvSpPr>
            <a:spLocks noGrp="1"/>
          </p:cNvSpPr>
          <p:nvPr>
            <p:ph type="body" idx="1"/>
          </p:nvPr>
        </p:nvSpPr>
        <p:spPr>
          <a:xfrm>
            <a:off x="1718306" y="1154823"/>
            <a:ext cx="6678207" cy="457493"/>
          </a:xfrm>
        </p:spPr>
        <p:txBody>
          <a:bodyPr/>
          <a:lstStyle/>
          <a:p>
            <a:pPr>
              <a:buSzPct val="120000"/>
            </a:pPr>
            <a:r>
              <a:rPr lang="en-US" sz="1400" b="1" dirty="0" err="1">
                <a:latin typeface="Muli" panose="020B0604020202020204" charset="0"/>
              </a:rPr>
              <a:t>Bỏ</a:t>
            </a:r>
            <a:r>
              <a:rPr lang="en-US" sz="1400" b="1" dirty="0">
                <a:latin typeface="Muli" panose="020B0604020202020204" charset="0"/>
              </a:rPr>
              <a:t> qua </a:t>
            </a:r>
            <a:r>
              <a:rPr lang="en-US" sz="1400" b="1" dirty="0" err="1">
                <a:latin typeface="Muli" panose="020B0604020202020204" charset="0"/>
              </a:rPr>
              <a:t>các</a:t>
            </a:r>
            <a:r>
              <a:rPr lang="en-US" sz="1400" b="1" dirty="0">
                <a:latin typeface="Muli" panose="020B0604020202020204" charset="0"/>
              </a:rPr>
              <a:t> </a:t>
            </a:r>
            <a:r>
              <a:rPr lang="en-US" sz="1400" b="1" dirty="0" err="1">
                <a:latin typeface="Muli" panose="020B0604020202020204" charset="0"/>
              </a:rPr>
              <a:t>ký</a:t>
            </a:r>
            <a:r>
              <a:rPr lang="en-US" sz="1400" b="1" dirty="0">
                <a:latin typeface="Muli" panose="020B0604020202020204" charset="0"/>
              </a:rPr>
              <a:t> </a:t>
            </a:r>
            <a:r>
              <a:rPr lang="en-US" sz="1400" b="1" dirty="0" err="1">
                <a:latin typeface="Muli" panose="020B0604020202020204" charset="0"/>
              </a:rPr>
              <a:t>tự</a:t>
            </a:r>
            <a:r>
              <a:rPr lang="en-US" sz="1400" b="1" dirty="0">
                <a:latin typeface="Muli" panose="020B0604020202020204" charset="0"/>
              </a:rPr>
              <a:t> </a:t>
            </a:r>
            <a:r>
              <a:rPr lang="en-US" sz="1400" b="1" dirty="0" err="1">
                <a:latin typeface="Muli" panose="020B0604020202020204" charset="0"/>
              </a:rPr>
              <a:t>khoảng</a:t>
            </a:r>
            <a:r>
              <a:rPr lang="en-US" sz="1400" b="1" dirty="0">
                <a:latin typeface="Muli" panose="020B0604020202020204" charset="0"/>
              </a:rPr>
              <a:t> </a:t>
            </a:r>
            <a:r>
              <a:rPr lang="en-US" sz="1400" b="1" dirty="0" err="1">
                <a:latin typeface="Muli" panose="020B0604020202020204" charset="0"/>
              </a:rPr>
              <a:t>trắng</a:t>
            </a:r>
            <a:r>
              <a:rPr lang="en-US" sz="1400" b="1" dirty="0">
                <a:latin typeface="Muli" panose="020B0604020202020204" charset="0"/>
              </a:rPr>
              <a:t>. </a:t>
            </a:r>
            <a:r>
              <a:rPr lang="en-US" sz="1400" b="1" dirty="0" err="1">
                <a:latin typeface="Muli" panose="020B0604020202020204" charset="0"/>
              </a:rPr>
              <a:t>Tìm</a:t>
            </a:r>
            <a:r>
              <a:rPr lang="en-US" sz="1400" b="1" dirty="0">
                <a:latin typeface="Muli" panose="020B0604020202020204" charset="0"/>
              </a:rPr>
              <a:t> </a:t>
            </a:r>
            <a:r>
              <a:rPr lang="en-US" sz="1400" b="1" dirty="0" err="1">
                <a:latin typeface="Muli" panose="020B0604020202020204" charset="0"/>
              </a:rPr>
              <a:t>ký</a:t>
            </a:r>
            <a:r>
              <a:rPr lang="en-US" sz="1400" b="1" dirty="0">
                <a:latin typeface="Muli" panose="020B0604020202020204" charset="0"/>
              </a:rPr>
              <a:t> </a:t>
            </a:r>
            <a:r>
              <a:rPr lang="en-US" sz="1400" b="1" dirty="0" err="1">
                <a:latin typeface="Muli" panose="020B0604020202020204" charset="0"/>
              </a:rPr>
              <a:t>tự</a:t>
            </a:r>
            <a:r>
              <a:rPr lang="en-US" sz="1400" b="1" dirty="0">
                <a:latin typeface="Muli" panose="020B0604020202020204" charset="0"/>
              </a:rPr>
              <a:t> </a:t>
            </a:r>
            <a:r>
              <a:rPr lang="en-US" sz="1400" b="1" dirty="0" err="1">
                <a:latin typeface="Muli" panose="020B0604020202020204" charset="0"/>
              </a:rPr>
              <a:t>xuất</a:t>
            </a:r>
            <a:r>
              <a:rPr lang="en-US" sz="1400" b="1" dirty="0">
                <a:latin typeface="Muli" panose="020B0604020202020204" charset="0"/>
              </a:rPr>
              <a:t> </a:t>
            </a:r>
            <a:r>
              <a:rPr lang="en-US" sz="1400" b="1" dirty="0" err="1">
                <a:latin typeface="Muli" panose="020B0604020202020204" charset="0"/>
              </a:rPr>
              <a:t>hiện</a:t>
            </a:r>
            <a:r>
              <a:rPr lang="en-US" sz="1400" b="1" dirty="0">
                <a:latin typeface="Muli" panose="020B0604020202020204" charset="0"/>
              </a:rPr>
              <a:t> </a:t>
            </a:r>
            <a:r>
              <a:rPr lang="en-US" sz="1400" b="1" dirty="0" err="1">
                <a:latin typeface="Muli" panose="020B0604020202020204" charset="0"/>
              </a:rPr>
              <a:t>nhiều</a:t>
            </a:r>
            <a:r>
              <a:rPr lang="en-US" sz="1400" b="1" dirty="0">
                <a:latin typeface="Muli" panose="020B0604020202020204" charset="0"/>
              </a:rPr>
              <a:t> </a:t>
            </a:r>
            <a:r>
              <a:rPr lang="en-US" sz="1400" b="1" dirty="0" err="1">
                <a:latin typeface="Muli" panose="020B0604020202020204" charset="0"/>
              </a:rPr>
              <a:t>nhất</a:t>
            </a:r>
            <a:r>
              <a:rPr lang="en-US" sz="1400" b="1" dirty="0">
                <a:latin typeface="Muli" panose="020B0604020202020204" charset="0"/>
              </a:rPr>
              <a:t> </a:t>
            </a:r>
            <a:r>
              <a:rPr lang="en-US" sz="1400" b="1" dirty="0" err="1">
                <a:latin typeface="Muli" panose="020B0604020202020204" charset="0"/>
              </a:rPr>
              <a:t>không</a:t>
            </a:r>
            <a:r>
              <a:rPr lang="en-US" sz="1400" b="1" dirty="0">
                <a:latin typeface="Muli" panose="020B0604020202020204" charset="0"/>
              </a:rPr>
              <a:t> </a:t>
            </a:r>
            <a:r>
              <a:rPr lang="en-US" sz="1400" b="1" dirty="0" err="1">
                <a:latin typeface="Muli" panose="020B0604020202020204" charset="0"/>
              </a:rPr>
              <a:t>phân</a:t>
            </a:r>
            <a:r>
              <a:rPr lang="en-US" sz="1400" b="1" dirty="0">
                <a:latin typeface="Muli" panose="020B0604020202020204" charset="0"/>
              </a:rPr>
              <a:t> </a:t>
            </a:r>
            <a:r>
              <a:rPr lang="en-US" sz="1400" b="1" dirty="0" err="1">
                <a:latin typeface="Muli" panose="020B0604020202020204" charset="0"/>
              </a:rPr>
              <a:t>biệt</a:t>
            </a:r>
            <a:r>
              <a:rPr lang="en-US" sz="1400" b="1" dirty="0">
                <a:latin typeface="Muli" panose="020B0604020202020204" charset="0"/>
              </a:rPr>
              <a:t> </a:t>
            </a:r>
            <a:r>
              <a:rPr lang="en-US" sz="1400" b="1" dirty="0" err="1">
                <a:latin typeface="Muli" panose="020B0604020202020204" charset="0"/>
              </a:rPr>
              <a:t>chữ</a:t>
            </a:r>
            <a:r>
              <a:rPr lang="en-US" sz="1400" b="1" dirty="0">
                <a:latin typeface="Muli" panose="020B0604020202020204" charset="0"/>
              </a:rPr>
              <a:t> </a:t>
            </a:r>
            <a:r>
              <a:rPr lang="en-US" sz="1400" b="1" dirty="0" err="1">
                <a:latin typeface="Muli" panose="020B0604020202020204" charset="0"/>
              </a:rPr>
              <a:t>hoa</a:t>
            </a:r>
            <a:r>
              <a:rPr lang="en-US" sz="1400" b="1" dirty="0">
                <a:latin typeface="Muli" panose="020B0604020202020204" charset="0"/>
              </a:rPr>
              <a:t>, </a:t>
            </a:r>
            <a:r>
              <a:rPr lang="en-US" sz="1400" b="1" dirty="0" err="1">
                <a:latin typeface="Muli" panose="020B0604020202020204" charset="0"/>
              </a:rPr>
              <a:t>chữ</a:t>
            </a:r>
            <a:r>
              <a:rPr lang="en-US" sz="1400" b="1" dirty="0">
                <a:latin typeface="Muli" panose="020B0604020202020204" charset="0"/>
              </a:rPr>
              <a:t> </a:t>
            </a:r>
            <a:r>
              <a:rPr lang="en-US" sz="1400" b="1" dirty="0" err="1">
                <a:latin typeface="Muli" panose="020B0604020202020204" charset="0"/>
              </a:rPr>
              <a:t>thường</a:t>
            </a:r>
            <a:endParaRPr lang="en-US" sz="1400" b="1" dirty="0">
              <a:latin typeface="Muli" panose="020B0604020202020204" charset="0"/>
            </a:endParaRPr>
          </a:p>
        </p:txBody>
      </p:sp>
      <p:pic>
        <p:nvPicPr>
          <p:cNvPr id="3" name="Picture 2">
            <a:extLst>
              <a:ext uri="{FF2B5EF4-FFF2-40B4-BE49-F238E27FC236}">
                <a16:creationId xmlns:a16="http://schemas.microsoft.com/office/drawing/2014/main" id="{5BE8141A-7DB0-4E36-BF4D-9A3495794A3D}"/>
              </a:ext>
            </a:extLst>
          </p:cNvPr>
          <p:cNvPicPr>
            <a:picLocks noChangeAspect="1"/>
          </p:cNvPicPr>
          <p:nvPr/>
        </p:nvPicPr>
        <p:blipFill>
          <a:blip r:embed="rId3"/>
          <a:stretch>
            <a:fillRect/>
          </a:stretch>
        </p:blipFill>
        <p:spPr>
          <a:xfrm>
            <a:off x="3243320" y="1825415"/>
            <a:ext cx="3293188" cy="2890157"/>
          </a:xfrm>
          <a:prstGeom prst="rect">
            <a:avLst/>
          </a:prstGeom>
        </p:spPr>
      </p:pic>
    </p:spTree>
    <p:extLst>
      <p:ext uri="{BB962C8B-B14F-4D97-AF65-F5344CB8AC3E}">
        <p14:creationId xmlns:p14="http://schemas.microsoft.com/office/powerpoint/2010/main" val="31900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250"/>
                                        <p:tgtEl>
                                          <p:spTgt spid="4">
                                            <p:txEl>
                                              <p:pRg st="0" end="0"/>
                                            </p:txEl>
                                          </p:spTgt>
                                        </p:tgtEl>
                                      </p:cBhvr>
                                    </p:animEffect>
                                  </p:childTnLst>
                                </p:cTn>
                              </p:par>
                            </p:childTnLst>
                          </p:cTn>
                        </p:par>
                        <p:par>
                          <p:cTn id="12" fill="hold">
                            <p:stCondLst>
                              <p:cond delay="500"/>
                            </p:stCondLst>
                            <p:childTnLst>
                              <p:par>
                                <p:cTn id="13" presetID="2" presetClass="entr" presetSubtype="4"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250" fill="hold"/>
                                        <p:tgtEl>
                                          <p:spTgt spid="3"/>
                                        </p:tgtEl>
                                        <p:attrNameLst>
                                          <p:attrName>ppt_x</p:attrName>
                                        </p:attrNameLst>
                                      </p:cBhvr>
                                      <p:tavLst>
                                        <p:tav tm="0">
                                          <p:val>
                                            <p:strVal val="#ppt_x"/>
                                          </p:val>
                                        </p:tav>
                                        <p:tav tm="100000">
                                          <p:val>
                                            <p:strVal val="#ppt_x"/>
                                          </p:val>
                                        </p:tav>
                                      </p:tavLst>
                                    </p:anim>
                                    <p:anim calcmode="lin" valueType="num">
                                      <p:cBhvr additive="base">
                                        <p:cTn id="16" dur="2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pic>
        <p:nvPicPr>
          <p:cNvPr id="4" name="Picture 3">
            <a:extLst>
              <a:ext uri="{FF2B5EF4-FFF2-40B4-BE49-F238E27FC236}">
                <a16:creationId xmlns:a16="http://schemas.microsoft.com/office/drawing/2014/main" id="{8C331E89-2037-4852-912B-B50B624DF795}"/>
              </a:ext>
            </a:extLst>
          </p:cNvPr>
          <p:cNvPicPr>
            <a:picLocks noChangeAspect="1"/>
          </p:cNvPicPr>
          <p:nvPr/>
        </p:nvPicPr>
        <p:blipFill>
          <a:blip r:embed="rId3"/>
          <a:stretch>
            <a:fillRect/>
          </a:stretch>
        </p:blipFill>
        <p:spPr>
          <a:xfrm>
            <a:off x="2785052" y="2063299"/>
            <a:ext cx="4422135" cy="2889969"/>
          </a:xfrm>
          <a:prstGeom prst="rect">
            <a:avLst/>
          </a:prstGeom>
        </p:spPr>
      </p:pic>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sp>
        <p:nvSpPr>
          <p:cNvPr id="8" name="Google Shape;359;p14">
            <a:extLst>
              <a:ext uri="{FF2B5EF4-FFF2-40B4-BE49-F238E27FC236}">
                <a16:creationId xmlns:a16="http://schemas.microsoft.com/office/drawing/2014/main" id="{02C3BFFE-9683-4A8D-805C-25171802D1FE}"/>
              </a:ext>
            </a:extLst>
          </p:cNvPr>
          <p:cNvSpPr txBox="1">
            <a:spLocks/>
          </p:cNvSpPr>
          <p:nvPr/>
        </p:nvSpPr>
        <p:spPr>
          <a:xfrm>
            <a:off x="1501215" y="367055"/>
            <a:ext cx="7368465" cy="6648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9pPr>
          </a:lstStyle>
          <a:p>
            <a:r>
              <a:rPr lang="en-US">
                <a:latin typeface="Times New Roman" panose="02020603050405020304" pitchFamily="18" charset="0"/>
                <a:cs typeface="Times New Roman" panose="02020603050405020304" pitchFamily="18" charset="0"/>
              </a:rPr>
              <a:t>III. DEMO </a:t>
            </a:r>
          </a:p>
        </p:txBody>
      </p:sp>
      <p:sp>
        <p:nvSpPr>
          <p:cNvPr id="9" name="Google Shape;360;p14">
            <a:extLst>
              <a:ext uri="{FF2B5EF4-FFF2-40B4-BE49-F238E27FC236}">
                <a16:creationId xmlns:a16="http://schemas.microsoft.com/office/drawing/2014/main" id="{198372FB-B8A2-476A-B756-8DAA71DD146A}"/>
              </a:ext>
            </a:extLst>
          </p:cNvPr>
          <p:cNvSpPr txBox="1">
            <a:spLocks/>
          </p:cNvSpPr>
          <p:nvPr/>
        </p:nvSpPr>
        <p:spPr>
          <a:xfrm>
            <a:off x="1592654" y="966675"/>
            <a:ext cx="7072374" cy="8403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9pPr>
          </a:lstStyle>
          <a:p>
            <a:pPr marL="285750" indent="-285750">
              <a:lnSpc>
                <a:spcPct val="150000"/>
              </a:lnSpc>
              <a:buFont typeface="Wingdings" panose="05000000000000000000" pitchFamily="2" charset="2"/>
              <a:buChar char="v"/>
            </a:pPr>
            <a:r>
              <a:rPr lang="en-US" err="1"/>
              <a:t>Nhập</a:t>
            </a:r>
            <a:r>
              <a:rPr lang="en-US"/>
              <a:t> </a:t>
            </a:r>
            <a:r>
              <a:rPr lang="en-US" err="1"/>
              <a:t>nội</a:t>
            </a:r>
            <a:r>
              <a:rPr lang="en-US"/>
              <a:t> dung </a:t>
            </a:r>
            <a:r>
              <a:rPr lang="en-US" err="1"/>
              <a:t>cần</a:t>
            </a:r>
            <a:r>
              <a:rPr lang="en-US"/>
              <a:t> </a:t>
            </a:r>
            <a:r>
              <a:rPr lang="en-US" err="1"/>
              <a:t>gửi</a:t>
            </a:r>
            <a:r>
              <a:rPr lang="en-US"/>
              <a:t> </a:t>
            </a:r>
            <a:r>
              <a:rPr lang="en-US" err="1"/>
              <a:t>và</a:t>
            </a:r>
            <a:r>
              <a:rPr lang="en-US"/>
              <a:t> </a:t>
            </a:r>
            <a:r>
              <a:rPr lang="en-US" err="1"/>
              <a:t>khóa</a:t>
            </a:r>
            <a:r>
              <a:rPr lang="en-US"/>
              <a:t> </a:t>
            </a:r>
            <a:r>
              <a:rPr lang="en-US" err="1"/>
              <a:t>lần</a:t>
            </a:r>
            <a:r>
              <a:rPr lang="en-US"/>
              <a:t> </a:t>
            </a:r>
            <a:r>
              <a:rPr lang="en-US" err="1"/>
              <a:t>lượt</a:t>
            </a:r>
            <a:r>
              <a:rPr lang="en-US"/>
              <a:t> </a:t>
            </a:r>
            <a:r>
              <a:rPr lang="en-US" err="1"/>
              <a:t>vào</a:t>
            </a:r>
            <a:r>
              <a:rPr lang="en-US"/>
              <a:t> ô ‘</a:t>
            </a:r>
            <a:r>
              <a:rPr lang="en-US" err="1"/>
              <a:t>PlainText</a:t>
            </a:r>
            <a:r>
              <a:rPr lang="en-US"/>
              <a:t>’ </a:t>
            </a:r>
            <a:r>
              <a:rPr lang="en-US" err="1"/>
              <a:t>và</a:t>
            </a:r>
            <a:r>
              <a:rPr lang="en-US"/>
              <a:t> ‘Key’ </a:t>
            </a:r>
            <a:r>
              <a:rPr lang="en-US" err="1"/>
              <a:t>rồi</a:t>
            </a:r>
            <a:r>
              <a:rPr lang="en-US"/>
              <a:t> </a:t>
            </a:r>
            <a:r>
              <a:rPr lang="en-US" err="1"/>
              <a:t>nhấn</a:t>
            </a:r>
            <a:r>
              <a:rPr lang="en-US"/>
              <a:t> </a:t>
            </a:r>
            <a:r>
              <a:rPr lang="en-US" err="1"/>
              <a:t>nút</a:t>
            </a:r>
            <a:r>
              <a:rPr lang="en-US"/>
              <a:t> ‘SEND’ </a:t>
            </a:r>
            <a:r>
              <a:rPr lang="en-US" err="1"/>
              <a:t>để</a:t>
            </a:r>
            <a:r>
              <a:rPr lang="en-US"/>
              <a:t> </a:t>
            </a:r>
            <a:r>
              <a:rPr lang="en-US" err="1"/>
              <a:t>gửi</a:t>
            </a:r>
            <a:r>
              <a:rPr lang="en-US"/>
              <a:t> (</a:t>
            </a:r>
            <a:r>
              <a:rPr lang="en-US" err="1"/>
              <a:t>nhấn</a:t>
            </a:r>
            <a:r>
              <a:rPr lang="en-US"/>
              <a:t> </a:t>
            </a:r>
            <a:r>
              <a:rPr lang="en-US" err="1"/>
              <a:t>nút</a:t>
            </a:r>
            <a:r>
              <a:rPr lang="en-US"/>
              <a:t> ‘CHECK’ </a:t>
            </a:r>
            <a:r>
              <a:rPr lang="en-US" err="1"/>
              <a:t>để</a:t>
            </a:r>
            <a:r>
              <a:rPr lang="en-US"/>
              <a:t> </a:t>
            </a:r>
            <a:r>
              <a:rPr lang="en-US" err="1"/>
              <a:t>kiểm</a:t>
            </a:r>
            <a:r>
              <a:rPr lang="en-US"/>
              <a:t> </a:t>
            </a:r>
            <a:r>
              <a:rPr lang="en-US" err="1"/>
              <a:t>tra</a:t>
            </a:r>
            <a:r>
              <a:rPr lang="en-US"/>
              <a:t> </a:t>
            </a:r>
            <a:r>
              <a:rPr lang="en-US" err="1"/>
              <a:t>ký</a:t>
            </a:r>
            <a:r>
              <a:rPr lang="en-US"/>
              <a:t> </a:t>
            </a:r>
            <a:r>
              <a:rPr lang="en-US" err="1"/>
              <a:t>tự</a:t>
            </a:r>
            <a:r>
              <a:rPr lang="en-US"/>
              <a:t> </a:t>
            </a:r>
            <a:r>
              <a:rPr lang="en-US" err="1"/>
              <a:t>đc</a:t>
            </a:r>
            <a:r>
              <a:rPr lang="en-US"/>
              <a:t> </a:t>
            </a:r>
            <a:r>
              <a:rPr lang="en-US" err="1"/>
              <a:t>mã</a:t>
            </a:r>
            <a:r>
              <a:rPr lang="en-US"/>
              <a:t> </a:t>
            </a:r>
            <a:r>
              <a:rPr lang="en-US" err="1"/>
              <a:t>hóa</a:t>
            </a:r>
            <a:r>
              <a:rPr lang="en-US"/>
              <a:t> </a:t>
            </a:r>
            <a:r>
              <a:rPr lang="en-US" err="1"/>
              <a:t>nếu</a:t>
            </a:r>
            <a:r>
              <a:rPr lang="en-US"/>
              <a:t> </a:t>
            </a:r>
            <a:r>
              <a:rPr lang="en-US" err="1"/>
              <a:t>cần</a:t>
            </a:r>
            <a:r>
              <a:rPr lang="en-US"/>
              <a:t> )</a:t>
            </a:r>
          </a:p>
        </p:txBody>
      </p:sp>
      <p:cxnSp>
        <p:nvCxnSpPr>
          <p:cNvPr id="6" name="Straight Arrow Connector 5">
            <a:extLst>
              <a:ext uri="{FF2B5EF4-FFF2-40B4-BE49-F238E27FC236}">
                <a16:creationId xmlns:a16="http://schemas.microsoft.com/office/drawing/2014/main" id="{D53D86BC-D541-43E4-8190-0F5EECD806EF}"/>
              </a:ext>
            </a:extLst>
          </p:cNvPr>
          <p:cNvCxnSpPr>
            <a:cxnSpLocks/>
          </p:cNvCxnSpPr>
          <p:nvPr/>
        </p:nvCxnSpPr>
        <p:spPr>
          <a:xfrm>
            <a:off x="2438400" y="2566307"/>
            <a:ext cx="471714" cy="2930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4A0CB80-0CAE-40D0-84E6-58F4E020A6A9}"/>
              </a:ext>
            </a:extLst>
          </p:cNvPr>
          <p:cNvCxnSpPr>
            <a:cxnSpLocks/>
          </p:cNvCxnSpPr>
          <p:nvPr/>
        </p:nvCxnSpPr>
        <p:spPr>
          <a:xfrm>
            <a:off x="2438400" y="3860800"/>
            <a:ext cx="1901371"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4B18823-4779-4DF6-8B81-184BCFE1E54F}"/>
              </a:ext>
            </a:extLst>
          </p:cNvPr>
          <p:cNvCxnSpPr>
            <a:cxnSpLocks/>
          </p:cNvCxnSpPr>
          <p:nvPr/>
        </p:nvCxnSpPr>
        <p:spPr>
          <a:xfrm flipH="1">
            <a:off x="6907619" y="2278743"/>
            <a:ext cx="1409070" cy="5666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835B3B8-957A-4B93-8012-88A71C9F44B9}"/>
              </a:ext>
            </a:extLst>
          </p:cNvPr>
          <p:cNvCxnSpPr>
            <a:cxnSpLocks/>
          </p:cNvCxnSpPr>
          <p:nvPr/>
        </p:nvCxnSpPr>
        <p:spPr>
          <a:xfrm flipH="1">
            <a:off x="5834743" y="4176825"/>
            <a:ext cx="2383684" cy="25627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45EF9FC-EA14-43C4-A8E6-0519E660BE0B}"/>
              </a:ext>
            </a:extLst>
          </p:cNvPr>
          <p:cNvSpPr txBox="1"/>
          <p:nvPr/>
        </p:nvSpPr>
        <p:spPr>
          <a:xfrm>
            <a:off x="1738510" y="2135620"/>
            <a:ext cx="1153038" cy="430887"/>
          </a:xfrm>
          <a:prstGeom prst="rect">
            <a:avLst/>
          </a:prstGeom>
          <a:noFill/>
        </p:spPr>
        <p:txBody>
          <a:bodyPr wrap="square" rtlCol="0">
            <a:spAutoFit/>
          </a:bodyPr>
          <a:lstStyle/>
          <a:p>
            <a:r>
              <a:rPr lang="en-US" sz="1100" err="1">
                <a:solidFill>
                  <a:schemeClr val="bg1"/>
                </a:solidFill>
              </a:rPr>
              <a:t>Nhập</a:t>
            </a:r>
            <a:r>
              <a:rPr lang="en-US" sz="1100">
                <a:solidFill>
                  <a:schemeClr val="bg1"/>
                </a:solidFill>
              </a:rPr>
              <a:t> </a:t>
            </a:r>
            <a:r>
              <a:rPr lang="en-US" sz="1100" err="1">
                <a:solidFill>
                  <a:schemeClr val="bg1"/>
                </a:solidFill>
              </a:rPr>
              <a:t>nội</a:t>
            </a:r>
            <a:r>
              <a:rPr lang="en-US" sz="1100">
                <a:solidFill>
                  <a:schemeClr val="bg1"/>
                </a:solidFill>
              </a:rPr>
              <a:t> dung </a:t>
            </a:r>
            <a:r>
              <a:rPr lang="en-US" sz="1100" err="1">
                <a:solidFill>
                  <a:schemeClr val="bg1"/>
                </a:solidFill>
              </a:rPr>
              <a:t>cần</a:t>
            </a:r>
            <a:r>
              <a:rPr lang="en-US" sz="1100">
                <a:solidFill>
                  <a:schemeClr val="bg1"/>
                </a:solidFill>
              </a:rPr>
              <a:t> </a:t>
            </a:r>
            <a:r>
              <a:rPr lang="en-US" sz="1100" err="1">
                <a:solidFill>
                  <a:schemeClr val="bg1"/>
                </a:solidFill>
              </a:rPr>
              <a:t>gửi</a:t>
            </a:r>
            <a:endParaRPr lang="en-US" sz="1100">
              <a:solidFill>
                <a:schemeClr val="bg1"/>
              </a:solidFill>
            </a:endParaRPr>
          </a:p>
        </p:txBody>
      </p:sp>
      <p:sp>
        <p:nvSpPr>
          <p:cNvPr id="24" name="TextBox 23">
            <a:extLst>
              <a:ext uri="{FF2B5EF4-FFF2-40B4-BE49-F238E27FC236}">
                <a16:creationId xmlns:a16="http://schemas.microsoft.com/office/drawing/2014/main" id="{45BA7796-C33F-42A7-AE27-EA7EE928680A}"/>
              </a:ext>
            </a:extLst>
          </p:cNvPr>
          <p:cNvSpPr txBox="1"/>
          <p:nvPr/>
        </p:nvSpPr>
        <p:spPr>
          <a:xfrm>
            <a:off x="7805481" y="1847856"/>
            <a:ext cx="1153038" cy="430887"/>
          </a:xfrm>
          <a:prstGeom prst="rect">
            <a:avLst/>
          </a:prstGeom>
          <a:noFill/>
        </p:spPr>
        <p:txBody>
          <a:bodyPr wrap="square" rtlCol="0">
            <a:spAutoFit/>
          </a:bodyPr>
          <a:lstStyle/>
          <a:p>
            <a:r>
              <a:rPr lang="en-US" sz="1100" err="1">
                <a:solidFill>
                  <a:schemeClr val="bg1"/>
                </a:solidFill>
              </a:rPr>
              <a:t>Nội</a:t>
            </a:r>
            <a:r>
              <a:rPr lang="en-US" sz="1100">
                <a:solidFill>
                  <a:schemeClr val="bg1"/>
                </a:solidFill>
              </a:rPr>
              <a:t> dung </a:t>
            </a:r>
            <a:r>
              <a:rPr lang="en-US" sz="1100" err="1">
                <a:solidFill>
                  <a:schemeClr val="bg1"/>
                </a:solidFill>
              </a:rPr>
              <a:t>được</a:t>
            </a:r>
            <a:r>
              <a:rPr lang="en-US" sz="1100">
                <a:solidFill>
                  <a:schemeClr val="bg1"/>
                </a:solidFill>
              </a:rPr>
              <a:t> </a:t>
            </a:r>
            <a:r>
              <a:rPr lang="en-US" sz="1100" err="1">
                <a:solidFill>
                  <a:schemeClr val="bg1"/>
                </a:solidFill>
              </a:rPr>
              <a:t>mã</a:t>
            </a:r>
            <a:r>
              <a:rPr lang="en-US" sz="1100">
                <a:solidFill>
                  <a:schemeClr val="bg1"/>
                </a:solidFill>
              </a:rPr>
              <a:t> </a:t>
            </a:r>
            <a:r>
              <a:rPr lang="en-US" sz="1100" err="1">
                <a:solidFill>
                  <a:schemeClr val="bg1"/>
                </a:solidFill>
              </a:rPr>
              <a:t>hóa</a:t>
            </a:r>
            <a:endParaRPr lang="en-US" sz="1100">
              <a:solidFill>
                <a:schemeClr val="bg1"/>
              </a:solidFill>
            </a:endParaRPr>
          </a:p>
        </p:txBody>
      </p:sp>
      <p:sp>
        <p:nvSpPr>
          <p:cNvPr id="25" name="TextBox 24">
            <a:extLst>
              <a:ext uri="{FF2B5EF4-FFF2-40B4-BE49-F238E27FC236}">
                <a16:creationId xmlns:a16="http://schemas.microsoft.com/office/drawing/2014/main" id="{C3D73D0E-30B2-4243-B162-526657EE603B}"/>
              </a:ext>
            </a:extLst>
          </p:cNvPr>
          <p:cNvSpPr txBox="1"/>
          <p:nvPr/>
        </p:nvSpPr>
        <p:spPr>
          <a:xfrm>
            <a:off x="1403969" y="3618592"/>
            <a:ext cx="1153038" cy="430887"/>
          </a:xfrm>
          <a:prstGeom prst="rect">
            <a:avLst/>
          </a:prstGeom>
          <a:noFill/>
        </p:spPr>
        <p:txBody>
          <a:bodyPr wrap="square" rtlCol="0">
            <a:spAutoFit/>
          </a:bodyPr>
          <a:lstStyle/>
          <a:p>
            <a:r>
              <a:rPr lang="en-US" sz="1100" err="1">
                <a:solidFill>
                  <a:schemeClr val="bg1"/>
                </a:solidFill>
              </a:rPr>
              <a:t>Nhập</a:t>
            </a:r>
            <a:r>
              <a:rPr lang="en-US" sz="1100">
                <a:solidFill>
                  <a:schemeClr val="bg1"/>
                </a:solidFill>
              </a:rPr>
              <a:t> </a:t>
            </a:r>
            <a:r>
              <a:rPr lang="en-US" sz="1100" err="1">
                <a:solidFill>
                  <a:schemeClr val="bg1"/>
                </a:solidFill>
              </a:rPr>
              <a:t>khóa</a:t>
            </a:r>
            <a:r>
              <a:rPr lang="en-US" sz="1100">
                <a:solidFill>
                  <a:schemeClr val="bg1"/>
                </a:solidFill>
              </a:rPr>
              <a:t> </a:t>
            </a:r>
            <a:r>
              <a:rPr lang="en-US" sz="1100" err="1">
                <a:solidFill>
                  <a:schemeClr val="bg1"/>
                </a:solidFill>
              </a:rPr>
              <a:t>để</a:t>
            </a:r>
            <a:r>
              <a:rPr lang="en-US" sz="1100">
                <a:solidFill>
                  <a:schemeClr val="bg1"/>
                </a:solidFill>
              </a:rPr>
              <a:t> </a:t>
            </a:r>
            <a:r>
              <a:rPr lang="en-US" sz="1100" err="1">
                <a:solidFill>
                  <a:schemeClr val="bg1"/>
                </a:solidFill>
              </a:rPr>
              <a:t>mã</a:t>
            </a:r>
            <a:r>
              <a:rPr lang="en-US" sz="1100">
                <a:solidFill>
                  <a:schemeClr val="bg1"/>
                </a:solidFill>
              </a:rPr>
              <a:t> </a:t>
            </a:r>
            <a:r>
              <a:rPr lang="en-US" sz="1100" err="1">
                <a:solidFill>
                  <a:schemeClr val="bg1"/>
                </a:solidFill>
              </a:rPr>
              <a:t>hóa</a:t>
            </a:r>
            <a:endParaRPr lang="en-US" sz="1100">
              <a:solidFill>
                <a:schemeClr val="bg1"/>
              </a:solidFill>
            </a:endParaRPr>
          </a:p>
        </p:txBody>
      </p:sp>
      <p:sp>
        <p:nvSpPr>
          <p:cNvPr id="27" name="TextBox 26">
            <a:extLst>
              <a:ext uri="{FF2B5EF4-FFF2-40B4-BE49-F238E27FC236}">
                <a16:creationId xmlns:a16="http://schemas.microsoft.com/office/drawing/2014/main" id="{41B4E96C-F15D-484F-82CE-030C51189C57}"/>
              </a:ext>
            </a:extLst>
          </p:cNvPr>
          <p:cNvSpPr txBox="1"/>
          <p:nvPr/>
        </p:nvSpPr>
        <p:spPr>
          <a:xfrm>
            <a:off x="7611318" y="3745938"/>
            <a:ext cx="1153038" cy="430887"/>
          </a:xfrm>
          <a:prstGeom prst="rect">
            <a:avLst/>
          </a:prstGeom>
          <a:noFill/>
        </p:spPr>
        <p:txBody>
          <a:bodyPr wrap="square" rtlCol="0">
            <a:spAutoFit/>
          </a:bodyPr>
          <a:lstStyle/>
          <a:p>
            <a:r>
              <a:rPr lang="en-US" sz="1100" err="1">
                <a:solidFill>
                  <a:schemeClr val="bg1"/>
                </a:solidFill>
              </a:rPr>
              <a:t>Kết</a:t>
            </a:r>
            <a:r>
              <a:rPr lang="en-US" sz="1100">
                <a:solidFill>
                  <a:schemeClr val="bg1"/>
                </a:solidFill>
              </a:rPr>
              <a:t> </a:t>
            </a:r>
            <a:r>
              <a:rPr lang="en-US" sz="1100" err="1">
                <a:solidFill>
                  <a:schemeClr val="bg1"/>
                </a:solidFill>
              </a:rPr>
              <a:t>quả</a:t>
            </a:r>
            <a:r>
              <a:rPr lang="en-US" sz="1100">
                <a:solidFill>
                  <a:schemeClr val="bg1"/>
                </a:solidFill>
              </a:rPr>
              <a:t> </a:t>
            </a:r>
            <a:r>
              <a:rPr lang="en-US" sz="1100" err="1">
                <a:solidFill>
                  <a:schemeClr val="bg1"/>
                </a:solidFill>
              </a:rPr>
              <a:t>nhận</a:t>
            </a:r>
            <a:r>
              <a:rPr lang="en-US" sz="1100">
                <a:solidFill>
                  <a:schemeClr val="bg1"/>
                </a:solidFill>
              </a:rPr>
              <a:t> </a:t>
            </a:r>
            <a:r>
              <a:rPr lang="en-US" sz="1100" err="1">
                <a:solidFill>
                  <a:schemeClr val="bg1"/>
                </a:solidFill>
              </a:rPr>
              <a:t>được</a:t>
            </a:r>
            <a:r>
              <a:rPr lang="en-US" sz="1100">
                <a:solidFill>
                  <a:schemeClr val="bg1"/>
                </a:solidFill>
              </a:rPr>
              <a:t> </a:t>
            </a:r>
            <a:r>
              <a:rPr lang="en-US" sz="1100" err="1">
                <a:solidFill>
                  <a:schemeClr val="bg1"/>
                </a:solidFill>
              </a:rPr>
              <a:t>từ</a:t>
            </a:r>
            <a:r>
              <a:rPr lang="en-US" sz="1100">
                <a:solidFill>
                  <a:schemeClr val="bg1"/>
                </a:solidFill>
              </a:rPr>
              <a:t> Server</a:t>
            </a:r>
          </a:p>
        </p:txBody>
      </p:sp>
    </p:spTree>
    <p:extLst>
      <p:ext uri="{BB962C8B-B14F-4D97-AF65-F5344CB8AC3E}">
        <p14:creationId xmlns:p14="http://schemas.microsoft.com/office/powerpoint/2010/main" val="272463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childTnLst>
                          </p:cTn>
                        </p:par>
                        <p:par>
                          <p:cTn id="8" fill="hold">
                            <p:stCondLst>
                              <p:cond delay="250"/>
                            </p:stCondLst>
                            <p:childTnLst>
                              <p:par>
                                <p:cTn id="9" presetID="53" presetClass="entr" presetSubtype="16"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250" fill="hold"/>
                                        <p:tgtEl>
                                          <p:spTgt spid="21"/>
                                        </p:tgtEl>
                                        <p:attrNameLst>
                                          <p:attrName>ppt_w</p:attrName>
                                        </p:attrNameLst>
                                      </p:cBhvr>
                                      <p:tavLst>
                                        <p:tav tm="0">
                                          <p:val>
                                            <p:fltVal val="0"/>
                                          </p:val>
                                        </p:tav>
                                        <p:tav tm="100000">
                                          <p:val>
                                            <p:strVal val="#ppt_w"/>
                                          </p:val>
                                        </p:tav>
                                      </p:tavLst>
                                    </p:anim>
                                    <p:anim calcmode="lin" valueType="num">
                                      <p:cBhvr>
                                        <p:cTn id="12" dur="250" fill="hold"/>
                                        <p:tgtEl>
                                          <p:spTgt spid="21"/>
                                        </p:tgtEl>
                                        <p:attrNameLst>
                                          <p:attrName>ppt_h</p:attrName>
                                        </p:attrNameLst>
                                      </p:cBhvr>
                                      <p:tavLst>
                                        <p:tav tm="0">
                                          <p:val>
                                            <p:fltVal val="0"/>
                                          </p:val>
                                        </p:tav>
                                        <p:tav tm="100000">
                                          <p:val>
                                            <p:strVal val="#ppt_h"/>
                                          </p:val>
                                        </p:tav>
                                      </p:tavLst>
                                    </p:anim>
                                    <p:animEffect transition="in" filter="fade">
                                      <p:cBhvr>
                                        <p:cTn id="13" dur="250"/>
                                        <p:tgtEl>
                                          <p:spTgt spid="21"/>
                                        </p:tgtEl>
                                      </p:cBhvr>
                                    </p:animEffect>
                                  </p:childTnLst>
                                </p:cTn>
                              </p:par>
                              <p:par>
                                <p:cTn id="14" presetID="53" presetClass="entr" presetSubtype="16"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250" fill="hold"/>
                                        <p:tgtEl>
                                          <p:spTgt spid="6"/>
                                        </p:tgtEl>
                                        <p:attrNameLst>
                                          <p:attrName>ppt_w</p:attrName>
                                        </p:attrNameLst>
                                      </p:cBhvr>
                                      <p:tavLst>
                                        <p:tav tm="0">
                                          <p:val>
                                            <p:fltVal val="0"/>
                                          </p:val>
                                        </p:tav>
                                        <p:tav tm="100000">
                                          <p:val>
                                            <p:strVal val="#ppt_w"/>
                                          </p:val>
                                        </p:tav>
                                      </p:tavLst>
                                    </p:anim>
                                    <p:anim calcmode="lin" valueType="num">
                                      <p:cBhvr>
                                        <p:cTn id="17" dur="250" fill="hold"/>
                                        <p:tgtEl>
                                          <p:spTgt spid="6"/>
                                        </p:tgtEl>
                                        <p:attrNameLst>
                                          <p:attrName>ppt_h</p:attrName>
                                        </p:attrNameLst>
                                      </p:cBhvr>
                                      <p:tavLst>
                                        <p:tav tm="0">
                                          <p:val>
                                            <p:fltVal val="0"/>
                                          </p:val>
                                        </p:tav>
                                        <p:tav tm="100000">
                                          <p:val>
                                            <p:strVal val="#ppt_h"/>
                                          </p:val>
                                        </p:tav>
                                      </p:tavLst>
                                    </p:anim>
                                    <p:animEffect transition="in" filter="fade">
                                      <p:cBhvr>
                                        <p:cTn id="18" dur="250"/>
                                        <p:tgtEl>
                                          <p:spTgt spid="6"/>
                                        </p:tgtEl>
                                      </p:cBhvr>
                                    </p:animEffect>
                                  </p:childTnLst>
                                </p:cTn>
                              </p:par>
                            </p:childTnLst>
                          </p:cTn>
                        </p:par>
                        <p:par>
                          <p:cTn id="19" fill="hold">
                            <p:stCondLst>
                              <p:cond delay="500"/>
                            </p:stCondLst>
                            <p:childTnLst>
                              <p:par>
                                <p:cTn id="20" presetID="53" presetClass="entr" presetSubtype="16" fill="hold" grpId="0" nodeType="after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p:cTn id="22" dur="250" fill="hold"/>
                                        <p:tgtEl>
                                          <p:spTgt spid="25"/>
                                        </p:tgtEl>
                                        <p:attrNameLst>
                                          <p:attrName>ppt_w</p:attrName>
                                        </p:attrNameLst>
                                      </p:cBhvr>
                                      <p:tavLst>
                                        <p:tav tm="0">
                                          <p:val>
                                            <p:fltVal val="0"/>
                                          </p:val>
                                        </p:tav>
                                        <p:tav tm="100000">
                                          <p:val>
                                            <p:strVal val="#ppt_w"/>
                                          </p:val>
                                        </p:tav>
                                      </p:tavLst>
                                    </p:anim>
                                    <p:anim calcmode="lin" valueType="num">
                                      <p:cBhvr>
                                        <p:cTn id="23" dur="250" fill="hold"/>
                                        <p:tgtEl>
                                          <p:spTgt spid="25"/>
                                        </p:tgtEl>
                                        <p:attrNameLst>
                                          <p:attrName>ppt_h</p:attrName>
                                        </p:attrNameLst>
                                      </p:cBhvr>
                                      <p:tavLst>
                                        <p:tav tm="0">
                                          <p:val>
                                            <p:fltVal val="0"/>
                                          </p:val>
                                        </p:tav>
                                        <p:tav tm="100000">
                                          <p:val>
                                            <p:strVal val="#ppt_h"/>
                                          </p:val>
                                        </p:tav>
                                      </p:tavLst>
                                    </p:anim>
                                    <p:animEffect transition="in" filter="fade">
                                      <p:cBhvr>
                                        <p:cTn id="24" dur="250"/>
                                        <p:tgtEl>
                                          <p:spTgt spid="25"/>
                                        </p:tgtEl>
                                      </p:cBhvr>
                                    </p:animEffect>
                                  </p:childTnLst>
                                </p:cTn>
                              </p:par>
                              <p:par>
                                <p:cTn id="25" presetID="53" presetClass="entr" presetSubtype="16"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250" fill="hold"/>
                                        <p:tgtEl>
                                          <p:spTgt spid="10"/>
                                        </p:tgtEl>
                                        <p:attrNameLst>
                                          <p:attrName>ppt_w</p:attrName>
                                        </p:attrNameLst>
                                      </p:cBhvr>
                                      <p:tavLst>
                                        <p:tav tm="0">
                                          <p:val>
                                            <p:fltVal val="0"/>
                                          </p:val>
                                        </p:tav>
                                        <p:tav tm="100000">
                                          <p:val>
                                            <p:strVal val="#ppt_w"/>
                                          </p:val>
                                        </p:tav>
                                      </p:tavLst>
                                    </p:anim>
                                    <p:anim calcmode="lin" valueType="num">
                                      <p:cBhvr>
                                        <p:cTn id="28" dur="250" fill="hold"/>
                                        <p:tgtEl>
                                          <p:spTgt spid="10"/>
                                        </p:tgtEl>
                                        <p:attrNameLst>
                                          <p:attrName>ppt_h</p:attrName>
                                        </p:attrNameLst>
                                      </p:cBhvr>
                                      <p:tavLst>
                                        <p:tav tm="0">
                                          <p:val>
                                            <p:fltVal val="0"/>
                                          </p:val>
                                        </p:tav>
                                        <p:tav tm="100000">
                                          <p:val>
                                            <p:strVal val="#ppt_h"/>
                                          </p:val>
                                        </p:tav>
                                      </p:tavLst>
                                    </p:anim>
                                    <p:animEffect transition="in" filter="fade">
                                      <p:cBhvr>
                                        <p:cTn id="29" dur="250"/>
                                        <p:tgtEl>
                                          <p:spTgt spid="10"/>
                                        </p:tgtEl>
                                      </p:cBhvr>
                                    </p:animEffect>
                                  </p:childTnLst>
                                </p:cTn>
                              </p:par>
                            </p:childTnLst>
                          </p:cTn>
                        </p:par>
                        <p:par>
                          <p:cTn id="30" fill="hold">
                            <p:stCondLst>
                              <p:cond delay="750"/>
                            </p:stCondLst>
                            <p:childTnLst>
                              <p:par>
                                <p:cTn id="31" presetID="53" presetClass="entr" presetSubtype="16"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p:cTn id="33" dur="250" fill="hold"/>
                                        <p:tgtEl>
                                          <p:spTgt spid="24"/>
                                        </p:tgtEl>
                                        <p:attrNameLst>
                                          <p:attrName>ppt_w</p:attrName>
                                        </p:attrNameLst>
                                      </p:cBhvr>
                                      <p:tavLst>
                                        <p:tav tm="0">
                                          <p:val>
                                            <p:fltVal val="0"/>
                                          </p:val>
                                        </p:tav>
                                        <p:tav tm="100000">
                                          <p:val>
                                            <p:strVal val="#ppt_w"/>
                                          </p:val>
                                        </p:tav>
                                      </p:tavLst>
                                    </p:anim>
                                    <p:anim calcmode="lin" valueType="num">
                                      <p:cBhvr>
                                        <p:cTn id="34" dur="250" fill="hold"/>
                                        <p:tgtEl>
                                          <p:spTgt spid="24"/>
                                        </p:tgtEl>
                                        <p:attrNameLst>
                                          <p:attrName>ppt_h</p:attrName>
                                        </p:attrNameLst>
                                      </p:cBhvr>
                                      <p:tavLst>
                                        <p:tav tm="0">
                                          <p:val>
                                            <p:fltVal val="0"/>
                                          </p:val>
                                        </p:tav>
                                        <p:tav tm="100000">
                                          <p:val>
                                            <p:strVal val="#ppt_h"/>
                                          </p:val>
                                        </p:tav>
                                      </p:tavLst>
                                    </p:anim>
                                    <p:animEffect transition="in" filter="fade">
                                      <p:cBhvr>
                                        <p:cTn id="35" dur="250"/>
                                        <p:tgtEl>
                                          <p:spTgt spid="24"/>
                                        </p:tgtEl>
                                      </p:cBhvr>
                                    </p:animEffect>
                                  </p:childTnLst>
                                </p:cTn>
                              </p:par>
                              <p:par>
                                <p:cTn id="36" presetID="53" presetClass="entr" presetSubtype="16"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p:cTn id="38" dur="250" fill="hold"/>
                                        <p:tgtEl>
                                          <p:spTgt spid="12"/>
                                        </p:tgtEl>
                                        <p:attrNameLst>
                                          <p:attrName>ppt_w</p:attrName>
                                        </p:attrNameLst>
                                      </p:cBhvr>
                                      <p:tavLst>
                                        <p:tav tm="0">
                                          <p:val>
                                            <p:fltVal val="0"/>
                                          </p:val>
                                        </p:tav>
                                        <p:tav tm="100000">
                                          <p:val>
                                            <p:strVal val="#ppt_w"/>
                                          </p:val>
                                        </p:tav>
                                      </p:tavLst>
                                    </p:anim>
                                    <p:anim calcmode="lin" valueType="num">
                                      <p:cBhvr>
                                        <p:cTn id="39" dur="250" fill="hold"/>
                                        <p:tgtEl>
                                          <p:spTgt spid="12"/>
                                        </p:tgtEl>
                                        <p:attrNameLst>
                                          <p:attrName>ppt_h</p:attrName>
                                        </p:attrNameLst>
                                      </p:cBhvr>
                                      <p:tavLst>
                                        <p:tav tm="0">
                                          <p:val>
                                            <p:fltVal val="0"/>
                                          </p:val>
                                        </p:tav>
                                        <p:tav tm="100000">
                                          <p:val>
                                            <p:strVal val="#ppt_h"/>
                                          </p:val>
                                        </p:tav>
                                      </p:tavLst>
                                    </p:anim>
                                    <p:animEffect transition="in" filter="fade">
                                      <p:cBhvr>
                                        <p:cTn id="40" dur="250"/>
                                        <p:tgtEl>
                                          <p:spTgt spid="12"/>
                                        </p:tgtEl>
                                      </p:cBhvr>
                                    </p:animEffect>
                                  </p:childTnLst>
                                </p:cTn>
                              </p:par>
                            </p:childTnLst>
                          </p:cTn>
                        </p:par>
                        <p:par>
                          <p:cTn id="41" fill="hold">
                            <p:stCondLst>
                              <p:cond delay="1000"/>
                            </p:stCondLst>
                            <p:childTnLst>
                              <p:par>
                                <p:cTn id="42" presetID="53" presetClass="entr" presetSubtype="16"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250" fill="hold"/>
                                        <p:tgtEl>
                                          <p:spTgt spid="27"/>
                                        </p:tgtEl>
                                        <p:attrNameLst>
                                          <p:attrName>ppt_w</p:attrName>
                                        </p:attrNameLst>
                                      </p:cBhvr>
                                      <p:tavLst>
                                        <p:tav tm="0">
                                          <p:val>
                                            <p:fltVal val="0"/>
                                          </p:val>
                                        </p:tav>
                                        <p:tav tm="100000">
                                          <p:val>
                                            <p:strVal val="#ppt_w"/>
                                          </p:val>
                                        </p:tav>
                                      </p:tavLst>
                                    </p:anim>
                                    <p:anim calcmode="lin" valueType="num">
                                      <p:cBhvr>
                                        <p:cTn id="45" dur="250" fill="hold"/>
                                        <p:tgtEl>
                                          <p:spTgt spid="27"/>
                                        </p:tgtEl>
                                        <p:attrNameLst>
                                          <p:attrName>ppt_h</p:attrName>
                                        </p:attrNameLst>
                                      </p:cBhvr>
                                      <p:tavLst>
                                        <p:tav tm="0">
                                          <p:val>
                                            <p:fltVal val="0"/>
                                          </p:val>
                                        </p:tav>
                                        <p:tav tm="100000">
                                          <p:val>
                                            <p:strVal val="#ppt_h"/>
                                          </p:val>
                                        </p:tav>
                                      </p:tavLst>
                                    </p:anim>
                                    <p:animEffect transition="in" filter="fade">
                                      <p:cBhvr>
                                        <p:cTn id="46" dur="250"/>
                                        <p:tgtEl>
                                          <p:spTgt spid="27"/>
                                        </p:tgtEl>
                                      </p:cBhvr>
                                    </p:animEffect>
                                  </p:childTnLst>
                                </p:cTn>
                              </p:par>
                              <p:par>
                                <p:cTn id="47" presetID="53" presetClass="entr" presetSubtype="16"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p:cTn id="49" dur="250" fill="hold"/>
                                        <p:tgtEl>
                                          <p:spTgt spid="16"/>
                                        </p:tgtEl>
                                        <p:attrNameLst>
                                          <p:attrName>ppt_w</p:attrName>
                                        </p:attrNameLst>
                                      </p:cBhvr>
                                      <p:tavLst>
                                        <p:tav tm="0">
                                          <p:val>
                                            <p:fltVal val="0"/>
                                          </p:val>
                                        </p:tav>
                                        <p:tav tm="100000">
                                          <p:val>
                                            <p:strVal val="#ppt_w"/>
                                          </p:val>
                                        </p:tav>
                                      </p:tavLst>
                                    </p:anim>
                                    <p:anim calcmode="lin" valueType="num">
                                      <p:cBhvr>
                                        <p:cTn id="50" dur="250" fill="hold"/>
                                        <p:tgtEl>
                                          <p:spTgt spid="16"/>
                                        </p:tgtEl>
                                        <p:attrNameLst>
                                          <p:attrName>ppt_h</p:attrName>
                                        </p:attrNameLst>
                                      </p:cBhvr>
                                      <p:tavLst>
                                        <p:tav tm="0">
                                          <p:val>
                                            <p:fltVal val="0"/>
                                          </p:val>
                                        </p:tav>
                                        <p:tav tm="100000">
                                          <p:val>
                                            <p:strVal val="#ppt_h"/>
                                          </p:val>
                                        </p:tav>
                                      </p:tavLst>
                                    </p:anim>
                                    <p:animEffect transition="in" filter="fade">
                                      <p:cBhvr>
                                        <p:cTn id="51"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1" grpId="0"/>
      <p:bldP spid="24" grpId="0"/>
      <p:bldP spid="25"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pic>
        <p:nvPicPr>
          <p:cNvPr id="10" name="Picture 9">
            <a:extLst>
              <a:ext uri="{FF2B5EF4-FFF2-40B4-BE49-F238E27FC236}">
                <a16:creationId xmlns:a16="http://schemas.microsoft.com/office/drawing/2014/main" id="{0748EA84-34D9-4926-AE33-9AE057584EE5}"/>
              </a:ext>
            </a:extLst>
          </p:cNvPr>
          <p:cNvPicPr>
            <a:picLocks noChangeAspect="1"/>
          </p:cNvPicPr>
          <p:nvPr/>
        </p:nvPicPr>
        <p:blipFill>
          <a:blip r:embed="rId3"/>
          <a:stretch>
            <a:fillRect/>
          </a:stretch>
        </p:blipFill>
        <p:spPr>
          <a:xfrm>
            <a:off x="2550592" y="2089806"/>
            <a:ext cx="3160136" cy="2067057"/>
          </a:xfrm>
          <a:prstGeom prst="rect">
            <a:avLst/>
          </a:prstGeom>
        </p:spPr>
      </p:pic>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16</a:t>
            </a:fld>
            <a:endParaRPr/>
          </a:p>
        </p:txBody>
      </p:sp>
      <p:sp>
        <p:nvSpPr>
          <p:cNvPr id="8" name="Google Shape;359;p14">
            <a:extLst>
              <a:ext uri="{FF2B5EF4-FFF2-40B4-BE49-F238E27FC236}">
                <a16:creationId xmlns:a16="http://schemas.microsoft.com/office/drawing/2014/main" id="{02C3BFFE-9683-4A8D-805C-25171802D1FE}"/>
              </a:ext>
            </a:extLst>
          </p:cNvPr>
          <p:cNvSpPr txBox="1">
            <a:spLocks/>
          </p:cNvSpPr>
          <p:nvPr/>
        </p:nvSpPr>
        <p:spPr>
          <a:xfrm>
            <a:off x="1501215" y="367055"/>
            <a:ext cx="7368465" cy="6648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9pPr>
          </a:lstStyle>
          <a:p>
            <a:r>
              <a:rPr lang="en-US">
                <a:latin typeface="Times New Roman" panose="02020603050405020304" pitchFamily="18" charset="0"/>
                <a:cs typeface="Times New Roman" panose="02020603050405020304" pitchFamily="18" charset="0"/>
              </a:rPr>
              <a:t>III. DEMO </a:t>
            </a:r>
          </a:p>
        </p:txBody>
      </p:sp>
      <p:sp>
        <p:nvSpPr>
          <p:cNvPr id="9" name="Google Shape;360;p14">
            <a:extLst>
              <a:ext uri="{FF2B5EF4-FFF2-40B4-BE49-F238E27FC236}">
                <a16:creationId xmlns:a16="http://schemas.microsoft.com/office/drawing/2014/main" id="{198372FB-B8A2-476A-B756-8DAA71DD146A}"/>
              </a:ext>
            </a:extLst>
          </p:cNvPr>
          <p:cNvSpPr txBox="1">
            <a:spLocks/>
          </p:cNvSpPr>
          <p:nvPr/>
        </p:nvSpPr>
        <p:spPr>
          <a:xfrm>
            <a:off x="1592654" y="966675"/>
            <a:ext cx="7072374" cy="5981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9pPr>
          </a:lstStyle>
          <a:p>
            <a:pPr marL="285750" indent="-285750">
              <a:lnSpc>
                <a:spcPct val="150000"/>
              </a:lnSpc>
              <a:buFont typeface="Wingdings" panose="05000000000000000000" pitchFamily="2" charset="2"/>
              <a:buChar char="v"/>
            </a:pPr>
            <a:r>
              <a:rPr lang="en-US" err="1"/>
              <a:t>Ngoài</a:t>
            </a:r>
            <a:r>
              <a:rPr lang="en-US"/>
              <a:t> ra ta </a:t>
            </a:r>
            <a:r>
              <a:rPr lang="en-US" err="1"/>
              <a:t>có</a:t>
            </a:r>
            <a:r>
              <a:rPr lang="en-US"/>
              <a:t> </a:t>
            </a:r>
            <a:r>
              <a:rPr lang="en-US" err="1"/>
              <a:t>thể</a:t>
            </a:r>
            <a:r>
              <a:rPr lang="en-US"/>
              <a:t> </a:t>
            </a:r>
            <a:r>
              <a:rPr lang="en-US" err="1"/>
              <a:t>đọc</a:t>
            </a:r>
            <a:r>
              <a:rPr lang="en-US"/>
              <a:t> </a:t>
            </a:r>
            <a:r>
              <a:rPr lang="en-US" err="1"/>
              <a:t>ghi</a:t>
            </a:r>
            <a:r>
              <a:rPr lang="en-US"/>
              <a:t> file </a:t>
            </a:r>
            <a:r>
              <a:rPr lang="en-US" err="1"/>
              <a:t>nội</a:t>
            </a:r>
            <a:r>
              <a:rPr lang="en-US"/>
              <a:t> dung </a:t>
            </a:r>
          </a:p>
        </p:txBody>
      </p:sp>
      <p:sp>
        <p:nvSpPr>
          <p:cNvPr id="21" name="TextBox 20">
            <a:extLst>
              <a:ext uri="{FF2B5EF4-FFF2-40B4-BE49-F238E27FC236}">
                <a16:creationId xmlns:a16="http://schemas.microsoft.com/office/drawing/2014/main" id="{E45EF9FC-EA14-43C4-A8E6-0519E660BE0B}"/>
              </a:ext>
            </a:extLst>
          </p:cNvPr>
          <p:cNvSpPr txBox="1"/>
          <p:nvPr/>
        </p:nvSpPr>
        <p:spPr>
          <a:xfrm>
            <a:off x="1542697" y="2027734"/>
            <a:ext cx="1153038" cy="261610"/>
          </a:xfrm>
          <a:prstGeom prst="rect">
            <a:avLst/>
          </a:prstGeom>
          <a:noFill/>
        </p:spPr>
        <p:txBody>
          <a:bodyPr wrap="square" rtlCol="0">
            <a:spAutoFit/>
          </a:bodyPr>
          <a:lstStyle/>
          <a:p>
            <a:r>
              <a:rPr lang="en-US" sz="1100" err="1">
                <a:solidFill>
                  <a:schemeClr val="bg1"/>
                </a:solidFill>
              </a:rPr>
              <a:t>Nhấn</a:t>
            </a:r>
            <a:r>
              <a:rPr lang="en-US" sz="1100">
                <a:solidFill>
                  <a:schemeClr val="bg1"/>
                </a:solidFill>
              </a:rPr>
              <a:t> </a:t>
            </a:r>
            <a:r>
              <a:rPr lang="en-US" sz="1100" err="1">
                <a:solidFill>
                  <a:schemeClr val="bg1"/>
                </a:solidFill>
              </a:rPr>
              <a:t>mở</a:t>
            </a:r>
            <a:r>
              <a:rPr lang="en-US" sz="1100">
                <a:solidFill>
                  <a:schemeClr val="bg1"/>
                </a:solidFill>
              </a:rPr>
              <a:t> file</a:t>
            </a:r>
          </a:p>
        </p:txBody>
      </p:sp>
      <p:cxnSp>
        <p:nvCxnSpPr>
          <p:cNvPr id="6" name="Straight Arrow Connector 5">
            <a:extLst>
              <a:ext uri="{FF2B5EF4-FFF2-40B4-BE49-F238E27FC236}">
                <a16:creationId xmlns:a16="http://schemas.microsoft.com/office/drawing/2014/main" id="{D53D86BC-D541-43E4-8190-0F5EECD806EF}"/>
              </a:ext>
            </a:extLst>
          </p:cNvPr>
          <p:cNvCxnSpPr>
            <a:cxnSpLocks/>
          </p:cNvCxnSpPr>
          <p:nvPr/>
        </p:nvCxnSpPr>
        <p:spPr>
          <a:xfrm>
            <a:off x="2082800" y="2289344"/>
            <a:ext cx="612935" cy="9426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3701873-0481-42B2-A0BE-B728CE46DA68}"/>
              </a:ext>
            </a:extLst>
          </p:cNvPr>
          <p:cNvSpPr txBox="1"/>
          <p:nvPr/>
        </p:nvSpPr>
        <p:spPr>
          <a:xfrm>
            <a:off x="1962768" y="4305421"/>
            <a:ext cx="1153038" cy="430887"/>
          </a:xfrm>
          <a:prstGeom prst="rect">
            <a:avLst/>
          </a:prstGeom>
          <a:noFill/>
        </p:spPr>
        <p:txBody>
          <a:bodyPr wrap="square" rtlCol="0">
            <a:spAutoFit/>
          </a:bodyPr>
          <a:lstStyle/>
          <a:p>
            <a:r>
              <a:rPr lang="en-US" sz="1100" err="1">
                <a:solidFill>
                  <a:schemeClr val="bg1"/>
                </a:solidFill>
              </a:rPr>
              <a:t>Chọn</a:t>
            </a:r>
            <a:r>
              <a:rPr lang="en-US" sz="1100">
                <a:solidFill>
                  <a:schemeClr val="bg1"/>
                </a:solidFill>
              </a:rPr>
              <a:t> file </a:t>
            </a:r>
            <a:r>
              <a:rPr lang="en-US" sz="1100" err="1">
                <a:solidFill>
                  <a:schemeClr val="bg1"/>
                </a:solidFill>
              </a:rPr>
              <a:t>cần</a:t>
            </a:r>
            <a:r>
              <a:rPr lang="en-US" sz="1100">
                <a:solidFill>
                  <a:schemeClr val="bg1"/>
                </a:solidFill>
              </a:rPr>
              <a:t> </a:t>
            </a:r>
            <a:r>
              <a:rPr lang="en-US" sz="1100" err="1">
                <a:solidFill>
                  <a:schemeClr val="bg1"/>
                </a:solidFill>
              </a:rPr>
              <a:t>mở</a:t>
            </a:r>
            <a:endParaRPr lang="en-US" sz="1100">
              <a:solidFill>
                <a:schemeClr val="bg1"/>
              </a:solidFill>
            </a:endParaRPr>
          </a:p>
        </p:txBody>
      </p:sp>
      <p:cxnSp>
        <p:nvCxnSpPr>
          <p:cNvPr id="23" name="Straight Arrow Connector 22">
            <a:extLst>
              <a:ext uri="{FF2B5EF4-FFF2-40B4-BE49-F238E27FC236}">
                <a16:creationId xmlns:a16="http://schemas.microsoft.com/office/drawing/2014/main" id="{90C77807-D004-4A99-B11E-820FE39D0698}"/>
              </a:ext>
            </a:extLst>
          </p:cNvPr>
          <p:cNvCxnSpPr>
            <a:cxnSpLocks/>
          </p:cNvCxnSpPr>
          <p:nvPr/>
        </p:nvCxnSpPr>
        <p:spPr>
          <a:xfrm flipV="1">
            <a:off x="2698220" y="3189487"/>
            <a:ext cx="1005410" cy="11505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5F4DE4E6-87F2-4CA9-9471-2879D871E316}"/>
              </a:ext>
            </a:extLst>
          </p:cNvPr>
          <p:cNvPicPr>
            <a:picLocks noChangeAspect="1"/>
          </p:cNvPicPr>
          <p:nvPr/>
        </p:nvPicPr>
        <p:blipFill>
          <a:blip r:embed="rId4"/>
          <a:stretch>
            <a:fillRect/>
          </a:stretch>
        </p:blipFill>
        <p:spPr>
          <a:xfrm>
            <a:off x="5858356" y="2089806"/>
            <a:ext cx="3162942" cy="2067057"/>
          </a:xfrm>
          <a:prstGeom prst="rect">
            <a:avLst/>
          </a:prstGeom>
        </p:spPr>
      </p:pic>
    </p:spTree>
    <p:extLst>
      <p:ext uri="{BB962C8B-B14F-4D97-AF65-F5344CB8AC3E}">
        <p14:creationId xmlns:p14="http://schemas.microsoft.com/office/powerpoint/2010/main" val="382357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childTnLst>
                          </p:cTn>
                        </p:par>
                        <p:par>
                          <p:cTn id="8" fill="hold">
                            <p:stCondLst>
                              <p:cond delay="250"/>
                            </p:stCondLst>
                            <p:childTnLst>
                              <p:par>
                                <p:cTn id="9" presetID="53" presetClass="entr" presetSubtype="16"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250" fill="hold"/>
                                        <p:tgtEl>
                                          <p:spTgt spid="21"/>
                                        </p:tgtEl>
                                        <p:attrNameLst>
                                          <p:attrName>ppt_w</p:attrName>
                                        </p:attrNameLst>
                                      </p:cBhvr>
                                      <p:tavLst>
                                        <p:tav tm="0">
                                          <p:val>
                                            <p:fltVal val="0"/>
                                          </p:val>
                                        </p:tav>
                                        <p:tav tm="100000">
                                          <p:val>
                                            <p:strVal val="#ppt_w"/>
                                          </p:val>
                                        </p:tav>
                                      </p:tavLst>
                                    </p:anim>
                                    <p:anim calcmode="lin" valueType="num">
                                      <p:cBhvr>
                                        <p:cTn id="12" dur="250" fill="hold"/>
                                        <p:tgtEl>
                                          <p:spTgt spid="21"/>
                                        </p:tgtEl>
                                        <p:attrNameLst>
                                          <p:attrName>ppt_h</p:attrName>
                                        </p:attrNameLst>
                                      </p:cBhvr>
                                      <p:tavLst>
                                        <p:tav tm="0">
                                          <p:val>
                                            <p:fltVal val="0"/>
                                          </p:val>
                                        </p:tav>
                                        <p:tav tm="100000">
                                          <p:val>
                                            <p:strVal val="#ppt_h"/>
                                          </p:val>
                                        </p:tav>
                                      </p:tavLst>
                                    </p:anim>
                                    <p:animEffect transition="in" filter="fade">
                                      <p:cBhvr>
                                        <p:cTn id="13" dur="250"/>
                                        <p:tgtEl>
                                          <p:spTgt spid="21"/>
                                        </p:tgtEl>
                                      </p:cBhvr>
                                    </p:animEffect>
                                  </p:childTnLst>
                                </p:cTn>
                              </p:par>
                              <p:par>
                                <p:cTn id="14" presetID="53" presetClass="entr" presetSubtype="16"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250" fill="hold"/>
                                        <p:tgtEl>
                                          <p:spTgt spid="6"/>
                                        </p:tgtEl>
                                        <p:attrNameLst>
                                          <p:attrName>ppt_w</p:attrName>
                                        </p:attrNameLst>
                                      </p:cBhvr>
                                      <p:tavLst>
                                        <p:tav tm="0">
                                          <p:val>
                                            <p:fltVal val="0"/>
                                          </p:val>
                                        </p:tav>
                                        <p:tav tm="100000">
                                          <p:val>
                                            <p:strVal val="#ppt_w"/>
                                          </p:val>
                                        </p:tav>
                                      </p:tavLst>
                                    </p:anim>
                                    <p:anim calcmode="lin" valueType="num">
                                      <p:cBhvr>
                                        <p:cTn id="17" dur="250" fill="hold"/>
                                        <p:tgtEl>
                                          <p:spTgt spid="6"/>
                                        </p:tgtEl>
                                        <p:attrNameLst>
                                          <p:attrName>ppt_h</p:attrName>
                                        </p:attrNameLst>
                                      </p:cBhvr>
                                      <p:tavLst>
                                        <p:tav tm="0">
                                          <p:val>
                                            <p:fltVal val="0"/>
                                          </p:val>
                                        </p:tav>
                                        <p:tav tm="100000">
                                          <p:val>
                                            <p:strVal val="#ppt_h"/>
                                          </p:val>
                                        </p:tav>
                                      </p:tavLst>
                                    </p:anim>
                                    <p:animEffect transition="in" filter="fade">
                                      <p:cBhvr>
                                        <p:cTn id="18" dur="250"/>
                                        <p:tgtEl>
                                          <p:spTgt spid="6"/>
                                        </p:tgtEl>
                                      </p:cBhvr>
                                    </p:animEffect>
                                  </p:childTnLst>
                                </p:cTn>
                              </p:par>
                            </p:childTnLst>
                          </p:cTn>
                        </p:par>
                        <p:par>
                          <p:cTn id="19" fill="hold">
                            <p:stCondLst>
                              <p:cond delay="500"/>
                            </p:stCondLst>
                            <p:childTnLst>
                              <p:par>
                                <p:cTn id="20" presetID="53" presetClass="entr" presetSubtype="16"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250" fill="hold"/>
                                        <p:tgtEl>
                                          <p:spTgt spid="22"/>
                                        </p:tgtEl>
                                        <p:attrNameLst>
                                          <p:attrName>ppt_w</p:attrName>
                                        </p:attrNameLst>
                                      </p:cBhvr>
                                      <p:tavLst>
                                        <p:tav tm="0">
                                          <p:val>
                                            <p:fltVal val="0"/>
                                          </p:val>
                                        </p:tav>
                                        <p:tav tm="100000">
                                          <p:val>
                                            <p:strVal val="#ppt_w"/>
                                          </p:val>
                                        </p:tav>
                                      </p:tavLst>
                                    </p:anim>
                                    <p:anim calcmode="lin" valueType="num">
                                      <p:cBhvr>
                                        <p:cTn id="23" dur="250" fill="hold"/>
                                        <p:tgtEl>
                                          <p:spTgt spid="22"/>
                                        </p:tgtEl>
                                        <p:attrNameLst>
                                          <p:attrName>ppt_h</p:attrName>
                                        </p:attrNameLst>
                                      </p:cBhvr>
                                      <p:tavLst>
                                        <p:tav tm="0">
                                          <p:val>
                                            <p:fltVal val="0"/>
                                          </p:val>
                                        </p:tav>
                                        <p:tav tm="100000">
                                          <p:val>
                                            <p:strVal val="#ppt_h"/>
                                          </p:val>
                                        </p:tav>
                                      </p:tavLst>
                                    </p:anim>
                                    <p:animEffect transition="in" filter="fade">
                                      <p:cBhvr>
                                        <p:cTn id="24" dur="250"/>
                                        <p:tgtEl>
                                          <p:spTgt spid="22"/>
                                        </p:tgtEl>
                                      </p:cBhvr>
                                    </p:animEffect>
                                  </p:childTnLst>
                                </p:cTn>
                              </p:par>
                              <p:par>
                                <p:cTn id="25" presetID="53" presetClass="entr" presetSubtype="16"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p:cTn id="27" dur="250" fill="hold"/>
                                        <p:tgtEl>
                                          <p:spTgt spid="23"/>
                                        </p:tgtEl>
                                        <p:attrNameLst>
                                          <p:attrName>ppt_w</p:attrName>
                                        </p:attrNameLst>
                                      </p:cBhvr>
                                      <p:tavLst>
                                        <p:tav tm="0">
                                          <p:val>
                                            <p:fltVal val="0"/>
                                          </p:val>
                                        </p:tav>
                                        <p:tav tm="100000">
                                          <p:val>
                                            <p:strVal val="#ppt_w"/>
                                          </p:val>
                                        </p:tav>
                                      </p:tavLst>
                                    </p:anim>
                                    <p:anim calcmode="lin" valueType="num">
                                      <p:cBhvr>
                                        <p:cTn id="28" dur="250" fill="hold"/>
                                        <p:tgtEl>
                                          <p:spTgt spid="23"/>
                                        </p:tgtEl>
                                        <p:attrNameLst>
                                          <p:attrName>ppt_h</p:attrName>
                                        </p:attrNameLst>
                                      </p:cBhvr>
                                      <p:tavLst>
                                        <p:tav tm="0">
                                          <p:val>
                                            <p:fltVal val="0"/>
                                          </p:val>
                                        </p:tav>
                                        <p:tav tm="100000">
                                          <p:val>
                                            <p:strVal val="#ppt_h"/>
                                          </p:val>
                                        </p:tav>
                                      </p:tavLst>
                                    </p:anim>
                                    <p:animEffect transition="in" filter="fade">
                                      <p:cBhvr>
                                        <p:cTn id="29"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1"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35"/>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72" name="Google Shape;572;p35"/>
          <p:cNvSpPr txBox="1">
            <a:spLocks noGrp="1"/>
          </p:cNvSpPr>
          <p:nvPr>
            <p:ph type="ctrTitle" idx="4294967295"/>
          </p:nvPr>
        </p:nvSpPr>
        <p:spPr>
          <a:xfrm>
            <a:off x="2861522" y="288515"/>
            <a:ext cx="5821892" cy="27905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a:t>Thanks for listening!</a:t>
            </a:r>
            <a:endParaRPr sz="8000"/>
          </a:p>
        </p:txBody>
      </p:sp>
      <p:sp>
        <p:nvSpPr>
          <p:cNvPr id="573" name="Google Shape;573;p35"/>
          <p:cNvSpPr txBox="1">
            <a:spLocks noGrp="1"/>
          </p:cNvSpPr>
          <p:nvPr>
            <p:ph type="body" idx="4294967295"/>
          </p:nvPr>
        </p:nvSpPr>
        <p:spPr>
          <a:xfrm>
            <a:off x="3052950" y="3204205"/>
            <a:ext cx="4562100" cy="122348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a:t>Any questions?</a:t>
            </a:r>
            <a:endParaRPr/>
          </a:p>
        </p:txBody>
      </p:sp>
      <p:sp>
        <p:nvSpPr>
          <p:cNvPr id="574" name="Google Shape;574;p35"/>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8305D5-1A58-4F5A-B6FE-8B8CEF06A0E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18</a:t>
            </a:fld>
            <a:endParaRPr lang="en"/>
          </a:p>
        </p:txBody>
      </p:sp>
      <p:sp>
        <p:nvSpPr>
          <p:cNvPr id="3" name="Google Shape;572;p35">
            <a:extLst>
              <a:ext uri="{FF2B5EF4-FFF2-40B4-BE49-F238E27FC236}">
                <a16:creationId xmlns:a16="http://schemas.microsoft.com/office/drawing/2014/main" id="{DA1BEE6B-B1F0-4960-858C-74F856AFDE6A}"/>
              </a:ext>
            </a:extLst>
          </p:cNvPr>
          <p:cNvSpPr txBox="1">
            <a:spLocks/>
          </p:cNvSpPr>
          <p:nvPr/>
        </p:nvSpPr>
        <p:spPr>
          <a:xfrm>
            <a:off x="1904894" y="1463039"/>
            <a:ext cx="5334212" cy="165053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8000"/>
              <a:t>Goodbye!</a:t>
            </a:r>
          </a:p>
        </p:txBody>
      </p:sp>
    </p:spTree>
    <p:extLst>
      <p:ext uri="{BB962C8B-B14F-4D97-AF65-F5344CB8AC3E}">
        <p14:creationId xmlns:p14="http://schemas.microsoft.com/office/powerpoint/2010/main" val="2349488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3"/>
          <p:cNvSpPr txBox="1">
            <a:spLocks noGrp="1"/>
          </p:cNvSpPr>
          <p:nvPr>
            <p:ph type="ctrTitle" idx="4294967295"/>
          </p:nvPr>
        </p:nvSpPr>
        <p:spPr>
          <a:xfrm>
            <a:off x="1836420" y="559901"/>
            <a:ext cx="4562475" cy="11604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400" b="1" err="1"/>
              <a:t>Thành</a:t>
            </a:r>
            <a:r>
              <a:rPr lang="en-US" sz="5400" b="1"/>
              <a:t> </a:t>
            </a:r>
            <a:r>
              <a:rPr lang="en-US" sz="5400" b="1" err="1"/>
              <a:t>viên</a:t>
            </a:r>
            <a:endParaRPr sz="5400" b="1"/>
          </a:p>
        </p:txBody>
      </p:sp>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grpSp>
        <p:nvGrpSpPr>
          <p:cNvPr id="8" name="Group 7">
            <a:extLst>
              <a:ext uri="{FF2B5EF4-FFF2-40B4-BE49-F238E27FC236}">
                <a16:creationId xmlns:a16="http://schemas.microsoft.com/office/drawing/2014/main" id="{90E053E3-DE98-4B00-9512-B2AC847243AF}"/>
              </a:ext>
            </a:extLst>
          </p:cNvPr>
          <p:cNvGrpSpPr/>
          <p:nvPr/>
        </p:nvGrpSpPr>
        <p:grpSpPr>
          <a:xfrm>
            <a:off x="5930387" y="3757713"/>
            <a:ext cx="2065020" cy="834782"/>
            <a:chOff x="2156460" y="2921390"/>
            <a:chExt cx="2065020" cy="834782"/>
          </a:xfrm>
        </p:grpSpPr>
        <p:sp>
          <p:nvSpPr>
            <p:cNvPr id="4" name="Rectangle 3">
              <a:extLst>
                <a:ext uri="{FF2B5EF4-FFF2-40B4-BE49-F238E27FC236}">
                  <a16:creationId xmlns:a16="http://schemas.microsoft.com/office/drawing/2014/main" id="{9DCC12D6-7870-4FBD-B188-858DFB2ECACC}"/>
                </a:ext>
              </a:extLst>
            </p:cNvPr>
            <p:cNvSpPr/>
            <p:nvPr/>
          </p:nvSpPr>
          <p:spPr>
            <a:xfrm>
              <a:off x="2156460" y="2921390"/>
              <a:ext cx="2065020"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err="1">
                  <a:solidFill>
                    <a:schemeClr val="bg1"/>
                  </a:solidFill>
                </a:rPr>
                <a:t>Huỳnh</a:t>
              </a:r>
              <a:r>
                <a:rPr lang="en-US" sz="1400" b="1" dirty="0">
                  <a:solidFill>
                    <a:schemeClr val="bg1"/>
                  </a:solidFill>
                </a:rPr>
                <a:t> </a:t>
              </a:r>
              <a:r>
                <a:rPr lang="en-US" sz="1400" b="1" dirty="0" err="1">
                  <a:solidFill>
                    <a:schemeClr val="bg1"/>
                  </a:solidFill>
                </a:rPr>
                <a:t>Phước</a:t>
              </a:r>
              <a:r>
                <a:rPr lang="en-US" sz="1400" b="1" dirty="0">
                  <a:solidFill>
                    <a:schemeClr val="bg1"/>
                  </a:solidFill>
                </a:rPr>
                <a:t> Sang</a:t>
              </a:r>
            </a:p>
          </p:txBody>
        </p:sp>
        <p:sp>
          <p:nvSpPr>
            <p:cNvPr id="13" name="Rectangle 12">
              <a:extLst>
                <a:ext uri="{FF2B5EF4-FFF2-40B4-BE49-F238E27FC236}">
                  <a16:creationId xmlns:a16="http://schemas.microsoft.com/office/drawing/2014/main" id="{4F2C872D-69F9-448C-93A7-19EBB8FCC9E1}"/>
                </a:ext>
              </a:extLst>
            </p:cNvPr>
            <p:cNvSpPr/>
            <p:nvPr/>
          </p:nvSpPr>
          <p:spPr>
            <a:xfrm>
              <a:off x="2705663" y="3294507"/>
              <a:ext cx="1171232"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sz="1100">
                  <a:solidFill>
                    <a:schemeClr val="bg1"/>
                  </a:solidFill>
                </a:rPr>
                <a:t>N18DCCN171</a:t>
              </a:r>
            </a:p>
            <a:p>
              <a:r>
                <a:rPr lang="en-US" sz="1100">
                  <a:solidFill>
                    <a:schemeClr val="bg1"/>
                  </a:solidFill>
                </a:rPr>
                <a:t>D18CQCP02</a:t>
              </a:r>
            </a:p>
          </p:txBody>
        </p:sp>
      </p:grpSp>
      <p:grpSp>
        <p:nvGrpSpPr>
          <p:cNvPr id="15" name="Group 14">
            <a:extLst>
              <a:ext uri="{FF2B5EF4-FFF2-40B4-BE49-F238E27FC236}">
                <a16:creationId xmlns:a16="http://schemas.microsoft.com/office/drawing/2014/main" id="{DDF531E3-EAE0-48F4-AE62-B1F613306F1E}"/>
              </a:ext>
            </a:extLst>
          </p:cNvPr>
          <p:cNvGrpSpPr/>
          <p:nvPr/>
        </p:nvGrpSpPr>
        <p:grpSpPr>
          <a:xfrm>
            <a:off x="1402491" y="3757713"/>
            <a:ext cx="2065020" cy="806479"/>
            <a:chOff x="2156460" y="2921390"/>
            <a:chExt cx="2065020" cy="806479"/>
          </a:xfrm>
        </p:grpSpPr>
        <p:sp>
          <p:nvSpPr>
            <p:cNvPr id="17" name="Rectangle 16">
              <a:extLst>
                <a:ext uri="{FF2B5EF4-FFF2-40B4-BE49-F238E27FC236}">
                  <a16:creationId xmlns:a16="http://schemas.microsoft.com/office/drawing/2014/main" id="{18A007CA-99C7-45B2-8D2B-67B137685FF1}"/>
                </a:ext>
              </a:extLst>
            </p:cNvPr>
            <p:cNvSpPr/>
            <p:nvPr/>
          </p:nvSpPr>
          <p:spPr>
            <a:xfrm>
              <a:off x="2156460" y="2921390"/>
              <a:ext cx="2065020"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err="1">
                  <a:solidFill>
                    <a:schemeClr val="bg1"/>
                  </a:solidFill>
                </a:rPr>
                <a:t>Nguyễn</a:t>
              </a:r>
              <a:r>
                <a:rPr lang="en-US" b="1">
                  <a:solidFill>
                    <a:schemeClr val="bg1"/>
                  </a:solidFill>
                </a:rPr>
                <a:t> </a:t>
              </a:r>
              <a:r>
                <a:rPr lang="en-US" b="1" err="1">
                  <a:solidFill>
                    <a:schemeClr val="bg1"/>
                  </a:solidFill>
                </a:rPr>
                <a:t>Văn</a:t>
              </a:r>
              <a:r>
                <a:rPr lang="en-US" b="1">
                  <a:solidFill>
                    <a:schemeClr val="bg1"/>
                  </a:solidFill>
                </a:rPr>
                <a:t> </a:t>
              </a:r>
              <a:r>
                <a:rPr lang="en-US" b="1" err="1">
                  <a:solidFill>
                    <a:schemeClr val="bg1"/>
                  </a:solidFill>
                </a:rPr>
                <a:t>Thành</a:t>
              </a:r>
              <a:endParaRPr lang="en-US" sz="1400" b="1">
                <a:solidFill>
                  <a:schemeClr val="bg1"/>
                </a:solidFill>
              </a:endParaRPr>
            </a:p>
          </p:txBody>
        </p:sp>
        <p:sp>
          <p:nvSpPr>
            <p:cNvPr id="18" name="Rectangle 17">
              <a:extLst>
                <a:ext uri="{FF2B5EF4-FFF2-40B4-BE49-F238E27FC236}">
                  <a16:creationId xmlns:a16="http://schemas.microsoft.com/office/drawing/2014/main" id="{4D2460ED-8B06-4CA4-8CD8-3AA6751BA65C}"/>
                </a:ext>
              </a:extLst>
            </p:cNvPr>
            <p:cNvSpPr/>
            <p:nvPr/>
          </p:nvSpPr>
          <p:spPr>
            <a:xfrm>
              <a:off x="2554316" y="3266204"/>
              <a:ext cx="1171232"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sz="1100">
                  <a:solidFill>
                    <a:schemeClr val="bg1"/>
                  </a:solidFill>
                </a:rPr>
                <a:t>N17DCCN166</a:t>
              </a:r>
            </a:p>
            <a:p>
              <a:r>
                <a:rPr lang="en-US" sz="1100">
                  <a:solidFill>
                    <a:schemeClr val="bg1"/>
                  </a:solidFill>
                </a:rPr>
                <a:t>D17CQCP02</a:t>
              </a:r>
            </a:p>
          </p:txBody>
        </p:sp>
      </p:grpSp>
      <p:grpSp>
        <p:nvGrpSpPr>
          <p:cNvPr id="19" name="Group 18">
            <a:extLst>
              <a:ext uri="{FF2B5EF4-FFF2-40B4-BE49-F238E27FC236}">
                <a16:creationId xmlns:a16="http://schemas.microsoft.com/office/drawing/2014/main" id="{C1C34653-8B18-4DF5-AE46-E6162D5B21EB}"/>
              </a:ext>
            </a:extLst>
          </p:cNvPr>
          <p:cNvGrpSpPr/>
          <p:nvPr/>
        </p:nvGrpSpPr>
        <p:grpSpPr>
          <a:xfrm>
            <a:off x="3467511" y="3757713"/>
            <a:ext cx="2065020" cy="758552"/>
            <a:chOff x="1903770" y="2959083"/>
            <a:chExt cx="2065020" cy="758552"/>
          </a:xfrm>
        </p:grpSpPr>
        <p:sp>
          <p:nvSpPr>
            <p:cNvPr id="21" name="Rectangle 20">
              <a:extLst>
                <a:ext uri="{FF2B5EF4-FFF2-40B4-BE49-F238E27FC236}">
                  <a16:creationId xmlns:a16="http://schemas.microsoft.com/office/drawing/2014/main" id="{58DB8ECE-BAFC-49FF-B5F5-69E5F808182D}"/>
                </a:ext>
              </a:extLst>
            </p:cNvPr>
            <p:cNvSpPr/>
            <p:nvPr/>
          </p:nvSpPr>
          <p:spPr>
            <a:xfrm>
              <a:off x="1903770" y="2959083"/>
              <a:ext cx="2065020"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err="1">
                  <a:solidFill>
                    <a:schemeClr val="bg1"/>
                  </a:solidFill>
                </a:rPr>
                <a:t>Lù</a:t>
              </a:r>
              <a:r>
                <a:rPr lang="en-US" b="1">
                  <a:solidFill>
                    <a:schemeClr val="bg1"/>
                  </a:solidFill>
                </a:rPr>
                <a:t> </a:t>
              </a:r>
              <a:r>
                <a:rPr lang="en-US" b="1" err="1">
                  <a:solidFill>
                    <a:schemeClr val="bg1"/>
                  </a:solidFill>
                </a:rPr>
                <a:t>Vĩnh</a:t>
              </a:r>
              <a:r>
                <a:rPr lang="en-US" b="1">
                  <a:solidFill>
                    <a:schemeClr val="bg1"/>
                  </a:solidFill>
                </a:rPr>
                <a:t> </a:t>
              </a:r>
              <a:r>
                <a:rPr lang="en-US" b="1" err="1">
                  <a:solidFill>
                    <a:schemeClr val="bg1"/>
                  </a:solidFill>
                </a:rPr>
                <a:t>Trường</a:t>
              </a:r>
              <a:endParaRPr lang="en-US" sz="1400" b="1">
                <a:solidFill>
                  <a:schemeClr val="bg1"/>
                </a:solidFill>
              </a:endParaRPr>
            </a:p>
          </p:txBody>
        </p:sp>
        <p:sp>
          <p:nvSpPr>
            <p:cNvPr id="22" name="Rectangle 21">
              <a:extLst>
                <a:ext uri="{FF2B5EF4-FFF2-40B4-BE49-F238E27FC236}">
                  <a16:creationId xmlns:a16="http://schemas.microsoft.com/office/drawing/2014/main" id="{E53DD24A-0232-4181-AE59-DE97D3EABEBF}"/>
                </a:ext>
              </a:extLst>
            </p:cNvPr>
            <p:cNvSpPr/>
            <p:nvPr/>
          </p:nvSpPr>
          <p:spPr>
            <a:xfrm>
              <a:off x="2301626" y="3255970"/>
              <a:ext cx="1171232" cy="461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sz="1100">
                  <a:solidFill>
                    <a:schemeClr val="bg1"/>
                  </a:solidFill>
                </a:rPr>
                <a:t>N18DCCN236</a:t>
              </a:r>
            </a:p>
            <a:p>
              <a:r>
                <a:rPr lang="en-US" sz="1100">
                  <a:solidFill>
                    <a:schemeClr val="bg1"/>
                  </a:solidFill>
                </a:rPr>
                <a:t>D18CQCP02</a:t>
              </a:r>
            </a:p>
          </p:txBody>
        </p:sp>
      </p:grpSp>
      <p:pic>
        <p:nvPicPr>
          <p:cNvPr id="3" name="Picture 2">
            <a:extLst>
              <a:ext uri="{FF2B5EF4-FFF2-40B4-BE49-F238E27FC236}">
                <a16:creationId xmlns:a16="http://schemas.microsoft.com/office/drawing/2014/main" id="{E059DB9B-DDC7-4B75-94A8-34EDD6FF73E7}"/>
              </a:ext>
            </a:extLst>
          </p:cNvPr>
          <p:cNvPicPr>
            <a:picLocks noChangeAspect="1"/>
          </p:cNvPicPr>
          <p:nvPr/>
        </p:nvPicPr>
        <p:blipFill>
          <a:blip r:embed="rId4"/>
          <a:stretch>
            <a:fillRect/>
          </a:stretch>
        </p:blipFill>
        <p:spPr>
          <a:xfrm>
            <a:off x="1080141" y="1822310"/>
            <a:ext cx="1833457" cy="1833457"/>
          </a:xfrm>
          <a:prstGeom prst="rect">
            <a:avLst/>
          </a:prstGeom>
        </p:spPr>
      </p:pic>
      <p:graphicFrame>
        <p:nvGraphicFramePr>
          <p:cNvPr id="9" name="Object 8">
            <a:extLst>
              <a:ext uri="{FF2B5EF4-FFF2-40B4-BE49-F238E27FC236}">
                <a16:creationId xmlns:a16="http://schemas.microsoft.com/office/drawing/2014/main" id="{5D6F488B-BC52-402F-B89D-8984EAF23538}"/>
              </a:ext>
            </a:extLst>
          </p:cNvPr>
          <p:cNvGraphicFramePr>
            <a:graphicFrameLocks noChangeAspect="1"/>
          </p:cNvGraphicFramePr>
          <p:nvPr>
            <p:extLst>
              <p:ext uri="{D42A27DB-BD31-4B8C-83A1-F6EECF244321}">
                <p14:modId xmlns:p14="http://schemas.microsoft.com/office/powerpoint/2010/main" val="289637661"/>
              </p:ext>
            </p:extLst>
          </p:nvPr>
        </p:nvGraphicFramePr>
        <p:xfrm>
          <a:off x="6122350" y="1705288"/>
          <a:ext cx="1510770" cy="2004720"/>
        </p:xfrm>
        <a:graphic>
          <a:graphicData uri="http://schemas.openxmlformats.org/presentationml/2006/ole">
            <mc:AlternateContent xmlns:mc="http://schemas.openxmlformats.org/markup-compatibility/2006">
              <mc:Choice xmlns:v="urn:schemas-microsoft-com:vml" Requires="v">
                <p:oleObj spid="_x0000_s1030" name="Bitmap Image" r:id="rId5" imgW="2072520" imgH="2750760" progId="Paint.Picture">
                  <p:embed/>
                </p:oleObj>
              </mc:Choice>
              <mc:Fallback>
                <p:oleObj name="Bitmap Image" r:id="rId5" imgW="2072520" imgH="2750760" progId="Paint.Picture">
                  <p:embed/>
                  <p:pic>
                    <p:nvPicPr>
                      <p:cNvPr id="9" name="Object 8">
                        <a:extLst>
                          <a:ext uri="{FF2B5EF4-FFF2-40B4-BE49-F238E27FC236}">
                            <a16:creationId xmlns:a16="http://schemas.microsoft.com/office/drawing/2014/main" id="{5D6F488B-BC52-402F-B89D-8984EAF23538}"/>
                          </a:ext>
                        </a:extLst>
                      </p:cNvPr>
                      <p:cNvPicPr/>
                      <p:nvPr/>
                    </p:nvPicPr>
                    <p:blipFill>
                      <a:blip r:embed="rId6"/>
                      <a:stretch>
                        <a:fillRect/>
                      </a:stretch>
                    </p:blipFill>
                    <p:spPr>
                      <a:xfrm>
                        <a:off x="6122350" y="1705288"/>
                        <a:ext cx="1510770" cy="2004720"/>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2DD1D741-D57D-46AC-ACAC-C6549F1D6D0E}"/>
              </a:ext>
            </a:extLst>
          </p:cNvPr>
          <p:cNvGraphicFramePr>
            <a:graphicFrameLocks noChangeAspect="1"/>
          </p:cNvGraphicFramePr>
          <p:nvPr>
            <p:extLst>
              <p:ext uri="{D42A27DB-BD31-4B8C-83A1-F6EECF244321}">
                <p14:modId xmlns:p14="http://schemas.microsoft.com/office/powerpoint/2010/main" val="1802564622"/>
              </p:ext>
            </p:extLst>
          </p:nvPr>
        </p:nvGraphicFramePr>
        <p:xfrm>
          <a:off x="3692525" y="1642466"/>
          <a:ext cx="1650898" cy="2077554"/>
        </p:xfrm>
        <a:graphic>
          <a:graphicData uri="http://schemas.openxmlformats.org/presentationml/2006/ole">
            <mc:AlternateContent xmlns:mc="http://schemas.openxmlformats.org/markup-compatibility/2006">
              <mc:Choice xmlns:v="urn:schemas-microsoft-com:vml" Requires="v">
                <p:oleObj spid="_x0000_s1031" name="Bitmap Image" r:id="rId7" imgW="3009960" imgH="3787200" progId="Paint.Picture">
                  <p:embed/>
                </p:oleObj>
              </mc:Choice>
              <mc:Fallback>
                <p:oleObj name="Bitmap Image" r:id="rId7" imgW="3009960" imgH="3787200" progId="Paint.Picture">
                  <p:embed/>
                  <p:pic>
                    <p:nvPicPr>
                      <p:cNvPr id="2" name="Object 1">
                        <a:extLst>
                          <a:ext uri="{FF2B5EF4-FFF2-40B4-BE49-F238E27FC236}">
                            <a16:creationId xmlns:a16="http://schemas.microsoft.com/office/drawing/2014/main" id="{2DD1D741-D57D-46AC-ACAC-C6549F1D6D0E}"/>
                          </a:ext>
                        </a:extLst>
                      </p:cNvPr>
                      <p:cNvPicPr/>
                      <p:nvPr/>
                    </p:nvPicPr>
                    <p:blipFill>
                      <a:blip r:embed="rId8"/>
                      <a:stretch>
                        <a:fillRect/>
                      </a:stretch>
                    </p:blipFill>
                    <p:spPr>
                      <a:xfrm>
                        <a:off x="3692525" y="1642466"/>
                        <a:ext cx="1650898" cy="2077554"/>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1000" fill="hold"/>
                                        <p:tgtEl>
                                          <p:spTgt spid="15"/>
                                        </p:tgtEl>
                                        <p:attrNameLst>
                                          <p:attrName>ppt_w</p:attrName>
                                        </p:attrNameLst>
                                      </p:cBhvr>
                                      <p:tavLst>
                                        <p:tav tm="0">
                                          <p:val>
                                            <p:fltVal val="0"/>
                                          </p:val>
                                        </p:tav>
                                        <p:tav tm="100000">
                                          <p:val>
                                            <p:strVal val="#ppt_w"/>
                                          </p:val>
                                        </p:tav>
                                      </p:tavLst>
                                    </p:anim>
                                    <p:anim calcmode="lin" valueType="num">
                                      <p:cBhvr>
                                        <p:cTn id="14" dur="1000" fill="hold"/>
                                        <p:tgtEl>
                                          <p:spTgt spid="15"/>
                                        </p:tgtEl>
                                        <p:attrNameLst>
                                          <p:attrName>ppt_h</p:attrName>
                                        </p:attrNameLst>
                                      </p:cBhvr>
                                      <p:tavLst>
                                        <p:tav tm="0">
                                          <p:val>
                                            <p:fltVal val="0"/>
                                          </p:val>
                                        </p:tav>
                                        <p:tav tm="100000">
                                          <p:val>
                                            <p:strVal val="#ppt_h"/>
                                          </p:val>
                                        </p:tav>
                                      </p:tavLst>
                                    </p:anim>
                                    <p:anim calcmode="lin" valueType="num">
                                      <p:cBhvr>
                                        <p:cTn id="15" dur="1000" fill="hold"/>
                                        <p:tgtEl>
                                          <p:spTgt spid="15"/>
                                        </p:tgtEl>
                                        <p:attrNameLst>
                                          <p:attrName>style.rotation</p:attrName>
                                        </p:attrNameLst>
                                      </p:cBhvr>
                                      <p:tavLst>
                                        <p:tav tm="0">
                                          <p:val>
                                            <p:fltVal val="90"/>
                                          </p:val>
                                        </p:tav>
                                        <p:tav tm="100000">
                                          <p:val>
                                            <p:fltVal val="0"/>
                                          </p:val>
                                        </p:tav>
                                      </p:tavLst>
                                    </p:anim>
                                    <p:animEffect transition="in" filter="fade">
                                      <p:cBhvr>
                                        <p:cTn id="16" dur="1000"/>
                                        <p:tgtEl>
                                          <p:spTgt spid="15"/>
                                        </p:tgtEl>
                                      </p:cBhvr>
                                    </p:animEffect>
                                  </p:childTnLst>
                                </p:cTn>
                              </p:par>
                              <p:par>
                                <p:cTn id="17" presetID="3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1000" fill="hold"/>
                                        <p:tgtEl>
                                          <p:spTgt spid="19"/>
                                        </p:tgtEl>
                                        <p:attrNameLst>
                                          <p:attrName>ppt_w</p:attrName>
                                        </p:attrNameLst>
                                      </p:cBhvr>
                                      <p:tavLst>
                                        <p:tav tm="0">
                                          <p:val>
                                            <p:fltVal val="0"/>
                                          </p:val>
                                        </p:tav>
                                        <p:tav tm="100000">
                                          <p:val>
                                            <p:strVal val="#ppt_w"/>
                                          </p:val>
                                        </p:tav>
                                      </p:tavLst>
                                    </p:anim>
                                    <p:anim calcmode="lin" valueType="num">
                                      <p:cBhvr>
                                        <p:cTn id="20" dur="1000" fill="hold"/>
                                        <p:tgtEl>
                                          <p:spTgt spid="19"/>
                                        </p:tgtEl>
                                        <p:attrNameLst>
                                          <p:attrName>ppt_h</p:attrName>
                                        </p:attrNameLst>
                                      </p:cBhvr>
                                      <p:tavLst>
                                        <p:tav tm="0">
                                          <p:val>
                                            <p:fltVal val="0"/>
                                          </p:val>
                                        </p:tav>
                                        <p:tav tm="100000">
                                          <p:val>
                                            <p:strVal val="#ppt_h"/>
                                          </p:val>
                                        </p:tav>
                                      </p:tavLst>
                                    </p:anim>
                                    <p:anim calcmode="lin" valueType="num">
                                      <p:cBhvr>
                                        <p:cTn id="21" dur="1000" fill="hold"/>
                                        <p:tgtEl>
                                          <p:spTgt spid="19"/>
                                        </p:tgtEl>
                                        <p:attrNameLst>
                                          <p:attrName>style.rotation</p:attrName>
                                        </p:attrNameLst>
                                      </p:cBhvr>
                                      <p:tavLst>
                                        <p:tav tm="0">
                                          <p:val>
                                            <p:fltVal val="90"/>
                                          </p:val>
                                        </p:tav>
                                        <p:tav tm="100000">
                                          <p:val>
                                            <p:fltVal val="0"/>
                                          </p:val>
                                        </p:tav>
                                      </p:tavLst>
                                    </p:anim>
                                    <p:animEffect transition="in" filter="fade">
                                      <p:cBhvr>
                                        <p:cTn id="22"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1732700" y="973600"/>
            <a:ext cx="57921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Khái quát nội dung</a:t>
            </a:r>
            <a:endParaRPr>
              <a:latin typeface="Times New Roman" panose="02020603050405020304" pitchFamily="18" charset="0"/>
              <a:cs typeface="Times New Roman" panose="02020603050405020304" pitchFamily="18" charset="0"/>
            </a:endParaRPr>
          </a:p>
        </p:txBody>
      </p:sp>
      <p:sp>
        <p:nvSpPr>
          <p:cNvPr id="343" name="Google Shape;343;p12"/>
          <p:cNvSpPr txBox="1"/>
          <p:nvPr/>
        </p:nvSpPr>
        <p:spPr>
          <a:xfrm>
            <a:off x="1732700" y="1744525"/>
            <a:ext cx="6870280" cy="2726400"/>
          </a:xfrm>
          <a:prstGeom prst="rect">
            <a:avLst/>
          </a:prstGeom>
          <a:noFill/>
          <a:ln>
            <a:noFill/>
          </a:ln>
        </p:spPr>
        <p:txBody>
          <a:bodyPr spcFirstLastPara="1" wrap="square" lIns="91425" tIns="91425" rIns="91425" bIns="91425" anchor="t" anchorCtr="0">
            <a:noAutofit/>
          </a:bodyPr>
          <a:lstStyle/>
          <a:p>
            <a:pPr marL="285750" lvl="0" indent="-285750" algn="l" rtl="0">
              <a:lnSpc>
                <a:spcPct val="150000"/>
              </a:lnSpc>
              <a:spcBef>
                <a:spcPts val="600"/>
              </a:spcBef>
              <a:spcAft>
                <a:spcPts val="0"/>
              </a:spcAft>
              <a:buClr>
                <a:schemeClr val="bg1"/>
              </a:buClr>
              <a:buSzPct val="100000"/>
              <a:buFont typeface="+mj-lt"/>
              <a:buAutoNum type="romanUcPeriod"/>
            </a:pPr>
            <a:r>
              <a:rPr lang="en-US" sz="1600" b="1" dirty="0">
                <a:solidFill>
                  <a:schemeClr val="bg1"/>
                </a:solidFill>
                <a:latin typeface="Muli"/>
                <a:ea typeface="Muli"/>
                <a:cs typeface="Muli"/>
                <a:sym typeface="Muli"/>
              </a:rPr>
              <a:t>TỔNG QUAN VỀ GIAO THỨC TCP VÀ THUẬT TOÁN VIGENERE</a:t>
            </a:r>
            <a:endParaRPr lang="vi-VN" sz="1600" b="1" dirty="0">
              <a:solidFill>
                <a:schemeClr val="bg1"/>
              </a:solidFill>
              <a:latin typeface="Muli"/>
              <a:ea typeface="Muli"/>
              <a:cs typeface="Muli"/>
              <a:sym typeface="Muli"/>
            </a:endParaRPr>
          </a:p>
          <a:p>
            <a:pPr marL="285750" lvl="0" indent="-285750">
              <a:lnSpc>
                <a:spcPct val="150000"/>
              </a:lnSpc>
              <a:spcBef>
                <a:spcPts val="600"/>
              </a:spcBef>
              <a:buClr>
                <a:schemeClr val="bg1"/>
              </a:buClr>
              <a:buSzPct val="100000"/>
              <a:buFont typeface="+mj-lt"/>
              <a:buAutoNum type="romanUcPeriod"/>
            </a:pPr>
            <a:r>
              <a:rPr lang="vi-VN" sz="1600" b="1" dirty="0">
                <a:solidFill>
                  <a:schemeClr val="bg1"/>
                </a:solidFill>
                <a:latin typeface="Muli"/>
                <a:ea typeface="Muli"/>
                <a:cs typeface="Muli"/>
                <a:sym typeface="Muli"/>
              </a:rPr>
              <a:t> </a:t>
            </a:r>
            <a:r>
              <a:rPr lang="en-US" sz="1600" b="1" dirty="0">
                <a:solidFill>
                  <a:schemeClr val="bg1"/>
                </a:solidFill>
                <a:latin typeface="Muli"/>
                <a:ea typeface="Muli"/>
                <a:cs typeface="Muli"/>
                <a:sym typeface="Muli"/>
              </a:rPr>
              <a:t>XÂY DỰNG CHƯƠNG TRÌNH</a:t>
            </a:r>
            <a:endParaRPr lang="vi-VN" sz="1600" b="1" dirty="0">
              <a:solidFill>
                <a:schemeClr val="bg1"/>
              </a:solidFill>
              <a:latin typeface="Muli"/>
              <a:ea typeface="Muli"/>
              <a:cs typeface="Muli"/>
              <a:sym typeface="Muli"/>
            </a:endParaRPr>
          </a:p>
          <a:p>
            <a:pPr marL="285750" lvl="0" indent="-285750">
              <a:lnSpc>
                <a:spcPct val="150000"/>
              </a:lnSpc>
              <a:spcBef>
                <a:spcPts val="600"/>
              </a:spcBef>
              <a:buClr>
                <a:schemeClr val="bg1"/>
              </a:buClr>
              <a:buSzPct val="100000"/>
              <a:buFont typeface="+mj-lt"/>
              <a:buAutoNum type="romanUcPeriod"/>
            </a:pPr>
            <a:r>
              <a:rPr lang="en-US" sz="1600" b="1" dirty="0">
                <a:solidFill>
                  <a:schemeClr val="bg1"/>
                </a:solidFill>
                <a:latin typeface="Muli"/>
                <a:ea typeface="Muli"/>
                <a:cs typeface="Muli"/>
                <a:sym typeface="Muli"/>
              </a:rPr>
              <a:t>DEMO</a:t>
            </a:r>
            <a:endParaRPr lang="vi-VN" sz="1600" b="1" dirty="0">
              <a:solidFill>
                <a:srgbClr val="C6DAEC"/>
              </a:solidFill>
              <a:latin typeface="Muli"/>
              <a:ea typeface="Muli"/>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3"/>
                                        </p:tgtEl>
                                        <p:attrNameLst>
                                          <p:attrName>style.visibility</p:attrName>
                                        </p:attrNameLst>
                                      </p:cBhvr>
                                      <p:to>
                                        <p:strVal val="visible"/>
                                      </p:to>
                                    </p:set>
                                    <p:animEffect transition="in" filter="fade">
                                      <p:cBhvr>
                                        <p:cTn id="7" dur="500"/>
                                        <p:tgtEl>
                                          <p:spTgt spid="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
        <p:nvSpPr>
          <p:cNvPr id="8" name="Google Shape;359;p14">
            <a:extLst>
              <a:ext uri="{FF2B5EF4-FFF2-40B4-BE49-F238E27FC236}">
                <a16:creationId xmlns:a16="http://schemas.microsoft.com/office/drawing/2014/main" id="{02C3BFFE-9683-4A8D-805C-25171802D1FE}"/>
              </a:ext>
            </a:extLst>
          </p:cNvPr>
          <p:cNvSpPr txBox="1">
            <a:spLocks/>
          </p:cNvSpPr>
          <p:nvPr/>
        </p:nvSpPr>
        <p:spPr>
          <a:xfrm>
            <a:off x="1501215" y="367055"/>
            <a:ext cx="3642285" cy="6648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9pPr>
          </a:lstStyle>
          <a:p>
            <a:r>
              <a:rPr lang="en-US">
                <a:latin typeface="Times New Roman" panose="02020603050405020304" pitchFamily="18" charset="0"/>
                <a:cs typeface="Times New Roman" panose="02020603050405020304" pitchFamily="18" charset="0"/>
              </a:rPr>
              <a:t>I. TỔNG QUAN</a:t>
            </a:r>
          </a:p>
        </p:txBody>
      </p:sp>
      <p:sp>
        <p:nvSpPr>
          <p:cNvPr id="9" name="Google Shape;360;p14">
            <a:extLst>
              <a:ext uri="{FF2B5EF4-FFF2-40B4-BE49-F238E27FC236}">
                <a16:creationId xmlns:a16="http://schemas.microsoft.com/office/drawing/2014/main" id="{198372FB-B8A2-476A-B756-8DAA71DD146A}"/>
              </a:ext>
            </a:extLst>
          </p:cNvPr>
          <p:cNvSpPr txBox="1">
            <a:spLocks/>
          </p:cNvSpPr>
          <p:nvPr/>
        </p:nvSpPr>
        <p:spPr>
          <a:xfrm>
            <a:off x="1592655" y="1119075"/>
            <a:ext cx="6438825" cy="4934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9pPr>
          </a:lstStyle>
          <a:p>
            <a:pPr marL="342900" indent="-342900">
              <a:lnSpc>
                <a:spcPct val="150000"/>
              </a:lnSpc>
              <a:buFont typeface="+mj-lt"/>
              <a:buAutoNum type="alphaUcPeriod"/>
            </a:pPr>
            <a:r>
              <a:rPr lang="en-US"/>
              <a:t>GIAO THỨC TCP</a:t>
            </a:r>
            <a:endParaRPr lang="vi-VN"/>
          </a:p>
          <a:p>
            <a:pPr marL="342900" indent="-342900">
              <a:lnSpc>
                <a:spcPct val="150000"/>
              </a:lnSpc>
              <a:buFont typeface="+mj-lt"/>
              <a:buAutoNum type="alphaUcPeriod"/>
            </a:pPr>
            <a:endParaRPr lang="en-US"/>
          </a:p>
        </p:txBody>
      </p:sp>
      <p:sp>
        <p:nvSpPr>
          <p:cNvPr id="4" name="Text Placeholder 3">
            <a:extLst>
              <a:ext uri="{FF2B5EF4-FFF2-40B4-BE49-F238E27FC236}">
                <a16:creationId xmlns:a16="http://schemas.microsoft.com/office/drawing/2014/main" id="{160B55A7-3049-41BE-A850-1F46AB0F88F0}"/>
              </a:ext>
            </a:extLst>
          </p:cNvPr>
          <p:cNvSpPr>
            <a:spLocks noGrp="1"/>
          </p:cNvSpPr>
          <p:nvPr>
            <p:ph type="body" idx="1"/>
          </p:nvPr>
        </p:nvSpPr>
        <p:spPr>
          <a:xfrm>
            <a:off x="1752675" y="1501139"/>
            <a:ext cx="3782940" cy="2255522"/>
          </a:xfrm>
        </p:spPr>
        <p:txBody>
          <a:bodyPr/>
          <a:lstStyle/>
          <a:p>
            <a:pPr marL="76200" indent="0">
              <a:buNone/>
            </a:pPr>
            <a:r>
              <a:rPr lang="vi-VN" sz="1400" b="0" i="0">
                <a:solidFill>
                  <a:schemeClr val="bg1"/>
                </a:solidFill>
                <a:effectLst/>
                <a:latin typeface="Muli" panose="020B0604020202020204" charset="0"/>
              </a:rPr>
              <a:t>Giao thức TCP được sử dụng ở tầng vận chuyển (OSI) đảm</a:t>
            </a:r>
            <a:r>
              <a:rPr lang="en-US" sz="1400" b="0" i="0">
                <a:solidFill>
                  <a:schemeClr val="bg1"/>
                </a:solidFill>
                <a:effectLst/>
                <a:latin typeface="Muli" panose="020B0604020202020204" charset="0"/>
              </a:rPr>
              <a:t> </a:t>
            </a:r>
            <a:r>
              <a:rPr lang="vi-VN" sz="1400" b="0" i="0">
                <a:solidFill>
                  <a:schemeClr val="bg1"/>
                </a:solidFill>
                <a:effectLst/>
                <a:latin typeface="Muli" panose="020B0604020202020204" charset="0"/>
              </a:rPr>
              <a:t>bảo cho dữ liệu gởi đi</a:t>
            </a:r>
            <a:r>
              <a:rPr lang="en-US" sz="1400" b="0" i="0">
                <a:solidFill>
                  <a:schemeClr val="bg1"/>
                </a:solidFill>
                <a:effectLst/>
                <a:latin typeface="Muli" panose="020B0604020202020204" charset="0"/>
              </a:rPr>
              <a:t> </a:t>
            </a:r>
            <a:r>
              <a:rPr lang="vi-VN" sz="1400" b="0" i="0">
                <a:solidFill>
                  <a:schemeClr val="bg1"/>
                </a:solidFill>
                <a:effectLst/>
                <a:latin typeface="Muli" panose="020B0604020202020204" charset="0"/>
              </a:rPr>
              <a:t>tin cậy và xác thực giữa các nút mạng. </a:t>
            </a:r>
            <a:endParaRPr lang="en-US" sz="1400" b="0" i="0">
              <a:solidFill>
                <a:schemeClr val="bg1"/>
              </a:solidFill>
              <a:effectLst/>
              <a:latin typeface="Muli" panose="020B0604020202020204" charset="0"/>
            </a:endParaRPr>
          </a:p>
          <a:p>
            <a:pPr marL="76200" indent="0">
              <a:buNone/>
            </a:pPr>
            <a:r>
              <a:rPr lang="vi-VN" sz="1400" b="0" i="0">
                <a:solidFill>
                  <a:schemeClr val="bg1"/>
                </a:solidFill>
                <a:effectLst/>
                <a:latin typeface="Muli" panose="020B0604020202020204" charset="0"/>
              </a:rPr>
              <a:t>Giao thức TCP phân chia dữ liệu thành các gói</a:t>
            </a:r>
            <a:r>
              <a:rPr lang="en-US" sz="1400" b="0" i="0">
                <a:solidFill>
                  <a:schemeClr val="bg1"/>
                </a:solidFill>
                <a:effectLst/>
                <a:latin typeface="Muli" panose="020B0604020202020204" charset="0"/>
              </a:rPr>
              <a:t> </a:t>
            </a:r>
            <a:r>
              <a:rPr lang="vi-VN" sz="1400" b="0" i="0">
                <a:solidFill>
                  <a:schemeClr val="bg1"/>
                </a:solidFill>
                <a:effectLst/>
                <a:latin typeface="Muli" panose="020B0604020202020204" charset="0"/>
              </a:rPr>
              <a:t>tin gọi là datagram. </a:t>
            </a:r>
            <a:endParaRPr lang="en-US" sz="1400" b="0" i="0">
              <a:solidFill>
                <a:schemeClr val="bg1"/>
              </a:solidFill>
              <a:effectLst/>
              <a:latin typeface="Muli" panose="020B0604020202020204" charset="0"/>
            </a:endParaRPr>
          </a:p>
          <a:p>
            <a:pPr marL="76200" indent="0">
              <a:buNone/>
            </a:pPr>
            <a:r>
              <a:rPr lang="vi-VN" sz="1400" b="0" i="0">
                <a:solidFill>
                  <a:schemeClr val="bg1"/>
                </a:solidFill>
                <a:effectLst/>
                <a:latin typeface="Muli" panose="020B0604020202020204" charset="0"/>
              </a:rPr>
              <a:t>TCP gắn thêm phần header vào datagram. Phần head được mô tả</a:t>
            </a:r>
            <a:r>
              <a:rPr lang="en-US" sz="1400" b="0" i="0">
                <a:solidFill>
                  <a:schemeClr val="bg1"/>
                </a:solidFill>
                <a:effectLst/>
                <a:latin typeface="Muli" panose="020B0604020202020204" charset="0"/>
              </a:rPr>
              <a:t> </a:t>
            </a:r>
            <a:r>
              <a:rPr lang="vi-VN" sz="1400" b="0" i="0">
                <a:solidFill>
                  <a:schemeClr val="bg1"/>
                </a:solidFill>
                <a:effectLst/>
                <a:latin typeface="Muli" panose="020B0604020202020204" charset="0"/>
              </a:rPr>
              <a:t>trong hình vẽ</a:t>
            </a:r>
            <a:r>
              <a:rPr lang="en-US" sz="1400" b="0" i="0">
                <a:solidFill>
                  <a:schemeClr val="bg1"/>
                </a:solidFill>
                <a:effectLst/>
                <a:latin typeface="Muli" panose="020B0604020202020204" charset="0"/>
              </a:rPr>
              <a:t>:</a:t>
            </a:r>
            <a:r>
              <a:rPr lang="vi-VN" sz="1800">
                <a:solidFill>
                  <a:schemeClr val="bg1"/>
                </a:solidFill>
                <a:latin typeface="Muli" panose="020B0604020202020204" charset="0"/>
              </a:rPr>
              <a:t> </a:t>
            </a:r>
            <a:br>
              <a:rPr lang="vi-VN" sz="1800">
                <a:solidFill>
                  <a:schemeClr val="bg1"/>
                </a:solidFill>
                <a:latin typeface="Muli" panose="020B0604020202020204" charset="0"/>
              </a:rPr>
            </a:br>
            <a:endParaRPr lang="en-US" sz="1800">
              <a:solidFill>
                <a:schemeClr val="bg1"/>
              </a:solidFill>
              <a:latin typeface="Muli" panose="020B0604020202020204" charset="0"/>
            </a:endParaRPr>
          </a:p>
        </p:txBody>
      </p:sp>
      <p:pic>
        <p:nvPicPr>
          <p:cNvPr id="10" name="Picture 9">
            <a:extLst>
              <a:ext uri="{FF2B5EF4-FFF2-40B4-BE49-F238E27FC236}">
                <a16:creationId xmlns:a16="http://schemas.microsoft.com/office/drawing/2014/main" id="{EEA5C650-DCA9-4F18-B757-DFD226A39693}"/>
              </a:ext>
            </a:extLst>
          </p:cNvPr>
          <p:cNvPicPr>
            <a:picLocks noChangeAspect="1"/>
          </p:cNvPicPr>
          <p:nvPr/>
        </p:nvPicPr>
        <p:blipFill>
          <a:blip r:embed="rId3"/>
          <a:stretch>
            <a:fillRect/>
          </a:stretch>
        </p:blipFill>
        <p:spPr>
          <a:xfrm>
            <a:off x="5760720" y="1876721"/>
            <a:ext cx="3116580" cy="16542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250"/>
                                        <p:tgtEl>
                                          <p:spTgt spid="4">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250"/>
                                        <p:tgtEl>
                                          <p:spTgt spid="4">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250"/>
                                        <p:tgtEl>
                                          <p:spTgt spid="4">
                                            <p:txEl>
                                              <p:pRg st="2" end="2"/>
                                            </p:txEl>
                                          </p:spTgt>
                                        </p:tgtEl>
                                      </p:cBhvr>
                                    </p:animEffect>
                                  </p:childTnLst>
                                </p:cTn>
                              </p:par>
                            </p:childTnLst>
                          </p:cTn>
                        </p:par>
                        <p:par>
                          <p:cTn id="20" fill="hold">
                            <p:stCondLst>
                              <p:cond delay="1000"/>
                            </p:stCondLst>
                            <p:childTnLst>
                              <p:par>
                                <p:cTn id="21" presetID="2" presetClass="entr" presetSubtype="2"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250" fill="hold"/>
                                        <p:tgtEl>
                                          <p:spTgt spid="10"/>
                                        </p:tgtEl>
                                        <p:attrNameLst>
                                          <p:attrName>ppt_x</p:attrName>
                                        </p:attrNameLst>
                                      </p:cBhvr>
                                      <p:tavLst>
                                        <p:tav tm="0">
                                          <p:val>
                                            <p:strVal val="1+#ppt_w/2"/>
                                          </p:val>
                                        </p:tav>
                                        <p:tav tm="100000">
                                          <p:val>
                                            <p:strVal val="#ppt_x"/>
                                          </p:val>
                                        </p:tav>
                                      </p:tavLst>
                                    </p:anim>
                                    <p:anim calcmode="lin" valueType="num">
                                      <p:cBhvr additive="base">
                                        <p:cTn id="24" dur="2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
        <p:nvSpPr>
          <p:cNvPr id="8" name="Google Shape;359;p14">
            <a:extLst>
              <a:ext uri="{FF2B5EF4-FFF2-40B4-BE49-F238E27FC236}">
                <a16:creationId xmlns:a16="http://schemas.microsoft.com/office/drawing/2014/main" id="{02C3BFFE-9683-4A8D-805C-25171802D1FE}"/>
              </a:ext>
            </a:extLst>
          </p:cNvPr>
          <p:cNvSpPr txBox="1">
            <a:spLocks/>
          </p:cNvSpPr>
          <p:nvPr/>
        </p:nvSpPr>
        <p:spPr>
          <a:xfrm>
            <a:off x="1501215" y="367055"/>
            <a:ext cx="3642285" cy="6648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9pPr>
          </a:lstStyle>
          <a:p>
            <a:r>
              <a:rPr lang="en-US">
                <a:latin typeface="Times New Roman" panose="02020603050405020304" pitchFamily="18" charset="0"/>
                <a:cs typeface="Times New Roman" panose="02020603050405020304" pitchFamily="18" charset="0"/>
              </a:rPr>
              <a:t>I. TỔNG QUAN</a:t>
            </a:r>
          </a:p>
        </p:txBody>
      </p:sp>
      <p:sp>
        <p:nvSpPr>
          <p:cNvPr id="9" name="Google Shape;360;p14">
            <a:extLst>
              <a:ext uri="{FF2B5EF4-FFF2-40B4-BE49-F238E27FC236}">
                <a16:creationId xmlns:a16="http://schemas.microsoft.com/office/drawing/2014/main" id="{198372FB-B8A2-476A-B756-8DAA71DD146A}"/>
              </a:ext>
            </a:extLst>
          </p:cNvPr>
          <p:cNvSpPr txBox="1">
            <a:spLocks/>
          </p:cNvSpPr>
          <p:nvPr/>
        </p:nvSpPr>
        <p:spPr>
          <a:xfrm>
            <a:off x="1592655" y="1119075"/>
            <a:ext cx="6438825" cy="4934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9pPr>
          </a:lstStyle>
          <a:p>
            <a:pPr marL="342900" indent="-342900">
              <a:lnSpc>
                <a:spcPct val="150000"/>
              </a:lnSpc>
              <a:buFont typeface="+mj-lt"/>
              <a:buAutoNum type="alphaUcPeriod" startAt="2"/>
            </a:pPr>
            <a:r>
              <a:rPr lang="en-US"/>
              <a:t>THUẬT TOÁN MÃ HÓA VIGENERE</a:t>
            </a:r>
          </a:p>
        </p:txBody>
      </p:sp>
      <p:sp>
        <p:nvSpPr>
          <p:cNvPr id="4" name="Text Placeholder 3">
            <a:extLst>
              <a:ext uri="{FF2B5EF4-FFF2-40B4-BE49-F238E27FC236}">
                <a16:creationId xmlns:a16="http://schemas.microsoft.com/office/drawing/2014/main" id="{160B55A7-3049-41BE-A850-1F46AB0F88F0}"/>
              </a:ext>
            </a:extLst>
          </p:cNvPr>
          <p:cNvSpPr>
            <a:spLocks noGrp="1"/>
          </p:cNvSpPr>
          <p:nvPr>
            <p:ph type="body" idx="1"/>
          </p:nvPr>
        </p:nvSpPr>
        <p:spPr>
          <a:xfrm>
            <a:off x="1680600" y="1612545"/>
            <a:ext cx="4872599" cy="2059569"/>
          </a:xfrm>
        </p:spPr>
        <p:txBody>
          <a:bodyPr/>
          <a:lstStyle/>
          <a:p>
            <a:pPr marL="76200" indent="0">
              <a:buNone/>
            </a:pPr>
            <a:r>
              <a:rPr lang="en-US" sz="1400" dirty="0">
                <a:solidFill>
                  <a:schemeClr val="bg1"/>
                </a:solidFill>
                <a:latin typeface="Muli" panose="020B0604020202020204" charset="0"/>
              </a:rPr>
              <a:t>  </a:t>
            </a:r>
            <a:r>
              <a:rPr lang="vi-VN" sz="1400" dirty="0">
                <a:solidFill>
                  <a:schemeClr val="bg1"/>
                </a:solidFill>
                <a:latin typeface="Muli" panose="020B0604020202020204" charset="0"/>
              </a:rPr>
              <a:t>Mật mã Vigen</a:t>
            </a:r>
            <a:r>
              <a:rPr lang="en-US" sz="1400" dirty="0">
                <a:solidFill>
                  <a:schemeClr val="bg1"/>
                </a:solidFill>
                <a:latin typeface="Muli" panose="020B0604020202020204" charset="0"/>
              </a:rPr>
              <a:t>e</a:t>
            </a:r>
            <a:r>
              <a:rPr lang="vi-VN" sz="1400" dirty="0">
                <a:solidFill>
                  <a:schemeClr val="bg1"/>
                </a:solidFill>
                <a:latin typeface="Muli" panose="020B0604020202020204" charset="0"/>
              </a:rPr>
              <a:t>re là một phương pháp mã hóa văn bản bằng cách sử dụng xen kẽ một số phép mã hóa Caesar khác nhau dựa trên các chữ cái của một từ khóa.</a:t>
            </a:r>
            <a:endParaRPr lang="en-US" sz="1400" dirty="0">
              <a:solidFill>
                <a:schemeClr val="bg1"/>
              </a:solidFill>
              <a:latin typeface="Muli" panose="020B0604020202020204" charset="0"/>
            </a:endParaRPr>
          </a:p>
          <a:p>
            <a:pPr>
              <a:buSzPct val="150000"/>
              <a:buFont typeface="Wingdings" panose="05000000000000000000" pitchFamily="2" charset="2"/>
              <a:buChar char="v"/>
            </a:pPr>
            <a:r>
              <a:rPr lang="en-US" sz="1400" b="1" dirty="0" err="1">
                <a:solidFill>
                  <a:schemeClr val="bg1"/>
                </a:solidFill>
                <a:latin typeface="Muli" panose="020B0604020202020204" charset="0"/>
              </a:rPr>
              <a:t>Mã</a:t>
            </a:r>
            <a:r>
              <a:rPr lang="en-US" sz="1400" b="1" dirty="0">
                <a:solidFill>
                  <a:schemeClr val="bg1"/>
                </a:solidFill>
                <a:latin typeface="Muli" panose="020B0604020202020204" charset="0"/>
              </a:rPr>
              <a:t> </a:t>
            </a:r>
            <a:r>
              <a:rPr lang="en-US" sz="1400" b="1" dirty="0" err="1">
                <a:solidFill>
                  <a:schemeClr val="bg1"/>
                </a:solidFill>
                <a:latin typeface="Muli" panose="020B0604020202020204" charset="0"/>
              </a:rPr>
              <a:t>hóa</a:t>
            </a:r>
            <a:endParaRPr lang="en-US" sz="1400" b="1" dirty="0">
              <a:solidFill>
                <a:schemeClr val="bg1"/>
              </a:solidFill>
              <a:latin typeface="Muli" panose="020B0604020202020204" charset="0"/>
            </a:endParaRPr>
          </a:p>
          <a:p>
            <a:pPr marL="76200" indent="0">
              <a:buNone/>
            </a:pPr>
            <a:r>
              <a:rPr lang="en-US" sz="1400" dirty="0">
                <a:solidFill>
                  <a:schemeClr val="bg1"/>
                </a:solidFill>
                <a:latin typeface="Muli" panose="020B0604020202020204" charset="0"/>
              </a:rPr>
              <a:t>  </a:t>
            </a:r>
            <a:r>
              <a:rPr lang="vi-VN" sz="1400" dirty="0">
                <a:solidFill>
                  <a:schemeClr val="bg1"/>
                </a:solidFill>
                <a:latin typeface="Muli" panose="020B0604020202020204" charset="0"/>
              </a:rPr>
              <a:t>Trong mã hóa Vigen</a:t>
            </a:r>
            <a:r>
              <a:rPr lang="en-US" sz="1400" dirty="0">
                <a:solidFill>
                  <a:schemeClr val="bg1"/>
                </a:solidFill>
                <a:latin typeface="Muli" panose="020B0604020202020204" charset="0"/>
              </a:rPr>
              <a:t>e</a:t>
            </a:r>
            <a:r>
              <a:rPr lang="vi-VN" sz="1400" dirty="0">
                <a:solidFill>
                  <a:schemeClr val="bg1"/>
                </a:solidFill>
                <a:latin typeface="Muli" panose="020B0604020202020204" charset="0"/>
              </a:rPr>
              <a:t>re thì </a:t>
            </a:r>
            <a:r>
              <a:rPr lang="en-US" sz="1400" dirty="0">
                <a:solidFill>
                  <a:schemeClr val="bg1"/>
                </a:solidFill>
                <a:latin typeface="Muli" panose="020B0604020202020204" charset="0"/>
              </a:rPr>
              <a:t>t</a:t>
            </a:r>
            <a:r>
              <a:rPr lang="vi-VN" sz="1400" dirty="0">
                <a:solidFill>
                  <a:schemeClr val="bg1"/>
                </a:solidFill>
                <a:latin typeface="Muli" panose="020B0604020202020204" charset="0"/>
              </a:rPr>
              <a:t>a sẽ sử dụng một bảng để làm phép dịch, và một chuỗi khóa gọi là key, thay vì một số như trong mã hóa Caesar.</a:t>
            </a:r>
            <a:r>
              <a:rPr lang="en-US" sz="1400" dirty="0">
                <a:solidFill>
                  <a:schemeClr val="bg1"/>
                </a:solidFill>
                <a:latin typeface="Muli" panose="020B0604020202020204" charset="0"/>
              </a:rPr>
              <a:t> </a:t>
            </a:r>
          </a:p>
          <a:p>
            <a:pPr marL="76200" indent="0">
              <a:buNone/>
            </a:pPr>
            <a:endParaRPr lang="en-US" sz="1400" dirty="0">
              <a:solidFill>
                <a:schemeClr val="bg1"/>
              </a:solidFill>
              <a:latin typeface="Muli" panose="020B0604020202020204" charset="0"/>
            </a:endParaRPr>
          </a:p>
        </p:txBody>
      </p:sp>
      <p:pic>
        <p:nvPicPr>
          <p:cNvPr id="13" name="Picture 2">
            <a:extLst>
              <a:ext uri="{FF2B5EF4-FFF2-40B4-BE49-F238E27FC236}">
                <a16:creationId xmlns:a16="http://schemas.microsoft.com/office/drawing/2014/main" id="{CC2EC412-DB14-476C-824B-F23A90B38C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1384095"/>
            <a:ext cx="2493342" cy="2493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35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250"/>
                                        <p:tgtEl>
                                          <p:spTgt spid="4">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250"/>
                                        <p:tgtEl>
                                          <p:spTgt spid="4">
                                            <p:txEl>
                                              <p:pRg st="1" end="1"/>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250"/>
                                        <p:tgtEl>
                                          <p:spTgt spid="4">
                                            <p:txEl>
                                              <p:pRg st="2" end="2"/>
                                            </p:txEl>
                                          </p:spTgt>
                                        </p:tgtEl>
                                      </p:cBhvr>
                                    </p:animEffect>
                                  </p:childTnLst>
                                </p:cTn>
                              </p:par>
                            </p:childTnLst>
                          </p:cTn>
                        </p:par>
                        <p:par>
                          <p:cTn id="20" fill="hold">
                            <p:stCondLst>
                              <p:cond delay="1000"/>
                            </p:stCondLst>
                            <p:childTnLst>
                              <p:par>
                                <p:cTn id="21" presetID="2" presetClass="entr" presetSubtype="2"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250" fill="hold"/>
                                        <p:tgtEl>
                                          <p:spTgt spid="13"/>
                                        </p:tgtEl>
                                        <p:attrNameLst>
                                          <p:attrName>ppt_x</p:attrName>
                                        </p:attrNameLst>
                                      </p:cBhvr>
                                      <p:tavLst>
                                        <p:tav tm="0">
                                          <p:val>
                                            <p:strVal val="1+#ppt_w/2"/>
                                          </p:val>
                                        </p:tav>
                                        <p:tav tm="100000">
                                          <p:val>
                                            <p:strVal val="#ppt_x"/>
                                          </p:val>
                                        </p:tav>
                                      </p:tavLst>
                                    </p:anim>
                                    <p:anim calcmode="lin" valueType="num">
                                      <p:cBhvr additive="base">
                                        <p:cTn id="24" dur="25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
        <p:nvSpPr>
          <p:cNvPr id="8" name="Google Shape;359;p14">
            <a:extLst>
              <a:ext uri="{FF2B5EF4-FFF2-40B4-BE49-F238E27FC236}">
                <a16:creationId xmlns:a16="http://schemas.microsoft.com/office/drawing/2014/main" id="{02C3BFFE-9683-4A8D-805C-25171802D1FE}"/>
              </a:ext>
            </a:extLst>
          </p:cNvPr>
          <p:cNvSpPr txBox="1">
            <a:spLocks/>
          </p:cNvSpPr>
          <p:nvPr/>
        </p:nvSpPr>
        <p:spPr>
          <a:xfrm>
            <a:off x="1501215" y="367055"/>
            <a:ext cx="3642285" cy="6648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9pPr>
          </a:lstStyle>
          <a:p>
            <a:r>
              <a:rPr lang="en-US">
                <a:latin typeface="Times New Roman" panose="02020603050405020304" pitchFamily="18" charset="0"/>
                <a:cs typeface="Times New Roman" panose="02020603050405020304" pitchFamily="18" charset="0"/>
              </a:rPr>
              <a:t>I. TỔNG QUAN</a:t>
            </a:r>
          </a:p>
        </p:txBody>
      </p:sp>
      <p:sp>
        <p:nvSpPr>
          <p:cNvPr id="9" name="Google Shape;360;p14">
            <a:extLst>
              <a:ext uri="{FF2B5EF4-FFF2-40B4-BE49-F238E27FC236}">
                <a16:creationId xmlns:a16="http://schemas.microsoft.com/office/drawing/2014/main" id="{198372FB-B8A2-476A-B756-8DAA71DD146A}"/>
              </a:ext>
            </a:extLst>
          </p:cNvPr>
          <p:cNvSpPr txBox="1">
            <a:spLocks/>
          </p:cNvSpPr>
          <p:nvPr/>
        </p:nvSpPr>
        <p:spPr>
          <a:xfrm>
            <a:off x="1592655" y="1119075"/>
            <a:ext cx="6438825" cy="4934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9pPr>
          </a:lstStyle>
          <a:p>
            <a:pPr marL="342900" indent="-342900">
              <a:lnSpc>
                <a:spcPct val="150000"/>
              </a:lnSpc>
              <a:buFont typeface="+mj-lt"/>
              <a:buAutoNum type="alphaUcPeriod" startAt="2"/>
            </a:pPr>
            <a:r>
              <a:rPr lang="en-US"/>
              <a:t>THUẬT TOÁN MÃ HÓA VIGENERE</a:t>
            </a:r>
          </a:p>
        </p:txBody>
      </p:sp>
      <p:sp>
        <p:nvSpPr>
          <p:cNvPr id="4" name="Text Placeholder 3">
            <a:extLst>
              <a:ext uri="{FF2B5EF4-FFF2-40B4-BE49-F238E27FC236}">
                <a16:creationId xmlns:a16="http://schemas.microsoft.com/office/drawing/2014/main" id="{160B55A7-3049-41BE-A850-1F46AB0F88F0}"/>
              </a:ext>
            </a:extLst>
          </p:cNvPr>
          <p:cNvSpPr>
            <a:spLocks noGrp="1"/>
          </p:cNvSpPr>
          <p:nvPr>
            <p:ph type="body" idx="1"/>
          </p:nvPr>
        </p:nvSpPr>
        <p:spPr>
          <a:xfrm>
            <a:off x="1592655" y="1265447"/>
            <a:ext cx="6078145" cy="3358598"/>
          </a:xfrm>
        </p:spPr>
        <p:txBody>
          <a:bodyPr/>
          <a:lstStyle/>
          <a:p>
            <a:pPr marL="76200" indent="0">
              <a:buNone/>
            </a:pPr>
            <a:r>
              <a:rPr lang="vi-VN" sz="1400">
                <a:solidFill>
                  <a:schemeClr val="bg1"/>
                </a:solidFill>
                <a:latin typeface="Muli" panose="020B0604020202020204" charset="0"/>
              </a:rPr>
              <a:t>Ví dụ ta có một chuỗi cần mã hóa như sau:</a:t>
            </a:r>
          </a:p>
          <a:p>
            <a:pPr marL="76200" indent="0">
              <a:buNone/>
            </a:pPr>
            <a:r>
              <a:rPr lang="en-US" sz="1400">
                <a:solidFill>
                  <a:schemeClr val="bg1"/>
                </a:solidFill>
                <a:latin typeface="Muli" panose="020B0604020202020204" charset="0"/>
              </a:rPr>
              <a:t>	</a:t>
            </a:r>
            <a:r>
              <a:rPr lang="vi-VN" sz="1400">
                <a:solidFill>
                  <a:schemeClr val="bg1"/>
                </a:solidFill>
                <a:latin typeface="Muli" panose="020B0604020202020204" charset="0"/>
              </a:rPr>
              <a:t>ATTACKATDAWN</a:t>
            </a:r>
          </a:p>
          <a:p>
            <a:pPr marL="76200" indent="0">
              <a:buNone/>
            </a:pPr>
            <a:r>
              <a:rPr lang="vi-VN" sz="1400">
                <a:solidFill>
                  <a:schemeClr val="bg1"/>
                </a:solidFill>
                <a:latin typeface="Muli" panose="020B0604020202020204" charset="0"/>
              </a:rPr>
              <a:t>Và key dùng để mã hóa là “LEMON”. Trước hết ta sẽ nhân chuỗi LEMON này lên để nó có cùng độ dài với chuỗi cần mã hóa:</a:t>
            </a:r>
          </a:p>
          <a:p>
            <a:pPr marL="76200" indent="0">
              <a:buNone/>
            </a:pPr>
            <a:r>
              <a:rPr lang="en-US" sz="1400">
                <a:solidFill>
                  <a:schemeClr val="bg1"/>
                </a:solidFill>
                <a:latin typeface="Muli" panose="020B0604020202020204" charset="0"/>
              </a:rPr>
              <a:t>	</a:t>
            </a:r>
            <a:r>
              <a:rPr lang="vi-VN" sz="1400">
                <a:solidFill>
                  <a:schemeClr val="bg1"/>
                </a:solidFill>
                <a:latin typeface="Muli" panose="020B0604020202020204" charset="0"/>
              </a:rPr>
              <a:t>LEMONLEMONLE</a:t>
            </a:r>
          </a:p>
          <a:p>
            <a:pPr marL="76200" indent="0">
              <a:buNone/>
            </a:pPr>
            <a:r>
              <a:rPr lang="vi-VN" sz="1400">
                <a:solidFill>
                  <a:schemeClr val="bg1"/>
                </a:solidFill>
                <a:latin typeface="Muli" panose="020B0604020202020204" charset="0"/>
              </a:rPr>
              <a:t>Khi này ta sẽ sử dụng bảng mã hóa như sau: bắt đầu từ trái qua phải, lấy ký tự của key làm dòng, ký tự của chuỗi cần mã hóa là cột và d</a:t>
            </a:r>
            <a:r>
              <a:rPr lang="en-US" sz="1400">
                <a:solidFill>
                  <a:schemeClr val="bg1"/>
                </a:solidFill>
                <a:latin typeface="Muli" panose="020B0604020202020204" charset="0"/>
              </a:rPr>
              <a:t>ó</a:t>
            </a:r>
            <a:r>
              <a:rPr lang="vi-VN" sz="1400">
                <a:solidFill>
                  <a:schemeClr val="bg1"/>
                </a:solidFill>
                <a:latin typeface="Muli" panose="020B0604020202020204" charset="0"/>
              </a:rPr>
              <a:t>ng vào trong bảng mã ta được một ký tự, ký tự đó chính là ký tự đã được mã hóa.</a:t>
            </a:r>
          </a:p>
          <a:p>
            <a:pPr marL="76200" indent="0">
              <a:buNone/>
            </a:pPr>
            <a:r>
              <a:rPr lang="vi-VN" sz="1400">
                <a:solidFill>
                  <a:schemeClr val="bg1"/>
                </a:solidFill>
                <a:latin typeface="Muli" panose="020B0604020202020204" charset="0"/>
              </a:rPr>
              <a:t>Áp dụng với key LEMONLEMONLE và chuỗi ATTACKATDAWN bên trên</a:t>
            </a:r>
            <a:r>
              <a:rPr lang="en-US" sz="1400">
                <a:solidFill>
                  <a:schemeClr val="bg1"/>
                </a:solidFill>
                <a:latin typeface="Muli" panose="020B0604020202020204" charset="0"/>
              </a:rPr>
              <a:t>, </a:t>
            </a:r>
            <a:r>
              <a:rPr lang="vi-VN" sz="1400">
                <a:solidFill>
                  <a:schemeClr val="bg1"/>
                </a:solidFill>
                <a:latin typeface="Muli" panose="020B0604020202020204" charset="0"/>
              </a:rPr>
              <a:t>ta được chuỗi LXFOPVEFRNHR</a:t>
            </a:r>
            <a:r>
              <a:rPr lang="en-US" sz="1400">
                <a:solidFill>
                  <a:schemeClr val="bg1"/>
                </a:solidFill>
                <a:latin typeface="Muli" panose="020B0604020202020204" charset="0"/>
              </a:rPr>
              <a:t>.</a:t>
            </a:r>
          </a:p>
        </p:txBody>
      </p:sp>
      <p:pic>
        <p:nvPicPr>
          <p:cNvPr id="3" name="Picture 2">
            <a:extLst>
              <a:ext uri="{FF2B5EF4-FFF2-40B4-BE49-F238E27FC236}">
                <a16:creationId xmlns:a16="http://schemas.microsoft.com/office/drawing/2014/main" id="{E3BC9E6A-F82D-4EF0-A147-F9300B52376B}"/>
              </a:ext>
            </a:extLst>
          </p:cNvPr>
          <p:cNvPicPr>
            <a:picLocks noChangeAspect="1"/>
          </p:cNvPicPr>
          <p:nvPr/>
        </p:nvPicPr>
        <p:blipFill>
          <a:blip r:embed="rId3"/>
          <a:stretch>
            <a:fillRect/>
          </a:stretch>
        </p:blipFill>
        <p:spPr>
          <a:xfrm>
            <a:off x="7765143" y="2309774"/>
            <a:ext cx="1313469" cy="1769441"/>
          </a:xfrm>
          <a:prstGeom prst="rect">
            <a:avLst/>
          </a:prstGeom>
        </p:spPr>
      </p:pic>
    </p:spTree>
    <p:extLst>
      <p:ext uri="{BB962C8B-B14F-4D97-AF65-F5344CB8AC3E}">
        <p14:creationId xmlns:p14="http://schemas.microsoft.com/office/powerpoint/2010/main" val="28630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25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25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25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25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250"/>
                                        <p:tgtEl>
                                          <p:spTgt spid="4">
                                            <p:txEl>
                                              <p:pRg st="5" end="5"/>
                                            </p:txEl>
                                          </p:spTgt>
                                        </p:tgtEl>
                                      </p:cBhvr>
                                    </p:animEffect>
                                  </p:childTnLst>
                                </p:cTn>
                              </p:par>
                              <p:par>
                                <p:cTn id="23" presetID="2" presetClass="entr" presetSubtype="2"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250" fill="hold"/>
                                        <p:tgtEl>
                                          <p:spTgt spid="3"/>
                                        </p:tgtEl>
                                        <p:attrNameLst>
                                          <p:attrName>ppt_x</p:attrName>
                                        </p:attrNameLst>
                                      </p:cBhvr>
                                      <p:tavLst>
                                        <p:tav tm="0">
                                          <p:val>
                                            <p:strVal val="1+#ppt_w/2"/>
                                          </p:val>
                                        </p:tav>
                                        <p:tav tm="100000">
                                          <p:val>
                                            <p:strVal val="#ppt_x"/>
                                          </p:val>
                                        </p:tav>
                                      </p:tavLst>
                                    </p:anim>
                                    <p:anim calcmode="lin" valueType="num">
                                      <p:cBhvr additive="base">
                                        <p:cTn id="26" dur="25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sp>
        <p:nvSpPr>
          <p:cNvPr id="8" name="Google Shape;359;p14">
            <a:extLst>
              <a:ext uri="{FF2B5EF4-FFF2-40B4-BE49-F238E27FC236}">
                <a16:creationId xmlns:a16="http://schemas.microsoft.com/office/drawing/2014/main" id="{02C3BFFE-9683-4A8D-805C-25171802D1FE}"/>
              </a:ext>
            </a:extLst>
          </p:cNvPr>
          <p:cNvSpPr txBox="1">
            <a:spLocks/>
          </p:cNvSpPr>
          <p:nvPr/>
        </p:nvSpPr>
        <p:spPr>
          <a:xfrm>
            <a:off x="1501215" y="367055"/>
            <a:ext cx="3642285" cy="6648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9pPr>
          </a:lstStyle>
          <a:p>
            <a:r>
              <a:rPr lang="en-US">
                <a:latin typeface="Times New Roman" panose="02020603050405020304" pitchFamily="18" charset="0"/>
                <a:cs typeface="Times New Roman" panose="02020603050405020304" pitchFamily="18" charset="0"/>
              </a:rPr>
              <a:t>I. TỔNG QUAN</a:t>
            </a:r>
          </a:p>
        </p:txBody>
      </p:sp>
      <p:sp>
        <p:nvSpPr>
          <p:cNvPr id="9" name="Google Shape;360;p14">
            <a:extLst>
              <a:ext uri="{FF2B5EF4-FFF2-40B4-BE49-F238E27FC236}">
                <a16:creationId xmlns:a16="http://schemas.microsoft.com/office/drawing/2014/main" id="{198372FB-B8A2-476A-B756-8DAA71DD146A}"/>
              </a:ext>
            </a:extLst>
          </p:cNvPr>
          <p:cNvSpPr txBox="1">
            <a:spLocks/>
          </p:cNvSpPr>
          <p:nvPr/>
        </p:nvSpPr>
        <p:spPr>
          <a:xfrm>
            <a:off x="1592655" y="1119075"/>
            <a:ext cx="6438825" cy="4934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9pPr>
          </a:lstStyle>
          <a:p>
            <a:pPr marL="342900" indent="-342900">
              <a:lnSpc>
                <a:spcPct val="150000"/>
              </a:lnSpc>
              <a:buFont typeface="+mj-lt"/>
              <a:buAutoNum type="alphaUcPeriod" startAt="2"/>
            </a:pPr>
            <a:r>
              <a:rPr lang="en-US"/>
              <a:t>THUẬT TOÁN MÃ HÓA VIGENERE</a:t>
            </a:r>
          </a:p>
        </p:txBody>
      </p:sp>
      <p:sp>
        <p:nvSpPr>
          <p:cNvPr id="4" name="Text Placeholder 3">
            <a:extLst>
              <a:ext uri="{FF2B5EF4-FFF2-40B4-BE49-F238E27FC236}">
                <a16:creationId xmlns:a16="http://schemas.microsoft.com/office/drawing/2014/main" id="{160B55A7-3049-41BE-A850-1F46AB0F88F0}"/>
              </a:ext>
            </a:extLst>
          </p:cNvPr>
          <p:cNvSpPr>
            <a:spLocks noGrp="1"/>
          </p:cNvSpPr>
          <p:nvPr>
            <p:ph type="body" idx="1"/>
          </p:nvPr>
        </p:nvSpPr>
        <p:spPr>
          <a:xfrm>
            <a:off x="1694255" y="1461390"/>
            <a:ext cx="6078145" cy="1644667"/>
          </a:xfrm>
        </p:spPr>
        <p:txBody>
          <a:bodyPr/>
          <a:lstStyle/>
          <a:p>
            <a:pPr>
              <a:buSzPct val="150000"/>
              <a:buFont typeface="Wingdings" panose="05000000000000000000" pitchFamily="2" charset="2"/>
              <a:buChar char="v"/>
            </a:pPr>
            <a:r>
              <a:rPr lang="en-US" sz="1400" b="1" err="1">
                <a:solidFill>
                  <a:schemeClr val="bg1"/>
                </a:solidFill>
                <a:latin typeface="Muli" panose="020B0604020202020204" charset="0"/>
              </a:rPr>
              <a:t>Giải</a:t>
            </a:r>
            <a:r>
              <a:rPr lang="en-US" sz="1400" b="1">
                <a:solidFill>
                  <a:schemeClr val="bg1"/>
                </a:solidFill>
                <a:latin typeface="Muli" panose="020B0604020202020204" charset="0"/>
              </a:rPr>
              <a:t> </a:t>
            </a:r>
            <a:r>
              <a:rPr lang="en-US" sz="1400" b="1" err="1">
                <a:solidFill>
                  <a:schemeClr val="bg1"/>
                </a:solidFill>
                <a:latin typeface="Muli" panose="020B0604020202020204" charset="0"/>
              </a:rPr>
              <a:t>mã</a:t>
            </a:r>
            <a:endParaRPr lang="en-US" sz="1400" b="1">
              <a:solidFill>
                <a:schemeClr val="bg1"/>
              </a:solidFill>
              <a:latin typeface="Muli" panose="020B0604020202020204" charset="0"/>
            </a:endParaRPr>
          </a:p>
          <a:p>
            <a:pPr marL="76200" indent="0">
              <a:buNone/>
            </a:pPr>
            <a:r>
              <a:rPr lang="en-US" sz="1400">
                <a:solidFill>
                  <a:schemeClr val="bg1"/>
                </a:solidFill>
                <a:latin typeface="Muli" panose="020B0604020202020204" charset="0"/>
              </a:rPr>
              <a:t>  </a:t>
            </a:r>
            <a:r>
              <a:rPr lang="vi-VN" sz="1400">
                <a:solidFill>
                  <a:schemeClr val="bg1"/>
                </a:solidFill>
                <a:latin typeface="Muli" panose="020B0604020202020204" charset="0"/>
              </a:rPr>
              <a:t>Để giải mã, ta sẽ lần ngược lại bảng mã. Bắt đầu từ trái qua phải, với mỗi ký tự của key làm dòng, ta tìm cột mà khi dóng xuống ta có </a:t>
            </a:r>
            <a:r>
              <a:rPr lang="en-US" sz="1400" err="1">
                <a:solidFill>
                  <a:schemeClr val="bg1"/>
                </a:solidFill>
                <a:latin typeface="Muli" panose="020B0604020202020204" charset="0"/>
              </a:rPr>
              <a:t>giá</a:t>
            </a:r>
            <a:r>
              <a:rPr lang="vi-VN" sz="1400">
                <a:solidFill>
                  <a:schemeClr val="bg1"/>
                </a:solidFill>
                <a:latin typeface="Muli" panose="020B0604020202020204" charset="0"/>
              </a:rPr>
              <a:t> trị là ký tự trong chuỗi đã mã hóa. Ký tự trong cột đó chính là ký tự của chuỗi ban đầu.</a:t>
            </a:r>
            <a:endParaRPr lang="en-US" sz="1400">
              <a:solidFill>
                <a:schemeClr val="bg1"/>
              </a:solidFill>
              <a:latin typeface="Muli" panose="020B0604020202020204" charset="0"/>
            </a:endParaRPr>
          </a:p>
        </p:txBody>
      </p:sp>
    </p:spTree>
    <p:extLst>
      <p:ext uri="{BB962C8B-B14F-4D97-AF65-F5344CB8AC3E}">
        <p14:creationId xmlns:p14="http://schemas.microsoft.com/office/powerpoint/2010/main" val="41941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childTnLst>
                          </p:cTn>
                        </p:par>
                        <p:par>
                          <p:cTn id="8" fill="hold">
                            <p:stCondLst>
                              <p:cond delay="250"/>
                            </p:stCondLst>
                            <p:childTnLst>
                              <p:par>
                                <p:cTn id="9" presetID="22" presetClass="entr" presetSubtype="4"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down)">
                                      <p:cBhvr>
                                        <p:cTn id="11" dur="250"/>
                                        <p:tgtEl>
                                          <p:spTgt spid="4">
                                            <p:txEl>
                                              <p:pRg st="0" end="0"/>
                                            </p:txEl>
                                          </p:spTgt>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down)">
                                      <p:cBhvr>
                                        <p:cTn id="15" dur="25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21" name="Google Shape;521;p2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
        <p:nvSpPr>
          <p:cNvPr id="23" name="Google Shape;478;p27">
            <a:extLst>
              <a:ext uri="{FF2B5EF4-FFF2-40B4-BE49-F238E27FC236}">
                <a16:creationId xmlns:a16="http://schemas.microsoft.com/office/drawing/2014/main" id="{134D2164-9C53-4F42-9674-6864E3CB65F8}"/>
              </a:ext>
            </a:extLst>
          </p:cNvPr>
          <p:cNvSpPr/>
          <p:nvPr/>
        </p:nvSpPr>
        <p:spPr>
          <a:xfrm>
            <a:off x="620315" y="2782793"/>
            <a:ext cx="1733649" cy="1139959"/>
          </a:xfrm>
          <a:prstGeom prst="homePlate">
            <a:avLst>
              <a:gd name="adj" fmla="val 30129"/>
            </a:avLst>
          </a:prstGeom>
          <a:noFill/>
          <a:ln w="114300" cap="flat" cmpd="sng">
            <a:solidFill>
              <a:srgbClr val="00E1C6"/>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00E1C6"/>
                </a:solidFill>
                <a:latin typeface="Muli"/>
                <a:ea typeface="Muli"/>
                <a:cs typeface="Muli"/>
                <a:sym typeface="Muli"/>
              </a:rPr>
              <a:t>Kết nối </a:t>
            </a:r>
          </a:p>
          <a:p>
            <a:pPr marL="0" lvl="0" indent="0" algn="ctr" rtl="0">
              <a:spcBef>
                <a:spcPts val="0"/>
              </a:spcBef>
              <a:spcAft>
                <a:spcPts val="0"/>
              </a:spcAft>
              <a:buNone/>
            </a:pPr>
            <a:r>
              <a:rPr lang="en" sz="1200">
                <a:solidFill>
                  <a:srgbClr val="00E1C6"/>
                </a:solidFill>
                <a:latin typeface="Muli"/>
                <a:ea typeface="Muli"/>
                <a:cs typeface="Muli"/>
                <a:sym typeface="Muli"/>
              </a:rPr>
              <a:t>Client-Server</a:t>
            </a:r>
            <a:endParaRPr sz="1200">
              <a:solidFill>
                <a:srgbClr val="00E1C6"/>
              </a:solidFill>
              <a:latin typeface="Muli"/>
              <a:ea typeface="Muli"/>
              <a:cs typeface="Muli"/>
              <a:sym typeface="Muli"/>
            </a:endParaRPr>
          </a:p>
        </p:txBody>
      </p:sp>
      <p:sp>
        <p:nvSpPr>
          <p:cNvPr id="24" name="Google Shape;479;p27">
            <a:extLst>
              <a:ext uri="{FF2B5EF4-FFF2-40B4-BE49-F238E27FC236}">
                <a16:creationId xmlns:a16="http://schemas.microsoft.com/office/drawing/2014/main" id="{15ACA983-EE11-4804-8E67-CF6EF275636F}"/>
              </a:ext>
            </a:extLst>
          </p:cNvPr>
          <p:cNvSpPr/>
          <p:nvPr/>
        </p:nvSpPr>
        <p:spPr>
          <a:xfrm>
            <a:off x="2184516" y="2796136"/>
            <a:ext cx="1805048" cy="1139959"/>
          </a:xfrm>
          <a:prstGeom prst="chevron">
            <a:avLst>
              <a:gd name="adj" fmla="val 29853"/>
            </a:avLst>
          </a:prstGeom>
          <a:noFill/>
          <a:ln w="114300" cap="flat" cmpd="sng">
            <a:solidFill>
              <a:srgbClr val="19B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19BBD5"/>
                </a:solidFill>
                <a:latin typeface="Muli"/>
                <a:ea typeface="Muli"/>
                <a:cs typeface="Muli"/>
                <a:sym typeface="Muli"/>
              </a:rPr>
              <a:t>Client gửi chuỗi ký tự đã được mã hóa</a:t>
            </a:r>
            <a:endParaRPr sz="1200">
              <a:solidFill>
                <a:srgbClr val="19BBD5"/>
              </a:solidFill>
              <a:latin typeface="Muli"/>
              <a:ea typeface="Muli"/>
              <a:cs typeface="Muli"/>
              <a:sym typeface="Muli"/>
            </a:endParaRPr>
          </a:p>
        </p:txBody>
      </p:sp>
      <p:sp>
        <p:nvSpPr>
          <p:cNvPr id="25" name="Google Shape;480;p27">
            <a:extLst>
              <a:ext uri="{FF2B5EF4-FFF2-40B4-BE49-F238E27FC236}">
                <a16:creationId xmlns:a16="http://schemas.microsoft.com/office/drawing/2014/main" id="{26C602D9-37BD-4595-B258-EDF96CD2D3E0}"/>
              </a:ext>
            </a:extLst>
          </p:cNvPr>
          <p:cNvSpPr/>
          <p:nvPr/>
        </p:nvSpPr>
        <p:spPr>
          <a:xfrm>
            <a:off x="7102122" y="2782794"/>
            <a:ext cx="1767056" cy="1139959"/>
          </a:xfrm>
          <a:prstGeom prst="chevron">
            <a:avLst>
              <a:gd name="adj" fmla="val 29853"/>
            </a:avLst>
          </a:prstGeom>
          <a:noFill/>
          <a:ln w="114300" cap="flat" cmpd="sng">
            <a:solidFill>
              <a:srgbClr val="3292E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a:solidFill>
                  <a:srgbClr val="3292E1"/>
                </a:solidFill>
                <a:latin typeface="Muli"/>
                <a:ea typeface="Muli"/>
                <a:cs typeface="Muli"/>
                <a:sym typeface="Muli"/>
              </a:rPr>
              <a:t>Server </a:t>
            </a:r>
            <a:r>
              <a:rPr lang="en-US" sz="1200" err="1">
                <a:solidFill>
                  <a:srgbClr val="3292E1"/>
                </a:solidFill>
                <a:latin typeface="Muli"/>
                <a:ea typeface="Muli"/>
                <a:cs typeface="Muli"/>
                <a:sym typeface="Muli"/>
              </a:rPr>
              <a:t>gửi</a:t>
            </a:r>
            <a:r>
              <a:rPr lang="en-US" sz="1200">
                <a:solidFill>
                  <a:srgbClr val="3292E1"/>
                </a:solidFill>
                <a:latin typeface="Muli"/>
                <a:ea typeface="Muli"/>
                <a:cs typeface="Muli"/>
                <a:sym typeface="Muli"/>
              </a:rPr>
              <a:t> </a:t>
            </a:r>
            <a:r>
              <a:rPr lang="en-US" sz="1200" err="1">
                <a:solidFill>
                  <a:srgbClr val="3292E1"/>
                </a:solidFill>
                <a:latin typeface="Muli"/>
                <a:ea typeface="Muli"/>
                <a:cs typeface="Muli"/>
                <a:sym typeface="Muli"/>
              </a:rPr>
              <a:t>kết</a:t>
            </a:r>
            <a:r>
              <a:rPr lang="en-US" sz="1200">
                <a:solidFill>
                  <a:srgbClr val="3292E1"/>
                </a:solidFill>
                <a:latin typeface="Muli"/>
                <a:ea typeface="Muli"/>
                <a:cs typeface="Muli"/>
                <a:sym typeface="Muli"/>
              </a:rPr>
              <a:t> </a:t>
            </a:r>
            <a:r>
              <a:rPr lang="en-US" sz="1200" err="1">
                <a:solidFill>
                  <a:srgbClr val="3292E1"/>
                </a:solidFill>
                <a:latin typeface="Muli"/>
                <a:ea typeface="Muli"/>
                <a:cs typeface="Muli"/>
                <a:sym typeface="Muli"/>
              </a:rPr>
              <a:t>quả</a:t>
            </a:r>
            <a:r>
              <a:rPr lang="en-US" sz="1200">
                <a:solidFill>
                  <a:srgbClr val="3292E1"/>
                </a:solidFill>
                <a:latin typeface="Muli"/>
                <a:ea typeface="Muli"/>
                <a:cs typeface="Muli"/>
                <a:sym typeface="Muli"/>
              </a:rPr>
              <a:t> </a:t>
            </a:r>
            <a:r>
              <a:rPr lang="en-US" sz="1200" err="1">
                <a:solidFill>
                  <a:srgbClr val="3292E1"/>
                </a:solidFill>
                <a:latin typeface="Muli"/>
                <a:ea typeface="Muli"/>
                <a:cs typeface="Muli"/>
                <a:sym typeface="Muli"/>
              </a:rPr>
              <a:t>về</a:t>
            </a:r>
            <a:r>
              <a:rPr lang="en-US" sz="1200">
                <a:solidFill>
                  <a:srgbClr val="3292E1"/>
                </a:solidFill>
                <a:latin typeface="Muli"/>
                <a:ea typeface="Muli"/>
                <a:cs typeface="Muli"/>
                <a:sym typeface="Muli"/>
              </a:rPr>
              <a:t> client</a:t>
            </a:r>
            <a:endParaRPr sz="1200">
              <a:solidFill>
                <a:srgbClr val="3292E1"/>
              </a:solidFill>
              <a:latin typeface="Muli"/>
              <a:ea typeface="Muli"/>
              <a:cs typeface="Muli"/>
              <a:sym typeface="Muli"/>
            </a:endParaRPr>
          </a:p>
        </p:txBody>
      </p:sp>
      <p:sp>
        <p:nvSpPr>
          <p:cNvPr id="26" name="Google Shape;479;p27">
            <a:extLst>
              <a:ext uri="{FF2B5EF4-FFF2-40B4-BE49-F238E27FC236}">
                <a16:creationId xmlns:a16="http://schemas.microsoft.com/office/drawing/2014/main" id="{A4799BB6-50C9-48E0-90F0-1AA336A2B0FA}"/>
              </a:ext>
            </a:extLst>
          </p:cNvPr>
          <p:cNvSpPr/>
          <p:nvPr/>
        </p:nvSpPr>
        <p:spPr>
          <a:xfrm>
            <a:off x="3864328" y="2796136"/>
            <a:ext cx="1767056" cy="1139959"/>
          </a:xfrm>
          <a:prstGeom prst="chevron">
            <a:avLst>
              <a:gd name="adj" fmla="val 29853"/>
            </a:avLst>
          </a:prstGeom>
          <a:noFill/>
          <a:ln w="114300" cap="flat" cmpd="sng">
            <a:solidFill>
              <a:srgbClr val="19B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19BBD5"/>
                </a:solidFill>
                <a:latin typeface="Muli"/>
                <a:ea typeface="Muli"/>
                <a:cs typeface="Muli"/>
                <a:sym typeface="Muli"/>
              </a:rPr>
              <a:t>Server nhận chuỗi ký tự và giải mã</a:t>
            </a:r>
            <a:endParaRPr sz="1200">
              <a:solidFill>
                <a:srgbClr val="19BBD5"/>
              </a:solidFill>
              <a:latin typeface="Muli"/>
              <a:ea typeface="Muli"/>
              <a:cs typeface="Muli"/>
              <a:sym typeface="Muli"/>
            </a:endParaRPr>
          </a:p>
        </p:txBody>
      </p:sp>
      <p:sp>
        <p:nvSpPr>
          <p:cNvPr id="27" name="Google Shape;479;p27">
            <a:extLst>
              <a:ext uri="{FF2B5EF4-FFF2-40B4-BE49-F238E27FC236}">
                <a16:creationId xmlns:a16="http://schemas.microsoft.com/office/drawing/2014/main" id="{87E69A9F-4113-4DF5-A55E-595B3ABE7EF7}"/>
              </a:ext>
            </a:extLst>
          </p:cNvPr>
          <p:cNvSpPr/>
          <p:nvPr/>
        </p:nvSpPr>
        <p:spPr>
          <a:xfrm>
            <a:off x="5483225" y="2796136"/>
            <a:ext cx="1767056" cy="1139959"/>
          </a:xfrm>
          <a:prstGeom prst="chevron">
            <a:avLst>
              <a:gd name="adj" fmla="val 29853"/>
            </a:avLst>
          </a:prstGeom>
          <a:noFill/>
          <a:ln w="114300" cap="flat" cmpd="sng">
            <a:solidFill>
              <a:srgbClr val="19B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19BBD5"/>
                </a:solidFill>
                <a:latin typeface="Muli"/>
                <a:ea typeface="Muli"/>
                <a:cs typeface="Muli"/>
                <a:sym typeface="Muli"/>
              </a:rPr>
              <a:t>Server thực hiện tìm ký tự xuất hiện nhiều nhất</a:t>
            </a:r>
            <a:endParaRPr sz="1200">
              <a:solidFill>
                <a:srgbClr val="19BBD5"/>
              </a:solidFill>
              <a:latin typeface="Muli"/>
              <a:ea typeface="Muli"/>
              <a:cs typeface="Muli"/>
              <a:sym typeface="Muli"/>
            </a:endParaRPr>
          </a:p>
        </p:txBody>
      </p:sp>
      <p:sp>
        <p:nvSpPr>
          <p:cNvPr id="28" name="Google Shape;359;p14">
            <a:extLst>
              <a:ext uri="{FF2B5EF4-FFF2-40B4-BE49-F238E27FC236}">
                <a16:creationId xmlns:a16="http://schemas.microsoft.com/office/drawing/2014/main" id="{32CB0CB7-1777-4C15-9990-B3AD568CB7E6}"/>
              </a:ext>
            </a:extLst>
          </p:cNvPr>
          <p:cNvSpPr txBox="1">
            <a:spLocks/>
          </p:cNvSpPr>
          <p:nvPr/>
        </p:nvSpPr>
        <p:spPr>
          <a:xfrm>
            <a:off x="1608620" y="874975"/>
            <a:ext cx="7368465" cy="6648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9pPr>
          </a:lstStyle>
          <a:p>
            <a:r>
              <a:rPr lang="en-US">
                <a:latin typeface="Times New Roman" panose="02020603050405020304" pitchFamily="18" charset="0"/>
                <a:cs typeface="Times New Roman" panose="02020603050405020304" pitchFamily="18" charset="0"/>
              </a:rPr>
              <a:t>II. XÂY DỰNG CHƯƠNG TRÌNH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1+#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fill="hold"/>
                                        <p:tgtEl>
                                          <p:spTgt spid="24"/>
                                        </p:tgtEl>
                                        <p:attrNameLst>
                                          <p:attrName>ppt_x</p:attrName>
                                        </p:attrNameLst>
                                      </p:cBhvr>
                                      <p:tavLst>
                                        <p:tav tm="0">
                                          <p:val>
                                            <p:strVal val="1+#ppt_w/2"/>
                                          </p:val>
                                        </p:tav>
                                        <p:tav tm="100000">
                                          <p:val>
                                            <p:strVal val="#ppt_x"/>
                                          </p:val>
                                        </p:tav>
                                      </p:tavLst>
                                    </p:anim>
                                    <p:anim calcmode="lin" valueType="num">
                                      <p:cBhvr additive="base">
                                        <p:cTn id="13" dur="500" fill="hold"/>
                                        <p:tgtEl>
                                          <p:spTgt spid="2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1+#ppt_w/2"/>
                                          </p:val>
                                        </p:tav>
                                        <p:tav tm="100000">
                                          <p:val>
                                            <p:strVal val="#ppt_x"/>
                                          </p:val>
                                        </p:tav>
                                      </p:tavLst>
                                    </p:anim>
                                    <p:anim calcmode="lin" valueType="num">
                                      <p:cBhvr additive="base">
                                        <p:cTn id="18" dur="500" fill="hold"/>
                                        <p:tgtEl>
                                          <p:spTgt spid="2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additive="base">
                                        <p:cTn id="22" dur="500" fill="hold"/>
                                        <p:tgtEl>
                                          <p:spTgt spid="27"/>
                                        </p:tgtEl>
                                        <p:attrNameLst>
                                          <p:attrName>ppt_x</p:attrName>
                                        </p:attrNameLst>
                                      </p:cBhvr>
                                      <p:tavLst>
                                        <p:tav tm="0">
                                          <p:val>
                                            <p:strVal val="1+#ppt_w/2"/>
                                          </p:val>
                                        </p:tav>
                                        <p:tav tm="100000">
                                          <p:val>
                                            <p:strVal val="#ppt_x"/>
                                          </p:val>
                                        </p:tav>
                                      </p:tavLst>
                                    </p:anim>
                                    <p:anim calcmode="lin" valueType="num">
                                      <p:cBhvr additive="base">
                                        <p:cTn id="23" dur="500" fill="hold"/>
                                        <p:tgtEl>
                                          <p:spTgt spid="27"/>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1+#ppt_w/2"/>
                                          </p:val>
                                        </p:tav>
                                        <p:tav tm="100000">
                                          <p:val>
                                            <p:strVal val="#ppt_x"/>
                                          </p:val>
                                        </p:tav>
                                      </p:tavLst>
                                    </p:anim>
                                    <p:anim calcmode="lin" valueType="num">
                                      <p:cBhvr additive="base">
                                        <p:cTn id="28"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sp>
        <p:nvSpPr>
          <p:cNvPr id="8" name="Google Shape;359;p14">
            <a:extLst>
              <a:ext uri="{FF2B5EF4-FFF2-40B4-BE49-F238E27FC236}">
                <a16:creationId xmlns:a16="http://schemas.microsoft.com/office/drawing/2014/main" id="{02C3BFFE-9683-4A8D-805C-25171802D1FE}"/>
              </a:ext>
            </a:extLst>
          </p:cNvPr>
          <p:cNvSpPr txBox="1">
            <a:spLocks/>
          </p:cNvSpPr>
          <p:nvPr/>
        </p:nvSpPr>
        <p:spPr>
          <a:xfrm>
            <a:off x="1501215" y="367055"/>
            <a:ext cx="7368465" cy="6648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3600"/>
              <a:buFont typeface="Nixie One"/>
              <a:buNone/>
              <a:defRPr sz="3600" b="0" i="0" u="none" strike="noStrike" cap="none">
                <a:solidFill>
                  <a:srgbClr val="19BBD5"/>
                </a:solidFill>
                <a:latin typeface="Nixie One"/>
                <a:ea typeface="Nixie One"/>
                <a:cs typeface="Nixie One"/>
                <a:sym typeface="Nixie One"/>
              </a:defRPr>
            </a:lvl9pPr>
          </a:lstStyle>
          <a:p>
            <a:r>
              <a:rPr lang="en-US">
                <a:latin typeface="Times New Roman" panose="02020603050405020304" pitchFamily="18" charset="0"/>
                <a:cs typeface="Times New Roman" panose="02020603050405020304" pitchFamily="18" charset="0"/>
              </a:rPr>
              <a:t>II. XÂY DỰNG CHƯƠNG TRÌNH</a:t>
            </a:r>
          </a:p>
        </p:txBody>
      </p:sp>
      <p:sp>
        <p:nvSpPr>
          <p:cNvPr id="9" name="Google Shape;360;p14">
            <a:extLst>
              <a:ext uri="{FF2B5EF4-FFF2-40B4-BE49-F238E27FC236}">
                <a16:creationId xmlns:a16="http://schemas.microsoft.com/office/drawing/2014/main" id="{198372FB-B8A2-476A-B756-8DAA71DD146A}"/>
              </a:ext>
            </a:extLst>
          </p:cNvPr>
          <p:cNvSpPr txBox="1">
            <a:spLocks/>
          </p:cNvSpPr>
          <p:nvPr/>
        </p:nvSpPr>
        <p:spPr>
          <a:xfrm>
            <a:off x="1592655" y="833016"/>
            <a:ext cx="6438825" cy="4934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None/>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None/>
              <a:defRPr sz="1400" b="0" i="0" u="none" strike="noStrike" cap="none">
                <a:solidFill>
                  <a:srgbClr val="C6DAEC"/>
                </a:solidFill>
                <a:latin typeface="Muli"/>
                <a:ea typeface="Muli"/>
                <a:cs typeface="Muli"/>
                <a:sym typeface="Muli"/>
              </a:defRPr>
            </a:lvl9pPr>
          </a:lstStyle>
          <a:p>
            <a:pPr marL="342900" indent="-342900">
              <a:lnSpc>
                <a:spcPct val="150000"/>
              </a:lnSpc>
              <a:buFont typeface="+mj-lt"/>
              <a:buAutoNum type="alphaUcPeriod"/>
            </a:pPr>
            <a:r>
              <a:rPr lang="en-US"/>
              <a:t>KẾT NỐI</a:t>
            </a:r>
          </a:p>
        </p:txBody>
      </p:sp>
      <p:sp>
        <p:nvSpPr>
          <p:cNvPr id="4" name="Text Placeholder 3">
            <a:extLst>
              <a:ext uri="{FF2B5EF4-FFF2-40B4-BE49-F238E27FC236}">
                <a16:creationId xmlns:a16="http://schemas.microsoft.com/office/drawing/2014/main" id="{160B55A7-3049-41BE-A850-1F46AB0F88F0}"/>
              </a:ext>
            </a:extLst>
          </p:cNvPr>
          <p:cNvSpPr>
            <a:spLocks noGrp="1"/>
          </p:cNvSpPr>
          <p:nvPr>
            <p:ph type="body" idx="1"/>
          </p:nvPr>
        </p:nvSpPr>
        <p:spPr>
          <a:xfrm>
            <a:off x="1718307" y="1107208"/>
            <a:ext cx="3467140" cy="457493"/>
          </a:xfrm>
        </p:spPr>
        <p:txBody>
          <a:bodyPr/>
          <a:lstStyle/>
          <a:p>
            <a:pPr>
              <a:buSzPct val="120000"/>
            </a:pPr>
            <a:r>
              <a:rPr lang="en-US" sz="1400" b="1"/>
              <a:t>Server:</a:t>
            </a:r>
          </a:p>
        </p:txBody>
      </p:sp>
      <p:sp>
        <p:nvSpPr>
          <p:cNvPr id="14" name="Text Placeholder 3">
            <a:extLst>
              <a:ext uri="{FF2B5EF4-FFF2-40B4-BE49-F238E27FC236}">
                <a16:creationId xmlns:a16="http://schemas.microsoft.com/office/drawing/2014/main" id="{AC0883CA-DE6B-471D-8EBE-91ECAEE6818B}"/>
              </a:ext>
            </a:extLst>
          </p:cNvPr>
          <p:cNvSpPr txBox="1">
            <a:spLocks/>
          </p:cNvSpPr>
          <p:nvPr/>
        </p:nvSpPr>
        <p:spPr>
          <a:xfrm>
            <a:off x="1592654" y="1459364"/>
            <a:ext cx="5109029" cy="3601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lvl="1">
              <a:buSzPct val="120000"/>
              <a:buFont typeface="Wingdings" panose="05000000000000000000" pitchFamily="2" charset="2"/>
              <a:buChar char="§"/>
            </a:pPr>
            <a:r>
              <a:rPr lang="en-US" sz="1400" b="1" err="1">
                <a:latin typeface="Muli" panose="020B0604020202020204" charset="0"/>
              </a:rPr>
              <a:t>Khai</a:t>
            </a:r>
            <a:r>
              <a:rPr lang="en-US" sz="1400" b="1">
                <a:latin typeface="Muli" panose="020B0604020202020204" charset="0"/>
              </a:rPr>
              <a:t> </a:t>
            </a:r>
            <a:r>
              <a:rPr lang="en-US" sz="1400" b="1" err="1">
                <a:latin typeface="Muli" panose="020B0604020202020204" charset="0"/>
              </a:rPr>
              <a:t>báo</a:t>
            </a:r>
            <a:r>
              <a:rPr lang="en-US" sz="1400" b="1">
                <a:latin typeface="Muli" panose="020B0604020202020204" charset="0"/>
              </a:rPr>
              <a:t> socket, </a:t>
            </a:r>
            <a:r>
              <a:rPr lang="en-US" sz="1400" b="1" err="1">
                <a:latin typeface="Muli" panose="020B0604020202020204" charset="0"/>
              </a:rPr>
              <a:t>gắn</a:t>
            </a:r>
            <a:r>
              <a:rPr lang="en-US" sz="1400" b="1">
                <a:latin typeface="Muli" panose="020B0604020202020204" charset="0"/>
              </a:rPr>
              <a:t> </a:t>
            </a:r>
            <a:r>
              <a:rPr lang="en-US" sz="1400" b="1" err="1">
                <a:latin typeface="Muli" panose="020B0604020202020204" charset="0"/>
              </a:rPr>
              <a:t>cổng</a:t>
            </a:r>
            <a:r>
              <a:rPr lang="en-US" sz="1400" b="1">
                <a:latin typeface="Muli" panose="020B0604020202020204" charset="0"/>
              </a:rPr>
              <a:t> ‘8888’ </a:t>
            </a:r>
            <a:r>
              <a:rPr lang="en-US" sz="1400" b="1" err="1">
                <a:latin typeface="Muli" panose="020B0604020202020204" charset="0"/>
              </a:rPr>
              <a:t>vào</a:t>
            </a:r>
            <a:r>
              <a:rPr lang="en-US" sz="1400" b="1">
                <a:latin typeface="Muli" panose="020B0604020202020204" charset="0"/>
              </a:rPr>
              <a:t> server</a:t>
            </a:r>
          </a:p>
        </p:txBody>
      </p:sp>
      <p:sp>
        <p:nvSpPr>
          <p:cNvPr id="15" name="Text Placeholder 3">
            <a:extLst>
              <a:ext uri="{FF2B5EF4-FFF2-40B4-BE49-F238E27FC236}">
                <a16:creationId xmlns:a16="http://schemas.microsoft.com/office/drawing/2014/main" id="{DB812FE4-7A5B-4D75-9466-0EA473C70087}"/>
              </a:ext>
            </a:extLst>
          </p:cNvPr>
          <p:cNvSpPr txBox="1">
            <a:spLocks/>
          </p:cNvSpPr>
          <p:nvPr/>
        </p:nvSpPr>
        <p:spPr>
          <a:xfrm>
            <a:off x="1592654" y="2061001"/>
            <a:ext cx="6146189" cy="3601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lvl="1">
              <a:buSzPct val="120000"/>
              <a:buFont typeface="Wingdings" panose="05000000000000000000" pitchFamily="2" charset="2"/>
              <a:buChar char="§"/>
            </a:pPr>
            <a:r>
              <a:rPr lang="en-US" sz="1400" b="1" err="1">
                <a:latin typeface="Muli" panose="020B0604020202020204" charset="0"/>
              </a:rPr>
              <a:t>Tạo</a:t>
            </a:r>
            <a:r>
              <a:rPr lang="en-US" sz="1400" b="1">
                <a:latin typeface="Muli" panose="020B0604020202020204" charset="0"/>
              </a:rPr>
              <a:t> socket </a:t>
            </a:r>
            <a:r>
              <a:rPr lang="en-US" sz="1400" b="1" err="1">
                <a:latin typeface="Muli" panose="020B0604020202020204" charset="0"/>
              </a:rPr>
              <a:t>để</a:t>
            </a:r>
            <a:r>
              <a:rPr lang="en-US" sz="1400" b="1">
                <a:latin typeface="Muli" panose="020B0604020202020204" charset="0"/>
              </a:rPr>
              <a:t> </a:t>
            </a:r>
            <a:r>
              <a:rPr lang="en-US" sz="1400" b="1" err="1">
                <a:latin typeface="Muli" panose="020B0604020202020204" charset="0"/>
              </a:rPr>
              <a:t>thực</a:t>
            </a:r>
            <a:r>
              <a:rPr lang="en-US" sz="1400" b="1">
                <a:latin typeface="Muli" panose="020B0604020202020204" charset="0"/>
              </a:rPr>
              <a:t> </a:t>
            </a:r>
            <a:r>
              <a:rPr lang="en-US" sz="1400" b="1" err="1">
                <a:latin typeface="Muli" panose="020B0604020202020204" charset="0"/>
              </a:rPr>
              <a:t>hiện</a:t>
            </a:r>
            <a:r>
              <a:rPr lang="en-US" sz="1400" b="1">
                <a:latin typeface="Muli" panose="020B0604020202020204" charset="0"/>
              </a:rPr>
              <a:t> </a:t>
            </a:r>
            <a:r>
              <a:rPr lang="en-US" sz="1400" b="1" err="1">
                <a:latin typeface="Muli" panose="020B0604020202020204" charset="0"/>
              </a:rPr>
              <a:t>kết</a:t>
            </a:r>
            <a:r>
              <a:rPr lang="en-US" sz="1400" b="1">
                <a:latin typeface="Muli" panose="020B0604020202020204" charset="0"/>
              </a:rPr>
              <a:t> </a:t>
            </a:r>
            <a:r>
              <a:rPr lang="en-US" sz="1400" b="1" err="1">
                <a:latin typeface="Muli" panose="020B0604020202020204" charset="0"/>
              </a:rPr>
              <a:t>nối</a:t>
            </a:r>
            <a:r>
              <a:rPr lang="en-US" sz="1400" b="1">
                <a:latin typeface="Muli" panose="020B0604020202020204" charset="0"/>
              </a:rPr>
              <a:t> </a:t>
            </a:r>
            <a:r>
              <a:rPr lang="en-US" sz="1400" b="1" err="1">
                <a:latin typeface="Muli" panose="020B0604020202020204" charset="0"/>
              </a:rPr>
              <a:t>với</a:t>
            </a:r>
            <a:r>
              <a:rPr lang="en-US" sz="1400" b="1">
                <a:latin typeface="Muli" panose="020B0604020202020204" charset="0"/>
              </a:rPr>
              <a:t> Client</a:t>
            </a:r>
          </a:p>
        </p:txBody>
      </p:sp>
      <p:sp>
        <p:nvSpPr>
          <p:cNvPr id="16" name="Text Placeholder 3">
            <a:extLst>
              <a:ext uri="{FF2B5EF4-FFF2-40B4-BE49-F238E27FC236}">
                <a16:creationId xmlns:a16="http://schemas.microsoft.com/office/drawing/2014/main" id="{B4ECEDBC-0E07-459C-A783-2E3882C1E039}"/>
              </a:ext>
            </a:extLst>
          </p:cNvPr>
          <p:cNvSpPr txBox="1">
            <a:spLocks/>
          </p:cNvSpPr>
          <p:nvPr/>
        </p:nvSpPr>
        <p:spPr>
          <a:xfrm>
            <a:off x="1592654" y="2742476"/>
            <a:ext cx="6146189" cy="3601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lvl="1">
              <a:buSzPct val="120000"/>
            </a:pPr>
            <a:r>
              <a:rPr lang="en-US" sz="1400" b="1">
                <a:latin typeface="Muli" panose="020B0604020202020204" charset="0"/>
              </a:rPr>
              <a:t>K</a:t>
            </a:r>
            <a:r>
              <a:rPr lang="vi-VN" sz="1400" b="1">
                <a:latin typeface="Muli" panose="020B0604020202020204" charset="0"/>
              </a:rPr>
              <a:t>hai báo đối tượng in,</a:t>
            </a:r>
            <a:r>
              <a:rPr lang="en-US" sz="1400" b="1">
                <a:latin typeface="Muli" panose="020B0604020202020204" charset="0"/>
              </a:rPr>
              <a:t> </a:t>
            </a:r>
            <a:r>
              <a:rPr lang="vi-VN" sz="1400" b="1">
                <a:latin typeface="Muli" panose="020B0604020202020204" charset="0"/>
              </a:rPr>
              <a:t>out để lấy và đưa dữ liệu từ Stream</a:t>
            </a:r>
            <a:endParaRPr lang="en-US" sz="1400" b="1">
              <a:latin typeface="Muli" panose="020B0604020202020204" charset="0"/>
            </a:endParaRPr>
          </a:p>
        </p:txBody>
      </p:sp>
      <p:pic>
        <p:nvPicPr>
          <p:cNvPr id="17" name="Picture 16">
            <a:extLst>
              <a:ext uri="{FF2B5EF4-FFF2-40B4-BE49-F238E27FC236}">
                <a16:creationId xmlns:a16="http://schemas.microsoft.com/office/drawing/2014/main" id="{2512FB12-A9FF-48F2-BC87-ADF8BA085BD6}"/>
              </a:ext>
            </a:extLst>
          </p:cNvPr>
          <p:cNvPicPr>
            <a:picLocks noChangeAspect="1"/>
          </p:cNvPicPr>
          <p:nvPr/>
        </p:nvPicPr>
        <p:blipFill>
          <a:blip r:embed="rId3"/>
          <a:stretch>
            <a:fillRect/>
          </a:stretch>
        </p:blipFill>
        <p:spPr>
          <a:xfrm>
            <a:off x="2593295" y="1801471"/>
            <a:ext cx="2806020" cy="320688"/>
          </a:xfrm>
          <a:prstGeom prst="rect">
            <a:avLst/>
          </a:prstGeom>
        </p:spPr>
      </p:pic>
      <p:pic>
        <p:nvPicPr>
          <p:cNvPr id="19" name="Picture 18">
            <a:extLst>
              <a:ext uri="{FF2B5EF4-FFF2-40B4-BE49-F238E27FC236}">
                <a16:creationId xmlns:a16="http://schemas.microsoft.com/office/drawing/2014/main" id="{1D2D1EA5-40C3-4B41-BB8D-8EC1CA3E87E1}"/>
              </a:ext>
            </a:extLst>
          </p:cNvPr>
          <p:cNvPicPr>
            <a:picLocks noChangeAspect="1"/>
          </p:cNvPicPr>
          <p:nvPr/>
        </p:nvPicPr>
        <p:blipFill>
          <a:blip r:embed="rId4"/>
          <a:stretch>
            <a:fillRect/>
          </a:stretch>
        </p:blipFill>
        <p:spPr>
          <a:xfrm>
            <a:off x="2571750" y="2375703"/>
            <a:ext cx="3183164" cy="348632"/>
          </a:xfrm>
          <a:prstGeom prst="rect">
            <a:avLst/>
          </a:prstGeom>
        </p:spPr>
      </p:pic>
      <p:pic>
        <p:nvPicPr>
          <p:cNvPr id="21" name="Picture 20">
            <a:extLst>
              <a:ext uri="{FF2B5EF4-FFF2-40B4-BE49-F238E27FC236}">
                <a16:creationId xmlns:a16="http://schemas.microsoft.com/office/drawing/2014/main" id="{64A230C5-B75E-4EE2-AC48-69B2EA4DD913}"/>
              </a:ext>
            </a:extLst>
          </p:cNvPr>
          <p:cNvPicPr>
            <a:picLocks noChangeAspect="1"/>
          </p:cNvPicPr>
          <p:nvPr/>
        </p:nvPicPr>
        <p:blipFill>
          <a:blip r:embed="rId5"/>
          <a:stretch>
            <a:fillRect/>
          </a:stretch>
        </p:blipFill>
        <p:spPr>
          <a:xfrm>
            <a:off x="2571750" y="3056067"/>
            <a:ext cx="4837793" cy="444125"/>
          </a:xfrm>
          <a:prstGeom prst="rect">
            <a:avLst/>
          </a:prstGeom>
        </p:spPr>
      </p:pic>
      <p:sp>
        <p:nvSpPr>
          <p:cNvPr id="12" name="Text Placeholder 3">
            <a:extLst>
              <a:ext uri="{FF2B5EF4-FFF2-40B4-BE49-F238E27FC236}">
                <a16:creationId xmlns:a16="http://schemas.microsoft.com/office/drawing/2014/main" id="{D8416BD4-946D-45E4-9B16-AA9312092EDB}"/>
              </a:ext>
            </a:extLst>
          </p:cNvPr>
          <p:cNvSpPr txBox="1">
            <a:spLocks/>
          </p:cNvSpPr>
          <p:nvPr/>
        </p:nvSpPr>
        <p:spPr>
          <a:xfrm>
            <a:off x="1592654" y="3480594"/>
            <a:ext cx="6146189" cy="3601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1pPr>
            <a:lvl2pPr marL="914400" marR="0" lvl="1"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2pPr>
            <a:lvl3pPr marL="1371600" marR="0" lvl="2"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3pPr>
            <a:lvl4pPr marL="1828800" marR="0" lvl="3"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4pPr>
            <a:lvl5pPr marL="2286000" marR="0" lvl="4" indent="-381000" algn="l" rtl="0">
              <a:lnSpc>
                <a:spcPct val="100000"/>
              </a:lnSpc>
              <a:spcBef>
                <a:spcPts val="0"/>
              </a:spcBef>
              <a:spcAft>
                <a:spcPts val="0"/>
              </a:spcAft>
              <a:buClr>
                <a:srgbClr val="19BBD5"/>
              </a:buClr>
              <a:buSzPts val="2400"/>
              <a:buFont typeface="Nixie One"/>
              <a:buChar char="○"/>
              <a:defRPr sz="2400" b="0" i="0" u="none" strike="noStrike" cap="none">
                <a:solidFill>
                  <a:srgbClr val="C6DAEC"/>
                </a:solidFill>
                <a:latin typeface="Nixie One"/>
                <a:ea typeface="Nixie One"/>
                <a:cs typeface="Nixie One"/>
                <a:sym typeface="Nixie One"/>
              </a:defRPr>
            </a:lvl5pPr>
            <a:lvl6pPr marL="2743200" marR="0" lvl="5"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6pPr>
            <a:lvl7pPr marL="3200400" marR="0" lvl="6"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7pPr>
            <a:lvl8pPr marL="3657600" marR="0" lvl="7"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8pPr>
            <a:lvl9pPr marL="4114800" marR="0" lvl="8" indent="-381000" algn="l" rtl="0">
              <a:lnSpc>
                <a:spcPct val="100000"/>
              </a:lnSpc>
              <a:spcBef>
                <a:spcPts val="0"/>
              </a:spcBef>
              <a:spcAft>
                <a:spcPts val="0"/>
              </a:spcAft>
              <a:buClr>
                <a:srgbClr val="C6DAEC"/>
              </a:buClr>
              <a:buSzPts val="2400"/>
              <a:buFont typeface="Nixie One"/>
              <a:buChar char="■"/>
              <a:defRPr sz="2400" b="0" i="0" u="none" strike="noStrike" cap="none">
                <a:solidFill>
                  <a:srgbClr val="C6DAEC"/>
                </a:solidFill>
                <a:latin typeface="Nixie One"/>
                <a:ea typeface="Nixie One"/>
                <a:cs typeface="Nixie One"/>
                <a:sym typeface="Nixie One"/>
              </a:defRPr>
            </a:lvl9pPr>
          </a:lstStyle>
          <a:p>
            <a:pPr lvl="1">
              <a:buSzPct val="120000"/>
            </a:pPr>
            <a:r>
              <a:rPr lang="en-US" sz="1400" b="1" err="1">
                <a:latin typeface="Muli" panose="020B0604020202020204" charset="0"/>
              </a:rPr>
              <a:t>Nhận</a:t>
            </a:r>
            <a:r>
              <a:rPr lang="en-US" sz="1400" b="1">
                <a:latin typeface="Muli" panose="020B0604020202020204" charset="0"/>
              </a:rPr>
              <a:t>, </a:t>
            </a:r>
            <a:r>
              <a:rPr lang="en-US" sz="1400" b="1" err="1">
                <a:latin typeface="Muli" panose="020B0604020202020204" charset="0"/>
              </a:rPr>
              <a:t>gửi</a:t>
            </a:r>
            <a:r>
              <a:rPr lang="en-US" sz="1400" b="1">
                <a:latin typeface="Muli" panose="020B0604020202020204" charset="0"/>
              </a:rPr>
              <a:t> </a:t>
            </a:r>
            <a:r>
              <a:rPr lang="en-US" sz="1400" b="1" err="1">
                <a:latin typeface="Muli" panose="020B0604020202020204" charset="0"/>
              </a:rPr>
              <a:t>dữ</a:t>
            </a:r>
            <a:r>
              <a:rPr lang="en-US" sz="1400" b="1">
                <a:latin typeface="Muli" panose="020B0604020202020204" charset="0"/>
              </a:rPr>
              <a:t> </a:t>
            </a:r>
            <a:r>
              <a:rPr lang="en-US" sz="1400" b="1" err="1">
                <a:latin typeface="Muli" panose="020B0604020202020204" charset="0"/>
              </a:rPr>
              <a:t>liệu</a:t>
            </a:r>
            <a:r>
              <a:rPr lang="en-US" sz="1400" b="1">
                <a:latin typeface="Muli" panose="020B0604020202020204" charset="0"/>
              </a:rPr>
              <a:t> </a:t>
            </a:r>
            <a:r>
              <a:rPr lang="en-US" sz="1400" b="1" err="1">
                <a:latin typeface="Muli" panose="020B0604020202020204" charset="0"/>
              </a:rPr>
              <a:t>cho</a:t>
            </a:r>
            <a:r>
              <a:rPr lang="en-US" sz="1400" b="1">
                <a:latin typeface="Muli" panose="020B0604020202020204" charset="0"/>
              </a:rPr>
              <a:t> client</a:t>
            </a:r>
          </a:p>
        </p:txBody>
      </p:sp>
      <p:pic>
        <p:nvPicPr>
          <p:cNvPr id="3" name="Picture 2">
            <a:extLst>
              <a:ext uri="{FF2B5EF4-FFF2-40B4-BE49-F238E27FC236}">
                <a16:creationId xmlns:a16="http://schemas.microsoft.com/office/drawing/2014/main" id="{96474137-0450-4296-B8D2-3BA5207C8FB3}"/>
              </a:ext>
            </a:extLst>
          </p:cNvPr>
          <p:cNvPicPr>
            <a:picLocks noChangeAspect="1"/>
          </p:cNvPicPr>
          <p:nvPr/>
        </p:nvPicPr>
        <p:blipFill>
          <a:blip r:embed="rId6"/>
          <a:stretch>
            <a:fillRect/>
          </a:stretch>
        </p:blipFill>
        <p:spPr>
          <a:xfrm>
            <a:off x="2593294" y="3813138"/>
            <a:ext cx="4351791" cy="1103680"/>
          </a:xfrm>
          <a:prstGeom prst="rect">
            <a:avLst/>
          </a:prstGeom>
        </p:spPr>
      </p:pic>
    </p:spTree>
    <p:extLst>
      <p:ext uri="{BB962C8B-B14F-4D97-AF65-F5344CB8AC3E}">
        <p14:creationId xmlns:p14="http://schemas.microsoft.com/office/powerpoint/2010/main" val="3817363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250"/>
                                        <p:tgtEl>
                                          <p:spTgt spid="4">
                                            <p:txEl>
                                              <p:pRg st="0" end="0"/>
                                            </p:txEl>
                                          </p:spTgt>
                                        </p:tgtEl>
                                      </p:cBhvr>
                                    </p:animEffect>
                                  </p:childTnLst>
                                </p:cTn>
                              </p:par>
                            </p:childTnLst>
                          </p:cTn>
                        </p:par>
                        <p:par>
                          <p:cTn id="11" fill="hold">
                            <p:stCondLst>
                              <p:cond delay="250"/>
                            </p:stCondLst>
                            <p:childTnLst>
                              <p:par>
                                <p:cTn id="12" presetID="2" presetClass="entr" presetSubtype="4"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250" fill="hold"/>
                                        <p:tgtEl>
                                          <p:spTgt spid="14"/>
                                        </p:tgtEl>
                                        <p:attrNameLst>
                                          <p:attrName>ppt_x</p:attrName>
                                        </p:attrNameLst>
                                      </p:cBhvr>
                                      <p:tavLst>
                                        <p:tav tm="0">
                                          <p:val>
                                            <p:strVal val="#ppt_x"/>
                                          </p:val>
                                        </p:tav>
                                        <p:tav tm="100000">
                                          <p:val>
                                            <p:strVal val="#ppt_x"/>
                                          </p:val>
                                        </p:tav>
                                      </p:tavLst>
                                    </p:anim>
                                    <p:anim calcmode="lin" valueType="num">
                                      <p:cBhvr additive="base">
                                        <p:cTn id="15" dur="250" fill="hold"/>
                                        <p:tgtEl>
                                          <p:spTgt spid="14"/>
                                        </p:tgtEl>
                                        <p:attrNameLst>
                                          <p:attrName>ppt_y</p:attrName>
                                        </p:attrNameLst>
                                      </p:cBhvr>
                                      <p:tavLst>
                                        <p:tav tm="0">
                                          <p:val>
                                            <p:strVal val="1+#ppt_h/2"/>
                                          </p:val>
                                        </p:tav>
                                        <p:tav tm="100000">
                                          <p:val>
                                            <p:strVal val="#ppt_y"/>
                                          </p:val>
                                        </p:tav>
                                      </p:tavLst>
                                    </p:anim>
                                  </p:childTnLst>
                                </p:cTn>
                              </p:par>
                            </p:childTnLst>
                          </p:cTn>
                        </p:par>
                        <p:par>
                          <p:cTn id="16" fill="hold">
                            <p:stCondLst>
                              <p:cond delay="500"/>
                            </p:stCondLst>
                            <p:childTnLst>
                              <p:par>
                                <p:cTn id="17" presetID="2" presetClass="entr" presetSubtype="4"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250" fill="hold"/>
                                        <p:tgtEl>
                                          <p:spTgt spid="17"/>
                                        </p:tgtEl>
                                        <p:attrNameLst>
                                          <p:attrName>ppt_x</p:attrName>
                                        </p:attrNameLst>
                                      </p:cBhvr>
                                      <p:tavLst>
                                        <p:tav tm="0">
                                          <p:val>
                                            <p:strVal val="#ppt_x"/>
                                          </p:val>
                                        </p:tav>
                                        <p:tav tm="100000">
                                          <p:val>
                                            <p:strVal val="#ppt_x"/>
                                          </p:val>
                                        </p:tav>
                                      </p:tavLst>
                                    </p:anim>
                                    <p:anim calcmode="lin" valueType="num">
                                      <p:cBhvr additive="base">
                                        <p:cTn id="20" dur="250" fill="hold"/>
                                        <p:tgtEl>
                                          <p:spTgt spid="17"/>
                                        </p:tgtEl>
                                        <p:attrNameLst>
                                          <p:attrName>ppt_y</p:attrName>
                                        </p:attrNameLst>
                                      </p:cBhvr>
                                      <p:tavLst>
                                        <p:tav tm="0">
                                          <p:val>
                                            <p:strVal val="1+#ppt_h/2"/>
                                          </p:val>
                                        </p:tav>
                                        <p:tav tm="100000">
                                          <p:val>
                                            <p:strVal val="#ppt_y"/>
                                          </p:val>
                                        </p:tav>
                                      </p:tavLst>
                                    </p:anim>
                                  </p:childTnLst>
                                </p:cTn>
                              </p:par>
                            </p:childTnLst>
                          </p:cTn>
                        </p:par>
                        <p:par>
                          <p:cTn id="21" fill="hold">
                            <p:stCondLst>
                              <p:cond delay="750"/>
                            </p:stCondLst>
                            <p:childTnLst>
                              <p:par>
                                <p:cTn id="22" presetID="2" presetClass="entr" presetSubtype="4"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250" fill="hold"/>
                                        <p:tgtEl>
                                          <p:spTgt spid="15"/>
                                        </p:tgtEl>
                                        <p:attrNameLst>
                                          <p:attrName>ppt_x</p:attrName>
                                        </p:attrNameLst>
                                      </p:cBhvr>
                                      <p:tavLst>
                                        <p:tav tm="0">
                                          <p:val>
                                            <p:strVal val="#ppt_x"/>
                                          </p:val>
                                        </p:tav>
                                        <p:tav tm="100000">
                                          <p:val>
                                            <p:strVal val="#ppt_x"/>
                                          </p:val>
                                        </p:tav>
                                      </p:tavLst>
                                    </p:anim>
                                    <p:anim calcmode="lin" valueType="num">
                                      <p:cBhvr additive="base">
                                        <p:cTn id="25" dur="250" fill="hold"/>
                                        <p:tgtEl>
                                          <p:spTgt spid="15"/>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 presetClass="entr" presetSubtype="4"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250" fill="hold"/>
                                        <p:tgtEl>
                                          <p:spTgt spid="19"/>
                                        </p:tgtEl>
                                        <p:attrNameLst>
                                          <p:attrName>ppt_x</p:attrName>
                                        </p:attrNameLst>
                                      </p:cBhvr>
                                      <p:tavLst>
                                        <p:tav tm="0">
                                          <p:val>
                                            <p:strVal val="#ppt_x"/>
                                          </p:val>
                                        </p:tav>
                                        <p:tav tm="100000">
                                          <p:val>
                                            <p:strVal val="#ppt_x"/>
                                          </p:val>
                                        </p:tav>
                                      </p:tavLst>
                                    </p:anim>
                                    <p:anim calcmode="lin" valueType="num">
                                      <p:cBhvr additive="base">
                                        <p:cTn id="30" dur="250" fill="hold"/>
                                        <p:tgtEl>
                                          <p:spTgt spid="19"/>
                                        </p:tgtEl>
                                        <p:attrNameLst>
                                          <p:attrName>ppt_y</p:attrName>
                                        </p:attrNameLst>
                                      </p:cBhvr>
                                      <p:tavLst>
                                        <p:tav tm="0">
                                          <p:val>
                                            <p:strVal val="1+#ppt_h/2"/>
                                          </p:val>
                                        </p:tav>
                                        <p:tav tm="100000">
                                          <p:val>
                                            <p:strVal val="#ppt_y"/>
                                          </p:val>
                                        </p:tav>
                                      </p:tavLst>
                                    </p:anim>
                                  </p:childTnLst>
                                </p:cTn>
                              </p:par>
                            </p:childTnLst>
                          </p:cTn>
                        </p:par>
                        <p:par>
                          <p:cTn id="31" fill="hold">
                            <p:stCondLst>
                              <p:cond delay="1250"/>
                            </p:stCondLst>
                            <p:childTnLst>
                              <p:par>
                                <p:cTn id="32" presetID="2" presetClass="entr" presetSubtype="4"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250" fill="hold"/>
                                        <p:tgtEl>
                                          <p:spTgt spid="16"/>
                                        </p:tgtEl>
                                        <p:attrNameLst>
                                          <p:attrName>ppt_x</p:attrName>
                                        </p:attrNameLst>
                                      </p:cBhvr>
                                      <p:tavLst>
                                        <p:tav tm="0">
                                          <p:val>
                                            <p:strVal val="#ppt_x"/>
                                          </p:val>
                                        </p:tav>
                                        <p:tav tm="100000">
                                          <p:val>
                                            <p:strVal val="#ppt_x"/>
                                          </p:val>
                                        </p:tav>
                                      </p:tavLst>
                                    </p:anim>
                                    <p:anim calcmode="lin" valueType="num">
                                      <p:cBhvr additive="base">
                                        <p:cTn id="35" dur="250" fill="hold"/>
                                        <p:tgtEl>
                                          <p:spTgt spid="16"/>
                                        </p:tgtEl>
                                        <p:attrNameLst>
                                          <p:attrName>ppt_y</p:attrName>
                                        </p:attrNameLst>
                                      </p:cBhvr>
                                      <p:tavLst>
                                        <p:tav tm="0">
                                          <p:val>
                                            <p:strVal val="1+#ppt_h/2"/>
                                          </p:val>
                                        </p:tav>
                                        <p:tav tm="100000">
                                          <p:val>
                                            <p:strVal val="#ppt_y"/>
                                          </p:val>
                                        </p:tav>
                                      </p:tavLst>
                                    </p:anim>
                                  </p:childTnLst>
                                </p:cTn>
                              </p:par>
                            </p:childTnLst>
                          </p:cTn>
                        </p:par>
                        <p:par>
                          <p:cTn id="36" fill="hold">
                            <p:stCondLst>
                              <p:cond delay="1500"/>
                            </p:stCondLst>
                            <p:childTnLst>
                              <p:par>
                                <p:cTn id="37" presetID="2" presetClass="entr" presetSubtype="4"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250" fill="hold"/>
                                        <p:tgtEl>
                                          <p:spTgt spid="21"/>
                                        </p:tgtEl>
                                        <p:attrNameLst>
                                          <p:attrName>ppt_x</p:attrName>
                                        </p:attrNameLst>
                                      </p:cBhvr>
                                      <p:tavLst>
                                        <p:tav tm="0">
                                          <p:val>
                                            <p:strVal val="#ppt_x"/>
                                          </p:val>
                                        </p:tav>
                                        <p:tav tm="100000">
                                          <p:val>
                                            <p:strVal val="#ppt_x"/>
                                          </p:val>
                                        </p:tav>
                                      </p:tavLst>
                                    </p:anim>
                                    <p:anim calcmode="lin" valueType="num">
                                      <p:cBhvr additive="base">
                                        <p:cTn id="40" dur="250" fill="hold"/>
                                        <p:tgtEl>
                                          <p:spTgt spid="21"/>
                                        </p:tgtEl>
                                        <p:attrNameLst>
                                          <p:attrName>ppt_y</p:attrName>
                                        </p:attrNameLst>
                                      </p:cBhvr>
                                      <p:tavLst>
                                        <p:tav tm="0">
                                          <p:val>
                                            <p:strVal val="1+#ppt_h/2"/>
                                          </p:val>
                                        </p:tav>
                                        <p:tav tm="100000">
                                          <p:val>
                                            <p:strVal val="#ppt_y"/>
                                          </p:val>
                                        </p:tav>
                                      </p:tavLst>
                                    </p:anim>
                                  </p:childTnLst>
                                </p:cTn>
                              </p:par>
                            </p:childTnLst>
                          </p:cTn>
                        </p:par>
                        <p:par>
                          <p:cTn id="41" fill="hold">
                            <p:stCondLst>
                              <p:cond delay="1750"/>
                            </p:stCondLst>
                            <p:childTnLst>
                              <p:par>
                                <p:cTn id="42" presetID="2" presetClass="entr" presetSubtype="4" fill="hold" grpId="0" nodeType="after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additive="base">
                                        <p:cTn id="44" dur="250" fill="hold"/>
                                        <p:tgtEl>
                                          <p:spTgt spid="12"/>
                                        </p:tgtEl>
                                        <p:attrNameLst>
                                          <p:attrName>ppt_x</p:attrName>
                                        </p:attrNameLst>
                                      </p:cBhvr>
                                      <p:tavLst>
                                        <p:tav tm="0">
                                          <p:val>
                                            <p:strVal val="#ppt_x"/>
                                          </p:val>
                                        </p:tav>
                                        <p:tav tm="100000">
                                          <p:val>
                                            <p:strVal val="#ppt_x"/>
                                          </p:val>
                                        </p:tav>
                                      </p:tavLst>
                                    </p:anim>
                                    <p:anim calcmode="lin" valueType="num">
                                      <p:cBhvr additive="base">
                                        <p:cTn id="45" dur="250" fill="hold"/>
                                        <p:tgtEl>
                                          <p:spTgt spid="12"/>
                                        </p:tgtEl>
                                        <p:attrNameLst>
                                          <p:attrName>ppt_y</p:attrName>
                                        </p:attrNameLst>
                                      </p:cBhvr>
                                      <p:tavLst>
                                        <p:tav tm="0">
                                          <p:val>
                                            <p:strVal val="1+#ppt_h/2"/>
                                          </p:val>
                                        </p:tav>
                                        <p:tav tm="100000">
                                          <p:val>
                                            <p:strVal val="#ppt_y"/>
                                          </p:val>
                                        </p:tav>
                                      </p:tavLst>
                                    </p:anim>
                                  </p:childTnLst>
                                </p:cTn>
                              </p:par>
                            </p:childTnLst>
                          </p:cTn>
                        </p:par>
                        <p:par>
                          <p:cTn id="46" fill="hold">
                            <p:stCondLst>
                              <p:cond delay="2000"/>
                            </p:stCondLst>
                            <p:childTnLst>
                              <p:par>
                                <p:cTn id="47" presetID="2" presetClass="entr" presetSubtype="4" fill="hold" nodeType="after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250" fill="hold"/>
                                        <p:tgtEl>
                                          <p:spTgt spid="3"/>
                                        </p:tgtEl>
                                        <p:attrNameLst>
                                          <p:attrName>ppt_x</p:attrName>
                                        </p:attrNameLst>
                                      </p:cBhvr>
                                      <p:tavLst>
                                        <p:tav tm="0">
                                          <p:val>
                                            <p:strVal val="#ppt_x"/>
                                          </p:val>
                                        </p:tav>
                                        <p:tav tm="100000">
                                          <p:val>
                                            <p:strVal val="#ppt_x"/>
                                          </p:val>
                                        </p:tav>
                                      </p:tavLst>
                                    </p:anim>
                                    <p:anim calcmode="lin" valueType="num">
                                      <p:cBhvr additive="base">
                                        <p:cTn id="50" dur="2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build="p"/>
      <p:bldP spid="14" grpId="0"/>
      <p:bldP spid="15" grpId="0"/>
      <p:bldP spid="16" grpId="0"/>
      <p:bldP spid="12" grpId="0"/>
    </p:bldLst>
  </p:timing>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555</TotalTime>
  <Words>798</Words>
  <Application>Microsoft Office PowerPoint</Application>
  <PresentationFormat>On-screen Show (16:9)</PresentationFormat>
  <Paragraphs>100</Paragraphs>
  <Slides>18</Slides>
  <Notes>17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6" baseType="lpstr">
      <vt:lpstr>Times New Roman</vt:lpstr>
      <vt:lpstr>Nixie One</vt:lpstr>
      <vt:lpstr>Arial</vt:lpstr>
      <vt:lpstr>Helvetica Neue</vt:lpstr>
      <vt:lpstr>Muli</vt:lpstr>
      <vt:lpstr>Wingdings</vt:lpstr>
      <vt:lpstr>Imogen template</vt:lpstr>
      <vt:lpstr>Bitmap Image</vt:lpstr>
      <vt:lpstr>Đề tài 7 Xây chương trình giao diện socket client – server  bằng Java với giao thức TCP-mã hóa và giải mã  văn bản với thuật toán mã hóa Vigenere</vt:lpstr>
      <vt:lpstr>Thành viên</vt:lpstr>
      <vt:lpstr>Khái quát 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listening!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Sinh viên mất định hướng trong học tập</dc:title>
  <cp:lastModifiedBy>truong vinh</cp:lastModifiedBy>
  <cp:revision>17</cp:revision>
  <dcterms:modified xsi:type="dcterms:W3CDTF">2021-11-30T09:45:43Z</dcterms:modified>
</cp:coreProperties>
</file>