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4"/>
  </p:sldMasterIdLst>
  <p:notesMasterIdLst>
    <p:notesMasterId r:id="rId52"/>
  </p:notesMasterIdLst>
  <p:sldIdLst>
    <p:sldId id="257" r:id="rId5"/>
    <p:sldId id="483" r:id="rId6"/>
    <p:sldId id="565" r:id="rId7"/>
    <p:sldId id="484" r:id="rId8"/>
    <p:sldId id="495" r:id="rId9"/>
    <p:sldId id="505" r:id="rId10"/>
    <p:sldId id="506" r:id="rId11"/>
    <p:sldId id="502" r:id="rId12"/>
    <p:sldId id="481" r:id="rId13"/>
    <p:sldId id="543" r:id="rId14"/>
    <p:sldId id="519" r:id="rId15"/>
    <p:sldId id="574" r:id="rId16"/>
    <p:sldId id="576" r:id="rId17"/>
    <p:sldId id="577" r:id="rId18"/>
    <p:sldId id="589" r:id="rId19"/>
    <p:sldId id="544" r:id="rId20"/>
    <p:sldId id="571" r:id="rId21"/>
    <p:sldId id="590" r:id="rId22"/>
    <p:sldId id="591" r:id="rId23"/>
    <p:sldId id="545" r:id="rId24"/>
    <p:sldId id="501" r:id="rId25"/>
    <p:sldId id="587" r:id="rId26"/>
    <p:sldId id="588" r:id="rId27"/>
    <p:sldId id="526" r:id="rId28"/>
    <p:sldId id="546" r:id="rId29"/>
    <p:sldId id="579" r:id="rId30"/>
    <p:sldId id="564" r:id="rId31"/>
    <p:sldId id="548" r:id="rId32"/>
    <p:sldId id="567" r:id="rId33"/>
    <p:sldId id="592" r:id="rId34"/>
    <p:sldId id="550" r:id="rId35"/>
    <p:sldId id="522" r:id="rId36"/>
    <p:sldId id="559" r:id="rId37"/>
    <p:sldId id="540" r:id="rId38"/>
    <p:sldId id="551" r:id="rId39"/>
    <p:sldId id="530" r:id="rId40"/>
    <p:sldId id="585" r:id="rId41"/>
    <p:sldId id="536" r:id="rId42"/>
    <p:sldId id="586" r:id="rId43"/>
    <p:sldId id="532" r:id="rId44"/>
    <p:sldId id="554" r:id="rId45"/>
    <p:sldId id="533" r:id="rId46"/>
    <p:sldId id="555" r:id="rId47"/>
    <p:sldId id="560" r:id="rId48"/>
    <p:sldId id="584" r:id="rId49"/>
    <p:sldId id="549" r:id="rId50"/>
    <p:sldId id="429" r:id="rId5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3976" userDrawn="1">
          <p15:clr>
            <a:srgbClr val="A4A3A4"/>
          </p15:clr>
        </p15:guide>
        <p15:guide id="3" orient="horz" pos="2472" userDrawn="1">
          <p15:clr>
            <a:srgbClr val="A4A3A4"/>
          </p15:clr>
        </p15:guide>
        <p15:guide id="4" orient="horz" pos="1389" userDrawn="1">
          <p15:clr>
            <a:srgbClr val="A4A3A4"/>
          </p15:clr>
        </p15:guide>
        <p15:guide id="5" orient="horz" pos="4196">
          <p15:clr>
            <a:srgbClr val="A4A3A4"/>
          </p15:clr>
        </p15:guide>
        <p15:guide id="6" pos="4203">
          <p15:clr>
            <a:srgbClr val="A4A3A4"/>
          </p15:clr>
        </p15:guide>
        <p15:guide id="7" orient="horz" pos="418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kafumi Kawazoe" initials="TK" lastIdx="2" clrIdx="0">
    <p:extLst>
      <p:ext uri="{19B8F6BF-5375-455C-9EA6-DF929625EA0E}">
        <p15:presenceInfo xmlns:p15="http://schemas.microsoft.com/office/powerpoint/2012/main" userId="S-1-5-21-602162358-1060284298-725345543-24767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800"/>
    <a:srgbClr val="CCECFF"/>
    <a:srgbClr val="999998"/>
    <a:srgbClr val="BFBEBE"/>
    <a:srgbClr val="706F6F"/>
    <a:srgbClr val="9E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7CE84F3-28C3-443E-9E96-99CF82512B78}" styleName="濃色スタイル 1 - アクセント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56" autoAdjust="0"/>
    <p:restoredTop sz="94683" autoAdjust="0"/>
  </p:normalViewPr>
  <p:slideViewPr>
    <p:cSldViewPr showGuides="1">
      <p:cViewPr>
        <p:scale>
          <a:sx n="89" d="100"/>
          <a:sy n="89" d="100"/>
        </p:scale>
        <p:origin x="324" y="522"/>
      </p:cViewPr>
      <p:guideLst>
        <p:guide orient="horz"/>
        <p:guide pos="3976"/>
        <p:guide orient="horz" pos="2472"/>
        <p:guide orient="horz" pos="1389"/>
        <p:guide orient="horz" pos="4196"/>
        <p:guide pos="4203"/>
        <p:guide orient="horz" pos="4186"/>
      </p:guideLst>
    </p:cSldViewPr>
  </p:slideViewPr>
  <p:outlineViewPr>
    <p:cViewPr>
      <p:scale>
        <a:sx n="33" d="100"/>
        <a:sy n="33" d="100"/>
      </p:scale>
      <p:origin x="0" y="-17940"/>
    </p:cViewPr>
  </p:outlineViewPr>
  <p:notesTextViewPr>
    <p:cViewPr>
      <p:scale>
        <a:sx n="1" d="1"/>
        <a:sy n="1" d="1"/>
      </p:scale>
      <p:origin x="0" y="0"/>
    </p:cViewPr>
  </p:notesTextViewPr>
  <p:sorterViewPr>
    <p:cViewPr>
      <p:scale>
        <a:sx n="76" d="100"/>
        <a:sy n="7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8"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kafumi Kawazoe" userId="1246e2b2-9091-4b74-bd73-7eaa9b36ff96" providerId="ADAL" clId="{72F5FD53-B93C-4BF7-BE2B-ACC6126844D3}"/>
    <pc:docChg chg="undo redo custSel addSld delSld modSld">
      <pc:chgData name="Takafumi Kawazoe" userId="1246e2b2-9091-4b74-bd73-7eaa9b36ff96" providerId="ADAL" clId="{72F5FD53-B93C-4BF7-BE2B-ACC6126844D3}" dt="2018-02-09T09:32:15.150" v="1036" actId="20577"/>
      <pc:docMkLst>
        <pc:docMk/>
      </pc:docMkLst>
      <pc:sldChg chg="addSp delSp modSp">
        <pc:chgData name="Takafumi Kawazoe" userId="1246e2b2-9091-4b74-bd73-7eaa9b36ff96" providerId="ADAL" clId="{72F5FD53-B93C-4BF7-BE2B-ACC6126844D3}" dt="2018-02-09T06:51:24.040" v="795" actId="120"/>
        <pc:sldMkLst>
          <pc:docMk/>
          <pc:sldMk cId="1941846779" sldId="530"/>
        </pc:sldMkLst>
        <pc:spChg chg="add del mod">
          <ac:chgData name="Takafumi Kawazoe" userId="1246e2b2-9091-4b74-bd73-7eaa9b36ff96" providerId="ADAL" clId="{72F5FD53-B93C-4BF7-BE2B-ACC6126844D3}" dt="2018-02-09T06:51:24.040" v="795" actId="120"/>
          <ac:spMkLst>
            <pc:docMk/>
            <pc:sldMk cId="1941846779" sldId="530"/>
            <ac:spMk id="4" creationId="{70D759B1-00A3-4EAB-BB47-E0FF9E4F8F4D}"/>
          </ac:spMkLst>
        </pc:spChg>
      </pc:sldChg>
      <pc:sldChg chg="addSp delSp modSp">
        <pc:chgData name="Takafumi Kawazoe" userId="1246e2b2-9091-4b74-bd73-7eaa9b36ff96" providerId="ADAL" clId="{72F5FD53-B93C-4BF7-BE2B-ACC6126844D3}" dt="2018-02-09T09:32:15.150" v="1036" actId="20577"/>
        <pc:sldMkLst>
          <pc:docMk/>
          <pc:sldMk cId="812113235" sldId="538"/>
        </pc:sldMkLst>
        <pc:spChg chg="mod">
          <ac:chgData name="Takafumi Kawazoe" userId="1246e2b2-9091-4b74-bd73-7eaa9b36ff96" providerId="ADAL" clId="{72F5FD53-B93C-4BF7-BE2B-ACC6126844D3}" dt="2018-02-09T09:30:21.670" v="1033" actId="1076"/>
          <ac:spMkLst>
            <pc:docMk/>
            <pc:sldMk cId="812113235" sldId="538"/>
            <ac:spMk id="4" creationId="{00000000-0000-0000-0000-000000000000}"/>
          </ac:spMkLst>
        </pc:spChg>
        <pc:spChg chg="del">
          <ac:chgData name="Takafumi Kawazoe" userId="1246e2b2-9091-4b74-bd73-7eaa9b36ff96" providerId="ADAL" clId="{72F5FD53-B93C-4BF7-BE2B-ACC6126844D3}" dt="2018-02-09T09:26:20.856" v="972" actId="478"/>
          <ac:spMkLst>
            <pc:docMk/>
            <pc:sldMk cId="812113235" sldId="538"/>
            <ac:spMk id="5" creationId="{00000000-0000-0000-0000-000000000000}"/>
          </ac:spMkLst>
        </pc:spChg>
        <pc:spChg chg="add del mod">
          <ac:chgData name="Takafumi Kawazoe" userId="1246e2b2-9091-4b74-bd73-7eaa9b36ff96" providerId="ADAL" clId="{72F5FD53-B93C-4BF7-BE2B-ACC6126844D3}" dt="2018-02-09T09:30:15.003" v="1032" actId="478"/>
          <ac:spMkLst>
            <pc:docMk/>
            <pc:sldMk cId="812113235" sldId="538"/>
            <ac:spMk id="7" creationId="{73A24F44-2BC9-4032-9AAF-6E10898C7A8C}"/>
          </ac:spMkLst>
        </pc:spChg>
        <pc:spChg chg="add del mod">
          <ac:chgData name="Takafumi Kawazoe" userId="1246e2b2-9091-4b74-bd73-7eaa9b36ff96" providerId="ADAL" clId="{72F5FD53-B93C-4BF7-BE2B-ACC6126844D3}" dt="2018-02-09T09:30:14.120" v="1031" actId="478"/>
          <ac:spMkLst>
            <pc:docMk/>
            <pc:sldMk cId="812113235" sldId="538"/>
            <ac:spMk id="8" creationId="{2B90A59B-EA3D-4680-993D-08776A8CEF3C}"/>
          </ac:spMkLst>
        </pc:spChg>
        <pc:graphicFrameChg chg="mod modGraphic">
          <ac:chgData name="Takafumi Kawazoe" userId="1246e2b2-9091-4b74-bd73-7eaa9b36ff96" providerId="ADAL" clId="{72F5FD53-B93C-4BF7-BE2B-ACC6126844D3}" dt="2018-02-09T09:32:15.150" v="1036" actId="20577"/>
          <ac:graphicFrameMkLst>
            <pc:docMk/>
            <pc:sldMk cId="812113235" sldId="538"/>
            <ac:graphicFrameMk id="6" creationId="{00000000-0000-0000-0000-000000000000}"/>
          </ac:graphicFrameMkLst>
        </pc:graphicFrameChg>
      </pc:sldChg>
      <pc:sldChg chg="delSp">
        <pc:chgData name="Takafumi Kawazoe" userId="1246e2b2-9091-4b74-bd73-7eaa9b36ff96" providerId="ADAL" clId="{72F5FD53-B93C-4BF7-BE2B-ACC6126844D3}" dt="2018-02-09T06:17:57.277" v="363" actId="478"/>
        <pc:sldMkLst>
          <pc:docMk/>
          <pc:sldMk cId="3598929435" sldId="546"/>
        </pc:sldMkLst>
        <pc:spChg chg="del">
          <ac:chgData name="Takafumi Kawazoe" userId="1246e2b2-9091-4b74-bd73-7eaa9b36ff96" providerId="ADAL" clId="{72F5FD53-B93C-4BF7-BE2B-ACC6126844D3}" dt="2018-02-09T06:17:57.277" v="363" actId="478"/>
          <ac:spMkLst>
            <pc:docMk/>
            <pc:sldMk cId="3598929435" sldId="546"/>
            <ac:spMk id="3" creationId="{00000000-0000-0000-0000-000000000000}"/>
          </ac:spMkLst>
        </pc:spChg>
      </pc:sldChg>
      <pc:sldChg chg="delSp">
        <pc:chgData name="Takafumi Kawazoe" userId="1246e2b2-9091-4b74-bd73-7eaa9b36ff96" providerId="ADAL" clId="{72F5FD53-B93C-4BF7-BE2B-ACC6126844D3}" dt="2018-02-09T06:29:26.813" v="384" actId="478"/>
        <pc:sldMkLst>
          <pc:docMk/>
          <pc:sldMk cId="1713881625" sldId="548"/>
        </pc:sldMkLst>
        <pc:spChg chg="del">
          <ac:chgData name="Takafumi Kawazoe" userId="1246e2b2-9091-4b74-bd73-7eaa9b36ff96" providerId="ADAL" clId="{72F5FD53-B93C-4BF7-BE2B-ACC6126844D3}" dt="2018-02-09T06:29:26.813" v="384" actId="478"/>
          <ac:spMkLst>
            <pc:docMk/>
            <pc:sldMk cId="1713881625" sldId="548"/>
            <ac:spMk id="3" creationId="{00000000-0000-0000-0000-000000000000}"/>
          </ac:spMkLst>
        </pc:spChg>
      </pc:sldChg>
      <pc:sldChg chg="addSp delSp modSp">
        <pc:chgData name="Takafumi Kawazoe" userId="1246e2b2-9091-4b74-bd73-7eaa9b36ff96" providerId="ADAL" clId="{72F5FD53-B93C-4BF7-BE2B-ACC6126844D3}" dt="2018-02-09T06:57:48.728" v="895" actId="120"/>
        <pc:sldMkLst>
          <pc:docMk/>
          <pc:sldMk cId="1765808464" sldId="550"/>
        </pc:sldMkLst>
        <pc:spChg chg="add del mod">
          <ac:chgData name="Takafumi Kawazoe" userId="1246e2b2-9091-4b74-bd73-7eaa9b36ff96" providerId="ADAL" clId="{72F5FD53-B93C-4BF7-BE2B-ACC6126844D3}" dt="2018-02-09T06:51:42.941" v="798" actId="478"/>
          <ac:spMkLst>
            <pc:docMk/>
            <pc:sldMk cId="1765808464" sldId="550"/>
            <ac:spMk id="3" creationId="{62E099B7-01D3-4820-A62A-80E24212C4F9}"/>
          </ac:spMkLst>
        </pc:spChg>
        <pc:spChg chg="add mod">
          <ac:chgData name="Takafumi Kawazoe" userId="1246e2b2-9091-4b74-bd73-7eaa9b36ff96" providerId="ADAL" clId="{72F5FD53-B93C-4BF7-BE2B-ACC6126844D3}" dt="2018-02-09T06:57:48.728" v="895" actId="120"/>
          <ac:spMkLst>
            <pc:docMk/>
            <pc:sldMk cId="1765808464" sldId="550"/>
            <ac:spMk id="4" creationId="{6C34B159-03C3-4679-B4B4-B3C555CF3F69}"/>
          </ac:spMkLst>
        </pc:spChg>
      </pc:sldChg>
      <pc:sldChg chg="addSp delSp modSp">
        <pc:chgData name="Takafumi Kawazoe" userId="1246e2b2-9091-4b74-bd73-7eaa9b36ff96" providerId="ADAL" clId="{72F5FD53-B93C-4BF7-BE2B-ACC6126844D3}" dt="2018-02-09T05:45:42.313" v="291" actId="208"/>
        <pc:sldMkLst>
          <pc:docMk/>
          <pc:sldMk cId="727106615" sldId="555"/>
        </pc:sldMkLst>
        <pc:spChg chg="add mod">
          <ac:chgData name="Takafumi Kawazoe" userId="1246e2b2-9091-4b74-bd73-7eaa9b36ff96" providerId="ADAL" clId="{72F5FD53-B93C-4BF7-BE2B-ACC6126844D3}" dt="2018-02-09T05:27:19.121" v="141" actId="14100"/>
          <ac:spMkLst>
            <pc:docMk/>
            <pc:sldMk cId="727106615" sldId="555"/>
            <ac:spMk id="5" creationId="{612DB5C8-6D68-46A0-9DED-39A98C3438E7}"/>
          </ac:spMkLst>
        </pc:spChg>
        <pc:spChg chg="add del">
          <ac:chgData name="Takafumi Kawazoe" userId="1246e2b2-9091-4b74-bd73-7eaa9b36ff96" providerId="ADAL" clId="{72F5FD53-B93C-4BF7-BE2B-ACC6126844D3}" dt="2018-02-09T05:27:16.220" v="139" actId="208"/>
          <ac:spMkLst>
            <pc:docMk/>
            <pc:sldMk cId="727106615" sldId="555"/>
            <ac:spMk id="26" creationId="{4D992AE7-B7C2-44F6-B5DE-EA0AEEFA8150}"/>
          </ac:spMkLst>
        </pc:spChg>
        <pc:cxnChg chg="mod">
          <ac:chgData name="Takafumi Kawazoe" userId="1246e2b2-9091-4b74-bd73-7eaa9b36ff96" providerId="ADAL" clId="{72F5FD53-B93C-4BF7-BE2B-ACC6126844D3}" dt="2018-02-09T05:44:10.962" v="284" actId="208"/>
          <ac:cxnSpMkLst>
            <pc:docMk/>
            <pc:sldMk cId="727106615" sldId="555"/>
            <ac:cxnSpMk id="160" creationId="{202D4654-EA8E-49E4-87F2-8DE4A247B000}"/>
          </ac:cxnSpMkLst>
        </pc:cxnChg>
        <pc:cxnChg chg="mod">
          <ac:chgData name="Takafumi Kawazoe" userId="1246e2b2-9091-4b74-bd73-7eaa9b36ff96" providerId="ADAL" clId="{72F5FD53-B93C-4BF7-BE2B-ACC6126844D3}" dt="2018-02-09T05:45:42.313" v="291" actId="208"/>
          <ac:cxnSpMkLst>
            <pc:docMk/>
            <pc:sldMk cId="727106615" sldId="555"/>
            <ac:cxnSpMk id="163" creationId="{F1EC2FC3-F314-4C1A-9FEF-2C2EDF236146}"/>
          </ac:cxnSpMkLst>
        </pc:cxnChg>
        <pc:cxnChg chg="mod">
          <ac:chgData name="Takafumi Kawazoe" userId="1246e2b2-9091-4b74-bd73-7eaa9b36ff96" providerId="ADAL" clId="{72F5FD53-B93C-4BF7-BE2B-ACC6126844D3}" dt="2018-02-09T05:44:16.046" v="285" actId="208"/>
          <ac:cxnSpMkLst>
            <pc:docMk/>
            <pc:sldMk cId="727106615" sldId="555"/>
            <ac:cxnSpMk id="164" creationId="{66F8323A-D01E-4D10-AECC-158FC8E518D8}"/>
          </ac:cxnSpMkLst>
        </pc:cxnChg>
        <pc:cxnChg chg="mod">
          <ac:chgData name="Takafumi Kawazoe" userId="1246e2b2-9091-4b74-bd73-7eaa9b36ff96" providerId="ADAL" clId="{72F5FD53-B93C-4BF7-BE2B-ACC6126844D3}" dt="2018-02-09T05:44:35.029" v="288" actId="208"/>
          <ac:cxnSpMkLst>
            <pc:docMk/>
            <pc:sldMk cId="727106615" sldId="555"/>
            <ac:cxnSpMk id="170" creationId="{E956E3D5-7613-4BE6-BDF9-BB1C38D88657}"/>
          </ac:cxnSpMkLst>
        </pc:cxnChg>
        <pc:cxnChg chg="mod">
          <ac:chgData name="Takafumi Kawazoe" userId="1246e2b2-9091-4b74-bd73-7eaa9b36ff96" providerId="ADAL" clId="{72F5FD53-B93C-4BF7-BE2B-ACC6126844D3}" dt="2018-02-09T05:44:29.963" v="287" actId="208"/>
          <ac:cxnSpMkLst>
            <pc:docMk/>
            <pc:sldMk cId="727106615" sldId="555"/>
            <ac:cxnSpMk id="171" creationId="{F460C5C3-8913-4582-A656-B01F25290673}"/>
          </ac:cxnSpMkLst>
        </pc:cxnChg>
        <pc:cxnChg chg="mod">
          <ac:chgData name="Takafumi Kawazoe" userId="1246e2b2-9091-4b74-bd73-7eaa9b36ff96" providerId="ADAL" clId="{72F5FD53-B93C-4BF7-BE2B-ACC6126844D3}" dt="2018-02-09T05:44:51.746" v="289" actId="208"/>
          <ac:cxnSpMkLst>
            <pc:docMk/>
            <pc:sldMk cId="727106615" sldId="555"/>
            <ac:cxnSpMk id="183" creationId="{40F3B9E8-1665-4AA3-94CA-94336873825B}"/>
          </ac:cxnSpMkLst>
        </pc:cxnChg>
        <pc:cxnChg chg="mod">
          <ac:chgData name="Takafumi Kawazoe" userId="1246e2b2-9091-4b74-bd73-7eaa9b36ff96" providerId="ADAL" clId="{72F5FD53-B93C-4BF7-BE2B-ACC6126844D3}" dt="2018-02-09T05:44:55.180" v="290" actId="208"/>
          <ac:cxnSpMkLst>
            <pc:docMk/>
            <pc:sldMk cId="727106615" sldId="555"/>
            <ac:cxnSpMk id="185" creationId="{99A55BC1-3787-416D-9B87-D7AE445C3AB6}"/>
          </ac:cxnSpMkLst>
        </pc:cxnChg>
      </pc:sldChg>
      <pc:sldChg chg="addSp modSp add">
        <pc:chgData name="Takafumi Kawazoe" userId="1246e2b2-9091-4b74-bd73-7eaa9b36ff96" providerId="ADAL" clId="{72F5FD53-B93C-4BF7-BE2B-ACC6126844D3}" dt="2018-02-09T05:54:03.900" v="347" actId="20577"/>
        <pc:sldMkLst>
          <pc:docMk/>
          <pc:sldMk cId="21860618" sldId="559"/>
        </pc:sldMkLst>
        <pc:spChg chg="mod">
          <ac:chgData name="Takafumi Kawazoe" userId="1246e2b2-9091-4b74-bd73-7eaa9b36ff96" providerId="ADAL" clId="{72F5FD53-B93C-4BF7-BE2B-ACC6126844D3}" dt="2018-02-09T05:08:47.333" v="38" actId="20577"/>
          <ac:spMkLst>
            <pc:docMk/>
            <pc:sldMk cId="21860618" sldId="559"/>
            <ac:spMk id="213" creationId="{FD5D2C4C-7C90-4A9B-990C-46C619293C47}"/>
          </ac:spMkLst>
        </pc:spChg>
        <pc:spChg chg="mod">
          <ac:chgData name="Takafumi Kawazoe" userId="1246e2b2-9091-4b74-bd73-7eaa9b36ff96" providerId="ADAL" clId="{72F5FD53-B93C-4BF7-BE2B-ACC6126844D3}" dt="2018-02-09T05:15:39.217" v="104" actId="1076"/>
          <ac:spMkLst>
            <pc:docMk/>
            <pc:sldMk cId="21860618" sldId="559"/>
            <ac:spMk id="221" creationId="{F0D8BA09-D0F9-48BF-BCF2-E1C1AF1B2A44}"/>
          </ac:spMkLst>
        </pc:spChg>
        <pc:spChg chg="add mod">
          <ac:chgData name="Takafumi Kawazoe" userId="1246e2b2-9091-4b74-bd73-7eaa9b36ff96" providerId="ADAL" clId="{72F5FD53-B93C-4BF7-BE2B-ACC6126844D3}" dt="2018-02-09T05:54:03.900" v="347" actId="20577"/>
          <ac:spMkLst>
            <pc:docMk/>
            <pc:sldMk cId="21860618" sldId="559"/>
            <ac:spMk id="222" creationId="{5EDE86A2-E4DD-4FC7-AD3C-1EC4B8325D84}"/>
          </ac:spMkLst>
        </pc:spChg>
        <pc:graphicFrameChg chg="mod modGraphic">
          <ac:chgData name="Takafumi Kawazoe" userId="1246e2b2-9091-4b74-bd73-7eaa9b36ff96" providerId="ADAL" clId="{72F5FD53-B93C-4BF7-BE2B-ACC6126844D3}" dt="2018-02-09T05:53:22.066" v="294" actId="207"/>
          <ac:graphicFrameMkLst>
            <pc:docMk/>
            <pc:sldMk cId="21860618" sldId="559"/>
            <ac:graphicFrameMk id="4" creationId="{7C678ADA-2407-4451-BBA0-8267B78B04D9}"/>
          </ac:graphicFrameMkLst>
        </pc:graphicFrameChg>
      </pc:sldChg>
      <pc:sldChg chg="addSp delSp modSp add">
        <pc:chgData name="Takafumi Kawazoe" userId="1246e2b2-9091-4b74-bd73-7eaa9b36ff96" providerId="ADAL" clId="{72F5FD53-B93C-4BF7-BE2B-ACC6126844D3}" dt="2018-02-09T06:13:29.079" v="353" actId="120"/>
        <pc:sldMkLst>
          <pc:docMk/>
          <pc:sldMk cId="888821547" sldId="560"/>
        </pc:sldMkLst>
        <pc:spChg chg="mod">
          <ac:chgData name="Takafumi Kawazoe" userId="1246e2b2-9091-4b74-bd73-7eaa9b36ff96" providerId="ADAL" clId="{72F5FD53-B93C-4BF7-BE2B-ACC6126844D3}" dt="2018-02-09T05:29:24.638" v="148" actId="6549"/>
          <ac:spMkLst>
            <pc:docMk/>
            <pc:sldMk cId="888821547" sldId="560"/>
            <ac:spMk id="2" creationId="{00000000-0000-0000-0000-000000000000}"/>
          </ac:spMkLst>
        </pc:spChg>
        <pc:spChg chg="del">
          <ac:chgData name="Takafumi Kawazoe" userId="1246e2b2-9091-4b74-bd73-7eaa9b36ff96" providerId="ADAL" clId="{72F5FD53-B93C-4BF7-BE2B-ACC6126844D3}" dt="2018-02-09T05:29:30.754" v="149" actId="478"/>
          <ac:spMkLst>
            <pc:docMk/>
            <pc:sldMk cId="888821547" sldId="560"/>
            <ac:spMk id="5" creationId="{D2609F52-00FD-4584-A4C8-3336FE3E12AD}"/>
          </ac:spMkLst>
        </pc:spChg>
        <pc:spChg chg="del">
          <ac:chgData name="Takafumi Kawazoe" userId="1246e2b2-9091-4b74-bd73-7eaa9b36ff96" providerId="ADAL" clId="{72F5FD53-B93C-4BF7-BE2B-ACC6126844D3}" dt="2018-02-09T05:29:44.321" v="159" actId="478"/>
          <ac:spMkLst>
            <pc:docMk/>
            <pc:sldMk cId="888821547" sldId="560"/>
            <ac:spMk id="6" creationId="{59C49EA1-544D-479B-AB4F-2F6FCB889181}"/>
          </ac:spMkLst>
        </pc:spChg>
        <pc:spChg chg="mod topLvl">
          <ac:chgData name="Takafumi Kawazoe" userId="1246e2b2-9091-4b74-bd73-7eaa9b36ff96" providerId="ADAL" clId="{72F5FD53-B93C-4BF7-BE2B-ACC6126844D3}" dt="2018-02-09T05:35:31.192" v="222" actId="165"/>
          <ac:spMkLst>
            <pc:docMk/>
            <pc:sldMk cId="888821547" sldId="560"/>
            <ac:spMk id="8" creationId="{4E45094D-311F-4F0E-B829-6F18452B9A0D}"/>
          </ac:spMkLst>
        </pc:spChg>
        <pc:spChg chg="mod topLvl">
          <ac:chgData name="Takafumi Kawazoe" userId="1246e2b2-9091-4b74-bd73-7eaa9b36ff96" providerId="ADAL" clId="{72F5FD53-B93C-4BF7-BE2B-ACC6126844D3}" dt="2018-02-09T05:35:31.192" v="222" actId="165"/>
          <ac:spMkLst>
            <pc:docMk/>
            <pc:sldMk cId="888821547" sldId="560"/>
            <ac:spMk id="9" creationId="{E4E825C6-2E19-4622-A530-110606742663}"/>
          </ac:spMkLst>
        </pc:spChg>
        <pc:spChg chg="mod topLvl">
          <ac:chgData name="Takafumi Kawazoe" userId="1246e2b2-9091-4b74-bd73-7eaa9b36ff96" providerId="ADAL" clId="{72F5FD53-B93C-4BF7-BE2B-ACC6126844D3}" dt="2018-02-09T05:35:31.192" v="222" actId="165"/>
          <ac:spMkLst>
            <pc:docMk/>
            <pc:sldMk cId="888821547" sldId="560"/>
            <ac:spMk id="20" creationId="{FA8288E8-13A3-4716-9687-4CE639BC86C8}"/>
          </ac:spMkLst>
        </pc:spChg>
        <pc:spChg chg="mod topLvl">
          <ac:chgData name="Takafumi Kawazoe" userId="1246e2b2-9091-4b74-bd73-7eaa9b36ff96" providerId="ADAL" clId="{72F5FD53-B93C-4BF7-BE2B-ACC6126844D3}" dt="2018-02-09T05:35:37.442" v="231" actId="1038"/>
          <ac:spMkLst>
            <pc:docMk/>
            <pc:sldMk cId="888821547" sldId="560"/>
            <ac:spMk id="21" creationId="{5EE28C59-C6C2-47B3-A222-702365709906}"/>
          </ac:spMkLst>
        </pc:spChg>
        <pc:spChg chg="mod topLvl">
          <ac:chgData name="Takafumi Kawazoe" userId="1246e2b2-9091-4b74-bd73-7eaa9b36ff96" providerId="ADAL" clId="{72F5FD53-B93C-4BF7-BE2B-ACC6126844D3}" dt="2018-02-09T05:35:37.442" v="231" actId="1038"/>
          <ac:spMkLst>
            <pc:docMk/>
            <pc:sldMk cId="888821547" sldId="560"/>
            <ac:spMk id="22" creationId="{20209113-59D2-4E40-957E-209031AD91CF}"/>
          </ac:spMkLst>
        </pc:spChg>
        <pc:spChg chg="mod topLvl">
          <ac:chgData name="Takafumi Kawazoe" userId="1246e2b2-9091-4b74-bd73-7eaa9b36ff96" providerId="ADAL" clId="{72F5FD53-B93C-4BF7-BE2B-ACC6126844D3}" dt="2018-02-09T05:35:37.442" v="231" actId="1038"/>
          <ac:spMkLst>
            <pc:docMk/>
            <pc:sldMk cId="888821547" sldId="560"/>
            <ac:spMk id="23" creationId="{F2055201-EEBC-4035-B703-073AFFE6A23F}"/>
          </ac:spMkLst>
        </pc:spChg>
        <pc:spChg chg="mod topLvl">
          <ac:chgData name="Takafumi Kawazoe" userId="1246e2b2-9091-4b74-bd73-7eaa9b36ff96" providerId="ADAL" clId="{72F5FD53-B93C-4BF7-BE2B-ACC6126844D3}" dt="2018-02-09T05:51:59.883" v="292" actId="20577"/>
          <ac:spMkLst>
            <pc:docMk/>
            <pc:sldMk cId="888821547" sldId="560"/>
            <ac:spMk id="24" creationId="{B066DC33-DB89-48E9-9DD9-1E1F7DD4812F}"/>
          </ac:spMkLst>
        </pc:spChg>
        <pc:spChg chg="mod topLvl">
          <ac:chgData name="Takafumi Kawazoe" userId="1246e2b2-9091-4b74-bd73-7eaa9b36ff96" providerId="ADAL" clId="{72F5FD53-B93C-4BF7-BE2B-ACC6126844D3}" dt="2018-02-09T05:35:31.192" v="222" actId="165"/>
          <ac:spMkLst>
            <pc:docMk/>
            <pc:sldMk cId="888821547" sldId="560"/>
            <ac:spMk id="31" creationId="{506091D2-0435-46EA-A0E7-5A2C90F32BFF}"/>
          </ac:spMkLst>
        </pc:spChg>
        <pc:spChg chg="mod topLvl">
          <ac:chgData name="Takafumi Kawazoe" userId="1246e2b2-9091-4b74-bd73-7eaa9b36ff96" providerId="ADAL" clId="{72F5FD53-B93C-4BF7-BE2B-ACC6126844D3}" dt="2018-02-09T05:35:31.192" v="222" actId="165"/>
          <ac:spMkLst>
            <pc:docMk/>
            <pc:sldMk cId="888821547" sldId="560"/>
            <ac:spMk id="34" creationId="{97662577-9D86-4F13-9FC3-0368A76A090D}"/>
          </ac:spMkLst>
        </pc:spChg>
        <pc:spChg chg="mod topLvl">
          <ac:chgData name="Takafumi Kawazoe" userId="1246e2b2-9091-4b74-bd73-7eaa9b36ff96" providerId="ADAL" clId="{72F5FD53-B93C-4BF7-BE2B-ACC6126844D3}" dt="2018-02-09T05:35:31.192" v="222" actId="165"/>
          <ac:spMkLst>
            <pc:docMk/>
            <pc:sldMk cId="888821547" sldId="560"/>
            <ac:spMk id="36" creationId="{35BDE42B-5B01-4D2D-97E6-CF6C400729E3}"/>
          </ac:spMkLst>
        </pc:spChg>
        <pc:spChg chg="mod topLvl">
          <ac:chgData name="Takafumi Kawazoe" userId="1246e2b2-9091-4b74-bd73-7eaa9b36ff96" providerId="ADAL" clId="{72F5FD53-B93C-4BF7-BE2B-ACC6126844D3}" dt="2018-02-09T05:35:31.192" v="222" actId="165"/>
          <ac:spMkLst>
            <pc:docMk/>
            <pc:sldMk cId="888821547" sldId="560"/>
            <ac:spMk id="47" creationId="{71784BD1-E716-4348-8199-F12E622EBEE5}"/>
          </ac:spMkLst>
        </pc:spChg>
        <pc:spChg chg="mod topLvl">
          <ac:chgData name="Takafumi Kawazoe" userId="1246e2b2-9091-4b74-bd73-7eaa9b36ff96" providerId="ADAL" clId="{72F5FD53-B93C-4BF7-BE2B-ACC6126844D3}" dt="2018-02-09T05:35:31.192" v="222" actId="165"/>
          <ac:spMkLst>
            <pc:docMk/>
            <pc:sldMk cId="888821547" sldId="560"/>
            <ac:spMk id="48" creationId="{46C33776-D63C-4D35-852F-209094EB3860}"/>
          </ac:spMkLst>
        </pc:spChg>
        <pc:spChg chg="mod topLvl">
          <ac:chgData name="Takafumi Kawazoe" userId="1246e2b2-9091-4b74-bd73-7eaa9b36ff96" providerId="ADAL" clId="{72F5FD53-B93C-4BF7-BE2B-ACC6126844D3}" dt="2018-02-09T05:35:31.192" v="222" actId="165"/>
          <ac:spMkLst>
            <pc:docMk/>
            <pc:sldMk cId="888821547" sldId="560"/>
            <ac:spMk id="49" creationId="{973DB784-A744-4D2B-AF36-D491F2270672}"/>
          </ac:spMkLst>
        </pc:spChg>
        <pc:spChg chg="mod topLvl">
          <ac:chgData name="Takafumi Kawazoe" userId="1246e2b2-9091-4b74-bd73-7eaa9b36ff96" providerId="ADAL" clId="{72F5FD53-B93C-4BF7-BE2B-ACC6126844D3}" dt="2018-02-09T05:35:37.442" v="231" actId="1038"/>
          <ac:spMkLst>
            <pc:docMk/>
            <pc:sldMk cId="888821547" sldId="560"/>
            <ac:spMk id="52" creationId="{81A0B5C2-6C92-4A97-8BD8-D436562B8B98}"/>
          </ac:spMkLst>
        </pc:spChg>
        <pc:spChg chg="mod topLvl">
          <ac:chgData name="Takafumi Kawazoe" userId="1246e2b2-9091-4b74-bd73-7eaa9b36ff96" providerId="ADAL" clId="{72F5FD53-B93C-4BF7-BE2B-ACC6126844D3}" dt="2018-02-09T05:36:10.126" v="249" actId="14100"/>
          <ac:spMkLst>
            <pc:docMk/>
            <pc:sldMk cId="888821547" sldId="560"/>
            <ac:spMk id="53" creationId="{3A11C533-5C64-48EE-8344-66FCD2856E11}"/>
          </ac:spMkLst>
        </pc:spChg>
        <pc:spChg chg="mod topLvl">
          <ac:chgData name="Takafumi Kawazoe" userId="1246e2b2-9091-4b74-bd73-7eaa9b36ff96" providerId="ADAL" clId="{72F5FD53-B93C-4BF7-BE2B-ACC6126844D3}" dt="2018-02-09T05:35:37.442" v="231" actId="1038"/>
          <ac:spMkLst>
            <pc:docMk/>
            <pc:sldMk cId="888821547" sldId="560"/>
            <ac:spMk id="56" creationId="{DA3231F0-9329-4234-9010-1DA5634A919F}"/>
          </ac:spMkLst>
        </pc:spChg>
        <pc:spChg chg="mod topLvl">
          <ac:chgData name="Takafumi Kawazoe" userId="1246e2b2-9091-4b74-bd73-7eaa9b36ff96" providerId="ADAL" clId="{72F5FD53-B93C-4BF7-BE2B-ACC6126844D3}" dt="2018-02-09T05:35:37.442" v="231" actId="1038"/>
          <ac:spMkLst>
            <pc:docMk/>
            <pc:sldMk cId="888821547" sldId="560"/>
            <ac:spMk id="57" creationId="{675422CC-BC72-46F4-AA94-1E70B1EF92A7}"/>
          </ac:spMkLst>
        </pc:spChg>
        <pc:spChg chg="mod topLvl">
          <ac:chgData name="Takafumi Kawazoe" userId="1246e2b2-9091-4b74-bd73-7eaa9b36ff96" providerId="ADAL" clId="{72F5FD53-B93C-4BF7-BE2B-ACC6126844D3}" dt="2018-02-09T05:35:37.442" v="231" actId="1038"/>
          <ac:spMkLst>
            <pc:docMk/>
            <pc:sldMk cId="888821547" sldId="560"/>
            <ac:spMk id="59" creationId="{A654A1B5-EBFB-4D06-9796-9598FFCAECBC}"/>
          </ac:spMkLst>
        </pc:spChg>
        <pc:spChg chg="mod topLvl">
          <ac:chgData name="Takafumi Kawazoe" userId="1246e2b2-9091-4b74-bd73-7eaa9b36ff96" providerId="ADAL" clId="{72F5FD53-B93C-4BF7-BE2B-ACC6126844D3}" dt="2018-02-09T05:56:30.133" v="348" actId="20577"/>
          <ac:spMkLst>
            <pc:docMk/>
            <pc:sldMk cId="888821547" sldId="560"/>
            <ac:spMk id="60" creationId="{AEC51BE2-3C5D-4D61-A514-CA1C460CF9EA}"/>
          </ac:spMkLst>
        </pc:spChg>
        <pc:spChg chg="mod topLvl">
          <ac:chgData name="Takafumi Kawazoe" userId="1246e2b2-9091-4b74-bd73-7eaa9b36ff96" providerId="ADAL" clId="{72F5FD53-B93C-4BF7-BE2B-ACC6126844D3}" dt="2018-02-09T05:41:20.027" v="276" actId="14100"/>
          <ac:spMkLst>
            <pc:docMk/>
            <pc:sldMk cId="888821547" sldId="560"/>
            <ac:spMk id="65" creationId="{0CCF7E43-559E-4419-A0E5-4633BC73FB68}"/>
          </ac:spMkLst>
        </pc:spChg>
        <pc:spChg chg="mod topLvl">
          <ac:chgData name="Takafumi Kawazoe" userId="1246e2b2-9091-4b74-bd73-7eaa9b36ff96" providerId="ADAL" clId="{72F5FD53-B93C-4BF7-BE2B-ACC6126844D3}" dt="2018-02-09T05:35:31.192" v="222" actId="165"/>
          <ac:spMkLst>
            <pc:docMk/>
            <pc:sldMk cId="888821547" sldId="560"/>
            <ac:spMk id="66" creationId="{9612B841-7135-4617-BB39-EF5321F32A18}"/>
          </ac:spMkLst>
        </pc:spChg>
        <pc:spChg chg="mod topLvl">
          <ac:chgData name="Takafumi Kawazoe" userId="1246e2b2-9091-4b74-bd73-7eaa9b36ff96" providerId="ADAL" clId="{72F5FD53-B93C-4BF7-BE2B-ACC6126844D3}" dt="2018-02-09T05:37:30.410" v="253" actId="20577"/>
          <ac:spMkLst>
            <pc:docMk/>
            <pc:sldMk cId="888821547" sldId="560"/>
            <ac:spMk id="71" creationId="{5803E641-1896-41BA-AE1A-06BB3836AB11}"/>
          </ac:spMkLst>
        </pc:spChg>
        <pc:spChg chg="mod topLvl">
          <ac:chgData name="Takafumi Kawazoe" userId="1246e2b2-9091-4b74-bd73-7eaa9b36ff96" providerId="ADAL" clId="{72F5FD53-B93C-4BF7-BE2B-ACC6126844D3}" dt="2018-02-09T05:35:37.442" v="231" actId="1038"/>
          <ac:spMkLst>
            <pc:docMk/>
            <pc:sldMk cId="888821547" sldId="560"/>
            <ac:spMk id="73" creationId="{E10D3327-3E1A-468D-A984-F18BDD27BBE1}"/>
          </ac:spMkLst>
        </pc:spChg>
        <pc:spChg chg="mod topLvl">
          <ac:chgData name="Takafumi Kawazoe" userId="1246e2b2-9091-4b74-bd73-7eaa9b36ff96" providerId="ADAL" clId="{72F5FD53-B93C-4BF7-BE2B-ACC6126844D3}" dt="2018-02-09T05:35:37.442" v="231" actId="1038"/>
          <ac:spMkLst>
            <pc:docMk/>
            <pc:sldMk cId="888821547" sldId="560"/>
            <ac:spMk id="74" creationId="{63AB8BB3-5771-4794-970C-157A28DEED4A}"/>
          </ac:spMkLst>
        </pc:spChg>
        <pc:spChg chg="mod topLvl">
          <ac:chgData name="Takafumi Kawazoe" userId="1246e2b2-9091-4b74-bd73-7eaa9b36ff96" providerId="ADAL" clId="{72F5FD53-B93C-4BF7-BE2B-ACC6126844D3}" dt="2018-02-09T05:37:18.693" v="251" actId="20577"/>
          <ac:spMkLst>
            <pc:docMk/>
            <pc:sldMk cId="888821547" sldId="560"/>
            <ac:spMk id="75" creationId="{2B888B94-0B7A-4929-9433-E29DAD05D5BB}"/>
          </ac:spMkLst>
        </pc:spChg>
        <pc:spChg chg="mod topLvl">
          <ac:chgData name="Takafumi Kawazoe" userId="1246e2b2-9091-4b74-bd73-7eaa9b36ff96" providerId="ADAL" clId="{72F5FD53-B93C-4BF7-BE2B-ACC6126844D3}" dt="2018-02-09T05:35:37.442" v="231" actId="1038"/>
          <ac:spMkLst>
            <pc:docMk/>
            <pc:sldMk cId="888821547" sldId="560"/>
            <ac:spMk id="78" creationId="{B0F6D4E2-BB1A-4CE9-B458-0829ECD25763}"/>
          </ac:spMkLst>
        </pc:spChg>
        <pc:spChg chg="mod topLvl">
          <ac:chgData name="Takafumi Kawazoe" userId="1246e2b2-9091-4b74-bd73-7eaa9b36ff96" providerId="ADAL" clId="{72F5FD53-B93C-4BF7-BE2B-ACC6126844D3}" dt="2018-02-09T05:35:37.442" v="231" actId="1038"/>
          <ac:spMkLst>
            <pc:docMk/>
            <pc:sldMk cId="888821547" sldId="560"/>
            <ac:spMk id="88" creationId="{3DE51B0F-5D88-4990-AA99-940E20A85010}"/>
          </ac:spMkLst>
        </pc:spChg>
        <pc:spChg chg="del mod topLvl">
          <ac:chgData name="Takafumi Kawazoe" userId="1246e2b2-9091-4b74-bd73-7eaa9b36ff96" providerId="ADAL" clId="{72F5FD53-B93C-4BF7-BE2B-ACC6126844D3}" dt="2018-02-09T05:41:15.662" v="275" actId="478"/>
          <ac:spMkLst>
            <pc:docMk/>
            <pc:sldMk cId="888821547" sldId="560"/>
            <ac:spMk id="91" creationId="{ADE1DE64-3C37-4E46-8CBA-764A38FA631B}"/>
          </ac:spMkLst>
        </pc:spChg>
        <pc:spChg chg="mod topLvl">
          <ac:chgData name="Takafumi Kawazoe" userId="1246e2b2-9091-4b74-bd73-7eaa9b36ff96" providerId="ADAL" clId="{72F5FD53-B93C-4BF7-BE2B-ACC6126844D3}" dt="2018-02-09T05:35:56.275" v="246" actId="1076"/>
          <ac:spMkLst>
            <pc:docMk/>
            <pc:sldMk cId="888821547" sldId="560"/>
            <ac:spMk id="94" creationId="{2A299056-3D83-4EED-81B5-559502007E56}"/>
          </ac:spMkLst>
        </pc:spChg>
        <pc:spChg chg="mod topLvl">
          <ac:chgData name="Takafumi Kawazoe" userId="1246e2b2-9091-4b74-bd73-7eaa9b36ff96" providerId="ADAL" clId="{72F5FD53-B93C-4BF7-BE2B-ACC6126844D3}" dt="2018-02-09T05:35:37.442" v="231" actId="1038"/>
          <ac:spMkLst>
            <pc:docMk/>
            <pc:sldMk cId="888821547" sldId="560"/>
            <ac:spMk id="96" creationId="{DEF84DFF-8D23-43BD-9976-BA3D92EEE0E1}"/>
          </ac:spMkLst>
        </pc:spChg>
        <pc:spChg chg="del">
          <ac:chgData name="Takafumi Kawazoe" userId="1246e2b2-9091-4b74-bd73-7eaa9b36ff96" providerId="ADAL" clId="{72F5FD53-B93C-4BF7-BE2B-ACC6126844D3}" dt="2018-02-09T05:29:47.255" v="161" actId="478"/>
          <ac:spMkLst>
            <pc:docMk/>
            <pc:sldMk cId="888821547" sldId="560"/>
            <ac:spMk id="100" creationId="{A2DFF4A1-5D41-4599-900D-BE8767B78C1E}"/>
          </ac:spMkLst>
        </pc:spChg>
        <pc:spChg chg="del">
          <ac:chgData name="Takafumi Kawazoe" userId="1246e2b2-9091-4b74-bd73-7eaa9b36ff96" providerId="ADAL" clId="{72F5FD53-B93C-4BF7-BE2B-ACC6126844D3}" dt="2018-02-09T05:29:41.988" v="157" actId="478"/>
          <ac:spMkLst>
            <pc:docMk/>
            <pc:sldMk cId="888821547" sldId="560"/>
            <ac:spMk id="101" creationId="{6EA90EC4-318C-4B7C-9854-72BA71133FFB}"/>
          </ac:spMkLst>
        </pc:spChg>
        <pc:spChg chg="del">
          <ac:chgData name="Takafumi Kawazoe" userId="1246e2b2-9091-4b74-bd73-7eaa9b36ff96" providerId="ADAL" clId="{72F5FD53-B93C-4BF7-BE2B-ACC6126844D3}" dt="2018-02-09T05:29:33.188" v="150" actId="478"/>
          <ac:spMkLst>
            <pc:docMk/>
            <pc:sldMk cId="888821547" sldId="560"/>
            <ac:spMk id="104" creationId="{32376A2C-DC3C-4C00-8969-B068A3C0A104}"/>
          </ac:spMkLst>
        </pc:spChg>
        <pc:spChg chg="del">
          <ac:chgData name="Takafumi Kawazoe" userId="1246e2b2-9091-4b74-bd73-7eaa9b36ff96" providerId="ADAL" clId="{72F5FD53-B93C-4BF7-BE2B-ACC6126844D3}" dt="2018-02-09T05:29:46.588" v="160" actId="478"/>
          <ac:spMkLst>
            <pc:docMk/>
            <pc:sldMk cId="888821547" sldId="560"/>
            <ac:spMk id="105" creationId="{032F43AB-FFE7-4DBC-B755-2F8244CC5540}"/>
          </ac:spMkLst>
        </pc:spChg>
        <pc:spChg chg="del">
          <ac:chgData name="Takafumi Kawazoe" userId="1246e2b2-9091-4b74-bd73-7eaa9b36ff96" providerId="ADAL" clId="{72F5FD53-B93C-4BF7-BE2B-ACC6126844D3}" dt="2018-02-09T05:29:43.473" v="158" actId="478"/>
          <ac:spMkLst>
            <pc:docMk/>
            <pc:sldMk cId="888821547" sldId="560"/>
            <ac:spMk id="106" creationId="{48F3BE54-251E-44C2-9EBD-056DCF443930}"/>
          </ac:spMkLst>
        </pc:spChg>
        <pc:spChg chg="del">
          <ac:chgData name="Takafumi Kawazoe" userId="1246e2b2-9091-4b74-bd73-7eaa9b36ff96" providerId="ADAL" clId="{72F5FD53-B93C-4BF7-BE2B-ACC6126844D3}" dt="2018-02-09T05:29:49.372" v="162" actId="478"/>
          <ac:spMkLst>
            <pc:docMk/>
            <pc:sldMk cId="888821547" sldId="560"/>
            <ac:spMk id="107" creationId="{E7B3611B-94D1-4B00-9069-81CBAC85282C}"/>
          </ac:spMkLst>
        </pc:spChg>
        <pc:spChg chg="del">
          <ac:chgData name="Takafumi Kawazoe" userId="1246e2b2-9091-4b74-bd73-7eaa9b36ff96" providerId="ADAL" clId="{72F5FD53-B93C-4BF7-BE2B-ACC6126844D3}" dt="2018-02-09T05:29:36.538" v="153" actId="478"/>
          <ac:spMkLst>
            <pc:docMk/>
            <pc:sldMk cId="888821547" sldId="560"/>
            <ac:spMk id="108" creationId="{4D62AD95-5E6F-4BDD-94AF-9142CA23ED8B}"/>
          </ac:spMkLst>
        </pc:spChg>
        <pc:spChg chg="del">
          <ac:chgData name="Takafumi Kawazoe" userId="1246e2b2-9091-4b74-bd73-7eaa9b36ff96" providerId="ADAL" clId="{72F5FD53-B93C-4BF7-BE2B-ACC6126844D3}" dt="2018-02-09T05:29:34.156" v="151" actId="478"/>
          <ac:spMkLst>
            <pc:docMk/>
            <pc:sldMk cId="888821547" sldId="560"/>
            <ac:spMk id="109" creationId="{BB996DA8-74DA-4A93-A2C5-03DFA8C345CE}"/>
          </ac:spMkLst>
        </pc:spChg>
        <pc:spChg chg="del">
          <ac:chgData name="Takafumi Kawazoe" userId="1246e2b2-9091-4b74-bd73-7eaa9b36ff96" providerId="ADAL" clId="{72F5FD53-B93C-4BF7-BE2B-ACC6126844D3}" dt="2018-02-09T05:29:35.155" v="152" actId="478"/>
          <ac:spMkLst>
            <pc:docMk/>
            <pc:sldMk cId="888821547" sldId="560"/>
            <ac:spMk id="110" creationId="{F8D94E6F-4209-43B3-98B6-C4CD6D8977D4}"/>
          </ac:spMkLst>
        </pc:spChg>
        <pc:spChg chg="del">
          <ac:chgData name="Takafumi Kawazoe" userId="1246e2b2-9091-4b74-bd73-7eaa9b36ff96" providerId="ADAL" clId="{72F5FD53-B93C-4BF7-BE2B-ACC6126844D3}" dt="2018-02-09T05:29:38.455" v="155" actId="478"/>
          <ac:spMkLst>
            <pc:docMk/>
            <pc:sldMk cId="888821547" sldId="560"/>
            <ac:spMk id="111" creationId="{679D3F0B-E79D-4399-A6D9-88090F7DB2FA}"/>
          </ac:spMkLst>
        </pc:spChg>
        <pc:spChg chg="del">
          <ac:chgData name="Takafumi Kawazoe" userId="1246e2b2-9091-4b74-bd73-7eaa9b36ff96" providerId="ADAL" clId="{72F5FD53-B93C-4BF7-BE2B-ACC6126844D3}" dt="2018-02-09T05:29:37.755" v="154" actId="478"/>
          <ac:spMkLst>
            <pc:docMk/>
            <pc:sldMk cId="888821547" sldId="560"/>
            <ac:spMk id="112" creationId="{3285B88B-EC09-4C96-B0D0-15DF783BD55A}"/>
          </ac:spMkLst>
        </pc:spChg>
        <pc:spChg chg="del">
          <ac:chgData name="Takafumi Kawazoe" userId="1246e2b2-9091-4b74-bd73-7eaa9b36ff96" providerId="ADAL" clId="{72F5FD53-B93C-4BF7-BE2B-ACC6126844D3}" dt="2018-02-09T05:29:39.722" v="156" actId="478"/>
          <ac:spMkLst>
            <pc:docMk/>
            <pc:sldMk cId="888821547" sldId="560"/>
            <ac:spMk id="113" creationId="{0285BF98-A522-4CC5-BAD7-88F60B33AA37}"/>
          </ac:spMkLst>
        </pc:spChg>
        <pc:spChg chg="add mod">
          <ac:chgData name="Takafumi Kawazoe" userId="1246e2b2-9091-4b74-bd73-7eaa9b36ff96" providerId="ADAL" clId="{72F5FD53-B93C-4BF7-BE2B-ACC6126844D3}" dt="2018-02-09T05:58:13.101" v="350" actId="20577"/>
          <ac:spMkLst>
            <pc:docMk/>
            <pc:sldMk cId="888821547" sldId="560"/>
            <ac:spMk id="118" creationId="{C88E6B1D-BA40-47F8-A94D-64DEA003EA6D}"/>
          </ac:spMkLst>
        </pc:spChg>
        <pc:spChg chg="add del">
          <ac:chgData name="Takafumi Kawazoe" userId="1246e2b2-9091-4b74-bd73-7eaa9b36ff96" providerId="ADAL" clId="{72F5FD53-B93C-4BF7-BE2B-ACC6126844D3}" dt="2018-02-09T06:05:02.608" v="352" actId="478"/>
          <ac:spMkLst>
            <pc:docMk/>
            <pc:sldMk cId="888821547" sldId="560"/>
            <ac:spMk id="127" creationId="{50166453-9FED-48E2-9DC2-C737CB9D6AAF}"/>
          </ac:spMkLst>
        </pc:spChg>
        <pc:spChg chg="add">
          <ac:chgData name="Takafumi Kawazoe" userId="1246e2b2-9091-4b74-bd73-7eaa9b36ff96" providerId="ADAL" clId="{72F5FD53-B93C-4BF7-BE2B-ACC6126844D3}" dt="2018-02-09T06:13:29.079" v="353" actId="120"/>
          <ac:spMkLst>
            <pc:docMk/>
            <pc:sldMk cId="888821547" sldId="560"/>
            <ac:spMk id="128" creationId="{778A22D0-8D81-400A-9B83-735866A2B0AA}"/>
          </ac:spMkLst>
        </pc:spChg>
        <pc:grpChg chg="del mod">
          <ac:chgData name="Takafumi Kawazoe" userId="1246e2b2-9091-4b74-bd73-7eaa9b36ff96" providerId="ADAL" clId="{72F5FD53-B93C-4BF7-BE2B-ACC6126844D3}" dt="2018-02-09T05:35:31.192" v="222" actId="165"/>
          <ac:grpSpMkLst>
            <pc:docMk/>
            <pc:sldMk cId="888821547" sldId="560"/>
            <ac:grpSpMk id="7" creationId="{197B033A-2F41-43D1-8E6A-13806447A6DB}"/>
          </ac:grpSpMkLst>
        </pc:grpChg>
        <pc:picChg chg="mod topLvl">
          <ac:chgData name="Takafumi Kawazoe" userId="1246e2b2-9091-4b74-bd73-7eaa9b36ff96" providerId="ADAL" clId="{72F5FD53-B93C-4BF7-BE2B-ACC6126844D3}" dt="2018-02-09T05:35:37.442" v="231" actId="1038"/>
          <ac:picMkLst>
            <pc:docMk/>
            <pc:sldMk cId="888821547" sldId="560"/>
            <ac:picMk id="12" creationId="{F141CBC2-1864-4DD8-8862-44123B6D5805}"/>
          </ac:picMkLst>
        </pc:picChg>
        <pc:picChg chg="mod topLvl">
          <ac:chgData name="Takafumi Kawazoe" userId="1246e2b2-9091-4b74-bd73-7eaa9b36ff96" providerId="ADAL" clId="{72F5FD53-B93C-4BF7-BE2B-ACC6126844D3}" dt="2018-02-09T05:35:31.192" v="222" actId="165"/>
          <ac:picMkLst>
            <pc:docMk/>
            <pc:sldMk cId="888821547" sldId="560"/>
            <ac:picMk id="13" creationId="{A9D57583-8A99-40FD-806F-4A436830F2A1}"/>
          </ac:picMkLst>
        </pc:picChg>
        <pc:picChg chg="mod topLvl">
          <ac:chgData name="Takafumi Kawazoe" userId="1246e2b2-9091-4b74-bd73-7eaa9b36ff96" providerId="ADAL" clId="{72F5FD53-B93C-4BF7-BE2B-ACC6126844D3}" dt="2018-02-09T05:35:31.192" v="222" actId="165"/>
          <ac:picMkLst>
            <pc:docMk/>
            <pc:sldMk cId="888821547" sldId="560"/>
            <ac:picMk id="14" creationId="{DBC7D0FD-286C-46F9-B4B7-69BCE143A721}"/>
          </ac:picMkLst>
        </pc:picChg>
        <pc:picChg chg="mod topLvl">
          <ac:chgData name="Takafumi Kawazoe" userId="1246e2b2-9091-4b74-bd73-7eaa9b36ff96" providerId="ADAL" clId="{72F5FD53-B93C-4BF7-BE2B-ACC6126844D3}" dt="2018-02-09T05:35:31.192" v="222" actId="165"/>
          <ac:picMkLst>
            <pc:docMk/>
            <pc:sldMk cId="888821547" sldId="560"/>
            <ac:picMk id="15" creationId="{16C76D07-6ED6-4C15-ADB9-5D1E95927E17}"/>
          </ac:picMkLst>
        </pc:picChg>
        <pc:picChg chg="mod topLvl">
          <ac:chgData name="Takafumi Kawazoe" userId="1246e2b2-9091-4b74-bd73-7eaa9b36ff96" providerId="ADAL" clId="{72F5FD53-B93C-4BF7-BE2B-ACC6126844D3}" dt="2018-02-09T05:35:31.192" v="222" actId="165"/>
          <ac:picMkLst>
            <pc:docMk/>
            <pc:sldMk cId="888821547" sldId="560"/>
            <ac:picMk id="16" creationId="{E523A367-4C79-47C3-8B8F-5227AF19FF3B}"/>
          </ac:picMkLst>
        </pc:picChg>
        <pc:picChg chg="mod topLvl">
          <ac:chgData name="Takafumi Kawazoe" userId="1246e2b2-9091-4b74-bd73-7eaa9b36ff96" providerId="ADAL" clId="{72F5FD53-B93C-4BF7-BE2B-ACC6126844D3}" dt="2018-02-09T05:35:37.442" v="231" actId="1038"/>
          <ac:picMkLst>
            <pc:docMk/>
            <pc:sldMk cId="888821547" sldId="560"/>
            <ac:picMk id="17" creationId="{0D60F2BB-117E-43D0-8C6B-01780E5C7849}"/>
          </ac:picMkLst>
        </pc:picChg>
        <pc:picChg chg="mod topLvl">
          <ac:chgData name="Takafumi Kawazoe" userId="1246e2b2-9091-4b74-bd73-7eaa9b36ff96" providerId="ADAL" clId="{72F5FD53-B93C-4BF7-BE2B-ACC6126844D3}" dt="2018-02-09T05:35:37.442" v="231" actId="1038"/>
          <ac:picMkLst>
            <pc:docMk/>
            <pc:sldMk cId="888821547" sldId="560"/>
            <ac:picMk id="18" creationId="{1E7C98D2-0EB0-4FA4-BF6A-0ACB48FF9B19}"/>
          </ac:picMkLst>
        </pc:picChg>
        <pc:picChg chg="mod topLvl">
          <ac:chgData name="Takafumi Kawazoe" userId="1246e2b2-9091-4b74-bd73-7eaa9b36ff96" providerId="ADAL" clId="{72F5FD53-B93C-4BF7-BE2B-ACC6126844D3}" dt="2018-02-09T05:35:37.442" v="231" actId="1038"/>
          <ac:picMkLst>
            <pc:docMk/>
            <pc:sldMk cId="888821547" sldId="560"/>
            <ac:picMk id="19" creationId="{185E38C5-FE8C-4FC4-A0F1-6865F27C0F9F}"/>
          </ac:picMkLst>
        </pc:picChg>
        <pc:picChg chg="mod topLvl">
          <ac:chgData name="Takafumi Kawazoe" userId="1246e2b2-9091-4b74-bd73-7eaa9b36ff96" providerId="ADAL" clId="{72F5FD53-B93C-4BF7-BE2B-ACC6126844D3}" dt="2018-02-09T05:35:37.442" v="231" actId="1038"/>
          <ac:picMkLst>
            <pc:docMk/>
            <pc:sldMk cId="888821547" sldId="560"/>
            <ac:picMk id="82" creationId="{DAF00F65-2153-4240-889E-73DEF4FBE5BC}"/>
          </ac:picMkLst>
        </pc:picChg>
        <pc:picChg chg="mod topLvl">
          <ac:chgData name="Takafumi Kawazoe" userId="1246e2b2-9091-4b74-bd73-7eaa9b36ff96" providerId="ADAL" clId="{72F5FD53-B93C-4BF7-BE2B-ACC6126844D3}" dt="2018-02-09T05:35:37.442" v="231" actId="1038"/>
          <ac:picMkLst>
            <pc:docMk/>
            <pc:sldMk cId="888821547" sldId="560"/>
            <ac:picMk id="83" creationId="{24840E11-FABF-4176-B150-3DB8745A54BC}"/>
          </ac:picMkLst>
        </pc:picChg>
        <pc:cxnChg chg="mod topLvl">
          <ac:chgData name="Takafumi Kawazoe" userId="1246e2b2-9091-4b74-bd73-7eaa9b36ff96" providerId="ADAL" clId="{72F5FD53-B93C-4BF7-BE2B-ACC6126844D3}" dt="2018-02-09T05:35:37.442" v="231" actId="1038"/>
          <ac:cxnSpMkLst>
            <pc:docMk/>
            <pc:sldMk cId="888821547" sldId="560"/>
            <ac:cxnSpMk id="10" creationId="{A5D339A8-8125-47D4-BB79-1AAC8732D418}"/>
          </ac:cxnSpMkLst>
        </pc:cxnChg>
        <pc:cxnChg chg="mod topLvl">
          <ac:chgData name="Takafumi Kawazoe" userId="1246e2b2-9091-4b74-bd73-7eaa9b36ff96" providerId="ADAL" clId="{72F5FD53-B93C-4BF7-BE2B-ACC6126844D3}" dt="2018-02-09T05:35:37.442" v="231" actId="1038"/>
          <ac:cxnSpMkLst>
            <pc:docMk/>
            <pc:sldMk cId="888821547" sldId="560"/>
            <ac:cxnSpMk id="11" creationId="{74CFD473-6C11-4312-84BA-BA00BB4FCE85}"/>
          </ac:cxnSpMkLst>
        </pc:cxnChg>
        <pc:cxnChg chg="mod topLvl">
          <ac:chgData name="Takafumi Kawazoe" userId="1246e2b2-9091-4b74-bd73-7eaa9b36ff96" providerId="ADAL" clId="{72F5FD53-B93C-4BF7-BE2B-ACC6126844D3}" dt="2018-02-09T05:35:37.442" v="231" actId="1038"/>
          <ac:cxnSpMkLst>
            <pc:docMk/>
            <pc:sldMk cId="888821547" sldId="560"/>
            <ac:cxnSpMk id="25" creationId="{A3DC42F3-977B-48AD-A67F-C9A576DC901D}"/>
          </ac:cxnSpMkLst>
        </pc:cxnChg>
        <pc:cxnChg chg="mod topLvl">
          <ac:chgData name="Takafumi Kawazoe" userId="1246e2b2-9091-4b74-bd73-7eaa9b36ff96" providerId="ADAL" clId="{72F5FD53-B93C-4BF7-BE2B-ACC6126844D3}" dt="2018-02-09T05:35:37.442" v="231" actId="1038"/>
          <ac:cxnSpMkLst>
            <pc:docMk/>
            <pc:sldMk cId="888821547" sldId="560"/>
            <ac:cxnSpMk id="26" creationId="{0ACC25FA-AD7E-4464-B759-B3C427BCF97C}"/>
          </ac:cxnSpMkLst>
        </pc:cxnChg>
        <pc:cxnChg chg="mod topLvl">
          <ac:chgData name="Takafumi Kawazoe" userId="1246e2b2-9091-4b74-bd73-7eaa9b36ff96" providerId="ADAL" clId="{72F5FD53-B93C-4BF7-BE2B-ACC6126844D3}" dt="2018-02-09T05:35:37.442" v="231" actId="1038"/>
          <ac:cxnSpMkLst>
            <pc:docMk/>
            <pc:sldMk cId="888821547" sldId="560"/>
            <ac:cxnSpMk id="27" creationId="{363A028F-40C4-4C6B-B317-A054FB711C17}"/>
          </ac:cxnSpMkLst>
        </pc:cxnChg>
        <pc:cxnChg chg="mod topLvl">
          <ac:chgData name="Takafumi Kawazoe" userId="1246e2b2-9091-4b74-bd73-7eaa9b36ff96" providerId="ADAL" clId="{72F5FD53-B93C-4BF7-BE2B-ACC6126844D3}" dt="2018-02-09T05:35:37.442" v="231" actId="1038"/>
          <ac:cxnSpMkLst>
            <pc:docMk/>
            <pc:sldMk cId="888821547" sldId="560"/>
            <ac:cxnSpMk id="28" creationId="{C09B07C3-12EF-44A5-BA98-6EC48E4662CC}"/>
          </ac:cxnSpMkLst>
        </pc:cxnChg>
        <pc:cxnChg chg="mod topLvl">
          <ac:chgData name="Takafumi Kawazoe" userId="1246e2b2-9091-4b74-bd73-7eaa9b36ff96" providerId="ADAL" clId="{72F5FD53-B93C-4BF7-BE2B-ACC6126844D3}" dt="2018-02-09T05:35:37.442" v="231" actId="1038"/>
          <ac:cxnSpMkLst>
            <pc:docMk/>
            <pc:sldMk cId="888821547" sldId="560"/>
            <ac:cxnSpMk id="29" creationId="{AEC1A01D-0D4A-4DCD-888F-904D7B24E61A}"/>
          </ac:cxnSpMkLst>
        </pc:cxnChg>
        <pc:cxnChg chg="mod topLvl">
          <ac:chgData name="Takafumi Kawazoe" userId="1246e2b2-9091-4b74-bd73-7eaa9b36ff96" providerId="ADAL" clId="{72F5FD53-B93C-4BF7-BE2B-ACC6126844D3}" dt="2018-02-09T05:35:37.442" v="231" actId="1038"/>
          <ac:cxnSpMkLst>
            <pc:docMk/>
            <pc:sldMk cId="888821547" sldId="560"/>
            <ac:cxnSpMk id="30" creationId="{C585C67D-A9EF-490E-BA9D-6A0875574AF9}"/>
          </ac:cxnSpMkLst>
        </pc:cxnChg>
        <pc:cxnChg chg="mod topLvl">
          <ac:chgData name="Takafumi Kawazoe" userId="1246e2b2-9091-4b74-bd73-7eaa9b36ff96" providerId="ADAL" clId="{72F5FD53-B93C-4BF7-BE2B-ACC6126844D3}" dt="2018-02-09T05:35:31.192" v="222" actId="165"/>
          <ac:cxnSpMkLst>
            <pc:docMk/>
            <pc:sldMk cId="888821547" sldId="560"/>
            <ac:cxnSpMk id="32" creationId="{22A145B7-1841-4140-B0FC-524CC9D81648}"/>
          </ac:cxnSpMkLst>
        </pc:cxnChg>
        <pc:cxnChg chg="mod topLvl">
          <ac:chgData name="Takafumi Kawazoe" userId="1246e2b2-9091-4b74-bd73-7eaa9b36ff96" providerId="ADAL" clId="{72F5FD53-B93C-4BF7-BE2B-ACC6126844D3}" dt="2018-02-09T05:35:37.442" v="231" actId="1038"/>
          <ac:cxnSpMkLst>
            <pc:docMk/>
            <pc:sldMk cId="888821547" sldId="560"/>
            <ac:cxnSpMk id="33" creationId="{4ACC0ECC-5AD0-4C37-BF5C-0CD46EA3058E}"/>
          </ac:cxnSpMkLst>
        </pc:cxnChg>
        <pc:cxnChg chg="mod topLvl">
          <ac:chgData name="Takafumi Kawazoe" userId="1246e2b2-9091-4b74-bd73-7eaa9b36ff96" providerId="ADAL" clId="{72F5FD53-B93C-4BF7-BE2B-ACC6126844D3}" dt="2018-02-09T05:35:42.909" v="235" actId="1037"/>
          <ac:cxnSpMkLst>
            <pc:docMk/>
            <pc:sldMk cId="888821547" sldId="560"/>
            <ac:cxnSpMk id="35" creationId="{B4A95B5E-BB8E-4D65-9264-B33F0930EC1B}"/>
          </ac:cxnSpMkLst>
        </pc:cxnChg>
        <pc:cxnChg chg="del">
          <ac:chgData name="Takafumi Kawazoe" userId="1246e2b2-9091-4b74-bd73-7eaa9b36ff96" providerId="ADAL" clId="{72F5FD53-B93C-4BF7-BE2B-ACC6126844D3}" dt="2018-02-09T05:31:29.373" v="175" actId="478"/>
          <ac:cxnSpMkLst>
            <pc:docMk/>
            <pc:sldMk cId="888821547" sldId="560"/>
            <ac:cxnSpMk id="37" creationId="{86426EA0-4DC2-4AE6-AA6B-50A707D124BD}"/>
          </ac:cxnSpMkLst>
        </pc:cxnChg>
        <pc:cxnChg chg="mod topLvl">
          <ac:chgData name="Takafumi Kawazoe" userId="1246e2b2-9091-4b74-bd73-7eaa9b36ff96" providerId="ADAL" clId="{72F5FD53-B93C-4BF7-BE2B-ACC6126844D3}" dt="2018-02-09T05:35:31.192" v="222" actId="165"/>
          <ac:cxnSpMkLst>
            <pc:docMk/>
            <pc:sldMk cId="888821547" sldId="560"/>
            <ac:cxnSpMk id="38" creationId="{63BFD812-0B54-4612-BC33-75D100001BF1}"/>
          </ac:cxnSpMkLst>
        </pc:cxnChg>
        <pc:cxnChg chg="mod topLvl">
          <ac:chgData name="Takafumi Kawazoe" userId="1246e2b2-9091-4b74-bd73-7eaa9b36ff96" providerId="ADAL" clId="{72F5FD53-B93C-4BF7-BE2B-ACC6126844D3}" dt="2018-02-09T05:35:31.192" v="222" actId="165"/>
          <ac:cxnSpMkLst>
            <pc:docMk/>
            <pc:sldMk cId="888821547" sldId="560"/>
            <ac:cxnSpMk id="39" creationId="{D69D0562-A530-4F75-BB84-C57B67827A03}"/>
          </ac:cxnSpMkLst>
        </pc:cxnChg>
        <pc:cxnChg chg="mod topLvl">
          <ac:chgData name="Takafumi Kawazoe" userId="1246e2b2-9091-4b74-bd73-7eaa9b36ff96" providerId="ADAL" clId="{72F5FD53-B93C-4BF7-BE2B-ACC6126844D3}" dt="2018-02-09T05:35:31.192" v="222" actId="165"/>
          <ac:cxnSpMkLst>
            <pc:docMk/>
            <pc:sldMk cId="888821547" sldId="560"/>
            <ac:cxnSpMk id="40" creationId="{E8D4334B-25A8-41E4-92F5-94BA26BDF55D}"/>
          </ac:cxnSpMkLst>
        </pc:cxnChg>
        <pc:cxnChg chg="mod topLvl">
          <ac:chgData name="Takafumi Kawazoe" userId="1246e2b2-9091-4b74-bd73-7eaa9b36ff96" providerId="ADAL" clId="{72F5FD53-B93C-4BF7-BE2B-ACC6126844D3}" dt="2018-02-09T05:35:31.192" v="222" actId="165"/>
          <ac:cxnSpMkLst>
            <pc:docMk/>
            <pc:sldMk cId="888821547" sldId="560"/>
            <ac:cxnSpMk id="41" creationId="{100C275A-F7E9-4465-9ED5-9F2638848660}"/>
          </ac:cxnSpMkLst>
        </pc:cxnChg>
        <pc:cxnChg chg="mod topLvl">
          <ac:chgData name="Takafumi Kawazoe" userId="1246e2b2-9091-4b74-bd73-7eaa9b36ff96" providerId="ADAL" clId="{72F5FD53-B93C-4BF7-BE2B-ACC6126844D3}" dt="2018-02-09T05:35:31.192" v="222" actId="165"/>
          <ac:cxnSpMkLst>
            <pc:docMk/>
            <pc:sldMk cId="888821547" sldId="560"/>
            <ac:cxnSpMk id="42" creationId="{651D4200-5E27-4C62-B165-9BB3E0574F6C}"/>
          </ac:cxnSpMkLst>
        </pc:cxnChg>
        <pc:cxnChg chg="mod topLvl">
          <ac:chgData name="Takafumi Kawazoe" userId="1246e2b2-9091-4b74-bd73-7eaa9b36ff96" providerId="ADAL" clId="{72F5FD53-B93C-4BF7-BE2B-ACC6126844D3}" dt="2018-02-09T05:35:31.192" v="222" actId="165"/>
          <ac:cxnSpMkLst>
            <pc:docMk/>
            <pc:sldMk cId="888821547" sldId="560"/>
            <ac:cxnSpMk id="43" creationId="{9D52C4E8-3EB2-4355-B933-C2706D4963B3}"/>
          </ac:cxnSpMkLst>
        </pc:cxnChg>
        <pc:cxnChg chg="mod topLvl">
          <ac:chgData name="Takafumi Kawazoe" userId="1246e2b2-9091-4b74-bd73-7eaa9b36ff96" providerId="ADAL" clId="{72F5FD53-B93C-4BF7-BE2B-ACC6126844D3}" dt="2018-02-09T05:35:31.192" v="222" actId="165"/>
          <ac:cxnSpMkLst>
            <pc:docMk/>
            <pc:sldMk cId="888821547" sldId="560"/>
            <ac:cxnSpMk id="44" creationId="{CEB631C9-2863-4DCF-95EA-F5ED64F1FF8E}"/>
          </ac:cxnSpMkLst>
        </pc:cxnChg>
        <pc:cxnChg chg="mod topLvl">
          <ac:chgData name="Takafumi Kawazoe" userId="1246e2b2-9091-4b74-bd73-7eaa9b36ff96" providerId="ADAL" clId="{72F5FD53-B93C-4BF7-BE2B-ACC6126844D3}" dt="2018-02-09T05:35:31.192" v="222" actId="165"/>
          <ac:cxnSpMkLst>
            <pc:docMk/>
            <pc:sldMk cId="888821547" sldId="560"/>
            <ac:cxnSpMk id="45" creationId="{7F46643E-A609-4FFD-BC34-704FDBEE7DBD}"/>
          </ac:cxnSpMkLst>
        </pc:cxnChg>
        <pc:cxnChg chg="mod topLvl">
          <ac:chgData name="Takafumi Kawazoe" userId="1246e2b2-9091-4b74-bd73-7eaa9b36ff96" providerId="ADAL" clId="{72F5FD53-B93C-4BF7-BE2B-ACC6126844D3}" dt="2018-02-09T05:35:31.192" v="222" actId="165"/>
          <ac:cxnSpMkLst>
            <pc:docMk/>
            <pc:sldMk cId="888821547" sldId="560"/>
            <ac:cxnSpMk id="46" creationId="{BE1C1787-C6B9-4DE4-96C5-CC4B1C2416DA}"/>
          </ac:cxnSpMkLst>
        </pc:cxnChg>
        <pc:cxnChg chg="mod topLvl">
          <ac:chgData name="Takafumi Kawazoe" userId="1246e2b2-9091-4b74-bd73-7eaa9b36ff96" providerId="ADAL" clId="{72F5FD53-B93C-4BF7-BE2B-ACC6126844D3}" dt="2018-02-09T05:35:42.909" v="235" actId="1037"/>
          <ac:cxnSpMkLst>
            <pc:docMk/>
            <pc:sldMk cId="888821547" sldId="560"/>
            <ac:cxnSpMk id="50" creationId="{A809F7F3-4C51-4F0D-8C7F-2EAE1D482A32}"/>
          </ac:cxnSpMkLst>
        </pc:cxnChg>
        <pc:cxnChg chg="mod topLvl">
          <ac:chgData name="Takafumi Kawazoe" userId="1246e2b2-9091-4b74-bd73-7eaa9b36ff96" providerId="ADAL" clId="{72F5FD53-B93C-4BF7-BE2B-ACC6126844D3}" dt="2018-02-09T05:35:37.442" v="231" actId="1038"/>
          <ac:cxnSpMkLst>
            <pc:docMk/>
            <pc:sldMk cId="888821547" sldId="560"/>
            <ac:cxnSpMk id="51" creationId="{4DEC5A93-C9DE-4827-A24F-353D60184DD8}"/>
          </ac:cxnSpMkLst>
        </pc:cxnChg>
        <pc:cxnChg chg="mod topLvl">
          <ac:chgData name="Takafumi Kawazoe" userId="1246e2b2-9091-4b74-bd73-7eaa9b36ff96" providerId="ADAL" clId="{72F5FD53-B93C-4BF7-BE2B-ACC6126844D3}" dt="2018-02-09T05:35:37.442" v="231" actId="1038"/>
          <ac:cxnSpMkLst>
            <pc:docMk/>
            <pc:sldMk cId="888821547" sldId="560"/>
            <ac:cxnSpMk id="54" creationId="{9E1A609C-6B44-4E1D-9B96-43217979A3E2}"/>
          </ac:cxnSpMkLst>
        </pc:cxnChg>
        <pc:cxnChg chg="mod topLvl">
          <ac:chgData name="Takafumi Kawazoe" userId="1246e2b2-9091-4b74-bd73-7eaa9b36ff96" providerId="ADAL" clId="{72F5FD53-B93C-4BF7-BE2B-ACC6126844D3}" dt="2018-02-09T05:35:37.442" v="231" actId="1038"/>
          <ac:cxnSpMkLst>
            <pc:docMk/>
            <pc:sldMk cId="888821547" sldId="560"/>
            <ac:cxnSpMk id="55" creationId="{D3CB3338-6AC3-4C00-B56D-599A759C794A}"/>
          </ac:cxnSpMkLst>
        </pc:cxnChg>
        <pc:cxnChg chg="mod topLvl">
          <ac:chgData name="Takafumi Kawazoe" userId="1246e2b2-9091-4b74-bd73-7eaa9b36ff96" providerId="ADAL" clId="{72F5FD53-B93C-4BF7-BE2B-ACC6126844D3}" dt="2018-02-09T05:35:37.442" v="231" actId="1038"/>
          <ac:cxnSpMkLst>
            <pc:docMk/>
            <pc:sldMk cId="888821547" sldId="560"/>
            <ac:cxnSpMk id="58" creationId="{61245618-5467-45CD-8FF8-667A8C7A1315}"/>
          </ac:cxnSpMkLst>
        </pc:cxnChg>
        <pc:cxnChg chg="mod topLvl">
          <ac:chgData name="Takafumi Kawazoe" userId="1246e2b2-9091-4b74-bd73-7eaa9b36ff96" providerId="ADAL" clId="{72F5FD53-B93C-4BF7-BE2B-ACC6126844D3}" dt="2018-02-09T05:35:37.442" v="231" actId="1038"/>
          <ac:cxnSpMkLst>
            <pc:docMk/>
            <pc:sldMk cId="888821547" sldId="560"/>
            <ac:cxnSpMk id="61" creationId="{FA78FD99-AA97-42BA-A90F-9408E30ABF86}"/>
          </ac:cxnSpMkLst>
        </pc:cxnChg>
        <pc:cxnChg chg="mod topLvl">
          <ac:chgData name="Takafumi Kawazoe" userId="1246e2b2-9091-4b74-bd73-7eaa9b36ff96" providerId="ADAL" clId="{72F5FD53-B93C-4BF7-BE2B-ACC6126844D3}" dt="2018-02-09T05:35:37.442" v="231" actId="1038"/>
          <ac:cxnSpMkLst>
            <pc:docMk/>
            <pc:sldMk cId="888821547" sldId="560"/>
            <ac:cxnSpMk id="62" creationId="{90CBB7FA-26FF-491C-9ED1-DEC5000F2F1B}"/>
          </ac:cxnSpMkLst>
        </pc:cxnChg>
        <pc:cxnChg chg="mod topLvl">
          <ac:chgData name="Takafumi Kawazoe" userId="1246e2b2-9091-4b74-bd73-7eaa9b36ff96" providerId="ADAL" clId="{72F5FD53-B93C-4BF7-BE2B-ACC6126844D3}" dt="2018-02-09T05:35:37.442" v="231" actId="1038"/>
          <ac:cxnSpMkLst>
            <pc:docMk/>
            <pc:sldMk cId="888821547" sldId="560"/>
            <ac:cxnSpMk id="63" creationId="{452C18CE-31AE-4987-9C0B-E12B0177458A}"/>
          </ac:cxnSpMkLst>
        </pc:cxnChg>
        <pc:cxnChg chg="mod topLvl">
          <ac:chgData name="Takafumi Kawazoe" userId="1246e2b2-9091-4b74-bd73-7eaa9b36ff96" providerId="ADAL" clId="{72F5FD53-B93C-4BF7-BE2B-ACC6126844D3}" dt="2018-02-09T05:35:42.909" v="235" actId="1037"/>
          <ac:cxnSpMkLst>
            <pc:docMk/>
            <pc:sldMk cId="888821547" sldId="560"/>
            <ac:cxnSpMk id="64" creationId="{1A0F7AD7-F45C-4851-8351-EC64A13A7AA7}"/>
          </ac:cxnSpMkLst>
        </pc:cxnChg>
        <pc:cxnChg chg="mod topLvl">
          <ac:chgData name="Takafumi Kawazoe" userId="1246e2b2-9091-4b74-bd73-7eaa9b36ff96" providerId="ADAL" clId="{72F5FD53-B93C-4BF7-BE2B-ACC6126844D3}" dt="2018-02-09T05:35:31.192" v="222" actId="165"/>
          <ac:cxnSpMkLst>
            <pc:docMk/>
            <pc:sldMk cId="888821547" sldId="560"/>
            <ac:cxnSpMk id="67" creationId="{7873B94D-A447-4BC8-97C2-40CAAEC332EB}"/>
          </ac:cxnSpMkLst>
        </pc:cxnChg>
        <pc:cxnChg chg="mod topLvl">
          <ac:chgData name="Takafumi Kawazoe" userId="1246e2b2-9091-4b74-bd73-7eaa9b36ff96" providerId="ADAL" clId="{72F5FD53-B93C-4BF7-BE2B-ACC6126844D3}" dt="2018-02-09T05:35:31.192" v="222" actId="165"/>
          <ac:cxnSpMkLst>
            <pc:docMk/>
            <pc:sldMk cId="888821547" sldId="560"/>
            <ac:cxnSpMk id="68" creationId="{2C21A09C-3C94-4FEF-B749-7618E656967B}"/>
          </ac:cxnSpMkLst>
        </pc:cxnChg>
        <pc:cxnChg chg="del mod topLvl">
          <ac:chgData name="Takafumi Kawazoe" userId="1246e2b2-9091-4b74-bd73-7eaa9b36ff96" providerId="ADAL" clId="{72F5FD53-B93C-4BF7-BE2B-ACC6126844D3}" dt="2018-02-09T05:41:21.628" v="277" actId="478"/>
          <ac:cxnSpMkLst>
            <pc:docMk/>
            <pc:sldMk cId="888821547" sldId="560"/>
            <ac:cxnSpMk id="69" creationId="{EB89AFDD-D134-4664-AA14-C5BD0D61A6E5}"/>
          </ac:cxnSpMkLst>
        </pc:cxnChg>
        <pc:cxnChg chg="mod topLvl">
          <ac:chgData name="Takafumi Kawazoe" userId="1246e2b2-9091-4b74-bd73-7eaa9b36ff96" providerId="ADAL" clId="{72F5FD53-B93C-4BF7-BE2B-ACC6126844D3}" dt="2018-02-09T05:35:31.192" v="222" actId="165"/>
          <ac:cxnSpMkLst>
            <pc:docMk/>
            <pc:sldMk cId="888821547" sldId="560"/>
            <ac:cxnSpMk id="70" creationId="{2F7110C8-6BE6-403B-9017-CACFD3A977A4}"/>
          </ac:cxnSpMkLst>
        </pc:cxnChg>
        <pc:cxnChg chg="mod topLvl">
          <ac:chgData name="Takafumi Kawazoe" userId="1246e2b2-9091-4b74-bd73-7eaa9b36ff96" providerId="ADAL" clId="{72F5FD53-B93C-4BF7-BE2B-ACC6126844D3}" dt="2018-02-09T05:35:37.442" v="231" actId="1038"/>
          <ac:cxnSpMkLst>
            <pc:docMk/>
            <pc:sldMk cId="888821547" sldId="560"/>
            <ac:cxnSpMk id="72" creationId="{7208E4A3-8AEF-4D3E-B35E-B6DC820561E8}"/>
          </ac:cxnSpMkLst>
        </pc:cxnChg>
        <pc:cxnChg chg="mod topLvl">
          <ac:chgData name="Takafumi Kawazoe" userId="1246e2b2-9091-4b74-bd73-7eaa9b36ff96" providerId="ADAL" clId="{72F5FD53-B93C-4BF7-BE2B-ACC6126844D3}" dt="2018-02-09T05:35:37.442" v="231" actId="1038"/>
          <ac:cxnSpMkLst>
            <pc:docMk/>
            <pc:sldMk cId="888821547" sldId="560"/>
            <ac:cxnSpMk id="76" creationId="{05A40572-2603-4BDA-9815-C0E9E36DCD56}"/>
          </ac:cxnSpMkLst>
        </pc:cxnChg>
        <pc:cxnChg chg="mod topLvl">
          <ac:chgData name="Takafumi Kawazoe" userId="1246e2b2-9091-4b74-bd73-7eaa9b36ff96" providerId="ADAL" clId="{72F5FD53-B93C-4BF7-BE2B-ACC6126844D3}" dt="2018-02-09T05:35:37.442" v="231" actId="1038"/>
          <ac:cxnSpMkLst>
            <pc:docMk/>
            <pc:sldMk cId="888821547" sldId="560"/>
            <ac:cxnSpMk id="77" creationId="{2C4F8937-C01D-4677-8E90-CAB2EF0BBAFF}"/>
          </ac:cxnSpMkLst>
        </pc:cxnChg>
        <pc:cxnChg chg="mod topLvl">
          <ac:chgData name="Takafumi Kawazoe" userId="1246e2b2-9091-4b74-bd73-7eaa9b36ff96" providerId="ADAL" clId="{72F5FD53-B93C-4BF7-BE2B-ACC6126844D3}" dt="2018-02-09T05:41:29.844" v="280" actId="14100"/>
          <ac:cxnSpMkLst>
            <pc:docMk/>
            <pc:sldMk cId="888821547" sldId="560"/>
            <ac:cxnSpMk id="79" creationId="{85B69F9D-5A08-4DCE-A738-5A022DA46011}"/>
          </ac:cxnSpMkLst>
        </pc:cxnChg>
        <pc:cxnChg chg="mod topLvl">
          <ac:chgData name="Takafumi Kawazoe" userId="1246e2b2-9091-4b74-bd73-7eaa9b36ff96" providerId="ADAL" clId="{72F5FD53-B93C-4BF7-BE2B-ACC6126844D3}" dt="2018-02-09T05:35:37.442" v="231" actId="1038"/>
          <ac:cxnSpMkLst>
            <pc:docMk/>
            <pc:sldMk cId="888821547" sldId="560"/>
            <ac:cxnSpMk id="80" creationId="{D20543F3-FA53-4B9F-A2B7-30C126940C47}"/>
          </ac:cxnSpMkLst>
        </pc:cxnChg>
        <pc:cxnChg chg="mod topLvl">
          <ac:chgData name="Takafumi Kawazoe" userId="1246e2b2-9091-4b74-bd73-7eaa9b36ff96" providerId="ADAL" clId="{72F5FD53-B93C-4BF7-BE2B-ACC6126844D3}" dt="2018-02-09T05:35:37.442" v="231" actId="1038"/>
          <ac:cxnSpMkLst>
            <pc:docMk/>
            <pc:sldMk cId="888821547" sldId="560"/>
            <ac:cxnSpMk id="81" creationId="{B562BD49-9538-419E-9B77-FEBFAF63E7F3}"/>
          </ac:cxnSpMkLst>
        </pc:cxnChg>
        <pc:cxnChg chg="mod topLvl">
          <ac:chgData name="Takafumi Kawazoe" userId="1246e2b2-9091-4b74-bd73-7eaa9b36ff96" providerId="ADAL" clId="{72F5FD53-B93C-4BF7-BE2B-ACC6126844D3}" dt="2018-02-09T05:35:37.442" v="231" actId="1038"/>
          <ac:cxnSpMkLst>
            <pc:docMk/>
            <pc:sldMk cId="888821547" sldId="560"/>
            <ac:cxnSpMk id="84" creationId="{4793A25E-D374-4039-8311-48EFD51AECCA}"/>
          </ac:cxnSpMkLst>
        </pc:cxnChg>
        <pc:cxnChg chg="mod topLvl">
          <ac:chgData name="Takafumi Kawazoe" userId="1246e2b2-9091-4b74-bd73-7eaa9b36ff96" providerId="ADAL" clId="{72F5FD53-B93C-4BF7-BE2B-ACC6126844D3}" dt="2018-02-09T05:35:37.442" v="231" actId="1038"/>
          <ac:cxnSpMkLst>
            <pc:docMk/>
            <pc:sldMk cId="888821547" sldId="560"/>
            <ac:cxnSpMk id="85" creationId="{DDB3FA0F-0183-4BA4-96FA-39633A8B928D}"/>
          </ac:cxnSpMkLst>
        </pc:cxnChg>
        <pc:cxnChg chg="mod topLvl">
          <ac:chgData name="Takafumi Kawazoe" userId="1246e2b2-9091-4b74-bd73-7eaa9b36ff96" providerId="ADAL" clId="{72F5FD53-B93C-4BF7-BE2B-ACC6126844D3}" dt="2018-02-09T05:35:37.442" v="231" actId="1038"/>
          <ac:cxnSpMkLst>
            <pc:docMk/>
            <pc:sldMk cId="888821547" sldId="560"/>
            <ac:cxnSpMk id="86" creationId="{406F84E3-380D-44D5-AB69-9A83FC08C793}"/>
          </ac:cxnSpMkLst>
        </pc:cxnChg>
        <pc:cxnChg chg="mod topLvl">
          <ac:chgData name="Takafumi Kawazoe" userId="1246e2b2-9091-4b74-bd73-7eaa9b36ff96" providerId="ADAL" clId="{72F5FD53-B93C-4BF7-BE2B-ACC6126844D3}" dt="2018-02-09T05:35:37.442" v="231" actId="1038"/>
          <ac:cxnSpMkLst>
            <pc:docMk/>
            <pc:sldMk cId="888821547" sldId="560"/>
            <ac:cxnSpMk id="87" creationId="{FB939A55-107D-408D-946F-2554B4474465}"/>
          </ac:cxnSpMkLst>
        </pc:cxnChg>
        <pc:cxnChg chg="mod topLvl">
          <ac:chgData name="Takafumi Kawazoe" userId="1246e2b2-9091-4b74-bd73-7eaa9b36ff96" providerId="ADAL" clId="{72F5FD53-B93C-4BF7-BE2B-ACC6126844D3}" dt="2018-02-09T05:42:14.895" v="282" actId="14100"/>
          <ac:cxnSpMkLst>
            <pc:docMk/>
            <pc:sldMk cId="888821547" sldId="560"/>
            <ac:cxnSpMk id="89" creationId="{7DFA0F94-0AF4-4438-90A3-681ADC953561}"/>
          </ac:cxnSpMkLst>
        </pc:cxnChg>
        <pc:cxnChg chg="del mod topLvl">
          <ac:chgData name="Takafumi Kawazoe" userId="1246e2b2-9091-4b74-bd73-7eaa9b36ff96" providerId="ADAL" clId="{72F5FD53-B93C-4BF7-BE2B-ACC6126844D3}" dt="2018-02-09T05:41:26.378" v="279" actId="478"/>
          <ac:cxnSpMkLst>
            <pc:docMk/>
            <pc:sldMk cId="888821547" sldId="560"/>
            <ac:cxnSpMk id="90" creationId="{E662ACDC-7057-4B32-98A6-269A6B227729}"/>
          </ac:cxnSpMkLst>
        </pc:cxnChg>
        <pc:cxnChg chg="mod topLvl">
          <ac:chgData name="Takafumi Kawazoe" userId="1246e2b2-9091-4b74-bd73-7eaa9b36ff96" providerId="ADAL" clId="{72F5FD53-B93C-4BF7-BE2B-ACC6126844D3}" dt="2018-02-09T05:35:37.442" v="231" actId="1038"/>
          <ac:cxnSpMkLst>
            <pc:docMk/>
            <pc:sldMk cId="888821547" sldId="560"/>
            <ac:cxnSpMk id="92" creationId="{879C6EB6-8745-4ED6-8E5B-DFD03017AE70}"/>
          </ac:cxnSpMkLst>
        </pc:cxnChg>
        <pc:cxnChg chg="mod topLvl">
          <ac:chgData name="Takafumi Kawazoe" userId="1246e2b2-9091-4b74-bd73-7eaa9b36ff96" providerId="ADAL" clId="{72F5FD53-B93C-4BF7-BE2B-ACC6126844D3}" dt="2018-02-09T05:36:00.292" v="247" actId="14100"/>
          <ac:cxnSpMkLst>
            <pc:docMk/>
            <pc:sldMk cId="888821547" sldId="560"/>
            <ac:cxnSpMk id="93" creationId="{A109865B-44BB-4B5B-A2B5-B696A36B2990}"/>
          </ac:cxnSpMkLst>
        </pc:cxnChg>
        <pc:cxnChg chg="del mod topLvl">
          <ac:chgData name="Takafumi Kawazoe" userId="1246e2b2-9091-4b74-bd73-7eaa9b36ff96" providerId="ADAL" clId="{72F5FD53-B93C-4BF7-BE2B-ACC6126844D3}" dt="2018-02-09T05:35:47.758" v="243" actId="478"/>
          <ac:cxnSpMkLst>
            <pc:docMk/>
            <pc:sldMk cId="888821547" sldId="560"/>
            <ac:cxnSpMk id="95" creationId="{407D29BB-15F7-4329-90AE-4F5FB4EA77B1}"/>
          </ac:cxnSpMkLst>
        </pc:cxnChg>
        <pc:cxnChg chg="mod topLvl">
          <ac:chgData name="Takafumi Kawazoe" userId="1246e2b2-9091-4b74-bd73-7eaa9b36ff96" providerId="ADAL" clId="{72F5FD53-B93C-4BF7-BE2B-ACC6126844D3}" dt="2018-02-09T05:35:37.442" v="231" actId="1038"/>
          <ac:cxnSpMkLst>
            <pc:docMk/>
            <pc:sldMk cId="888821547" sldId="560"/>
            <ac:cxnSpMk id="97" creationId="{157B2313-E514-44A7-8B24-4609F9FEAEDA}"/>
          </ac:cxnSpMkLst>
        </pc:cxnChg>
        <pc:cxnChg chg="mod topLvl">
          <ac:chgData name="Takafumi Kawazoe" userId="1246e2b2-9091-4b74-bd73-7eaa9b36ff96" providerId="ADAL" clId="{72F5FD53-B93C-4BF7-BE2B-ACC6126844D3}" dt="2018-02-09T05:35:37.442" v="231" actId="1038"/>
          <ac:cxnSpMkLst>
            <pc:docMk/>
            <pc:sldMk cId="888821547" sldId="560"/>
            <ac:cxnSpMk id="98" creationId="{1915AE56-57AC-4D29-AEC8-0DFF706695EF}"/>
          </ac:cxnSpMkLst>
        </pc:cxnChg>
        <pc:cxnChg chg="mod topLvl">
          <ac:chgData name="Takafumi Kawazoe" userId="1246e2b2-9091-4b74-bd73-7eaa9b36ff96" providerId="ADAL" clId="{72F5FD53-B93C-4BF7-BE2B-ACC6126844D3}" dt="2018-02-09T05:35:31.192" v="222" actId="165"/>
          <ac:cxnSpMkLst>
            <pc:docMk/>
            <pc:sldMk cId="888821547" sldId="560"/>
            <ac:cxnSpMk id="99" creationId="{17487750-907D-441F-81AD-FF6BC7AAD950}"/>
          </ac:cxnSpMkLst>
        </pc:cxnChg>
        <pc:cxnChg chg="add mod">
          <ac:chgData name="Takafumi Kawazoe" userId="1246e2b2-9091-4b74-bd73-7eaa9b36ff96" providerId="ADAL" clId="{72F5FD53-B93C-4BF7-BE2B-ACC6126844D3}" dt="2018-02-09T05:31:22.538" v="174" actId="14100"/>
          <ac:cxnSpMkLst>
            <pc:docMk/>
            <pc:sldMk cId="888821547" sldId="560"/>
            <ac:cxnSpMk id="114" creationId="{A5CDDD31-EA7C-4B85-883B-34A369565DAF}"/>
          </ac:cxnSpMkLst>
        </pc:cxnChg>
      </pc:sldChg>
      <pc:sldChg chg="addSp modSp add">
        <pc:chgData name="Takafumi Kawazoe" userId="1246e2b2-9091-4b74-bd73-7eaa9b36ff96" providerId="ADAL" clId="{72F5FD53-B93C-4BF7-BE2B-ACC6126844D3}" dt="2018-02-09T06:29:15.526" v="383" actId="14100"/>
        <pc:sldMkLst>
          <pc:docMk/>
          <pc:sldMk cId="3849293868" sldId="564"/>
        </pc:sldMkLst>
        <pc:spChg chg="add mod">
          <ac:chgData name="Takafumi Kawazoe" userId="1246e2b2-9091-4b74-bd73-7eaa9b36ff96" providerId="ADAL" clId="{72F5FD53-B93C-4BF7-BE2B-ACC6126844D3}" dt="2018-02-09T06:29:15.526" v="383" actId="14100"/>
          <ac:spMkLst>
            <pc:docMk/>
            <pc:sldMk cId="3849293868" sldId="564"/>
            <ac:spMk id="8" creationId="{1B0554EA-E3E2-468D-B1B2-76B879A4A01D}"/>
          </ac:spMkLst>
        </pc:spChg>
        <pc:graphicFrameChg chg="mod">
          <ac:chgData name="Takafumi Kawazoe" userId="1246e2b2-9091-4b74-bd73-7eaa9b36ff96" providerId="ADAL" clId="{72F5FD53-B93C-4BF7-BE2B-ACC6126844D3}" dt="2018-02-09T06:28:41.511" v="375" actId="1076"/>
          <ac:graphicFrameMkLst>
            <pc:docMk/>
            <pc:sldMk cId="3849293868" sldId="564"/>
            <ac:graphicFrameMk id="5" creationId="{00000000-0000-0000-0000-000000000000}"/>
          </ac:graphicFrameMkLst>
        </pc:graphicFrameChg>
      </pc:sldChg>
      <pc:sldChg chg="addSp delSp modSp add">
        <pc:chgData name="Takafumi Kawazoe" userId="1246e2b2-9091-4b74-bd73-7eaa9b36ff96" providerId="ADAL" clId="{72F5FD53-B93C-4BF7-BE2B-ACC6126844D3}" dt="2018-02-09T06:49:27.407" v="785" actId="20577"/>
        <pc:sldMkLst>
          <pc:docMk/>
          <pc:sldMk cId="3836047708" sldId="565"/>
        </pc:sldMkLst>
        <pc:spChg chg="mod">
          <ac:chgData name="Takafumi Kawazoe" userId="1246e2b2-9091-4b74-bd73-7eaa9b36ff96" providerId="ADAL" clId="{72F5FD53-B93C-4BF7-BE2B-ACC6126844D3}" dt="2018-02-09T06:33:38.231" v="444" actId="20577"/>
          <ac:spMkLst>
            <pc:docMk/>
            <pc:sldMk cId="3836047708" sldId="565"/>
            <ac:spMk id="2" creationId="{00000000-0000-0000-0000-000000000000}"/>
          </ac:spMkLst>
        </pc:spChg>
        <pc:spChg chg="del">
          <ac:chgData name="Takafumi Kawazoe" userId="1246e2b2-9091-4b74-bd73-7eaa9b36ff96" providerId="ADAL" clId="{72F5FD53-B93C-4BF7-BE2B-ACC6126844D3}" dt="2018-02-09T06:33:43.959" v="445" actId="478"/>
          <ac:spMkLst>
            <pc:docMk/>
            <pc:sldMk cId="3836047708" sldId="565"/>
            <ac:spMk id="4" creationId="{00000000-0000-0000-0000-000000000000}"/>
          </ac:spMkLst>
        </pc:spChg>
        <pc:spChg chg="del">
          <ac:chgData name="Takafumi Kawazoe" userId="1246e2b2-9091-4b74-bd73-7eaa9b36ff96" providerId="ADAL" clId="{72F5FD53-B93C-4BF7-BE2B-ACC6126844D3}" dt="2018-02-09T06:33:33.838" v="433" actId="478"/>
          <ac:spMkLst>
            <pc:docMk/>
            <pc:sldMk cId="3836047708" sldId="565"/>
            <ac:spMk id="5" creationId="{00000000-0000-0000-0000-000000000000}"/>
          </ac:spMkLst>
        </pc:spChg>
        <pc:spChg chg="add del mod">
          <ac:chgData name="Takafumi Kawazoe" userId="1246e2b2-9091-4b74-bd73-7eaa9b36ff96" providerId="ADAL" clId="{72F5FD53-B93C-4BF7-BE2B-ACC6126844D3}" dt="2018-02-09T06:33:45.156" v="446" actId="478"/>
          <ac:spMkLst>
            <pc:docMk/>
            <pc:sldMk cId="3836047708" sldId="565"/>
            <ac:spMk id="7" creationId="{BA716A47-1F3E-4A07-B6BD-0D60797E3AB7}"/>
          </ac:spMkLst>
        </pc:spChg>
        <pc:spChg chg="add mod">
          <ac:chgData name="Takafumi Kawazoe" userId="1246e2b2-9091-4b74-bd73-7eaa9b36ff96" providerId="ADAL" clId="{72F5FD53-B93C-4BF7-BE2B-ACC6126844D3}" dt="2018-02-09T06:49:27.407" v="785" actId="20577"/>
          <ac:spMkLst>
            <pc:docMk/>
            <pc:sldMk cId="3836047708" sldId="565"/>
            <ac:spMk id="9" creationId="{1EC8C1F4-8186-4A43-B444-34111B994ED5}"/>
          </ac:spMkLst>
        </pc:spChg>
        <pc:spChg chg="add mod">
          <ac:chgData name="Takafumi Kawazoe" userId="1246e2b2-9091-4b74-bd73-7eaa9b36ff96" providerId="ADAL" clId="{72F5FD53-B93C-4BF7-BE2B-ACC6126844D3}" dt="2018-02-09T06:45:33.533" v="778" actId="20577"/>
          <ac:spMkLst>
            <pc:docMk/>
            <pc:sldMk cId="3836047708" sldId="565"/>
            <ac:spMk id="10" creationId="{932D744D-C4FD-416F-A8DA-E88CAB800856}"/>
          </ac:spMkLst>
        </pc:spChg>
        <pc:spChg chg="add mod">
          <ac:chgData name="Takafumi Kawazoe" userId="1246e2b2-9091-4b74-bd73-7eaa9b36ff96" providerId="ADAL" clId="{72F5FD53-B93C-4BF7-BE2B-ACC6126844D3}" dt="2018-02-09T06:45:36.168" v="779" actId="20577"/>
          <ac:spMkLst>
            <pc:docMk/>
            <pc:sldMk cId="3836047708" sldId="565"/>
            <ac:spMk id="11" creationId="{69C49F48-6706-42FE-B2F3-ADB9B268201D}"/>
          </ac:spMkLst>
        </pc:spChg>
        <pc:spChg chg="add mod">
          <ac:chgData name="Takafumi Kawazoe" userId="1246e2b2-9091-4b74-bd73-7eaa9b36ff96" providerId="ADAL" clId="{72F5FD53-B93C-4BF7-BE2B-ACC6126844D3}" dt="2018-02-09T06:44:44.565" v="770" actId="20577"/>
          <ac:spMkLst>
            <pc:docMk/>
            <pc:sldMk cId="3836047708" sldId="565"/>
            <ac:spMk id="12" creationId="{9B4393A6-DE4B-4618-B256-857F56D94C5A}"/>
          </ac:spMkLst>
        </pc:spChg>
        <pc:graphicFrameChg chg="add mod">
          <ac:chgData name="Takafumi Kawazoe" userId="1246e2b2-9091-4b74-bd73-7eaa9b36ff96" providerId="ADAL" clId="{72F5FD53-B93C-4BF7-BE2B-ACC6126844D3}" dt="2018-02-09T06:43:55.499" v="747" actId="20577"/>
          <ac:graphicFrameMkLst>
            <pc:docMk/>
            <pc:sldMk cId="3836047708" sldId="565"/>
            <ac:graphicFrameMk id="8" creationId="{B92C639F-29A7-4039-B34D-53AE3D8C815E}"/>
          </ac:graphicFrameMkLst>
        </pc:graphicFrameChg>
      </pc:sldChg>
    </pc:docChg>
  </pc:docChgLst>
  <pc:docChgLst>
    <pc:chgData name="Takafumi Kawazoe" userId="1246e2b2-9091-4b74-bd73-7eaa9b36ff96" providerId="ADAL" clId="{0E4AE06C-56F5-4B9A-88B3-9F2E398906C8}"/>
    <pc:docChg chg="undo redo custSel addSld delSld modSld">
      <pc:chgData name="Takafumi Kawazoe" userId="1246e2b2-9091-4b74-bd73-7eaa9b36ff96" providerId="ADAL" clId="{0E4AE06C-56F5-4B9A-88B3-9F2E398906C8}" dt="2018-02-06T06:04:44.462" v="1199" actId="1582"/>
      <pc:docMkLst>
        <pc:docMk/>
      </pc:docMkLst>
      <pc:sldChg chg="modSp">
        <pc:chgData name="Takafumi Kawazoe" userId="1246e2b2-9091-4b74-bd73-7eaa9b36ff96" providerId="ADAL" clId="{0E4AE06C-56F5-4B9A-88B3-9F2E398906C8}" dt="2018-02-05T12:05:59.780" v="7" actId="20577"/>
        <pc:sldMkLst>
          <pc:docMk/>
          <pc:sldMk cId="2108828312" sldId="257"/>
        </pc:sldMkLst>
        <pc:spChg chg="mod">
          <ac:chgData name="Takafumi Kawazoe" userId="1246e2b2-9091-4b74-bd73-7eaa9b36ff96" providerId="ADAL" clId="{0E4AE06C-56F5-4B9A-88B3-9F2E398906C8}" dt="2018-02-05T12:05:59.780" v="7" actId="20577"/>
          <ac:spMkLst>
            <pc:docMk/>
            <pc:sldMk cId="2108828312" sldId="257"/>
            <ac:spMk id="3" creationId="{00000000-0000-0000-0000-000000000000}"/>
          </ac:spMkLst>
        </pc:spChg>
      </pc:sldChg>
      <pc:sldChg chg="addSp delSp modSp">
        <pc:chgData name="Takafumi Kawazoe" userId="1246e2b2-9091-4b74-bd73-7eaa9b36ff96" providerId="ADAL" clId="{0E4AE06C-56F5-4B9A-88B3-9F2E398906C8}" dt="2018-02-06T04:37:07.918" v="444" actId="947"/>
        <pc:sldMkLst>
          <pc:docMk/>
          <pc:sldMk cId="4192374371" sldId="522"/>
        </pc:sldMkLst>
        <pc:spChg chg="mod">
          <ac:chgData name="Takafumi Kawazoe" userId="1246e2b2-9091-4b74-bd73-7eaa9b36ff96" providerId="ADAL" clId="{0E4AE06C-56F5-4B9A-88B3-9F2E398906C8}" dt="2018-02-06T04:35:56.592" v="441" actId="14100"/>
          <ac:spMkLst>
            <pc:docMk/>
            <pc:sldMk cId="4192374371" sldId="522"/>
            <ac:spMk id="6" creationId="{59C49EA1-544D-479B-AB4F-2F6FCB889181}"/>
          </ac:spMkLst>
        </pc:spChg>
        <pc:spChg chg="mod">
          <ac:chgData name="Takafumi Kawazoe" userId="1246e2b2-9091-4b74-bd73-7eaa9b36ff96" providerId="ADAL" clId="{0E4AE06C-56F5-4B9A-88B3-9F2E398906C8}" dt="2018-02-05T12:36:09.243" v="186" actId="1076"/>
          <ac:spMkLst>
            <pc:docMk/>
            <pc:sldMk cId="4192374371" sldId="522"/>
            <ac:spMk id="104" creationId="{32376A2C-DC3C-4C00-8969-B068A3C0A104}"/>
          </ac:spMkLst>
        </pc:spChg>
        <pc:spChg chg="mod">
          <ac:chgData name="Takafumi Kawazoe" userId="1246e2b2-9091-4b74-bd73-7eaa9b36ff96" providerId="ADAL" clId="{0E4AE06C-56F5-4B9A-88B3-9F2E398906C8}" dt="2018-02-05T12:36:14.243" v="187" actId="1076"/>
          <ac:spMkLst>
            <pc:docMk/>
            <pc:sldMk cId="4192374371" sldId="522"/>
            <ac:spMk id="105" creationId="{032F43AB-FFE7-4DBC-B755-2F8244CC5540}"/>
          </ac:spMkLst>
        </pc:spChg>
        <pc:spChg chg="add del">
          <ac:chgData name="Takafumi Kawazoe" userId="1246e2b2-9091-4b74-bd73-7eaa9b36ff96" providerId="ADAL" clId="{0E4AE06C-56F5-4B9A-88B3-9F2E398906C8}" dt="2018-02-06T04:32:19.227" v="388" actId="478"/>
          <ac:spMkLst>
            <pc:docMk/>
            <pc:sldMk cId="4192374371" sldId="522"/>
            <ac:spMk id="111" creationId="{679D3F0B-E79D-4399-A6D9-88090F7DB2FA}"/>
          </ac:spMkLst>
        </pc:spChg>
        <pc:spChg chg="mod">
          <ac:chgData name="Takafumi Kawazoe" userId="1246e2b2-9091-4b74-bd73-7eaa9b36ff96" providerId="ADAL" clId="{0E4AE06C-56F5-4B9A-88B3-9F2E398906C8}" dt="2018-02-06T04:37:07.918" v="444" actId="947"/>
          <ac:spMkLst>
            <pc:docMk/>
            <pc:sldMk cId="4192374371" sldId="522"/>
            <ac:spMk id="112" creationId="{3285B88B-EC09-4C96-B0D0-15DF783BD55A}"/>
          </ac:spMkLst>
        </pc:spChg>
        <pc:spChg chg="mod">
          <ac:chgData name="Takafumi Kawazoe" userId="1246e2b2-9091-4b74-bd73-7eaa9b36ff96" providerId="ADAL" clId="{0E4AE06C-56F5-4B9A-88B3-9F2E398906C8}" dt="2018-02-06T04:34:04.343" v="440" actId="1076"/>
          <ac:spMkLst>
            <pc:docMk/>
            <pc:sldMk cId="4192374371" sldId="522"/>
            <ac:spMk id="113" creationId="{0285BF98-A522-4CC5-BAD7-88F60B33AA37}"/>
          </ac:spMkLst>
        </pc:spChg>
      </pc:sldChg>
      <pc:sldChg chg="modSp">
        <pc:chgData name="Takafumi Kawazoe" userId="1246e2b2-9091-4b74-bd73-7eaa9b36ff96" providerId="ADAL" clId="{0E4AE06C-56F5-4B9A-88B3-9F2E398906C8}" dt="2018-02-06T05:32:29.820" v="908" actId="20577"/>
        <pc:sldMkLst>
          <pc:docMk/>
          <pc:sldMk cId="1941846779" sldId="530"/>
        </pc:sldMkLst>
        <pc:spChg chg="mod">
          <ac:chgData name="Takafumi Kawazoe" userId="1246e2b2-9091-4b74-bd73-7eaa9b36ff96" providerId="ADAL" clId="{0E4AE06C-56F5-4B9A-88B3-9F2E398906C8}" dt="2018-02-06T04:45:13.370" v="470" actId="14100"/>
          <ac:spMkLst>
            <pc:docMk/>
            <pc:sldMk cId="1941846779" sldId="530"/>
            <ac:spMk id="209" creationId="{4453B5DB-AC4E-41D0-8A3D-E2E6968B6EEC}"/>
          </ac:spMkLst>
        </pc:spChg>
        <pc:spChg chg="mod">
          <ac:chgData name="Takafumi Kawazoe" userId="1246e2b2-9091-4b74-bd73-7eaa9b36ff96" providerId="ADAL" clId="{0E4AE06C-56F5-4B9A-88B3-9F2E398906C8}" dt="2018-02-06T04:44:47.098" v="459" actId="404"/>
          <ac:spMkLst>
            <pc:docMk/>
            <pc:sldMk cId="1941846779" sldId="530"/>
            <ac:spMk id="210" creationId="{54782937-2A86-4DBE-A5DB-25FDEE8A7BF5}"/>
          </ac:spMkLst>
        </pc:spChg>
        <pc:spChg chg="mod">
          <ac:chgData name="Takafumi Kawazoe" userId="1246e2b2-9091-4b74-bd73-7eaa9b36ff96" providerId="ADAL" clId="{0E4AE06C-56F5-4B9A-88B3-9F2E398906C8}" dt="2018-02-06T04:45:10.104" v="469" actId="14100"/>
          <ac:spMkLst>
            <pc:docMk/>
            <pc:sldMk cId="1941846779" sldId="530"/>
            <ac:spMk id="228" creationId="{1F7431C1-F568-4D2A-8F20-06FB7FE069B8}"/>
          </ac:spMkLst>
        </pc:spChg>
        <pc:spChg chg="mod">
          <ac:chgData name="Takafumi Kawazoe" userId="1246e2b2-9091-4b74-bd73-7eaa9b36ff96" providerId="ADAL" clId="{0E4AE06C-56F5-4B9A-88B3-9F2E398906C8}" dt="2018-02-06T05:32:29.820" v="908" actId="20577"/>
          <ac:spMkLst>
            <pc:docMk/>
            <pc:sldMk cId="1941846779" sldId="530"/>
            <ac:spMk id="276" creationId="{B9B2DA32-F6C5-4D87-9CA3-A8567087154C}"/>
          </ac:spMkLst>
        </pc:spChg>
        <pc:cxnChg chg="mod">
          <ac:chgData name="Takafumi Kawazoe" userId="1246e2b2-9091-4b74-bd73-7eaa9b36ff96" providerId="ADAL" clId="{0E4AE06C-56F5-4B9A-88B3-9F2E398906C8}" dt="2018-02-06T04:45:13.370" v="470" actId="14100"/>
          <ac:cxnSpMkLst>
            <pc:docMk/>
            <pc:sldMk cId="1941846779" sldId="530"/>
            <ac:cxnSpMk id="211" creationId="{C9BEC72B-E859-4A8D-8ED5-F3A02B5BF79A}"/>
          </ac:cxnSpMkLst>
        </pc:cxnChg>
        <pc:cxnChg chg="mod">
          <ac:chgData name="Takafumi Kawazoe" userId="1246e2b2-9091-4b74-bd73-7eaa9b36ff96" providerId="ADAL" clId="{0E4AE06C-56F5-4B9A-88B3-9F2E398906C8}" dt="2018-02-06T04:45:13.370" v="470" actId="14100"/>
          <ac:cxnSpMkLst>
            <pc:docMk/>
            <pc:sldMk cId="1941846779" sldId="530"/>
            <ac:cxnSpMk id="219" creationId="{5ADA16E7-9084-4E47-BCD8-808C6387AE2F}"/>
          </ac:cxnSpMkLst>
        </pc:cxnChg>
        <pc:cxnChg chg="mod">
          <ac:chgData name="Takafumi Kawazoe" userId="1246e2b2-9091-4b74-bd73-7eaa9b36ff96" providerId="ADAL" clId="{0E4AE06C-56F5-4B9A-88B3-9F2E398906C8}" dt="2018-02-06T04:45:10.104" v="469" actId="14100"/>
          <ac:cxnSpMkLst>
            <pc:docMk/>
            <pc:sldMk cId="1941846779" sldId="530"/>
            <ac:cxnSpMk id="231" creationId="{FEADB2D2-C015-4079-9E0A-7AEF7DE9973B}"/>
          </ac:cxnSpMkLst>
        </pc:cxnChg>
      </pc:sldChg>
      <pc:sldChg chg="addSp modSp">
        <pc:chgData name="Takafumi Kawazoe" userId="1246e2b2-9091-4b74-bd73-7eaa9b36ff96" providerId="ADAL" clId="{0E4AE06C-56F5-4B9A-88B3-9F2E398906C8}" dt="2018-02-06T05:32:14.676" v="907" actId="20577"/>
        <pc:sldMkLst>
          <pc:docMk/>
          <pc:sldMk cId="2590515304" sldId="532"/>
        </pc:sldMkLst>
        <pc:spChg chg="add mod">
          <ac:chgData name="Takafumi Kawazoe" userId="1246e2b2-9091-4b74-bd73-7eaa9b36ff96" providerId="ADAL" clId="{0E4AE06C-56F5-4B9A-88B3-9F2E398906C8}" dt="2018-02-06T05:24:20.415" v="820" actId="14100"/>
          <ac:spMkLst>
            <pc:docMk/>
            <pc:sldMk cId="2590515304" sldId="532"/>
            <ac:spMk id="4" creationId="{DFA53396-C5B2-40DA-ACAB-F7ACB71FD100}"/>
          </ac:spMkLst>
        </pc:spChg>
        <pc:spChg chg="mod">
          <ac:chgData name="Takafumi Kawazoe" userId="1246e2b2-9091-4b74-bd73-7eaa9b36ff96" providerId="ADAL" clId="{0E4AE06C-56F5-4B9A-88B3-9F2E398906C8}" dt="2018-02-06T05:32:14.676" v="907" actId="20577"/>
          <ac:spMkLst>
            <pc:docMk/>
            <pc:sldMk cId="2590515304" sldId="532"/>
            <ac:spMk id="276" creationId="{B9B2DA32-F6C5-4D87-9CA3-A8567087154C}"/>
          </ac:spMkLst>
        </pc:spChg>
      </pc:sldChg>
      <pc:sldChg chg="addSp delSp modSp">
        <pc:chgData name="Takafumi Kawazoe" userId="1246e2b2-9091-4b74-bd73-7eaa9b36ff96" providerId="ADAL" clId="{0E4AE06C-56F5-4B9A-88B3-9F2E398906C8}" dt="2018-02-06T05:29:25.027" v="892" actId="20577"/>
        <pc:sldMkLst>
          <pc:docMk/>
          <pc:sldMk cId="1048890315" sldId="533"/>
        </pc:sldMkLst>
        <pc:spChg chg="add mod">
          <ac:chgData name="Takafumi Kawazoe" userId="1246e2b2-9091-4b74-bd73-7eaa9b36ff96" providerId="ADAL" clId="{0E4AE06C-56F5-4B9A-88B3-9F2E398906C8}" dt="2018-02-05T12:44:39.830" v="280" actId="1076"/>
          <ac:spMkLst>
            <pc:docMk/>
            <pc:sldMk cId="1048890315" sldId="533"/>
            <ac:spMk id="7" creationId="{2CD72BF2-E43B-4BFB-98DC-2B13168A7FDA}"/>
          </ac:spMkLst>
        </pc:spChg>
        <pc:spChg chg="del">
          <ac:chgData name="Takafumi Kawazoe" userId="1246e2b2-9091-4b74-bd73-7eaa9b36ff96" providerId="ADAL" clId="{0E4AE06C-56F5-4B9A-88B3-9F2E398906C8}" dt="2018-02-05T12:41:09.363" v="225" actId="478"/>
          <ac:spMkLst>
            <pc:docMk/>
            <pc:sldMk cId="1048890315" sldId="533"/>
            <ac:spMk id="90" creationId="{F7C0B554-D4D4-4D71-813B-E914CD21E59E}"/>
          </ac:spMkLst>
        </pc:spChg>
        <pc:spChg chg="del">
          <ac:chgData name="Takafumi Kawazoe" userId="1246e2b2-9091-4b74-bd73-7eaa9b36ff96" providerId="ADAL" clId="{0E4AE06C-56F5-4B9A-88B3-9F2E398906C8}" dt="2018-02-05T12:41:09.363" v="225" actId="478"/>
          <ac:spMkLst>
            <pc:docMk/>
            <pc:sldMk cId="1048890315" sldId="533"/>
            <ac:spMk id="100" creationId="{E189DCC8-F6B5-4A9A-8D8E-A65102129067}"/>
          </ac:spMkLst>
        </pc:spChg>
        <pc:spChg chg="del">
          <ac:chgData name="Takafumi Kawazoe" userId="1246e2b2-9091-4b74-bd73-7eaa9b36ff96" providerId="ADAL" clId="{0E4AE06C-56F5-4B9A-88B3-9F2E398906C8}" dt="2018-02-05T12:41:09.363" v="225" actId="478"/>
          <ac:spMkLst>
            <pc:docMk/>
            <pc:sldMk cId="1048890315" sldId="533"/>
            <ac:spMk id="104" creationId="{19BBAC7E-C72F-4617-8D11-439034DFAF72}"/>
          </ac:spMkLst>
        </pc:spChg>
        <pc:spChg chg="del">
          <ac:chgData name="Takafumi Kawazoe" userId="1246e2b2-9091-4b74-bd73-7eaa9b36ff96" providerId="ADAL" clId="{0E4AE06C-56F5-4B9A-88B3-9F2E398906C8}" dt="2018-02-05T12:41:09.363" v="225" actId="478"/>
          <ac:spMkLst>
            <pc:docMk/>
            <pc:sldMk cId="1048890315" sldId="533"/>
            <ac:spMk id="106" creationId="{B02853E9-3A98-46E1-967F-C1912E443019}"/>
          </ac:spMkLst>
        </pc:spChg>
        <pc:spChg chg="del">
          <ac:chgData name="Takafumi Kawazoe" userId="1246e2b2-9091-4b74-bd73-7eaa9b36ff96" providerId="ADAL" clId="{0E4AE06C-56F5-4B9A-88B3-9F2E398906C8}" dt="2018-02-05T12:41:09.363" v="225" actId="478"/>
          <ac:spMkLst>
            <pc:docMk/>
            <pc:sldMk cId="1048890315" sldId="533"/>
            <ac:spMk id="114" creationId="{5B03BAE8-62DC-4141-9113-387394AE6DF1}"/>
          </ac:spMkLst>
        </pc:spChg>
        <pc:spChg chg="del">
          <ac:chgData name="Takafumi Kawazoe" userId="1246e2b2-9091-4b74-bd73-7eaa9b36ff96" providerId="ADAL" clId="{0E4AE06C-56F5-4B9A-88B3-9F2E398906C8}" dt="2018-02-05T12:41:09.363" v="225" actId="478"/>
          <ac:spMkLst>
            <pc:docMk/>
            <pc:sldMk cId="1048890315" sldId="533"/>
            <ac:spMk id="117" creationId="{48F956F5-7C1C-4686-BF38-C62810C5B5FC}"/>
          </ac:spMkLst>
        </pc:spChg>
        <pc:spChg chg="del">
          <ac:chgData name="Takafumi Kawazoe" userId="1246e2b2-9091-4b74-bd73-7eaa9b36ff96" providerId="ADAL" clId="{0E4AE06C-56F5-4B9A-88B3-9F2E398906C8}" dt="2018-02-05T12:41:09.363" v="225" actId="478"/>
          <ac:spMkLst>
            <pc:docMk/>
            <pc:sldMk cId="1048890315" sldId="533"/>
            <ac:spMk id="121" creationId="{35CBEA85-3CA3-451A-9611-ECD1A042AD0D}"/>
          </ac:spMkLst>
        </pc:spChg>
        <pc:spChg chg="del">
          <ac:chgData name="Takafumi Kawazoe" userId="1246e2b2-9091-4b74-bd73-7eaa9b36ff96" providerId="ADAL" clId="{0E4AE06C-56F5-4B9A-88B3-9F2E398906C8}" dt="2018-02-05T12:41:09.363" v="225" actId="478"/>
          <ac:spMkLst>
            <pc:docMk/>
            <pc:sldMk cId="1048890315" sldId="533"/>
            <ac:spMk id="126" creationId="{1994691F-CE2A-4455-BED2-325F26438803}"/>
          </ac:spMkLst>
        </pc:spChg>
        <pc:spChg chg="del">
          <ac:chgData name="Takafumi Kawazoe" userId="1246e2b2-9091-4b74-bd73-7eaa9b36ff96" providerId="ADAL" clId="{0E4AE06C-56F5-4B9A-88B3-9F2E398906C8}" dt="2018-02-05T12:41:09.363" v="225" actId="478"/>
          <ac:spMkLst>
            <pc:docMk/>
            <pc:sldMk cId="1048890315" sldId="533"/>
            <ac:spMk id="128" creationId="{9A565AF2-C860-48FC-94AE-556CA2FE0EC4}"/>
          </ac:spMkLst>
        </pc:spChg>
        <pc:spChg chg="del">
          <ac:chgData name="Takafumi Kawazoe" userId="1246e2b2-9091-4b74-bd73-7eaa9b36ff96" providerId="ADAL" clId="{0E4AE06C-56F5-4B9A-88B3-9F2E398906C8}" dt="2018-02-05T12:41:09.363" v="225" actId="478"/>
          <ac:spMkLst>
            <pc:docMk/>
            <pc:sldMk cId="1048890315" sldId="533"/>
            <ac:spMk id="129" creationId="{D97A04F5-AEB5-4239-9216-A47901FB9AB8}"/>
          </ac:spMkLst>
        </pc:spChg>
        <pc:spChg chg="del">
          <ac:chgData name="Takafumi Kawazoe" userId="1246e2b2-9091-4b74-bd73-7eaa9b36ff96" providerId="ADAL" clId="{0E4AE06C-56F5-4B9A-88B3-9F2E398906C8}" dt="2018-02-05T12:41:09.363" v="225" actId="478"/>
          <ac:spMkLst>
            <pc:docMk/>
            <pc:sldMk cId="1048890315" sldId="533"/>
            <ac:spMk id="130" creationId="{414BDE58-0560-4B0A-8C19-80ADB7DEA985}"/>
          </ac:spMkLst>
        </pc:spChg>
        <pc:spChg chg="del">
          <ac:chgData name="Takafumi Kawazoe" userId="1246e2b2-9091-4b74-bd73-7eaa9b36ff96" providerId="ADAL" clId="{0E4AE06C-56F5-4B9A-88B3-9F2E398906C8}" dt="2018-02-05T12:41:09.363" v="225" actId="478"/>
          <ac:spMkLst>
            <pc:docMk/>
            <pc:sldMk cId="1048890315" sldId="533"/>
            <ac:spMk id="131" creationId="{CBDAA0BD-4090-44CB-8514-AE2D3A206B67}"/>
          </ac:spMkLst>
        </pc:spChg>
        <pc:spChg chg="del">
          <ac:chgData name="Takafumi Kawazoe" userId="1246e2b2-9091-4b74-bd73-7eaa9b36ff96" providerId="ADAL" clId="{0E4AE06C-56F5-4B9A-88B3-9F2E398906C8}" dt="2018-02-05T12:41:09.363" v="225" actId="478"/>
          <ac:spMkLst>
            <pc:docMk/>
            <pc:sldMk cId="1048890315" sldId="533"/>
            <ac:spMk id="132" creationId="{F7C48B15-4EBD-446F-9C5B-EA09A6FE6558}"/>
          </ac:spMkLst>
        </pc:spChg>
        <pc:spChg chg="del">
          <ac:chgData name="Takafumi Kawazoe" userId="1246e2b2-9091-4b74-bd73-7eaa9b36ff96" providerId="ADAL" clId="{0E4AE06C-56F5-4B9A-88B3-9F2E398906C8}" dt="2018-02-05T12:41:09.363" v="225" actId="478"/>
          <ac:spMkLst>
            <pc:docMk/>
            <pc:sldMk cId="1048890315" sldId="533"/>
            <ac:spMk id="134" creationId="{B50AB42A-B306-4297-A92B-464E73D2E14C}"/>
          </ac:spMkLst>
        </pc:spChg>
        <pc:spChg chg="del">
          <ac:chgData name="Takafumi Kawazoe" userId="1246e2b2-9091-4b74-bd73-7eaa9b36ff96" providerId="ADAL" clId="{0E4AE06C-56F5-4B9A-88B3-9F2E398906C8}" dt="2018-02-05T12:41:04.563" v="223" actId="478"/>
          <ac:spMkLst>
            <pc:docMk/>
            <pc:sldMk cId="1048890315" sldId="533"/>
            <ac:spMk id="135" creationId="{ADAEFFED-7A1A-408F-AA6C-31F64021D4CE}"/>
          </ac:spMkLst>
        </pc:spChg>
        <pc:spChg chg="del">
          <ac:chgData name="Takafumi Kawazoe" userId="1246e2b2-9091-4b74-bd73-7eaa9b36ff96" providerId="ADAL" clId="{0E4AE06C-56F5-4B9A-88B3-9F2E398906C8}" dt="2018-02-05T12:41:09.363" v="225" actId="478"/>
          <ac:spMkLst>
            <pc:docMk/>
            <pc:sldMk cId="1048890315" sldId="533"/>
            <ac:spMk id="136" creationId="{156E522A-5D10-43C7-9D2E-0E0EE0A8C46F}"/>
          </ac:spMkLst>
        </pc:spChg>
        <pc:spChg chg="del">
          <ac:chgData name="Takafumi Kawazoe" userId="1246e2b2-9091-4b74-bd73-7eaa9b36ff96" providerId="ADAL" clId="{0E4AE06C-56F5-4B9A-88B3-9F2E398906C8}" dt="2018-02-05T12:41:09.363" v="225" actId="478"/>
          <ac:spMkLst>
            <pc:docMk/>
            <pc:sldMk cId="1048890315" sldId="533"/>
            <ac:spMk id="140" creationId="{87148924-BDA5-4110-A30D-77EE828FEE33}"/>
          </ac:spMkLst>
        </pc:spChg>
        <pc:spChg chg="del">
          <ac:chgData name="Takafumi Kawazoe" userId="1246e2b2-9091-4b74-bd73-7eaa9b36ff96" providerId="ADAL" clId="{0E4AE06C-56F5-4B9A-88B3-9F2E398906C8}" dt="2018-02-05T12:41:09.363" v="225" actId="478"/>
          <ac:spMkLst>
            <pc:docMk/>
            <pc:sldMk cId="1048890315" sldId="533"/>
            <ac:spMk id="141" creationId="{A267A9A2-4F86-4E5F-8708-B43E1D9BBE47}"/>
          </ac:spMkLst>
        </pc:spChg>
        <pc:spChg chg="del">
          <ac:chgData name="Takafumi Kawazoe" userId="1246e2b2-9091-4b74-bd73-7eaa9b36ff96" providerId="ADAL" clId="{0E4AE06C-56F5-4B9A-88B3-9F2E398906C8}" dt="2018-02-05T12:41:09.363" v="225" actId="478"/>
          <ac:spMkLst>
            <pc:docMk/>
            <pc:sldMk cId="1048890315" sldId="533"/>
            <ac:spMk id="142" creationId="{F67F3D5E-0B6C-438A-B590-254B2CE6BDFF}"/>
          </ac:spMkLst>
        </pc:spChg>
        <pc:spChg chg="del">
          <ac:chgData name="Takafumi Kawazoe" userId="1246e2b2-9091-4b74-bd73-7eaa9b36ff96" providerId="ADAL" clId="{0E4AE06C-56F5-4B9A-88B3-9F2E398906C8}" dt="2018-02-05T12:41:09.363" v="225" actId="478"/>
          <ac:spMkLst>
            <pc:docMk/>
            <pc:sldMk cId="1048890315" sldId="533"/>
            <ac:spMk id="143" creationId="{8DB9E26E-E1EC-47F8-905E-5824F9B8CE3D}"/>
          </ac:spMkLst>
        </pc:spChg>
        <pc:spChg chg="mod topLvl">
          <ac:chgData name="Takafumi Kawazoe" userId="1246e2b2-9091-4b74-bd73-7eaa9b36ff96" providerId="ADAL" clId="{0E4AE06C-56F5-4B9A-88B3-9F2E398906C8}" dt="2018-02-05T12:41:46.711" v="233" actId="165"/>
          <ac:spMkLst>
            <pc:docMk/>
            <pc:sldMk cId="1048890315" sldId="533"/>
            <ac:spMk id="145" creationId="{9542D5C9-DC74-48D8-BD66-301DBEFE1A67}"/>
          </ac:spMkLst>
        </pc:spChg>
        <pc:spChg chg="del">
          <ac:chgData name="Takafumi Kawazoe" userId="1246e2b2-9091-4b74-bd73-7eaa9b36ff96" providerId="ADAL" clId="{0E4AE06C-56F5-4B9A-88B3-9F2E398906C8}" dt="2018-02-06T04:36:14.924" v="442" actId="478"/>
          <ac:spMkLst>
            <pc:docMk/>
            <pc:sldMk cId="1048890315" sldId="533"/>
            <ac:spMk id="152" creationId="{DA4AAF17-D761-4145-B41E-16F082A5E7F0}"/>
          </ac:spMkLst>
        </pc:spChg>
        <pc:spChg chg="mod topLvl">
          <ac:chgData name="Takafumi Kawazoe" userId="1246e2b2-9091-4b74-bd73-7eaa9b36ff96" providerId="ADAL" clId="{0E4AE06C-56F5-4B9A-88B3-9F2E398906C8}" dt="2018-02-05T12:45:00.997" v="284" actId="1037"/>
          <ac:spMkLst>
            <pc:docMk/>
            <pc:sldMk cId="1048890315" sldId="533"/>
            <ac:spMk id="159" creationId="{DDC75DEE-883C-4827-B638-06A18517D97E}"/>
          </ac:spMkLst>
        </pc:spChg>
        <pc:spChg chg="del">
          <ac:chgData name="Takafumi Kawazoe" userId="1246e2b2-9091-4b74-bd73-7eaa9b36ff96" providerId="ADAL" clId="{0E4AE06C-56F5-4B9A-88B3-9F2E398906C8}" dt="2018-02-05T12:41:04.563" v="223" actId="478"/>
          <ac:spMkLst>
            <pc:docMk/>
            <pc:sldMk cId="1048890315" sldId="533"/>
            <ac:spMk id="160" creationId="{058B4B87-44DF-48D0-B0CF-7CCCED83AAD6}"/>
          </ac:spMkLst>
        </pc:spChg>
        <pc:spChg chg="del">
          <ac:chgData name="Takafumi Kawazoe" userId="1246e2b2-9091-4b74-bd73-7eaa9b36ff96" providerId="ADAL" clId="{0E4AE06C-56F5-4B9A-88B3-9F2E398906C8}" dt="2018-02-05T12:41:04.563" v="223" actId="478"/>
          <ac:spMkLst>
            <pc:docMk/>
            <pc:sldMk cId="1048890315" sldId="533"/>
            <ac:spMk id="167" creationId="{A5CB5E94-6553-48C6-B776-F149E10BCD50}"/>
          </ac:spMkLst>
        </pc:spChg>
        <pc:spChg chg="del">
          <ac:chgData name="Takafumi Kawazoe" userId="1246e2b2-9091-4b74-bd73-7eaa9b36ff96" providerId="ADAL" clId="{0E4AE06C-56F5-4B9A-88B3-9F2E398906C8}" dt="2018-02-05T12:41:04.563" v="223" actId="478"/>
          <ac:spMkLst>
            <pc:docMk/>
            <pc:sldMk cId="1048890315" sldId="533"/>
            <ac:spMk id="168" creationId="{552F263B-484E-4619-9EF4-2C43E26167B0}"/>
          </ac:spMkLst>
        </pc:spChg>
        <pc:spChg chg="mod topLvl">
          <ac:chgData name="Takafumi Kawazoe" userId="1246e2b2-9091-4b74-bd73-7eaa9b36ff96" providerId="ADAL" clId="{0E4AE06C-56F5-4B9A-88B3-9F2E398906C8}" dt="2018-02-05T12:41:46.711" v="233" actId="165"/>
          <ac:spMkLst>
            <pc:docMk/>
            <pc:sldMk cId="1048890315" sldId="533"/>
            <ac:spMk id="169" creationId="{8A4B80CF-3DD1-47C3-9E8F-7A40718AC84E}"/>
          </ac:spMkLst>
        </pc:spChg>
        <pc:spChg chg="del">
          <ac:chgData name="Takafumi Kawazoe" userId="1246e2b2-9091-4b74-bd73-7eaa9b36ff96" providerId="ADAL" clId="{0E4AE06C-56F5-4B9A-88B3-9F2E398906C8}" dt="2018-02-05T12:41:04.563" v="223" actId="478"/>
          <ac:spMkLst>
            <pc:docMk/>
            <pc:sldMk cId="1048890315" sldId="533"/>
            <ac:spMk id="170" creationId="{B3703F7C-C910-4DD1-93B7-99A6B3956502}"/>
          </ac:spMkLst>
        </pc:spChg>
        <pc:spChg chg="del">
          <ac:chgData name="Takafumi Kawazoe" userId="1246e2b2-9091-4b74-bd73-7eaa9b36ff96" providerId="ADAL" clId="{0E4AE06C-56F5-4B9A-88B3-9F2E398906C8}" dt="2018-02-05T12:41:04.563" v="223" actId="478"/>
          <ac:spMkLst>
            <pc:docMk/>
            <pc:sldMk cId="1048890315" sldId="533"/>
            <ac:spMk id="178" creationId="{57C4E3E6-D96E-4133-A91E-F2CCC1871D50}"/>
          </ac:spMkLst>
        </pc:spChg>
        <pc:spChg chg="del">
          <ac:chgData name="Takafumi Kawazoe" userId="1246e2b2-9091-4b74-bd73-7eaa9b36ff96" providerId="ADAL" clId="{0E4AE06C-56F5-4B9A-88B3-9F2E398906C8}" dt="2018-02-05T12:41:04.563" v="223" actId="478"/>
          <ac:spMkLst>
            <pc:docMk/>
            <pc:sldMk cId="1048890315" sldId="533"/>
            <ac:spMk id="181" creationId="{CAE90935-E8F9-4322-B79B-8E0A5A4F2A19}"/>
          </ac:spMkLst>
        </pc:spChg>
        <pc:spChg chg="mod topLvl">
          <ac:chgData name="Takafumi Kawazoe" userId="1246e2b2-9091-4b74-bd73-7eaa9b36ff96" providerId="ADAL" clId="{0E4AE06C-56F5-4B9A-88B3-9F2E398906C8}" dt="2018-02-05T12:41:46.711" v="233" actId="165"/>
          <ac:spMkLst>
            <pc:docMk/>
            <pc:sldMk cId="1048890315" sldId="533"/>
            <ac:spMk id="183" creationId="{5C99C9EF-0F30-42ED-B490-8287CB1974C3}"/>
          </ac:spMkLst>
        </pc:spChg>
        <pc:spChg chg="del">
          <ac:chgData name="Takafumi Kawazoe" userId="1246e2b2-9091-4b74-bd73-7eaa9b36ff96" providerId="ADAL" clId="{0E4AE06C-56F5-4B9A-88B3-9F2E398906C8}" dt="2018-02-05T12:41:04.563" v="223" actId="478"/>
          <ac:spMkLst>
            <pc:docMk/>
            <pc:sldMk cId="1048890315" sldId="533"/>
            <ac:spMk id="184" creationId="{C6C00790-6AF5-4DEF-B027-99832A66FC06}"/>
          </ac:spMkLst>
        </pc:spChg>
        <pc:spChg chg="mod topLvl">
          <ac:chgData name="Takafumi Kawazoe" userId="1246e2b2-9091-4b74-bd73-7eaa9b36ff96" providerId="ADAL" clId="{0E4AE06C-56F5-4B9A-88B3-9F2E398906C8}" dt="2018-02-05T12:41:46.711" v="233" actId="165"/>
          <ac:spMkLst>
            <pc:docMk/>
            <pc:sldMk cId="1048890315" sldId="533"/>
            <ac:spMk id="187" creationId="{3F706081-3E25-4593-87F6-F965679D7446}"/>
          </ac:spMkLst>
        </pc:spChg>
        <pc:spChg chg="del">
          <ac:chgData name="Takafumi Kawazoe" userId="1246e2b2-9091-4b74-bd73-7eaa9b36ff96" providerId="ADAL" clId="{0E4AE06C-56F5-4B9A-88B3-9F2E398906C8}" dt="2018-02-05T12:41:04.563" v="223" actId="478"/>
          <ac:spMkLst>
            <pc:docMk/>
            <pc:sldMk cId="1048890315" sldId="533"/>
            <ac:spMk id="190" creationId="{01924C5F-B6BA-4ACA-B7E3-FE7A17C56948}"/>
          </ac:spMkLst>
        </pc:spChg>
        <pc:spChg chg="del">
          <ac:chgData name="Takafumi Kawazoe" userId="1246e2b2-9091-4b74-bd73-7eaa9b36ff96" providerId="ADAL" clId="{0E4AE06C-56F5-4B9A-88B3-9F2E398906C8}" dt="2018-02-05T12:41:04.563" v="223" actId="478"/>
          <ac:spMkLst>
            <pc:docMk/>
            <pc:sldMk cId="1048890315" sldId="533"/>
            <ac:spMk id="192" creationId="{9A7406DB-20EA-444D-89CB-1014BFAB0DC0}"/>
          </ac:spMkLst>
        </pc:spChg>
        <pc:spChg chg="del">
          <ac:chgData name="Takafumi Kawazoe" userId="1246e2b2-9091-4b74-bd73-7eaa9b36ff96" providerId="ADAL" clId="{0E4AE06C-56F5-4B9A-88B3-9F2E398906C8}" dt="2018-02-05T12:41:04.563" v="223" actId="478"/>
          <ac:spMkLst>
            <pc:docMk/>
            <pc:sldMk cId="1048890315" sldId="533"/>
            <ac:spMk id="193" creationId="{0D67B4B1-C1B6-400E-B2FC-DEA9E714260F}"/>
          </ac:spMkLst>
        </pc:spChg>
        <pc:spChg chg="del">
          <ac:chgData name="Takafumi Kawazoe" userId="1246e2b2-9091-4b74-bd73-7eaa9b36ff96" providerId="ADAL" clId="{0E4AE06C-56F5-4B9A-88B3-9F2E398906C8}" dt="2018-02-05T12:41:04.563" v="223" actId="478"/>
          <ac:spMkLst>
            <pc:docMk/>
            <pc:sldMk cId="1048890315" sldId="533"/>
            <ac:spMk id="196" creationId="{9D8FCAA8-5E8E-4897-8FFE-D71084052000}"/>
          </ac:spMkLst>
        </pc:spChg>
        <pc:spChg chg="del">
          <ac:chgData name="Takafumi Kawazoe" userId="1246e2b2-9091-4b74-bd73-7eaa9b36ff96" providerId="ADAL" clId="{0E4AE06C-56F5-4B9A-88B3-9F2E398906C8}" dt="2018-02-05T12:41:04.563" v="223" actId="478"/>
          <ac:spMkLst>
            <pc:docMk/>
            <pc:sldMk cId="1048890315" sldId="533"/>
            <ac:spMk id="197" creationId="{7BDFD235-22F1-4372-A139-25264BD07AB3}"/>
          </ac:spMkLst>
        </pc:spChg>
        <pc:spChg chg="del">
          <ac:chgData name="Takafumi Kawazoe" userId="1246e2b2-9091-4b74-bd73-7eaa9b36ff96" providerId="ADAL" clId="{0E4AE06C-56F5-4B9A-88B3-9F2E398906C8}" dt="2018-02-05T12:41:04.563" v="223" actId="478"/>
          <ac:spMkLst>
            <pc:docMk/>
            <pc:sldMk cId="1048890315" sldId="533"/>
            <ac:spMk id="198" creationId="{8FAC71CB-B7CD-4A5E-BE75-9E21F8F37369}"/>
          </ac:spMkLst>
        </pc:spChg>
        <pc:spChg chg="del">
          <ac:chgData name="Takafumi Kawazoe" userId="1246e2b2-9091-4b74-bd73-7eaa9b36ff96" providerId="ADAL" clId="{0E4AE06C-56F5-4B9A-88B3-9F2E398906C8}" dt="2018-02-05T12:41:04.563" v="223" actId="478"/>
          <ac:spMkLst>
            <pc:docMk/>
            <pc:sldMk cId="1048890315" sldId="533"/>
            <ac:spMk id="199" creationId="{E193AE9E-71FE-4741-A2F3-83BA71C7EA39}"/>
          </ac:spMkLst>
        </pc:spChg>
        <pc:spChg chg="del">
          <ac:chgData name="Takafumi Kawazoe" userId="1246e2b2-9091-4b74-bd73-7eaa9b36ff96" providerId="ADAL" clId="{0E4AE06C-56F5-4B9A-88B3-9F2E398906C8}" dt="2018-02-05T12:41:04.563" v="223" actId="478"/>
          <ac:spMkLst>
            <pc:docMk/>
            <pc:sldMk cId="1048890315" sldId="533"/>
            <ac:spMk id="201" creationId="{FF56EAD0-E3E0-4E43-AD56-E9394FC079CE}"/>
          </ac:spMkLst>
        </pc:spChg>
        <pc:spChg chg="del">
          <ac:chgData name="Takafumi Kawazoe" userId="1246e2b2-9091-4b74-bd73-7eaa9b36ff96" providerId="ADAL" clId="{0E4AE06C-56F5-4B9A-88B3-9F2E398906C8}" dt="2018-02-05T12:41:06.279" v="224" actId="478"/>
          <ac:spMkLst>
            <pc:docMk/>
            <pc:sldMk cId="1048890315" sldId="533"/>
            <ac:spMk id="202" creationId="{751BD656-D4DF-40A3-9895-6914375AD218}"/>
          </ac:spMkLst>
        </pc:spChg>
        <pc:spChg chg="mod">
          <ac:chgData name="Takafumi Kawazoe" userId="1246e2b2-9091-4b74-bd73-7eaa9b36ff96" providerId="ADAL" clId="{0E4AE06C-56F5-4B9A-88B3-9F2E398906C8}" dt="2018-02-05T12:41:34.213" v="232" actId="1037"/>
          <ac:spMkLst>
            <pc:docMk/>
            <pc:sldMk cId="1048890315" sldId="533"/>
            <ac:spMk id="203" creationId="{8491E761-DCC1-4894-A4FE-B6B12800816E}"/>
          </ac:spMkLst>
        </pc:spChg>
        <pc:spChg chg="mod">
          <ac:chgData name="Takafumi Kawazoe" userId="1246e2b2-9091-4b74-bd73-7eaa9b36ff96" providerId="ADAL" clId="{0E4AE06C-56F5-4B9A-88B3-9F2E398906C8}" dt="2018-02-05T12:41:34.213" v="232" actId="1037"/>
          <ac:spMkLst>
            <pc:docMk/>
            <pc:sldMk cId="1048890315" sldId="533"/>
            <ac:spMk id="204" creationId="{7A695CFE-0EF7-4CA2-916C-869658964814}"/>
          </ac:spMkLst>
        </pc:spChg>
        <pc:spChg chg="mod">
          <ac:chgData name="Takafumi Kawazoe" userId="1246e2b2-9091-4b74-bd73-7eaa9b36ff96" providerId="ADAL" clId="{0E4AE06C-56F5-4B9A-88B3-9F2E398906C8}" dt="2018-02-05T12:41:34.213" v="232" actId="1037"/>
          <ac:spMkLst>
            <pc:docMk/>
            <pc:sldMk cId="1048890315" sldId="533"/>
            <ac:spMk id="205" creationId="{6DA3517B-0641-4DA3-9D59-B144518D845B}"/>
          </ac:spMkLst>
        </pc:spChg>
        <pc:spChg chg="del">
          <ac:chgData name="Takafumi Kawazoe" userId="1246e2b2-9091-4b74-bd73-7eaa9b36ff96" providerId="ADAL" clId="{0E4AE06C-56F5-4B9A-88B3-9F2E398906C8}" dt="2018-02-05T12:41:04.563" v="223" actId="478"/>
          <ac:spMkLst>
            <pc:docMk/>
            <pc:sldMk cId="1048890315" sldId="533"/>
            <ac:spMk id="206" creationId="{655FE31E-DC43-4303-AC59-13B0A87BCD7F}"/>
          </ac:spMkLst>
        </pc:spChg>
        <pc:spChg chg="del">
          <ac:chgData name="Takafumi Kawazoe" userId="1246e2b2-9091-4b74-bd73-7eaa9b36ff96" providerId="ADAL" clId="{0E4AE06C-56F5-4B9A-88B3-9F2E398906C8}" dt="2018-02-05T12:41:04.563" v="223" actId="478"/>
          <ac:spMkLst>
            <pc:docMk/>
            <pc:sldMk cId="1048890315" sldId="533"/>
            <ac:spMk id="207" creationId="{7C91ABE6-BCB7-4BE4-9C93-619F41342121}"/>
          </ac:spMkLst>
        </pc:spChg>
        <pc:spChg chg="del">
          <ac:chgData name="Takafumi Kawazoe" userId="1246e2b2-9091-4b74-bd73-7eaa9b36ff96" providerId="ADAL" clId="{0E4AE06C-56F5-4B9A-88B3-9F2E398906C8}" dt="2018-02-05T12:41:04.563" v="223" actId="478"/>
          <ac:spMkLst>
            <pc:docMk/>
            <pc:sldMk cId="1048890315" sldId="533"/>
            <ac:spMk id="208" creationId="{7EFD4F9B-39B7-4F6F-882F-D9027707F678}"/>
          </ac:spMkLst>
        </pc:spChg>
        <pc:spChg chg="mod topLvl">
          <ac:chgData name="Takafumi Kawazoe" userId="1246e2b2-9091-4b74-bd73-7eaa9b36ff96" providerId="ADAL" clId="{0E4AE06C-56F5-4B9A-88B3-9F2E398906C8}" dt="2018-02-05T12:41:46.711" v="233" actId="165"/>
          <ac:spMkLst>
            <pc:docMk/>
            <pc:sldMk cId="1048890315" sldId="533"/>
            <ac:spMk id="214" creationId="{02A35FFB-407D-40FF-923C-24894619619B}"/>
          </ac:spMkLst>
        </pc:spChg>
        <pc:spChg chg="mod topLvl">
          <ac:chgData name="Takafumi Kawazoe" userId="1246e2b2-9091-4b74-bd73-7eaa9b36ff96" providerId="ADAL" clId="{0E4AE06C-56F5-4B9A-88B3-9F2E398906C8}" dt="2018-02-05T12:41:46.711" v="233" actId="165"/>
          <ac:spMkLst>
            <pc:docMk/>
            <pc:sldMk cId="1048890315" sldId="533"/>
            <ac:spMk id="217" creationId="{5D48CA1B-CB7F-496D-85F1-28BE359A3933}"/>
          </ac:spMkLst>
        </pc:spChg>
        <pc:spChg chg="mod topLvl">
          <ac:chgData name="Takafumi Kawazoe" userId="1246e2b2-9091-4b74-bd73-7eaa9b36ff96" providerId="ADAL" clId="{0E4AE06C-56F5-4B9A-88B3-9F2E398906C8}" dt="2018-02-05T12:41:46.711" v="233" actId="165"/>
          <ac:spMkLst>
            <pc:docMk/>
            <pc:sldMk cId="1048890315" sldId="533"/>
            <ac:spMk id="219" creationId="{998B1861-C0BD-44AF-A7C7-100AD597AFE1}"/>
          </ac:spMkLst>
        </pc:spChg>
        <pc:spChg chg="mod topLvl">
          <ac:chgData name="Takafumi Kawazoe" userId="1246e2b2-9091-4b74-bd73-7eaa9b36ff96" providerId="ADAL" clId="{0E4AE06C-56F5-4B9A-88B3-9F2E398906C8}" dt="2018-02-05T12:41:46.711" v="233" actId="165"/>
          <ac:spMkLst>
            <pc:docMk/>
            <pc:sldMk cId="1048890315" sldId="533"/>
            <ac:spMk id="220" creationId="{321F0C6C-003D-4479-B164-49F9D39EFC88}"/>
          </ac:spMkLst>
        </pc:spChg>
        <pc:spChg chg="mod topLvl">
          <ac:chgData name="Takafumi Kawazoe" userId="1246e2b2-9091-4b74-bd73-7eaa9b36ff96" providerId="ADAL" clId="{0E4AE06C-56F5-4B9A-88B3-9F2E398906C8}" dt="2018-02-05T12:41:46.711" v="233" actId="165"/>
          <ac:spMkLst>
            <pc:docMk/>
            <pc:sldMk cId="1048890315" sldId="533"/>
            <ac:spMk id="223" creationId="{402BC6DE-EC72-41B7-BAEC-96ED54F038D7}"/>
          </ac:spMkLst>
        </pc:spChg>
        <pc:spChg chg="mod topLvl">
          <ac:chgData name="Takafumi Kawazoe" userId="1246e2b2-9091-4b74-bd73-7eaa9b36ff96" providerId="ADAL" clId="{0E4AE06C-56F5-4B9A-88B3-9F2E398906C8}" dt="2018-02-05T12:41:46.711" v="233" actId="165"/>
          <ac:spMkLst>
            <pc:docMk/>
            <pc:sldMk cId="1048890315" sldId="533"/>
            <ac:spMk id="226" creationId="{A75BA311-8C8B-45D2-AB0A-786E94AA51D2}"/>
          </ac:spMkLst>
        </pc:spChg>
        <pc:spChg chg="del mod topLvl">
          <ac:chgData name="Takafumi Kawazoe" userId="1246e2b2-9091-4b74-bd73-7eaa9b36ff96" providerId="ADAL" clId="{0E4AE06C-56F5-4B9A-88B3-9F2E398906C8}" dt="2018-02-06T04:36:18.031" v="443" actId="478"/>
          <ac:spMkLst>
            <pc:docMk/>
            <pc:sldMk cId="1048890315" sldId="533"/>
            <ac:spMk id="228" creationId="{A810E627-1045-4457-B9E7-A3D57ED89CA3}"/>
          </ac:spMkLst>
        </pc:spChg>
        <pc:spChg chg="add mod">
          <ac:chgData name="Takafumi Kawazoe" userId="1246e2b2-9091-4b74-bd73-7eaa9b36ff96" providerId="ADAL" clId="{0E4AE06C-56F5-4B9A-88B3-9F2E398906C8}" dt="2018-02-05T12:41:28.962" v="227" actId="1076"/>
          <ac:spMkLst>
            <pc:docMk/>
            <pc:sldMk cId="1048890315" sldId="533"/>
            <ac:spMk id="229" creationId="{E5BF2A8C-F919-4C57-A1E4-63D5000F7411}"/>
          </ac:spMkLst>
        </pc:spChg>
        <pc:spChg chg="add del mod">
          <ac:chgData name="Takafumi Kawazoe" userId="1246e2b2-9091-4b74-bd73-7eaa9b36ff96" providerId="ADAL" clId="{0E4AE06C-56F5-4B9A-88B3-9F2E398906C8}" dt="2018-02-05T12:42:03.796" v="236" actId="478"/>
          <ac:spMkLst>
            <pc:docMk/>
            <pc:sldMk cId="1048890315" sldId="533"/>
            <ac:spMk id="230" creationId="{DDBA17E5-1439-4188-A11A-F0FC0606A1EE}"/>
          </ac:spMkLst>
        </pc:spChg>
        <pc:spChg chg="add del mod">
          <ac:chgData name="Takafumi Kawazoe" userId="1246e2b2-9091-4b74-bd73-7eaa9b36ff96" providerId="ADAL" clId="{0E4AE06C-56F5-4B9A-88B3-9F2E398906C8}" dt="2018-02-05T12:42:04.279" v="237" actId="478"/>
          <ac:spMkLst>
            <pc:docMk/>
            <pc:sldMk cId="1048890315" sldId="533"/>
            <ac:spMk id="231" creationId="{4CEF5129-0BFB-4826-9782-2A11080585BE}"/>
          </ac:spMkLst>
        </pc:spChg>
        <pc:spChg chg="add mod">
          <ac:chgData name="Takafumi Kawazoe" userId="1246e2b2-9091-4b74-bd73-7eaa9b36ff96" providerId="ADAL" clId="{0E4AE06C-56F5-4B9A-88B3-9F2E398906C8}" dt="2018-02-05T12:41:28.962" v="227" actId="1076"/>
          <ac:spMkLst>
            <pc:docMk/>
            <pc:sldMk cId="1048890315" sldId="533"/>
            <ac:spMk id="232" creationId="{FC9B417B-7E45-4C50-ABAE-3B21F6790B18}"/>
          </ac:spMkLst>
        </pc:spChg>
        <pc:spChg chg="add mod">
          <ac:chgData name="Takafumi Kawazoe" userId="1246e2b2-9091-4b74-bd73-7eaa9b36ff96" providerId="ADAL" clId="{0E4AE06C-56F5-4B9A-88B3-9F2E398906C8}" dt="2018-02-05T12:41:28.962" v="227" actId="1076"/>
          <ac:spMkLst>
            <pc:docMk/>
            <pc:sldMk cId="1048890315" sldId="533"/>
            <ac:spMk id="233" creationId="{399F2C1B-4660-4F99-8176-2393D6FE56DE}"/>
          </ac:spMkLst>
        </pc:spChg>
        <pc:spChg chg="add mod">
          <ac:chgData name="Takafumi Kawazoe" userId="1246e2b2-9091-4b74-bd73-7eaa9b36ff96" providerId="ADAL" clId="{0E4AE06C-56F5-4B9A-88B3-9F2E398906C8}" dt="2018-02-06T05:26:47.936" v="885" actId="20577"/>
          <ac:spMkLst>
            <pc:docMk/>
            <pc:sldMk cId="1048890315" sldId="533"/>
            <ac:spMk id="234" creationId="{B41D12E9-D5B3-46D0-A7D3-E94D1C2D19AE}"/>
          </ac:spMkLst>
        </pc:spChg>
        <pc:spChg chg="add mod">
          <ac:chgData name="Takafumi Kawazoe" userId="1246e2b2-9091-4b74-bd73-7eaa9b36ff96" providerId="ADAL" clId="{0E4AE06C-56F5-4B9A-88B3-9F2E398906C8}" dt="2018-02-05T12:43:46.463" v="262" actId="1037"/>
          <ac:spMkLst>
            <pc:docMk/>
            <pc:sldMk cId="1048890315" sldId="533"/>
            <ac:spMk id="235" creationId="{1DE71BE0-22C8-4077-B69F-BCF85A3B8973}"/>
          </ac:spMkLst>
        </pc:spChg>
        <pc:spChg chg="mod">
          <ac:chgData name="Takafumi Kawazoe" userId="1246e2b2-9091-4b74-bd73-7eaa9b36ff96" providerId="ADAL" clId="{0E4AE06C-56F5-4B9A-88B3-9F2E398906C8}" dt="2018-02-06T05:29:25.027" v="892" actId="20577"/>
          <ac:spMkLst>
            <pc:docMk/>
            <pc:sldMk cId="1048890315" sldId="533"/>
            <ac:spMk id="276" creationId="{B9B2DA32-F6C5-4D87-9CA3-A8567087154C}"/>
          </ac:spMkLst>
        </pc:spChg>
        <pc:grpChg chg="add del mod">
          <ac:chgData name="Takafumi Kawazoe" userId="1246e2b2-9091-4b74-bd73-7eaa9b36ff96" providerId="ADAL" clId="{0E4AE06C-56F5-4B9A-88B3-9F2E398906C8}" dt="2018-02-05T12:41:46.711" v="233" actId="165"/>
          <ac:grpSpMkLst>
            <pc:docMk/>
            <pc:sldMk cId="1048890315" sldId="533"/>
            <ac:grpSpMk id="144" creationId="{8263D7A2-5262-4E23-A9B3-FB44557C112F}"/>
          </ac:grpSpMkLst>
        </pc:grpChg>
        <pc:picChg chg="del">
          <ac:chgData name="Takafumi Kawazoe" userId="1246e2b2-9091-4b74-bd73-7eaa9b36ff96" providerId="ADAL" clId="{0E4AE06C-56F5-4B9A-88B3-9F2E398906C8}" dt="2018-02-05T12:41:09.363" v="225" actId="478"/>
          <ac:picMkLst>
            <pc:docMk/>
            <pc:sldMk cId="1048890315" sldId="533"/>
            <ac:picMk id="95" creationId="{4102752F-A811-4F21-9244-745BD74807A4}"/>
          </ac:picMkLst>
        </pc:picChg>
        <pc:picChg chg="del">
          <ac:chgData name="Takafumi Kawazoe" userId="1246e2b2-9091-4b74-bd73-7eaa9b36ff96" providerId="ADAL" clId="{0E4AE06C-56F5-4B9A-88B3-9F2E398906C8}" dt="2018-02-05T12:41:09.363" v="225" actId="478"/>
          <ac:picMkLst>
            <pc:docMk/>
            <pc:sldMk cId="1048890315" sldId="533"/>
            <ac:picMk id="97" creationId="{9914E96C-7AC3-4CC1-A31E-CCE1EF897052}"/>
          </ac:picMkLst>
        </pc:picChg>
        <pc:picChg chg="del">
          <ac:chgData name="Takafumi Kawazoe" userId="1246e2b2-9091-4b74-bd73-7eaa9b36ff96" providerId="ADAL" clId="{0E4AE06C-56F5-4B9A-88B3-9F2E398906C8}" dt="2018-02-05T12:41:09.363" v="225" actId="478"/>
          <ac:picMkLst>
            <pc:docMk/>
            <pc:sldMk cId="1048890315" sldId="533"/>
            <ac:picMk id="98" creationId="{ECF73B46-DB63-434F-BC8F-18564FB15FA9}"/>
          </ac:picMkLst>
        </pc:picChg>
        <pc:picChg chg="del">
          <ac:chgData name="Takafumi Kawazoe" userId="1246e2b2-9091-4b74-bd73-7eaa9b36ff96" providerId="ADAL" clId="{0E4AE06C-56F5-4B9A-88B3-9F2E398906C8}" dt="2018-02-05T12:41:09.363" v="225" actId="478"/>
          <ac:picMkLst>
            <pc:docMk/>
            <pc:sldMk cId="1048890315" sldId="533"/>
            <ac:picMk id="99" creationId="{5D4C336F-7BC2-4969-942E-4BE7F268CA49}"/>
          </ac:picMkLst>
        </pc:picChg>
        <pc:picChg chg="mod topLvl">
          <ac:chgData name="Takafumi Kawazoe" userId="1246e2b2-9091-4b74-bd73-7eaa9b36ff96" providerId="ADAL" clId="{0E4AE06C-56F5-4B9A-88B3-9F2E398906C8}" dt="2018-02-05T12:45:00.997" v="284" actId="1037"/>
          <ac:picMkLst>
            <pc:docMk/>
            <pc:sldMk cId="1048890315" sldId="533"/>
            <ac:picMk id="148" creationId="{A96530B0-69CA-4C47-B2C4-676A620F83A2}"/>
          </ac:picMkLst>
        </pc:picChg>
        <pc:picChg chg="mod topLvl">
          <ac:chgData name="Takafumi Kawazoe" userId="1246e2b2-9091-4b74-bd73-7eaa9b36ff96" providerId="ADAL" clId="{0E4AE06C-56F5-4B9A-88B3-9F2E398906C8}" dt="2018-02-05T12:45:00.997" v="284" actId="1037"/>
          <ac:picMkLst>
            <pc:docMk/>
            <pc:sldMk cId="1048890315" sldId="533"/>
            <ac:picMk id="149" creationId="{B8414E5B-75FA-4336-BDA2-5DBBB480B35F}"/>
          </ac:picMkLst>
        </pc:picChg>
        <pc:picChg chg="mod topLvl">
          <ac:chgData name="Takafumi Kawazoe" userId="1246e2b2-9091-4b74-bd73-7eaa9b36ff96" providerId="ADAL" clId="{0E4AE06C-56F5-4B9A-88B3-9F2E398906C8}" dt="2018-02-05T12:45:00.997" v="284" actId="1037"/>
          <ac:picMkLst>
            <pc:docMk/>
            <pc:sldMk cId="1048890315" sldId="533"/>
            <ac:picMk id="150" creationId="{C82B942D-B6B4-425E-8EE2-1EC28D6BE38C}"/>
          </ac:picMkLst>
        </pc:picChg>
        <pc:picChg chg="mod topLvl">
          <ac:chgData name="Takafumi Kawazoe" userId="1246e2b2-9091-4b74-bd73-7eaa9b36ff96" providerId="ADAL" clId="{0E4AE06C-56F5-4B9A-88B3-9F2E398906C8}" dt="2018-02-05T12:45:00.997" v="284" actId="1037"/>
          <ac:picMkLst>
            <pc:docMk/>
            <pc:sldMk cId="1048890315" sldId="533"/>
            <ac:picMk id="151" creationId="{D7506A46-F9C6-46A3-B11C-6CBEDBB6E318}"/>
          </ac:picMkLst>
        </pc:picChg>
        <pc:picChg chg="del">
          <ac:chgData name="Takafumi Kawazoe" userId="1246e2b2-9091-4b74-bd73-7eaa9b36ff96" providerId="ADAL" clId="{0E4AE06C-56F5-4B9A-88B3-9F2E398906C8}" dt="2018-02-05T12:41:04.563" v="223" actId="478"/>
          <ac:picMkLst>
            <pc:docMk/>
            <pc:sldMk cId="1048890315" sldId="533"/>
            <ac:picMk id="163" creationId="{A7F55531-AAA9-443B-B069-403D963FF925}"/>
          </ac:picMkLst>
        </pc:picChg>
        <pc:picChg chg="del">
          <ac:chgData name="Takafumi Kawazoe" userId="1246e2b2-9091-4b74-bd73-7eaa9b36ff96" providerId="ADAL" clId="{0E4AE06C-56F5-4B9A-88B3-9F2E398906C8}" dt="2018-02-05T12:41:04.563" v="223" actId="478"/>
          <ac:picMkLst>
            <pc:docMk/>
            <pc:sldMk cId="1048890315" sldId="533"/>
            <ac:picMk id="164" creationId="{4A570F04-7DD1-48E0-97AB-516CE6D6BA1C}"/>
          </ac:picMkLst>
        </pc:picChg>
        <pc:picChg chg="del">
          <ac:chgData name="Takafumi Kawazoe" userId="1246e2b2-9091-4b74-bd73-7eaa9b36ff96" providerId="ADAL" clId="{0E4AE06C-56F5-4B9A-88B3-9F2E398906C8}" dt="2018-02-05T12:41:04.563" v="223" actId="478"/>
          <ac:picMkLst>
            <pc:docMk/>
            <pc:sldMk cId="1048890315" sldId="533"/>
            <ac:picMk id="165" creationId="{4532F151-241F-4210-A18C-752428AC77C1}"/>
          </ac:picMkLst>
        </pc:picChg>
        <pc:picChg chg="del">
          <ac:chgData name="Takafumi Kawazoe" userId="1246e2b2-9091-4b74-bd73-7eaa9b36ff96" providerId="ADAL" clId="{0E4AE06C-56F5-4B9A-88B3-9F2E398906C8}" dt="2018-02-05T12:41:04.563" v="223" actId="478"/>
          <ac:picMkLst>
            <pc:docMk/>
            <pc:sldMk cId="1048890315" sldId="533"/>
            <ac:picMk id="166" creationId="{80D863BD-282B-4CC4-8241-89947D96B801}"/>
          </ac:picMkLst>
        </pc:picChg>
        <pc:cxnChg chg="del">
          <ac:chgData name="Takafumi Kawazoe" userId="1246e2b2-9091-4b74-bd73-7eaa9b36ff96" providerId="ADAL" clId="{0E4AE06C-56F5-4B9A-88B3-9F2E398906C8}" dt="2018-02-05T12:41:09.363" v="225" actId="478"/>
          <ac:cxnSpMkLst>
            <pc:docMk/>
            <pc:sldMk cId="1048890315" sldId="533"/>
            <ac:cxnSpMk id="89" creationId="{CBDAB5C3-B29B-459E-BDA0-2423F87CB847}"/>
          </ac:cxnSpMkLst>
        </pc:cxnChg>
        <pc:cxnChg chg="del">
          <ac:chgData name="Takafumi Kawazoe" userId="1246e2b2-9091-4b74-bd73-7eaa9b36ff96" providerId="ADAL" clId="{0E4AE06C-56F5-4B9A-88B3-9F2E398906C8}" dt="2018-02-05T12:41:09.363" v="225" actId="478"/>
          <ac:cxnSpMkLst>
            <pc:docMk/>
            <pc:sldMk cId="1048890315" sldId="533"/>
            <ac:cxnSpMk id="91" creationId="{59A59678-84E1-4C77-A222-74B9A9B09E17}"/>
          </ac:cxnSpMkLst>
        </pc:cxnChg>
        <pc:cxnChg chg="del">
          <ac:chgData name="Takafumi Kawazoe" userId="1246e2b2-9091-4b74-bd73-7eaa9b36ff96" providerId="ADAL" clId="{0E4AE06C-56F5-4B9A-88B3-9F2E398906C8}" dt="2018-02-05T12:41:09.363" v="225" actId="478"/>
          <ac:cxnSpMkLst>
            <pc:docMk/>
            <pc:sldMk cId="1048890315" sldId="533"/>
            <ac:cxnSpMk id="92" creationId="{417AC66D-2965-4A08-9EFA-A40ECE855527}"/>
          </ac:cxnSpMkLst>
        </pc:cxnChg>
        <pc:cxnChg chg="del">
          <ac:chgData name="Takafumi Kawazoe" userId="1246e2b2-9091-4b74-bd73-7eaa9b36ff96" providerId="ADAL" clId="{0E4AE06C-56F5-4B9A-88B3-9F2E398906C8}" dt="2018-02-05T12:41:09.363" v="225" actId="478"/>
          <ac:cxnSpMkLst>
            <pc:docMk/>
            <pc:sldMk cId="1048890315" sldId="533"/>
            <ac:cxnSpMk id="108" creationId="{164ECCD5-126E-4F4F-9C72-B445A5BA877E}"/>
          </ac:cxnSpMkLst>
        </pc:cxnChg>
        <pc:cxnChg chg="del">
          <ac:chgData name="Takafumi Kawazoe" userId="1246e2b2-9091-4b74-bd73-7eaa9b36ff96" providerId="ADAL" clId="{0E4AE06C-56F5-4B9A-88B3-9F2E398906C8}" dt="2018-02-05T12:41:09.363" v="225" actId="478"/>
          <ac:cxnSpMkLst>
            <pc:docMk/>
            <pc:sldMk cId="1048890315" sldId="533"/>
            <ac:cxnSpMk id="109" creationId="{538D32D2-9F1B-49B2-92FC-9253B2FFC018}"/>
          </ac:cxnSpMkLst>
        </pc:cxnChg>
        <pc:cxnChg chg="del">
          <ac:chgData name="Takafumi Kawazoe" userId="1246e2b2-9091-4b74-bd73-7eaa9b36ff96" providerId="ADAL" clId="{0E4AE06C-56F5-4B9A-88B3-9F2E398906C8}" dt="2018-02-05T12:41:09.363" v="225" actId="478"/>
          <ac:cxnSpMkLst>
            <pc:docMk/>
            <pc:sldMk cId="1048890315" sldId="533"/>
            <ac:cxnSpMk id="110" creationId="{CBF29524-466C-4ED8-B0A5-C33F95777AE4}"/>
          </ac:cxnSpMkLst>
        </pc:cxnChg>
        <pc:cxnChg chg="del">
          <ac:chgData name="Takafumi Kawazoe" userId="1246e2b2-9091-4b74-bd73-7eaa9b36ff96" providerId="ADAL" clId="{0E4AE06C-56F5-4B9A-88B3-9F2E398906C8}" dt="2018-02-05T12:41:09.363" v="225" actId="478"/>
          <ac:cxnSpMkLst>
            <pc:docMk/>
            <pc:sldMk cId="1048890315" sldId="533"/>
            <ac:cxnSpMk id="111" creationId="{9B714BCE-029B-4E10-B520-56A636476850}"/>
          </ac:cxnSpMkLst>
        </pc:cxnChg>
        <pc:cxnChg chg="del">
          <ac:chgData name="Takafumi Kawazoe" userId="1246e2b2-9091-4b74-bd73-7eaa9b36ff96" providerId="ADAL" clId="{0E4AE06C-56F5-4B9A-88B3-9F2E398906C8}" dt="2018-02-05T12:41:09.363" v="225" actId="478"/>
          <ac:cxnSpMkLst>
            <pc:docMk/>
            <pc:sldMk cId="1048890315" sldId="533"/>
            <ac:cxnSpMk id="112" creationId="{4F0E07C8-5BE5-46A3-A062-5809524F23FE}"/>
          </ac:cxnSpMkLst>
        </pc:cxnChg>
        <pc:cxnChg chg="del">
          <ac:chgData name="Takafumi Kawazoe" userId="1246e2b2-9091-4b74-bd73-7eaa9b36ff96" providerId="ADAL" clId="{0E4AE06C-56F5-4B9A-88B3-9F2E398906C8}" dt="2018-02-05T12:41:09.363" v="225" actId="478"/>
          <ac:cxnSpMkLst>
            <pc:docMk/>
            <pc:sldMk cId="1048890315" sldId="533"/>
            <ac:cxnSpMk id="113" creationId="{94F3933B-2B9D-4B2F-A0F2-493BCF573934}"/>
          </ac:cxnSpMkLst>
        </pc:cxnChg>
        <pc:cxnChg chg="del mod">
          <ac:chgData name="Takafumi Kawazoe" userId="1246e2b2-9091-4b74-bd73-7eaa9b36ff96" providerId="ADAL" clId="{0E4AE06C-56F5-4B9A-88B3-9F2E398906C8}" dt="2018-02-05T12:41:09.363" v="225" actId="478"/>
          <ac:cxnSpMkLst>
            <pc:docMk/>
            <pc:sldMk cId="1048890315" sldId="533"/>
            <ac:cxnSpMk id="115" creationId="{168F8204-00CB-4CF8-9998-43FBD0C55B89}"/>
          </ac:cxnSpMkLst>
        </pc:cxnChg>
        <pc:cxnChg chg="del mod">
          <ac:chgData name="Takafumi Kawazoe" userId="1246e2b2-9091-4b74-bd73-7eaa9b36ff96" providerId="ADAL" clId="{0E4AE06C-56F5-4B9A-88B3-9F2E398906C8}" dt="2018-02-05T12:41:09.363" v="225" actId="478"/>
          <ac:cxnSpMkLst>
            <pc:docMk/>
            <pc:sldMk cId="1048890315" sldId="533"/>
            <ac:cxnSpMk id="116" creationId="{987A6817-D38C-4336-9E55-7D575A74E06F}"/>
          </ac:cxnSpMkLst>
        </pc:cxnChg>
        <pc:cxnChg chg="del">
          <ac:chgData name="Takafumi Kawazoe" userId="1246e2b2-9091-4b74-bd73-7eaa9b36ff96" providerId="ADAL" clId="{0E4AE06C-56F5-4B9A-88B3-9F2E398906C8}" dt="2018-02-05T12:41:09.363" v="225" actId="478"/>
          <ac:cxnSpMkLst>
            <pc:docMk/>
            <pc:sldMk cId="1048890315" sldId="533"/>
            <ac:cxnSpMk id="119" creationId="{101309ED-B34F-4C4E-8C53-57ECF72CEE05}"/>
          </ac:cxnSpMkLst>
        </pc:cxnChg>
        <pc:cxnChg chg="del mod">
          <ac:chgData name="Takafumi Kawazoe" userId="1246e2b2-9091-4b74-bd73-7eaa9b36ff96" providerId="ADAL" clId="{0E4AE06C-56F5-4B9A-88B3-9F2E398906C8}" dt="2018-02-05T12:41:09.363" v="225" actId="478"/>
          <ac:cxnSpMkLst>
            <pc:docMk/>
            <pc:sldMk cId="1048890315" sldId="533"/>
            <ac:cxnSpMk id="122" creationId="{3D0E0FBB-9D82-46B7-A12F-46F8F4EC7459}"/>
          </ac:cxnSpMkLst>
        </pc:cxnChg>
        <pc:cxnChg chg="del">
          <ac:chgData name="Takafumi Kawazoe" userId="1246e2b2-9091-4b74-bd73-7eaa9b36ff96" providerId="ADAL" clId="{0E4AE06C-56F5-4B9A-88B3-9F2E398906C8}" dt="2018-02-05T12:41:09.363" v="225" actId="478"/>
          <ac:cxnSpMkLst>
            <pc:docMk/>
            <pc:sldMk cId="1048890315" sldId="533"/>
            <ac:cxnSpMk id="123" creationId="{57D0E1C7-DCA6-4122-878A-1DDA0D94B8AF}"/>
          </ac:cxnSpMkLst>
        </pc:cxnChg>
        <pc:cxnChg chg="del">
          <ac:chgData name="Takafumi Kawazoe" userId="1246e2b2-9091-4b74-bd73-7eaa9b36ff96" providerId="ADAL" clId="{0E4AE06C-56F5-4B9A-88B3-9F2E398906C8}" dt="2018-02-05T12:41:09.363" v="225" actId="478"/>
          <ac:cxnSpMkLst>
            <pc:docMk/>
            <pc:sldMk cId="1048890315" sldId="533"/>
            <ac:cxnSpMk id="124" creationId="{AB1B94BF-B403-4DF5-9CC0-F5C7CBEA7113}"/>
          </ac:cxnSpMkLst>
        </pc:cxnChg>
        <pc:cxnChg chg="del">
          <ac:chgData name="Takafumi Kawazoe" userId="1246e2b2-9091-4b74-bd73-7eaa9b36ff96" providerId="ADAL" clId="{0E4AE06C-56F5-4B9A-88B3-9F2E398906C8}" dt="2018-02-05T12:41:09.363" v="225" actId="478"/>
          <ac:cxnSpMkLst>
            <pc:docMk/>
            <pc:sldMk cId="1048890315" sldId="533"/>
            <ac:cxnSpMk id="125" creationId="{369677CA-718F-413C-8C59-E15697816E85}"/>
          </ac:cxnSpMkLst>
        </pc:cxnChg>
        <pc:cxnChg chg="del mod">
          <ac:chgData name="Takafumi Kawazoe" userId="1246e2b2-9091-4b74-bd73-7eaa9b36ff96" providerId="ADAL" clId="{0E4AE06C-56F5-4B9A-88B3-9F2E398906C8}" dt="2018-02-05T12:41:09.363" v="225" actId="478"/>
          <ac:cxnSpMkLst>
            <pc:docMk/>
            <pc:sldMk cId="1048890315" sldId="533"/>
            <ac:cxnSpMk id="133" creationId="{AA14D0BF-2018-452C-9A7D-3FE8E20DC6FF}"/>
          </ac:cxnSpMkLst>
        </pc:cxnChg>
        <pc:cxnChg chg="mod topLvl">
          <ac:chgData name="Takafumi Kawazoe" userId="1246e2b2-9091-4b74-bd73-7eaa9b36ff96" providerId="ADAL" clId="{0E4AE06C-56F5-4B9A-88B3-9F2E398906C8}" dt="2018-02-05T12:41:46.711" v="233" actId="165"/>
          <ac:cxnSpMkLst>
            <pc:docMk/>
            <pc:sldMk cId="1048890315" sldId="533"/>
            <ac:cxnSpMk id="146" creationId="{69B1710B-F430-49A5-B37F-361B3BB30DE8}"/>
          </ac:cxnSpMkLst>
        </pc:cxnChg>
        <pc:cxnChg chg="mod topLvl">
          <ac:chgData name="Takafumi Kawazoe" userId="1246e2b2-9091-4b74-bd73-7eaa9b36ff96" providerId="ADAL" clId="{0E4AE06C-56F5-4B9A-88B3-9F2E398906C8}" dt="2018-02-05T12:45:00.997" v="284" actId="1037"/>
          <ac:cxnSpMkLst>
            <pc:docMk/>
            <pc:sldMk cId="1048890315" sldId="533"/>
            <ac:cxnSpMk id="147" creationId="{BC25D8DD-5681-40D8-9292-3F5A672546B1}"/>
          </ac:cxnSpMkLst>
        </pc:cxnChg>
        <pc:cxnChg chg="del">
          <ac:chgData name="Takafumi Kawazoe" userId="1246e2b2-9091-4b74-bd73-7eaa9b36ff96" providerId="ADAL" clId="{0E4AE06C-56F5-4B9A-88B3-9F2E398906C8}" dt="2018-02-05T12:41:04.563" v="223" actId="478"/>
          <ac:cxnSpMkLst>
            <pc:docMk/>
            <pc:sldMk cId="1048890315" sldId="533"/>
            <ac:cxnSpMk id="161" creationId="{E08B6859-9A77-4D7A-B1DB-906B20C711C8}"/>
          </ac:cxnSpMkLst>
        </pc:cxnChg>
        <pc:cxnChg chg="del">
          <ac:chgData name="Takafumi Kawazoe" userId="1246e2b2-9091-4b74-bd73-7eaa9b36ff96" providerId="ADAL" clId="{0E4AE06C-56F5-4B9A-88B3-9F2E398906C8}" dt="2018-02-05T12:41:04.563" v="223" actId="478"/>
          <ac:cxnSpMkLst>
            <pc:docMk/>
            <pc:sldMk cId="1048890315" sldId="533"/>
            <ac:cxnSpMk id="162" creationId="{24CF6914-87B4-4F34-A193-A520AC977D34}"/>
          </ac:cxnSpMkLst>
        </pc:cxnChg>
        <pc:cxnChg chg="del">
          <ac:chgData name="Takafumi Kawazoe" userId="1246e2b2-9091-4b74-bd73-7eaa9b36ff96" providerId="ADAL" clId="{0E4AE06C-56F5-4B9A-88B3-9F2E398906C8}" dt="2018-02-05T12:41:04.563" v="223" actId="478"/>
          <ac:cxnSpMkLst>
            <pc:docMk/>
            <pc:sldMk cId="1048890315" sldId="533"/>
            <ac:cxnSpMk id="171" creationId="{40D27FEF-C759-4D8B-B3BB-AB71BB72F5A3}"/>
          </ac:cxnSpMkLst>
        </pc:cxnChg>
        <pc:cxnChg chg="del">
          <ac:chgData name="Takafumi Kawazoe" userId="1246e2b2-9091-4b74-bd73-7eaa9b36ff96" providerId="ADAL" clId="{0E4AE06C-56F5-4B9A-88B3-9F2E398906C8}" dt="2018-02-05T12:41:04.563" v="223" actId="478"/>
          <ac:cxnSpMkLst>
            <pc:docMk/>
            <pc:sldMk cId="1048890315" sldId="533"/>
            <ac:cxnSpMk id="172" creationId="{AE5AFF78-CFD6-4438-8891-F305A193A97A}"/>
          </ac:cxnSpMkLst>
        </pc:cxnChg>
        <pc:cxnChg chg="del">
          <ac:chgData name="Takafumi Kawazoe" userId="1246e2b2-9091-4b74-bd73-7eaa9b36ff96" providerId="ADAL" clId="{0E4AE06C-56F5-4B9A-88B3-9F2E398906C8}" dt="2018-02-05T12:41:04.563" v="223" actId="478"/>
          <ac:cxnSpMkLst>
            <pc:docMk/>
            <pc:sldMk cId="1048890315" sldId="533"/>
            <ac:cxnSpMk id="173" creationId="{922705DA-428D-47F7-A676-7FF9F942AF11}"/>
          </ac:cxnSpMkLst>
        </pc:cxnChg>
        <pc:cxnChg chg="del">
          <ac:chgData name="Takafumi Kawazoe" userId="1246e2b2-9091-4b74-bd73-7eaa9b36ff96" providerId="ADAL" clId="{0E4AE06C-56F5-4B9A-88B3-9F2E398906C8}" dt="2018-02-05T12:41:04.563" v="223" actId="478"/>
          <ac:cxnSpMkLst>
            <pc:docMk/>
            <pc:sldMk cId="1048890315" sldId="533"/>
            <ac:cxnSpMk id="174" creationId="{476FEEC7-3E16-4026-A33E-0E377E291348}"/>
          </ac:cxnSpMkLst>
        </pc:cxnChg>
        <pc:cxnChg chg="del">
          <ac:chgData name="Takafumi Kawazoe" userId="1246e2b2-9091-4b74-bd73-7eaa9b36ff96" providerId="ADAL" clId="{0E4AE06C-56F5-4B9A-88B3-9F2E398906C8}" dt="2018-02-05T12:41:04.563" v="223" actId="478"/>
          <ac:cxnSpMkLst>
            <pc:docMk/>
            <pc:sldMk cId="1048890315" sldId="533"/>
            <ac:cxnSpMk id="175" creationId="{93F6AEAA-F6AC-49AC-8333-BFB36DC312E6}"/>
          </ac:cxnSpMkLst>
        </pc:cxnChg>
        <pc:cxnChg chg="del">
          <ac:chgData name="Takafumi Kawazoe" userId="1246e2b2-9091-4b74-bd73-7eaa9b36ff96" providerId="ADAL" clId="{0E4AE06C-56F5-4B9A-88B3-9F2E398906C8}" dt="2018-02-05T12:41:04.563" v="223" actId="478"/>
          <ac:cxnSpMkLst>
            <pc:docMk/>
            <pc:sldMk cId="1048890315" sldId="533"/>
            <ac:cxnSpMk id="176" creationId="{C2A3B258-21B3-4A52-AFF1-217DA970D3FD}"/>
          </ac:cxnSpMkLst>
        </pc:cxnChg>
        <pc:cxnChg chg="del">
          <ac:chgData name="Takafumi Kawazoe" userId="1246e2b2-9091-4b74-bd73-7eaa9b36ff96" providerId="ADAL" clId="{0E4AE06C-56F5-4B9A-88B3-9F2E398906C8}" dt="2018-02-05T12:41:04.563" v="223" actId="478"/>
          <ac:cxnSpMkLst>
            <pc:docMk/>
            <pc:sldMk cId="1048890315" sldId="533"/>
            <ac:cxnSpMk id="177" creationId="{A7507EB6-A91F-4C71-A5F4-96A0EFD9A0B3}"/>
          </ac:cxnSpMkLst>
        </pc:cxnChg>
        <pc:cxnChg chg="del mod">
          <ac:chgData name="Takafumi Kawazoe" userId="1246e2b2-9091-4b74-bd73-7eaa9b36ff96" providerId="ADAL" clId="{0E4AE06C-56F5-4B9A-88B3-9F2E398906C8}" dt="2018-02-05T12:41:04.563" v="223" actId="478"/>
          <ac:cxnSpMkLst>
            <pc:docMk/>
            <pc:sldMk cId="1048890315" sldId="533"/>
            <ac:cxnSpMk id="179" creationId="{269BF394-5085-49F1-AF6A-25A54EFA2A1D}"/>
          </ac:cxnSpMkLst>
        </pc:cxnChg>
        <pc:cxnChg chg="del mod">
          <ac:chgData name="Takafumi Kawazoe" userId="1246e2b2-9091-4b74-bd73-7eaa9b36ff96" providerId="ADAL" clId="{0E4AE06C-56F5-4B9A-88B3-9F2E398906C8}" dt="2018-02-05T12:41:04.563" v="223" actId="478"/>
          <ac:cxnSpMkLst>
            <pc:docMk/>
            <pc:sldMk cId="1048890315" sldId="533"/>
            <ac:cxnSpMk id="180" creationId="{7C447635-90A7-43CC-94C6-8CD5E0FC2154}"/>
          </ac:cxnSpMkLst>
        </pc:cxnChg>
        <pc:cxnChg chg="del">
          <ac:chgData name="Takafumi Kawazoe" userId="1246e2b2-9091-4b74-bd73-7eaa9b36ff96" providerId="ADAL" clId="{0E4AE06C-56F5-4B9A-88B3-9F2E398906C8}" dt="2018-02-05T12:41:04.563" v="223" actId="478"/>
          <ac:cxnSpMkLst>
            <pc:docMk/>
            <pc:sldMk cId="1048890315" sldId="533"/>
            <ac:cxnSpMk id="182" creationId="{E0D39627-D02F-46E4-BA8E-4255372A5FEA}"/>
          </ac:cxnSpMkLst>
        </pc:cxnChg>
        <pc:cxnChg chg="del mod">
          <ac:chgData name="Takafumi Kawazoe" userId="1246e2b2-9091-4b74-bd73-7eaa9b36ff96" providerId="ADAL" clId="{0E4AE06C-56F5-4B9A-88B3-9F2E398906C8}" dt="2018-02-05T12:41:04.563" v="223" actId="478"/>
          <ac:cxnSpMkLst>
            <pc:docMk/>
            <pc:sldMk cId="1048890315" sldId="533"/>
            <ac:cxnSpMk id="185" creationId="{61D735DF-D3BB-4DF7-8280-72F3244A0D69}"/>
          </ac:cxnSpMkLst>
        </pc:cxnChg>
        <pc:cxnChg chg="del">
          <ac:chgData name="Takafumi Kawazoe" userId="1246e2b2-9091-4b74-bd73-7eaa9b36ff96" providerId="ADAL" clId="{0E4AE06C-56F5-4B9A-88B3-9F2E398906C8}" dt="2018-02-05T12:41:04.563" v="223" actId="478"/>
          <ac:cxnSpMkLst>
            <pc:docMk/>
            <pc:sldMk cId="1048890315" sldId="533"/>
            <ac:cxnSpMk id="186" creationId="{B368EC3F-A618-4596-AA12-0A0C2D61CD50}"/>
          </ac:cxnSpMkLst>
        </pc:cxnChg>
        <pc:cxnChg chg="del">
          <ac:chgData name="Takafumi Kawazoe" userId="1246e2b2-9091-4b74-bd73-7eaa9b36ff96" providerId="ADAL" clId="{0E4AE06C-56F5-4B9A-88B3-9F2E398906C8}" dt="2018-02-05T12:41:04.563" v="223" actId="478"/>
          <ac:cxnSpMkLst>
            <pc:docMk/>
            <pc:sldMk cId="1048890315" sldId="533"/>
            <ac:cxnSpMk id="188" creationId="{05C8B7C2-687E-446C-940E-B80205A4D88F}"/>
          </ac:cxnSpMkLst>
        </pc:cxnChg>
        <pc:cxnChg chg="del">
          <ac:chgData name="Takafumi Kawazoe" userId="1246e2b2-9091-4b74-bd73-7eaa9b36ff96" providerId="ADAL" clId="{0E4AE06C-56F5-4B9A-88B3-9F2E398906C8}" dt="2018-02-05T12:41:04.563" v="223" actId="478"/>
          <ac:cxnSpMkLst>
            <pc:docMk/>
            <pc:sldMk cId="1048890315" sldId="533"/>
            <ac:cxnSpMk id="189" creationId="{96487C2F-4D58-465A-B731-2D04F5FDCC5E}"/>
          </ac:cxnSpMkLst>
        </pc:cxnChg>
        <pc:cxnChg chg="del">
          <ac:chgData name="Takafumi Kawazoe" userId="1246e2b2-9091-4b74-bd73-7eaa9b36ff96" providerId="ADAL" clId="{0E4AE06C-56F5-4B9A-88B3-9F2E398906C8}" dt="2018-02-05T12:41:04.563" v="223" actId="478"/>
          <ac:cxnSpMkLst>
            <pc:docMk/>
            <pc:sldMk cId="1048890315" sldId="533"/>
            <ac:cxnSpMk id="191" creationId="{1A0305E2-13E2-467C-BE28-D53F739352B5}"/>
          </ac:cxnSpMkLst>
        </pc:cxnChg>
        <pc:cxnChg chg="mod topLvl">
          <ac:chgData name="Takafumi Kawazoe" userId="1246e2b2-9091-4b74-bd73-7eaa9b36ff96" providerId="ADAL" clId="{0E4AE06C-56F5-4B9A-88B3-9F2E398906C8}" dt="2018-02-05T12:41:46.711" v="233" actId="165"/>
          <ac:cxnSpMkLst>
            <pc:docMk/>
            <pc:sldMk cId="1048890315" sldId="533"/>
            <ac:cxnSpMk id="194" creationId="{9EC55E15-9F4F-421D-A961-6155DD96B474}"/>
          </ac:cxnSpMkLst>
        </pc:cxnChg>
        <pc:cxnChg chg="mod topLvl">
          <ac:chgData name="Takafumi Kawazoe" userId="1246e2b2-9091-4b74-bd73-7eaa9b36ff96" providerId="ADAL" clId="{0E4AE06C-56F5-4B9A-88B3-9F2E398906C8}" dt="2018-02-05T12:45:00.997" v="284" actId="1037"/>
          <ac:cxnSpMkLst>
            <pc:docMk/>
            <pc:sldMk cId="1048890315" sldId="533"/>
            <ac:cxnSpMk id="195" creationId="{63AE2672-01B3-4F81-9CBD-3EE5E1B165D4}"/>
          </ac:cxnSpMkLst>
        </pc:cxnChg>
        <pc:cxnChg chg="del mod">
          <ac:chgData name="Takafumi Kawazoe" userId="1246e2b2-9091-4b74-bd73-7eaa9b36ff96" providerId="ADAL" clId="{0E4AE06C-56F5-4B9A-88B3-9F2E398906C8}" dt="2018-02-05T12:41:04.563" v="223" actId="478"/>
          <ac:cxnSpMkLst>
            <pc:docMk/>
            <pc:sldMk cId="1048890315" sldId="533"/>
            <ac:cxnSpMk id="200" creationId="{2675BFA0-993D-480E-9D6A-96A4BBA9CD3E}"/>
          </ac:cxnSpMkLst>
        </pc:cxnChg>
        <pc:cxnChg chg="mod topLvl">
          <ac:chgData name="Takafumi Kawazoe" userId="1246e2b2-9091-4b74-bd73-7eaa9b36ff96" providerId="ADAL" clId="{0E4AE06C-56F5-4B9A-88B3-9F2E398906C8}" dt="2018-02-05T12:45:00.997" v="284" actId="1037"/>
          <ac:cxnSpMkLst>
            <pc:docMk/>
            <pc:sldMk cId="1048890315" sldId="533"/>
            <ac:cxnSpMk id="209" creationId="{B9D40D47-4C32-4C39-B601-B1476B45ABE0}"/>
          </ac:cxnSpMkLst>
        </pc:cxnChg>
        <pc:cxnChg chg="mod topLvl">
          <ac:chgData name="Takafumi Kawazoe" userId="1246e2b2-9091-4b74-bd73-7eaa9b36ff96" providerId="ADAL" clId="{0E4AE06C-56F5-4B9A-88B3-9F2E398906C8}" dt="2018-02-05T12:45:00.997" v="284" actId="1037"/>
          <ac:cxnSpMkLst>
            <pc:docMk/>
            <pc:sldMk cId="1048890315" sldId="533"/>
            <ac:cxnSpMk id="210" creationId="{3816C8FC-57FD-454B-BF6F-8FB122EBBF97}"/>
          </ac:cxnSpMkLst>
        </pc:cxnChg>
        <pc:cxnChg chg="mod topLvl">
          <ac:chgData name="Takafumi Kawazoe" userId="1246e2b2-9091-4b74-bd73-7eaa9b36ff96" providerId="ADAL" clId="{0E4AE06C-56F5-4B9A-88B3-9F2E398906C8}" dt="2018-02-05T12:45:00.997" v="284" actId="1037"/>
          <ac:cxnSpMkLst>
            <pc:docMk/>
            <pc:sldMk cId="1048890315" sldId="533"/>
            <ac:cxnSpMk id="211" creationId="{15914713-B8E0-4B67-A14A-4BCD89B1D357}"/>
          </ac:cxnSpMkLst>
        </pc:cxnChg>
        <pc:cxnChg chg="mod topLvl">
          <ac:chgData name="Takafumi Kawazoe" userId="1246e2b2-9091-4b74-bd73-7eaa9b36ff96" providerId="ADAL" clId="{0E4AE06C-56F5-4B9A-88B3-9F2E398906C8}" dt="2018-02-05T12:45:00.997" v="284" actId="1037"/>
          <ac:cxnSpMkLst>
            <pc:docMk/>
            <pc:sldMk cId="1048890315" sldId="533"/>
            <ac:cxnSpMk id="212" creationId="{06272F8D-3FCF-4504-AF2B-F43A54F4268B}"/>
          </ac:cxnSpMkLst>
        </pc:cxnChg>
        <pc:cxnChg chg="mod topLvl">
          <ac:chgData name="Takafumi Kawazoe" userId="1246e2b2-9091-4b74-bd73-7eaa9b36ff96" providerId="ADAL" clId="{0E4AE06C-56F5-4B9A-88B3-9F2E398906C8}" dt="2018-02-05T12:45:00.997" v="284" actId="1037"/>
          <ac:cxnSpMkLst>
            <pc:docMk/>
            <pc:sldMk cId="1048890315" sldId="533"/>
            <ac:cxnSpMk id="213" creationId="{39DDDE85-8292-47D9-B672-DE3070659CDE}"/>
          </ac:cxnSpMkLst>
        </pc:cxnChg>
        <pc:cxnChg chg="mod topLvl">
          <ac:chgData name="Takafumi Kawazoe" userId="1246e2b2-9091-4b74-bd73-7eaa9b36ff96" providerId="ADAL" clId="{0E4AE06C-56F5-4B9A-88B3-9F2E398906C8}" dt="2018-02-05T12:41:46.711" v="233" actId="165"/>
          <ac:cxnSpMkLst>
            <pc:docMk/>
            <pc:sldMk cId="1048890315" sldId="533"/>
            <ac:cxnSpMk id="215" creationId="{1F8E10B2-686D-4BAA-B7C8-980EAA3481D2}"/>
          </ac:cxnSpMkLst>
        </pc:cxnChg>
        <pc:cxnChg chg="mod topLvl">
          <ac:chgData name="Takafumi Kawazoe" userId="1246e2b2-9091-4b74-bd73-7eaa9b36ff96" providerId="ADAL" clId="{0E4AE06C-56F5-4B9A-88B3-9F2E398906C8}" dt="2018-02-05T12:41:46.711" v="233" actId="165"/>
          <ac:cxnSpMkLst>
            <pc:docMk/>
            <pc:sldMk cId="1048890315" sldId="533"/>
            <ac:cxnSpMk id="216" creationId="{5E477ED9-9DC2-46AB-BB53-E066927C2E25}"/>
          </ac:cxnSpMkLst>
        </pc:cxnChg>
        <pc:cxnChg chg="mod topLvl">
          <ac:chgData name="Takafumi Kawazoe" userId="1246e2b2-9091-4b74-bd73-7eaa9b36ff96" providerId="ADAL" clId="{0E4AE06C-56F5-4B9A-88B3-9F2E398906C8}" dt="2018-02-05T12:41:46.711" v="233" actId="165"/>
          <ac:cxnSpMkLst>
            <pc:docMk/>
            <pc:sldMk cId="1048890315" sldId="533"/>
            <ac:cxnSpMk id="218" creationId="{910EF339-66BD-426D-9D41-2B3FFA01DFAA}"/>
          </ac:cxnSpMkLst>
        </pc:cxnChg>
        <pc:cxnChg chg="mod topLvl">
          <ac:chgData name="Takafumi Kawazoe" userId="1246e2b2-9091-4b74-bd73-7eaa9b36ff96" providerId="ADAL" clId="{0E4AE06C-56F5-4B9A-88B3-9F2E398906C8}" dt="2018-02-05T12:41:46.711" v="233" actId="165"/>
          <ac:cxnSpMkLst>
            <pc:docMk/>
            <pc:sldMk cId="1048890315" sldId="533"/>
            <ac:cxnSpMk id="221" creationId="{E59B0D03-C329-4FAE-828B-E3958CB6002E}"/>
          </ac:cxnSpMkLst>
        </pc:cxnChg>
        <pc:cxnChg chg="mod topLvl">
          <ac:chgData name="Takafumi Kawazoe" userId="1246e2b2-9091-4b74-bd73-7eaa9b36ff96" providerId="ADAL" clId="{0E4AE06C-56F5-4B9A-88B3-9F2E398906C8}" dt="2018-02-05T12:42:01.679" v="235" actId="14100"/>
          <ac:cxnSpMkLst>
            <pc:docMk/>
            <pc:sldMk cId="1048890315" sldId="533"/>
            <ac:cxnSpMk id="222" creationId="{74854A45-FD12-45D0-9BA5-1D44DF7A6B94}"/>
          </ac:cxnSpMkLst>
        </pc:cxnChg>
        <pc:cxnChg chg="mod topLvl">
          <ac:chgData name="Takafumi Kawazoe" userId="1246e2b2-9091-4b74-bd73-7eaa9b36ff96" providerId="ADAL" clId="{0E4AE06C-56F5-4B9A-88B3-9F2E398906C8}" dt="2018-02-05T12:41:46.711" v="233" actId="165"/>
          <ac:cxnSpMkLst>
            <pc:docMk/>
            <pc:sldMk cId="1048890315" sldId="533"/>
            <ac:cxnSpMk id="224" creationId="{12B67571-B072-4527-91F7-45706F32577D}"/>
          </ac:cxnSpMkLst>
        </pc:cxnChg>
        <pc:cxnChg chg="mod topLvl">
          <ac:chgData name="Takafumi Kawazoe" userId="1246e2b2-9091-4b74-bd73-7eaa9b36ff96" providerId="ADAL" clId="{0E4AE06C-56F5-4B9A-88B3-9F2E398906C8}" dt="2018-02-05T12:43:46.463" v="262" actId="1037"/>
          <ac:cxnSpMkLst>
            <pc:docMk/>
            <pc:sldMk cId="1048890315" sldId="533"/>
            <ac:cxnSpMk id="225" creationId="{363D77D8-01E9-435C-8671-F0188CC7F444}"/>
          </ac:cxnSpMkLst>
        </pc:cxnChg>
        <pc:cxnChg chg="del mod topLvl">
          <ac:chgData name="Takafumi Kawazoe" userId="1246e2b2-9091-4b74-bd73-7eaa9b36ff96" providerId="ADAL" clId="{0E4AE06C-56F5-4B9A-88B3-9F2E398906C8}" dt="2018-02-05T12:43:41.180" v="258" actId="478"/>
          <ac:cxnSpMkLst>
            <pc:docMk/>
            <pc:sldMk cId="1048890315" sldId="533"/>
            <ac:cxnSpMk id="227" creationId="{2A351885-D0EB-47B2-BBB3-2F46BD95510D}"/>
          </ac:cxnSpMkLst>
        </pc:cxnChg>
      </pc:sldChg>
      <pc:sldChg chg="addSp delSp modSp">
        <pc:chgData name="Takafumi Kawazoe" userId="1246e2b2-9091-4b74-bd73-7eaa9b36ff96" providerId="ADAL" clId="{0E4AE06C-56F5-4B9A-88B3-9F2E398906C8}" dt="2018-02-06T05:36:13.398" v="917" actId="478"/>
        <pc:sldMkLst>
          <pc:docMk/>
          <pc:sldMk cId="244806677" sldId="536"/>
        </pc:sldMkLst>
        <pc:spChg chg="add del mod">
          <ac:chgData name="Takafumi Kawazoe" userId="1246e2b2-9091-4b74-bd73-7eaa9b36ff96" providerId="ADAL" clId="{0E4AE06C-56F5-4B9A-88B3-9F2E398906C8}" dt="2018-02-06T04:56:50.836" v="604" actId="478"/>
          <ac:spMkLst>
            <pc:docMk/>
            <pc:sldMk cId="244806677" sldId="536"/>
            <ac:spMk id="45" creationId="{F4DB1F94-1E14-4AAE-8375-E899C23C181E}"/>
          </ac:spMkLst>
        </pc:spChg>
        <pc:spChg chg="add del mod">
          <ac:chgData name="Takafumi Kawazoe" userId="1246e2b2-9091-4b74-bd73-7eaa9b36ff96" providerId="ADAL" clId="{0E4AE06C-56F5-4B9A-88B3-9F2E398906C8}" dt="2018-02-06T04:56:49.821" v="603" actId="478"/>
          <ac:spMkLst>
            <pc:docMk/>
            <pc:sldMk cId="244806677" sldId="536"/>
            <ac:spMk id="46" creationId="{45BD7AB2-34EB-4F9A-A4DE-09DD64B262C4}"/>
          </ac:spMkLst>
        </pc:spChg>
        <pc:spChg chg="add del mod">
          <ac:chgData name="Takafumi Kawazoe" userId="1246e2b2-9091-4b74-bd73-7eaa9b36ff96" providerId="ADAL" clId="{0E4AE06C-56F5-4B9A-88B3-9F2E398906C8}" dt="2018-02-06T05:36:13.398" v="917" actId="478"/>
          <ac:spMkLst>
            <pc:docMk/>
            <pc:sldMk cId="244806677" sldId="536"/>
            <ac:spMk id="47" creationId="{F5F2ADF8-60CB-4F43-9B9E-3ED93E69CF97}"/>
          </ac:spMkLst>
        </pc:spChg>
        <pc:spChg chg="add mod">
          <ac:chgData name="Takafumi Kawazoe" userId="1246e2b2-9091-4b74-bd73-7eaa9b36ff96" providerId="ADAL" clId="{0E4AE06C-56F5-4B9A-88B3-9F2E398906C8}" dt="2018-02-06T05:16:00.625" v="771" actId="1076"/>
          <ac:spMkLst>
            <pc:docMk/>
            <pc:sldMk cId="244806677" sldId="536"/>
            <ac:spMk id="70" creationId="{B160EAC5-BB4A-498B-8503-71E4F60EE53C}"/>
          </ac:spMkLst>
        </pc:spChg>
        <pc:spChg chg="del">
          <ac:chgData name="Takafumi Kawazoe" userId="1246e2b2-9091-4b74-bd73-7eaa9b36ff96" providerId="ADAL" clId="{0E4AE06C-56F5-4B9A-88B3-9F2E398906C8}" dt="2018-02-05T12:37:41.328" v="197" actId="478"/>
          <ac:spMkLst>
            <pc:docMk/>
            <pc:sldMk cId="244806677" sldId="536"/>
            <ac:spMk id="77" creationId="{EBDC26DB-74F3-452B-A38D-7650EA1015B7}"/>
          </ac:spMkLst>
        </pc:spChg>
        <pc:spChg chg="del">
          <ac:chgData name="Takafumi Kawazoe" userId="1246e2b2-9091-4b74-bd73-7eaa9b36ff96" providerId="ADAL" clId="{0E4AE06C-56F5-4B9A-88B3-9F2E398906C8}" dt="2018-02-05T12:37:41.328" v="197" actId="478"/>
          <ac:spMkLst>
            <pc:docMk/>
            <pc:sldMk cId="244806677" sldId="536"/>
            <ac:spMk id="79" creationId="{16DCE958-FC3E-4E85-A3AE-A74503EBFBA1}"/>
          </ac:spMkLst>
        </pc:spChg>
        <pc:spChg chg="del">
          <ac:chgData name="Takafumi Kawazoe" userId="1246e2b2-9091-4b74-bd73-7eaa9b36ff96" providerId="ADAL" clId="{0E4AE06C-56F5-4B9A-88B3-9F2E398906C8}" dt="2018-02-05T12:37:41.328" v="197" actId="478"/>
          <ac:spMkLst>
            <pc:docMk/>
            <pc:sldMk cId="244806677" sldId="536"/>
            <ac:spMk id="80" creationId="{7AD37E31-2229-40B8-8729-6EF88F2A74EB}"/>
          </ac:spMkLst>
        </pc:spChg>
        <pc:spChg chg="del">
          <ac:chgData name="Takafumi Kawazoe" userId="1246e2b2-9091-4b74-bd73-7eaa9b36ff96" providerId="ADAL" clId="{0E4AE06C-56F5-4B9A-88B3-9F2E398906C8}" dt="2018-02-05T12:37:41.328" v="197" actId="478"/>
          <ac:spMkLst>
            <pc:docMk/>
            <pc:sldMk cId="244806677" sldId="536"/>
            <ac:spMk id="90" creationId="{3AE14E71-9130-4EC8-851F-15E7FDC653F2}"/>
          </ac:spMkLst>
        </pc:spChg>
        <pc:spChg chg="del">
          <ac:chgData name="Takafumi Kawazoe" userId="1246e2b2-9091-4b74-bd73-7eaa9b36ff96" providerId="ADAL" clId="{0E4AE06C-56F5-4B9A-88B3-9F2E398906C8}" dt="2018-02-05T12:37:41.328" v="197" actId="478"/>
          <ac:spMkLst>
            <pc:docMk/>
            <pc:sldMk cId="244806677" sldId="536"/>
            <ac:spMk id="94" creationId="{C33F914C-B4E3-4A57-A1A5-DE8F896CFE25}"/>
          </ac:spMkLst>
        </pc:spChg>
        <pc:spChg chg="del">
          <ac:chgData name="Takafumi Kawazoe" userId="1246e2b2-9091-4b74-bd73-7eaa9b36ff96" providerId="ADAL" clId="{0E4AE06C-56F5-4B9A-88B3-9F2E398906C8}" dt="2018-02-05T12:37:41.328" v="197" actId="478"/>
          <ac:spMkLst>
            <pc:docMk/>
            <pc:sldMk cId="244806677" sldId="536"/>
            <ac:spMk id="95" creationId="{B88B98F8-47F0-4762-8E9F-919A0D9FA261}"/>
          </ac:spMkLst>
        </pc:spChg>
        <pc:spChg chg="del">
          <ac:chgData name="Takafumi Kawazoe" userId="1246e2b2-9091-4b74-bd73-7eaa9b36ff96" providerId="ADAL" clId="{0E4AE06C-56F5-4B9A-88B3-9F2E398906C8}" dt="2018-02-05T12:37:41.328" v="197" actId="478"/>
          <ac:spMkLst>
            <pc:docMk/>
            <pc:sldMk cId="244806677" sldId="536"/>
            <ac:spMk id="96" creationId="{36BF3BE8-1268-464D-A855-0F99821C871A}"/>
          </ac:spMkLst>
        </pc:spChg>
        <pc:spChg chg="del">
          <ac:chgData name="Takafumi Kawazoe" userId="1246e2b2-9091-4b74-bd73-7eaa9b36ff96" providerId="ADAL" clId="{0E4AE06C-56F5-4B9A-88B3-9F2E398906C8}" dt="2018-02-05T12:37:41.328" v="197" actId="478"/>
          <ac:spMkLst>
            <pc:docMk/>
            <pc:sldMk cId="244806677" sldId="536"/>
            <ac:spMk id="98" creationId="{51095235-AA12-422F-B618-F5EDCD50C584}"/>
          </ac:spMkLst>
        </pc:spChg>
        <pc:spChg chg="mod">
          <ac:chgData name="Takafumi Kawazoe" userId="1246e2b2-9091-4b74-bd73-7eaa9b36ff96" providerId="ADAL" clId="{0E4AE06C-56F5-4B9A-88B3-9F2E398906C8}" dt="2018-02-06T05:11:32.275" v="735" actId="1076"/>
          <ac:spMkLst>
            <pc:docMk/>
            <pc:sldMk cId="244806677" sldId="536"/>
            <ac:spMk id="276" creationId="{B9B2DA32-F6C5-4D87-9CA3-A8567087154C}"/>
          </ac:spMkLst>
        </pc:spChg>
        <pc:picChg chg="del">
          <ac:chgData name="Takafumi Kawazoe" userId="1246e2b2-9091-4b74-bd73-7eaa9b36ff96" providerId="ADAL" clId="{0E4AE06C-56F5-4B9A-88B3-9F2E398906C8}" dt="2018-02-05T12:37:41.328" v="197" actId="478"/>
          <ac:picMkLst>
            <pc:docMk/>
            <pc:sldMk cId="244806677" sldId="536"/>
            <ac:picMk id="84" creationId="{6E24FF98-9147-4293-B087-75B0D913F095}"/>
          </ac:picMkLst>
        </pc:picChg>
        <pc:picChg chg="del">
          <ac:chgData name="Takafumi Kawazoe" userId="1246e2b2-9091-4b74-bd73-7eaa9b36ff96" providerId="ADAL" clId="{0E4AE06C-56F5-4B9A-88B3-9F2E398906C8}" dt="2018-02-05T12:37:41.328" v="197" actId="478"/>
          <ac:picMkLst>
            <pc:docMk/>
            <pc:sldMk cId="244806677" sldId="536"/>
            <ac:picMk id="85" creationId="{73DAEE05-72C9-4744-8EE6-7F834D7B53A7}"/>
          </ac:picMkLst>
        </pc:picChg>
        <pc:cxnChg chg="add del mod">
          <ac:chgData name="Takafumi Kawazoe" userId="1246e2b2-9091-4b74-bd73-7eaa9b36ff96" providerId="ADAL" clId="{0E4AE06C-56F5-4B9A-88B3-9F2E398906C8}" dt="2018-02-06T05:36:10.991" v="916" actId="478"/>
          <ac:cxnSpMkLst>
            <pc:docMk/>
            <pc:sldMk cId="244806677" sldId="536"/>
            <ac:cxnSpMk id="48" creationId="{7970906C-CC69-44F2-ADDA-928D6DAE193A}"/>
          </ac:cxnSpMkLst>
        </pc:cxnChg>
        <pc:cxnChg chg="del">
          <ac:chgData name="Takafumi Kawazoe" userId="1246e2b2-9091-4b74-bd73-7eaa9b36ff96" providerId="ADAL" clId="{0E4AE06C-56F5-4B9A-88B3-9F2E398906C8}" dt="2018-02-05T12:37:43.827" v="198" actId="478"/>
          <ac:cxnSpMkLst>
            <pc:docMk/>
            <pc:sldMk cId="244806677" sldId="536"/>
            <ac:cxnSpMk id="55" creationId="{DBC91B55-1C29-4D6A-B737-5684F15FC27C}"/>
          </ac:cxnSpMkLst>
        </pc:cxnChg>
        <pc:cxnChg chg="del">
          <ac:chgData name="Takafumi Kawazoe" userId="1246e2b2-9091-4b74-bd73-7eaa9b36ff96" providerId="ADAL" clId="{0E4AE06C-56F5-4B9A-88B3-9F2E398906C8}" dt="2018-02-05T12:37:54.699" v="201" actId="478"/>
          <ac:cxnSpMkLst>
            <pc:docMk/>
            <pc:sldMk cId="244806677" sldId="536"/>
            <ac:cxnSpMk id="58" creationId="{50588967-F1FC-4E80-8BBB-B00C356526F1}"/>
          </ac:cxnSpMkLst>
        </pc:cxnChg>
        <pc:cxnChg chg="mod">
          <ac:chgData name="Takafumi Kawazoe" userId="1246e2b2-9091-4b74-bd73-7eaa9b36ff96" providerId="ADAL" clId="{0E4AE06C-56F5-4B9A-88B3-9F2E398906C8}" dt="2018-02-05T12:37:52.177" v="200" actId="14100"/>
          <ac:cxnSpMkLst>
            <pc:docMk/>
            <pc:sldMk cId="244806677" sldId="536"/>
            <ac:cxnSpMk id="68" creationId="{EB21F33C-647E-4180-BCB6-500F514551D5}"/>
          </ac:cxnSpMkLst>
        </pc:cxnChg>
        <pc:cxnChg chg="mod">
          <ac:chgData name="Takafumi Kawazoe" userId="1246e2b2-9091-4b74-bd73-7eaa9b36ff96" providerId="ADAL" clId="{0E4AE06C-56F5-4B9A-88B3-9F2E398906C8}" dt="2018-02-05T12:37:57.827" v="202" actId="14100"/>
          <ac:cxnSpMkLst>
            <pc:docMk/>
            <pc:sldMk cId="244806677" sldId="536"/>
            <ac:cxnSpMk id="69" creationId="{021870F4-EF5F-4D9D-9E72-A449E8BDC2B4}"/>
          </ac:cxnSpMkLst>
        </pc:cxnChg>
        <pc:cxnChg chg="del">
          <ac:chgData name="Takafumi Kawazoe" userId="1246e2b2-9091-4b74-bd73-7eaa9b36ff96" providerId="ADAL" clId="{0E4AE06C-56F5-4B9A-88B3-9F2E398906C8}" dt="2018-02-05T12:37:41.328" v="197" actId="478"/>
          <ac:cxnSpMkLst>
            <pc:docMk/>
            <pc:sldMk cId="244806677" sldId="536"/>
            <ac:cxnSpMk id="78" creationId="{B730FBFD-902A-4771-BB44-96D71B60FB18}"/>
          </ac:cxnSpMkLst>
        </pc:cxnChg>
        <pc:cxnChg chg="del">
          <ac:chgData name="Takafumi Kawazoe" userId="1246e2b2-9091-4b74-bd73-7eaa9b36ff96" providerId="ADAL" clId="{0E4AE06C-56F5-4B9A-88B3-9F2E398906C8}" dt="2018-02-05T12:37:41.328" v="197" actId="478"/>
          <ac:cxnSpMkLst>
            <pc:docMk/>
            <pc:sldMk cId="244806677" sldId="536"/>
            <ac:cxnSpMk id="81" creationId="{445088DE-4D78-4ECC-84E1-92C32FF5C3AF}"/>
          </ac:cxnSpMkLst>
        </pc:cxnChg>
        <pc:cxnChg chg="del">
          <ac:chgData name="Takafumi Kawazoe" userId="1246e2b2-9091-4b74-bd73-7eaa9b36ff96" providerId="ADAL" clId="{0E4AE06C-56F5-4B9A-88B3-9F2E398906C8}" dt="2018-02-05T12:37:41.328" v="197" actId="478"/>
          <ac:cxnSpMkLst>
            <pc:docMk/>
            <pc:sldMk cId="244806677" sldId="536"/>
            <ac:cxnSpMk id="82" creationId="{FAC7CAD8-6332-4F68-9A59-38AF984CEE1D}"/>
          </ac:cxnSpMkLst>
        </pc:cxnChg>
        <pc:cxnChg chg="del">
          <ac:chgData name="Takafumi Kawazoe" userId="1246e2b2-9091-4b74-bd73-7eaa9b36ff96" providerId="ADAL" clId="{0E4AE06C-56F5-4B9A-88B3-9F2E398906C8}" dt="2018-02-05T12:37:41.328" v="197" actId="478"/>
          <ac:cxnSpMkLst>
            <pc:docMk/>
            <pc:sldMk cId="244806677" sldId="536"/>
            <ac:cxnSpMk id="83" creationId="{8119A51A-736A-4C28-8D0B-FCFF34D5A4C1}"/>
          </ac:cxnSpMkLst>
        </pc:cxnChg>
        <pc:cxnChg chg="del">
          <ac:chgData name="Takafumi Kawazoe" userId="1246e2b2-9091-4b74-bd73-7eaa9b36ff96" providerId="ADAL" clId="{0E4AE06C-56F5-4B9A-88B3-9F2E398906C8}" dt="2018-02-05T12:37:41.328" v="197" actId="478"/>
          <ac:cxnSpMkLst>
            <pc:docMk/>
            <pc:sldMk cId="244806677" sldId="536"/>
            <ac:cxnSpMk id="86" creationId="{85495F38-C67A-44B3-AB18-914540FCA4C5}"/>
          </ac:cxnSpMkLst>
        </pc:cxnChg>
        <pc:cxnChg chg="del">
          <ac:chgData name="Takafumi Kawazoe" userId="1246e2b2-9091-4b74-bd73-7eaa9b36ff96" providerId="ADAL" clId="{0E4AE06C-56F5-4B9A-88B3-9F2E398906C8}" dt="2018-02-05T12:37:41.328" v="197" actId="478"/>
          <ac:cxnSpMkLst>
            <pc:docMk/>
            <pc:sldMk cId="244806677" sldId="536"/>
            <ac:cxnSpMk id="87" creationId="{34CED308-1644-44B2-91E8-6361CBD2CDED}"/>
          </ac:cxnSpMkLst>
        </pc:cxnChg>
        <pc:cxnChg chg="del mod">
          <ac:chgData name="Takafumi Kawazoe" userId="1246e2b2-9091-4b74-bd73-7eaa9b36ff96" providerId="ADAL" clId="{0E4AE06C-56F5-4B9A-88B3-9F2E398906C8}" dt="2018-02-05T12:37:41.328" v="197" actId="478"/>
          <ac:cxnSpMkLst>
            <pc:docMk/>
            <pc:sldMk cId="244806677" sldId="536"/>
            <ac:cxnSpMk id="88" creationId="{8A4730F7-B338-4B0F-9970-3EF022B21638}"/>
          </ac:cxnSpMkLst>
        </pc:cxnChg>
        <pc:cxnChg chg="del mod">
          <ac:chgData name="Takafumi Kawazoe" userId="1246e2b2-9091-4b74-bd73-7eaa9b36ff96" providerId="ADAL" clId="{0E4AE06C-56F5-4B9A-88B3-9F2E398906C8}" dt="2018-02-05T12:37:41.328" v="197" actId="478"/>
          <ac:cxnSpMkLst>
            <pc:docMk/>
            <pc:sldMk cId="244806677" sldId="536"/>
            <ac:cxnSpMk id="89" creationId="{2A4F54EC-6AB6-43D0-9387-4A920F63BC0B}"/>
          </ac:cxnSpMkLst>
        </pc:cxnChg>
        <pc:cxnChg chg="del mod">
          <ac:chgData name="Takafumi Kawazoe" userId="1246e2b2-9091-4b74-bd73-7eaa9b36ff96" providerId="ADAL" clId="{0E4AE06C-56F5-4B9A-88B3-9F2E398906C8}" dt="2018-02-05T12:37:41.328" v="197" actId="478"/>
          <ac:cxnSpMkLst>
            <pc:docMk/>
            <pc:sldMk cId="244806677" sldId="536"/>
            <ac:cxnSpMk id="91" creationId="{4DCEBC5F-ECAE-41AF-98C4-706EB65C87F2}"/>
          </ac:cxnSpMkLst>
        </pc:cxnChg>
        <pc:cxnChg chg="del">
          <ac:chgData name="Takafumi Kawazoe" userId="1246e2b2-9091-4b74-bd73-7eaa9b36ff96" providerId="ADAL" clId="{0E4AE06C-56F5-4B9A-88B3-9F2E398906C8}" dt="2018-02-05T12:37:41.328" v="197" actId="478"/>
          <ac:cxnSpMkLst>
            <pc:docMk/>
            <pc:sldMk cId="244806677" sldId="536"/>
            <ac:cxnSpMk id="92" creationId="{3C7B9357-54E0-4EDF-8C2D-DAA94FF87152}"/>
          </ac:cxnSpMkLst>
        </pc:cxnChg>
      </pc:sldChg>
      <pc:sldChg chg="modSp add">
        <pc:chgData name="Takafumi Kawazoe" userId="1246e2b2-9091-4b74-bd73-7eaa9b36ff96" providerId="ADAL" clId="{0E4AE06C-56F5-4B9A-88B3-9F2E398906C8}" dt="2018-02-05T12:30:35.508" v="171" actId="120"/>
        <pc:sldMkLst>
          <pc:docMk/>
          <pc:sldMk cId="812113235" sldId="538"/>
        </pc:sldMkLst>
        <pc:spChg chg="mod">
          <ac:chgData name="Takafumi Kawazoe" userId="1246e2b2-9091-4b74-bd73-7eaa9b36ff96" providerId="ADAL" clId="{0E4AE06C-56F5-4B9A-88B3-9F2E398906C8}" dt="2018-02-05T12:29:20.924" v="164" actId="120"/>
          <ac:spMkLst>
            <pc:docMk/>
            <pc:sldMk cId="812113235" sldId="538"/>
            <ac:spMk id="2" creationId="{00000000-0000-0000-0000-000000000000}"/>
          </ac:spMkLst>
        </pc:spChg>
        <pc:graphicFrameChg chg="mod modGraphic">
          <ac:chgData name="Takafumi Kawazoe" userId="1246e2b2-9091-4b74-bd73-7eaa9b36ff96" providerId="ADAL" clId="{0E4AE06C-56F5-4B9A-88B3-9F2E398906C8}" dt="2018-02-05T12:30:35.508" v="171" actId="120"/>
          <ac:graphicFrameMkLst>
            <pc:docMk/>
            <pc:sldMk cId="812113235" sldId="538"/>
            <ac:graphicFrameMk id="6" creationId="{00000000-0000-0000-0000-000000000000}"/>
          </ac:graphicFrameMkLst>
        </pc:graphicFrameChg>
      </pc:sldChg>
      <pc:sldChg chg="add">
        <pc:chgData name="Takafumi Kawazoe" userId="1246e2b2-9091-4b74-bd73-7eaa9b36ff96" providerId="ADAL" clId="{0E4AE06C-56F5-4B9A-88B3-9F2E398906C8}" dt="2018-02-05T12:36:58.278" v="193" actId="1076"/>
        <pc:sldMkLst>
          <pc:docMk/>
          <pc:sldMk cId="2160132772" sldId="540"/>
        </pc:sldMkLst>
      </pc:sldChg>
    </pc:docChg>
  </pc:docChgLst>
  <pc:docChgLst>
    <pc:chgData name="Takafumi Kawazoe" userId="1246e2b2-9091-4b74-bd73-7eaa9b36ff96" providerId="ADAL" clId="{E5BEAD44-C292-482B-871C-4E1CECD19230}"/>
    <pc:docChg chg="undo custSel addSld modSld sldOrd">
      <pc:chgData name="Takafumi Kawazoe" userId="1246e2b2-9091-4b74-bd73-7eaa9b36ff96" providerId="ADAL" clId="{E5BEAD44-C292-482B-871C-4E1CECD19230}" dt="2018-02-09T11:17:05.803" v="525" actId="20577"/>
      <pc:docMkLst>
        <pc:docMk/>
      </pc:docMkLst>
      <pc:sldChg chg="modSp">
        <pc:chgData name="Takafumi Kawazoe" userId="1246e2b2-9091-4b74-bd73-7eaa9b36ff96" providerId="ADAL" clId="{E5BEAD44-C292-482B-871C-4E1CECD19230}" dt="2018-02-09T09:48:55.373" v="258" actId="20577"/>
        <pc:sldMkLst>
          <pc:docMk/>
          <pc:sldMk cId="812113235" sldId="538"/>
        </pc:sldMkLst>
        <pc:graphicFrameChg chg="mod modGraphic">
          <ac:chgData name="Takafumi Kawazoe" userId="1246e2b2-9091-4b74-bd73-7eaa9b36ff96" providerId="ADAL" clId="{E5BEAD44-C292-482B-871C-4E1CECD19230}" dt="2018-02-09T09:48:55.373" v="258" actId="20577"/>
          <ac:graphicFrameMkLst>
            <pc:docMk/>
            <pc:sldMk cId="812113235" sldId="538"/>
            <ac:graphicFrameMk id="6" creationId="{00000000-0000-0000-0000-000000000000}"/>
          </ac:graphicFrameMkLst>
        </pc:graphicFrameChg>
      </pc:sldChg>
      <pc:sldChg chg="addSp">
        <pc:chgData name="Takafumi Kawazoe" userId="1246e2b2-9091-4b74-bd73-7eaa9b36ff96" providerId="ADAL" clId="{E5BEAD44-C292-482B-871C-4E1CECD19230}" dt="2018-02-09T11:16:54.100" v="513" actId="20577"/>
        <pc:sldMkLst>
          <pc:docMk/>
          <pc:sldMk cId="888821547" sldId="560"/>
        </pc:sldMkLst>
        <pc:spChg chg="add">
          <ac:chgData name="Takafumi Kawazoe" userId="1246e2b2-9091-4b74-bd73-7eaa9b36ff96" providerId="ADAL" clId="{E5BEAD44-C292-482B-871C-4E1CECD19230}" dt="2018-02-09T11:16:54.100" v="513" actId="20577"/>
          <ac:spMkLst>
            <pc:docMk/>
            <pc:sldMk cId="888821547" sldId="560"/>
            <ac:spMk id="95" creationId="{D8B8EFE0-5AB1-4D95-90AD-53C2093E4774}"/>
          </ac:spMkLst>
        </pc:spChg>
      </pc:sldChg>
      <pc:sldChg chg="modSp add ord">
        <pc:chgData name="Takafumi Kawazoe" userId="1246e2b2-9091-4b74-bd73-7eaa9b36ff96" providerId="ADAL" clId="{E5BEAD44-C292-482B-871C-4E1CECD19230}" dt="2018-02-09T09:40:44.036" v="26" actId="13926"/>
        <pc:sldMkLst>
          <pc:docMk/>
          <pc:sldMk cId="3283578662" sldId="567"/>
        </pc:sldMkLst>
        <pc:spChg chg="mod">
          <ac:chgData name="Takafumi Kawazoe" userId="1246e2b2-9091-4b74-bd73-7eaa9b36ff96" providerId="ADAL" clId="{E5BEAD44-C292-482B-871C-4E1CECD19230}" dt="2018-02-09T09:38:57.076" v="10" actId="20577"/>
          <ac:spMkLst>
            <pc:docMk/>
            <pc:sldMk cId="3283578662" sldId="567"/>
            <ac:spMk id="7" creationId="{3E785F2C-AEAC-4475-B027-2C7AAF86B4C5}"/>
          </ac:spMkLst>
        </pc:spChg>
        <pc:spChg chg="mod">
          <ac:chgData name="Takafumi Kawazoe" userId="1246e2b2-9091-4b74-bd73-7eaa9b36ff96" providerId="ADAL" clId="{E5BEAD44-C292-482B-871C-4E1CECD19230}" dt="2018-02-09T09:40:44.036" v="26" actId="13926"/>
          <ac:spMkLst>
            <pc:docMk/>
            <pc:sldMk cId="3283578662" sldId="567"/>
            <ac:spMk id="8" creationId="{70007382-EFD9-4DA9-A7B9-EA134D22C530}"/>
          </ac:spMkLst>
        </pc:spChg>
      </pc:sldChg>
    </pc:docChg>
  </pc:docChgLst>
  <pc:docChgLst>
    <pc:chgData name="Takafumi Kawazoe" userId="1246e2b2-9091-4b74-bd73-7eaa9b36ff96" providerId="ADAL" clId="{A0391B63-C7ED-4E74-A311-68BE985DAFDA}"/>
    <pc:docChg chg="undo custSel modSld">
      <pc:chgData name="Takafumi Kawazoe" userId="1246e2b2-9091-4b74-bd73-7eaa9b36ff96" providerId="ADAL" clId="{A0391B63-C7ED-4E74-A311-68BE985DAFDA}" dt="2018-02-06T12:03:02.619" v="97" actId="478"/>
      <pc:docMkLst>
        <pc:docMk/>
      </pc:docMkLst>
      <pc:sldChg chg="addSp delSp">
        <pc:chgData name="Takafumi Kawazoe" userId="1246e2b2-9091-4b74-bd73-7eaa9b36ff96" providerId="ADAL" clId="{A0391B63-C7ED-4E74-A311-68BE985DAFDA}" dt="2018-02-06T12:03:02.619" v="97" actId="478"/>
        <pc:sldMkLst>
          <pc:docMk/>
          <pc:sldMk cId="2857432941" sldId="481"/>
        </pc:sldMkLst>
        <pc:spChg chg="add del">
          <ac:chgData name="Takafumi Kawazoe" userId="1246e2b2-9091-4b74-bd73-7eaa9b36ff96" providerId="ADAL" clId="{A0391B63-C7ED-4E74-A311-68BE985DAFDA}" dt="2018-02-06T12:03:02.619" v="97" actId="478"/>
          <ac:spMkLst>
            <pc:docMk/>
            <pc:sldMk cId="2857432941" sldId="481"/>
            <ac:spMk id="10" creationId="{4A3FB7CC-DB58-479F-811A-5F1E713ADA17}"/>
          </ac:spMkLst>
        </pc:spChg>
      </pc:sldChg>
      <pc:sldChg chg="addSp delSp">
        <pc:chgData name="Takafumi Kawazoe" userId="1246e2b2-9091-4b74-bd73-7eaa9b36ff96" providerId="ADAL" clId="{A0391B63-C7ED-4E74-A311-68BE985DAFDA}" dt="2018-02-06T12:02:42.735" v="96" actId="478"/>
        <pc:sldMkLst>
          <pc:docMk/>
          <pc:sldMk cId="2108451154" sldId="519"/>
        </pc:sldMkLst>
        <pc:spChg chg="add del">
          <ac:chgData name="Takafumi Kawazoe" userId="1246e2b2-9091-4b74-bd73-7eaa9b36ff96" providerId="ADAL" clId="{A0391B63-C7ED-4E74-A311-68BE985DAFDA}" dt="2018-02-06T12:02:04.935" v="94" actId="478"/>
          <ac:spMkLst>
            <pc:docMk/>
            <pc:sldMk cId="2108451154" sldId="519"/>
            <ac:spMk id="4" creationId="{8359B095-0B50-45BD-8124-38442CCEF053}"/>
          </ac:spMkLst>
        </pc:spChg>
        <pc:spChg chg="del">
          <ac:chgData name="Takafumi Kawazoe" userId="1246e2b2-9091-4b74-bd73-7eaa9b36ff96" providerId="ADAL" clId="{A0391B63-C7ED-4E74-A311-68BE985DAFDA}" dt="2018-02-06T12:02:42.735" v="96" actId="478"/>
          <ac:spMkLst>
            <pc:docMk/>
            <pc:sldMk cId="2108451154" sldId="519"/>
            <ac:spMk id="12" creationId="{0F00211E-9E73-4A18-A439-FF42CBA7D85E}"/>
          </ac:spMkLst>
        </pc:spChg>
        <pc:spChg chg="del">
          <ac:chgData name="Takafumi Kawazoe" userId="1246e2b2-9091-4b74-bd73-7eaa9b36ff96" providerId="ADAL" clId="{A0391B63-C7ED-4E74-A311-68BE985DAFDA}" dt="2018-02-06T12:02:40.166" v="95" actId="478"/>
          <ac:spMkLst>
            <pc:docMk/>
            <pc:sldMk cId="2108451154" sldId="519"/>
            <ac:spMk id="13" creationId="{00000000-0000-0000-0000-000000000000}"/>
          </ac:spMkLst>
        </pc:spChg>
      </pc:sldChg>
    </pc:docChg>
  </pc:docChgLst>
  <pc:docChgLst>
    <pc:chgData name="Takafumi Kawazoe" userId="1246e2b2-9091-4b74-bd73-7eaa9b36ff96" providerId="ADAL" clId="{8E1D003D-8DF1-40DC-B6FB-2F687BAB5B69}"/>
    <pc:docChg chg="undo custSel addSld delSld modSld sldOrd">
      <pc:chgData name="Takafumi Kawazoe" userId="1246e2b2-9091-4b74-bd73-7eaa9b36ff96" providerId="ADAL" clId="{8E1D003D-8DF1-40DC-B6FB-2F687BAB5B69}" dt="2018-02-06T17:18:05.841" v="816" actId="6549"/>
      <pc:docMkLst>
        <pc:docMk/>
      </pc:docMkLst>
      <pc:sldChg chg="addSp delSp">
        <pc:chgData name="Takafumi Kawazoe" userId="1246e2b2-9091-4b74-bd73-7eaa9b36ff96" providerId="ADAL" clId="{8E1D003D-8DF1-40DC-B6FB-2F687BAB5B69}" dt="2018-02-06T16:52:19.379" v="500" actId="6549"/>
        <pc:sldMkLst>
          <pc:docMk/>
          <pc:sldMk cId="2590515304" sldId="532"/>
        </pc:sldMkLst>
        <pc:cxnChg chg="add del">
          <ac:chgData name="Takafumi Kawazoe" userId="1246e2b2-9091-4b74-bd73-7eaa9b36ff96" providerId="ADAL" clId="{8E1D003D-8DF1-40DC-B6FB-2F687BAB5B69}" dt="2018-02-06T16:52:19.379" v="500" actId="6549"/>
          <ac:cxnSpMkLst>
            <pc:docMk/>
            <pc:sldMk cId="2590515304" sldId="532"/>
            <ac:cxnSpMk id="30" creationId="{7DBA8FFD-86F6-4D7B-9F75-60F8F6E68F4F}"/>
          </ac:cxnSpMkLst>
        </pc:cxnChg>
      </pc:sldChg>
      <pc:sldChg chg="modSp">
        <pc:chgData name="Takafumi Kawazoe" userId="1246e2b2-9091-4b74-bd73-7eaa9b36ff96" providerId="ADAL" clId="{8E1D003D-8DF1-40DC-B6FB-2F687BAB5B69}" dt="2018-02-06T17:07:55.331" v="697" actId="6549"/>
        <pc:sldMkLst>
          <pc:docMk/>
          <pc:sldMk cId="1048890315" sldId="533"/>
        </pc:sldMkLst>
        <pc:spChg chg="mod">
          <ac:chgData name="Takafumi Kawazoe" userId="1246e2b2-9091-4b74-bd73-7eaa9b36ff96" providerId="ADAL" clId="{8E1D003D-8DF1-40DC-B6FB-2F687BAB5B69}" dt="2018-02-06T17:07:41.906" v="693" actId="20577"/>
          <ac:spMkLst>
            <pc:docMk/>
            <pc:sldMk cId="1048890315" sldId="533"/>
            <ac:spMk id="183" creationId="{5C99C9EF-0F30-42ED-B490-8287CB1974C3}"/>
          </ac:spMkLst>
        </pc:spChg>
        <pc:spChg chg="mod">
          <ac:chgData name="Takafumi Kawazoe" userId="1246e2b2-9091-4b74-bd73-7eaa9b36ff96" providerId="ADAL" clId="{8E1D003D-8DF1-40DC-B6FB-2F687BAB5B69}" dt="2018-02-06T17:07:35.216" v="691" actId="20577"/>
          <ac:spMkLst>
            <pc:docMk/>
            <pc:sldMk cId="1048890315" sldId="533"/>
            <ac:spMk id="214" creationId="{02A35FFB-407D-40FF-923C-24894619619B}"/>
          </ac:spMkLst>
        </pc:spChg>
        <pc:spChg chg="mod">
          <ac:chgData name="Takafumi Kawazoe" userId="1246e2b2-9091-4b74-bd73-7eaa9b36ff96" providerId="ADAL" clId="{8E1D003D-8DF1-40DC-B6FB-2F687BAB5B69}" dt="2018-02-06T17:07:50.689" v="695" actId="6549"/>
          <ac:spMkLst>
            <pc:docMk/>
            <pc:sldMk cId="1048890315" sldId="533"/>
            <ac:spMk id="219" creationId="{998B1861-C0BD-44AF-A7C7-100AD597AFE1}"/>
          </ac:spMkLst>
        </pc:spChg>
        <pc:spChg chg="mod">
          <ac:chgData name="Takafumi Kawazoe" userId="1246e2b2-9091-4b74-bd73-7eaa9b36ff96" providerId="ADAL" clId="{8E1D003D-8DF1-40DC-B6FB-2F687BAB5B69}" dt="2018-02-06T17:07:55.331" v="697" actId="6549"/>
          <ac:spMkLst>
            <pc:docMk/>
            <pc:sldMk cId="1048890315" sldId="533"/>
            <ac:spMk id="223" creationId="{402BC6DE-EC72-41B7-BAEC-96ED54F038D7}"/>
          </ac:spMkLst>
        </pc:spChg>
      </pc:sldChg>
      <pc:sldChg chg="addSp delSp modSp add">
        <pc:chgData name="Takafumi Kawazoe" userId="1246e2b2-9091-4b74-bd73-7eaa9b36ff96" providerId="ADAL" clId="{8E1D003D-8DF1-40DC-B6FB-2F687BAB5B69}" dt="2018-02-06T17:09:05.663" v="701" actId="20577"/>
        <pc:sldMkLst>
          <pc:docMk/>
          <pc:sldMk cId="1447196547" sldId="554"/>
        </pc:sldMkLst>
        <pc:spChg chg="mod">
          <ac:chgData name="Takafumi Kawazoe" userId="1246e2b2-9091-4b74-bd73-7eaa9b36ff96" providerId="ADAL" clId="{8E1D003D-8DF1-40DC-B6FB-2F687BAB5B69}" dt="2018-02-06T17:05:56.625" v="649" actId="6549"/>
          <ac:spMkLst>
            <pc:docMk/>
            <pc:sldMk cId="1447196547" sldId="554"/>
            <ac:spMk id="2" creationId="{00000000-0000-0000-0000-000000000000}"/>
          </ac:spMkLst>
        </pc:spChg>
        <pc:spChg chg="mod">
          <ac:chgData name="Takafumi Kawazoe" userId="1246e2b2-9091-4b74-bd73-7eaa9b36ff96" providerId="ADAL" clId="{8E1D003D-8DF1-40DC-B6FB-2F687BAB5B69}" dt="2018-02-06T17:09:05.663" v="701" actId="20577"/>
          <ac:spMkLst>
            <pc:docMk/>
            <pc:sldMk cId="1447196547" sldId="554"/>
            <ac:spMk id="269" creationId="{4E0F9739-12EB-499F-8C6D-F43C247448E6}"/>
          </ac:spMkLst>
        </pc:spChg>
        <pc:cxnChg chg="mod">
          <ac:chgData name="Takafumi Kawazoe" userId="1246e2b2-9091-4b74-bd73-7eaa9b36ff96" providerId="ADAL" clId="{8E1D003D-8DF1-40DC-B6FB-2F687BAB5B69}" dt="2018-02-06T16:55:07.245" v="525" actId="14100"/>
          <ac:cxnSpMkLst>
            <pc:docMk/>
            <pc:sldMk cId="1447196547" sldId="554"/>
            <ac:cxnSpMk id="28" creationId="{0567F290-E48C-4EBF-AE04-D53D3C62B680}"/>
          </ac:cxnSpMkLst>
        </pc:cxnChg>
        <pc:cxnChg chg="del">
          <ac:chgData name="Takafumi Kawazoe" userId="1246e2b2-9091-4b74-bd73-7eaa9b36ff96" providerId="ADAL" clId="{8E1D003D-8DF1-40DC-B6FB-2F687BAB5B69}" dt="2018-02-06T16:55:37.310" v="530" actId="478"/>
          <ac:cxnSpMkLst>
            <pc:docMk/>
            <pc:sldMk cId="1447196547" sldId="554"/>
            <ac:cxnSpMk id="164" creationId="{A9C2D067-D535-465B-B922-5D6A32F14103}"/>
          </ac:cxnSpMkLst>
        </pc:cxnChg>
        <pc:cxnChg chg="del">
          <ac:chgData name="Takafumi Kawazoe" userId="1246e2b2-9091-4b74-bd73-7eaa9b36ff96" providerId="ADAL" clId="{8E1D003D-8DF1-40DC-B6FB-2F687BAB5B69}" dt="2018-02-06T16:55:30.867" v="528" actId="478"/>
          <ac:cxnSpMkLst>
            <pc:docMk/>
            <pc:sldMk cId="1447196547" sldId="554"/>
            <ac:cxnSpMk id="170" creationId="{34DC1F16-CDEE-47BB-B15C-F46BB7A6A62C}"/>
          </ac:cxnSpMkLst>
        </pc:cxnChg>
        <pc:cxnChg chg="add mod">
          <ac:chgData name="Takafumi Kawazoe" userId="1246e2b2-9091-4b74-bd73-7eaa9b36ff96" providerId="ADAL" clId="{8E1D003D-8DF1-40DC-B6FB-2F687BAB5B69}" dt="2018-02-06T16:57:32.921" v="556" actId="1076"/>
          <ac:cxnSpMkLst>
            <pc:docMk/>
            <pc:sldMk cId="1447196547" sldId="554"/>
            <ac:cxnSpMk id="177" creationId="{8B822EDA-076F-4BAD-93E5-9CF2BA1F2878}"/>
          </ac:cxnSpMkLst>
        </pc:cxnChg>
        <pc:cxnChg chg="mod">
          <ac:chgData name="Takafumi Kawazoe" userId="1246e2b2-9091-4b74-bd73-7eaa9b36ff96" providerId="ADAL" clId="{8E1D003D-8DF1-40DC-B6FB-2F687BAB5B69}" dt="2018-02-06T17:08:57.264" v="699" actId="14100"/>
          <ac:cxnSpMkLst>
            <pc:docMk/>
            <pc:sldMk cId="1447196547" sldId="554"/>
            <ac:cxnSpMk id="188" creationId="{5272A01A-9B04-404E-B1C4-CAD49E3F3D9A}"/>
          </ac:cxnSpMkLst>
        </pc:cxnChg>
        <pc:cxnChg chg="del">
          <ac:chgData name="Takafumi Kawazoe" userId="1246e2b2-9091-4b74-bd73-7eaa9b36ff96" providerId="ADAL" clId="{8E1D003D-8DF1-40DC-B6FB-2F687BAB5B69}" dt="2018-02-06T16:55:33.835" v="529" actId="478"/>
          <ac:cxnSpMkLst>
            <pc:docMk/>
            <pc:sldMk cId="1447196547" sldId="554"/>
            <ac:cxnSpMk id="204" creationId="{59E366F8-B0D9-4AE2-BBC3-24654F719CC6}"/>
          </ac:cxnSpMkLst>
        </pc:cxnChg>
        <pc:cxnChg chg="del">
          <ac:chgData name="Takafumi Kawazoe" userId="1246e2b2-9091-4b74-bd73-7eaa9b36ff96" providerId="ADAL" clId="{8E1D003D-8DF1-40DC-B6FB-2F687BAB5B69}" dt="2018-02-06T16:55:11.850" v="526" actId="478"/>
          <ac:cxnSpMkLst>
            <pc:docMk/>
            <pc:sldMk cId="1447196547" sldId="554"/>
            <ac:cxnSpMk id="205" creationId="{7BB8C184-0D08-4D92-A5B2-1381D4B4D8C5}"/>
          </ac:cxnSpMkLst>
        </pc:cxnChg>
        <pc:cxnChg chg="mod">
          <ac:chgData name="Takafumi Kawazoe" userId="1246e2b2-9091-4b74-bd73-7eaa9b36ff96" providerId="ADAL" clId="{8E1D003D-8DF1-40DC-B6FB-2F687BAB5B69}" dt="2018-02-06T16:55:29.138" v="527" actId="14100"/>
          <ac:cxnSpMkLst>
            <pc:docMk/>
            <pc:sldMk cId="1447196547" sldId="554"/>
            <ac:cxnSpMk id="233" creationId="{039F32F6-3E23-456F-A1CD-FE18335D56F9}"/>
          </ac:cxnSpMkLst>
        </pc:cxnChg>
        <pc:cxnChg chg="mod">
          <ac:chgData name="Takafumi Kawazoe" userId="1246e2b2-9091-4b74-bd73-7eaa9b36ff96" providerId="ADAL" clId="{8E1D003D-8DF1-40DC-B6FB-2F687BAB5B69}" dt="2018-02-06T16:56:31.525" v="545" actId="14100"/>
          <ac:cxnSpMkLst>
            <pc:docMk/>
            <pc:sldMk cId="1447196547" sldId="554"/>
            <ac:cxnSpMk id="262" creationId="{DC066B47-34B4-416D-8C80-6C2297DF813A}"/>
          </ac:cxnSpMkLst>
        </pc:cxnChg>
        <pc:cxnChg chg="mod">
          <ac:chgData name="Takafumi Kawazoe" userId="1246e2b2-9091-4b74-bd73-7eaa9b36ff96" providerId="ADAL" clId="{8E1D003D-8DF1-40DC-B6FB-2F687BAB5B69}" dt="2018-02-06T16:57:13.682" v="551" actId="1076"/>
          <ac:cxnSpMkLst>
            <pc:docMk/>
            <pc:sldMk cId="1447196547" sldId="554"/>
            <ac:cxnSpMk id="265" creationId="{75E7649C-2383-4204-BF48-10EC2D9B7D24}"/>
          </ac:cxnSpMkLst>
        </pc:cxnChg>
      </pc:sldChg>
      <pc:sldChg chg="addSp delSp modSp add">
        <pc:chgData name="Takafumi Kawazoe" userId="1246e2b2-9091-4b74-bd73-7eaa9b36ff96" providerId="ADAL" clId="{8E1D003D-8DF1-40DC-B6FB-2F687BAB5B69}" dt="2018-02-06T17:18:05.841" v="816" actId="6549"/>
        <pc:sldMkLst>
          <pc:docMk/>
          <pc:sldMk cId="727106615" sldId="555"/>
        </pc:sldMkLst>
        <pc:spChg chg="mod">
          <ac:chgData name="Takafumi Kawazoe" userId="1246e2b2-9091-4b74-bd73-7eaa9b36ff96" providerId="ADAL" clId="{8E1D003D-8DF1-40DC-B6FB-2F687BAB5B69}" dt="2018-02-06T17:06:15.069" v="683" actId="6549"/>
          <ac:spMkLst>
            <pc:docMk/>
            <pc:sldMk cId="727106615" sldId="555"/>
            <ac:spMk id="2" creationId="{00000000-0000-0000-0000-000000000000}"/>
          </ac:spMkLst>
        </pc:spChg>
        <pc:spChg chg="mod">
          <ac:chgData name="Takafumi Kawazoe" userId="1246e2b2-9091-4b74-bd73-7eaa9b36ff96" providerId="ADAL" clId="{8E1D003D-8DF1-40DC-B6FB-2F687BAB5B69}" dt="2018-02-06T17:18:05.841" v="816" actId="6549"/>
          <ac:spMkLst>
            <pc:docMk/>
            <pc:sldMk cId="727106615" sldId="555"/>
            <ac:spMk id="269" creationId="{4E0F9739-12EB-499F-8C6D-F43C247448E6}"/>
          </ac:spMkLst>
        </pc:spChg>
        <pc:cxnChg chg="del mod">
          <ac:chgData name="Takafumi Kawazoe" userId="1246e2b2-9091-4b74-bd73-7eaa9b36ff96" providerId="ADAL" clId="{8E1D003D-8DF1-40DC-B6FB-2F687BAB5B69}" dt="2018-02-06T17:09:38.457" v="704" actId="478"/>
          <ac:cxnSpMkLst>
            <pc:docMk/>
            <pc:sldMk cId="727106615" sldId="555"/>
            <ac:cxnSpMk id="28" creationId="{0567F290-E48C-4EBF-AE04-D53D3C62B680}"/>
          </ac:cxnSpMkLst>
        </pc:cxnChg>
        <pc:cxnChg chg="add del mod">
          <ac:chgData name="Takafumi Kawazoe" userId="1246e2b2-9091-4b74-bd73-7eaa9b36ff96" providerId="ADAL" clId="{8E1D003D-8DF1-40DC-B6FB-2F687BAB5B69}" dt="2018-02-06T17:09:36.751" v="703" actId="478"/>
          <ac:cxnSpMkLst>
            <pc:docMk/>
            <pc:sldMk cId="727106615" sldId="555"/>
            <ac:cxnSpMk id="150" creationId="{EA3BBF01-A3D4-4BC5-9470-3593144B0D53}"/>
          </ac:cxnSpMkLst>
        </pc:cxnChg>
        <pc:cxnChg chg="mod">
          <ac:chgData name="Takafumi Kawazoe" userId="1246e2b2-9091-4b74-bd73-7eaa9b36ff96" providerId="ADAL" clId="{8E1D003D-8DF1-40DC-B6FB-2F687BAB5B69}" dt="2018-02-06T17:12:32.544" v="738" actId="1076"/>
          <ac:cxnSpMkLst>
            <pc:docMk/>
            <pc:sldMk cId="727106615" sldId="555"/>
            <ac:cxnSpMk id="157" creationId="{2305AFCF-B4D1-401A-9BE4-DB37BD2E8375}"/>
          </ac:cxnSpMkLst>
        </pc:cxnChg>
        <pc:cxnChg chg="add">
          <ac:chgData name="Takafumi Kawazoe" userId="1246e2b2-9091-4b74-bd73-7eaa9b36ff96" providerId="ADAL" clId="{8E1D003D-8DF1-40DC-B6FB-2F687BAB5B69}" dt="2018-02-06T17:08:28.004" v="698" actId="6549"/>
          <ac:cxnSpMkLst>
            <pc:docMk/>
            <pc:sldMk cId="727106615" sldId="555"/>
            <ac:cxnSpMk id="158" creationId="{0EC228D6-30EF-4F4C-9768-9D515CA92E87}"/>
          </ac:cxnSpMkLst>
        </pc:cxnChg>
        <pc:cxnChg chg="add">
          <ac:chgData name="Takafumi Kawazoe" userId="1246e2b2-9091-4b74-bd73-7eaa9b36ff96" providerId="ADAL" clId="{8E1D003D-8DF1-40DC-B6FB-2F687BAB5B69}" dt="2018-02-06T17:09:22.197" v="702" actId="6549"/>
          <ac:cxnSpMkLst>
            <pc:docMk/>
            <pc:sldMk cId="727106615" sldId="555"/>
            <ac:cxnSpMk id="159" creationId="{9A946E30-1AE3-4D3E-B1FC-E108A4B8E418}"/>
          </ac:cxnSpMkLst>
        </pc:cxnChg>
        <pc:cxnChg chg="add mod">
          <ac:chgData name="Takafumi Kawazoe" userId="1246e2b2-9091-4b74-bd73-7eaa9b36ff96" providerId="ADAL" clId="{8E1D003D-8DF1-40DC-B6FB-2F687BAB5B69}" dt="2018-02-06T17:12:16.003" v="736" actId="1076"/>
          <ac:cxnSpMkLst>
            <pc:docMk/>
            <pc:sldMk cId="727106615" sldId="555"/>
            <ac:cxnSpMk id="160" creationId="{202D4654-EA8E-49E4-87F2-8DE4A247B000}"/>
          </ac:cxnSpMkLst>
        </pc:cxnChg>
        <pc:cxnChg chg="add mod">
          <ac:chgData name="Takafumi Kawazoe" userId="1246e2b2-9091-4b74-bd73-7eaa9b36ff96" providerId="ADAL" clId="{8E1D003D-8DF1-40DC-B6FB-2F687BAB5B69}" dt="2018-02-06T17:10:02.287" v="709" actId="1076"/>
          <ac:cxnSpMkLst>
            <pc:docMk/>
            <pc:sldMk cId="727106615" sldId="555"/>
            <ac:cxnSpMk id="161" creationId="{764D6961-1800-4386-B1B3-5507515F87DC}"/>
          </ac:cxnSpMkLst>
        </pc:cxnChg>
        <pc:cxnChg chg="add mod">
          <ac:chgData name="Takafumi Kawazoe" userId="1246e2b2-9091-4b74-bd73-7eaa9b36ff96" providerId="ADAL" clId="{8E1D003D-8DF1-40DC-B6FB-2F687BAB5B69}" dt="2018-02-06T17:10:21.526" v="720" actId="1035"/>
          <ac:cxnSpMkLst>
            <pc:docMk/>
            <pc:sldMk cId="727106615" sldId="555"/>
            <ac:cxnSpMk id="162" creationId="{8788CEC8-F4EA-43A6-ACCA-0F18DA4D891A}"/>
          </ac:cxnSpMkLst>
        </pc:cxnChg>
        <pc:cxnChg chg="add mod">
          <ac:chgData name="Takafumi Kawazoe" userId="1246e2b2-9091-4b74-bd73-7eaa9b36ff96" providerId="ADAL" clId="{8E1D003D-8DF1-40DC-B6FB-2F687BAB5B69}" dt="2018-02-06T17:10:27.720" v="723" actId="1035"/>
          <ac:cxnSpMkLst>
            <pc:docMk/>
            <pc:sldMk cId="727106615" sldId="555"/>
            <ac:cxnSpMk id="163" creationId="{F1EC2FC3-F314-4C1A-9FEF-2C2EDF236146}"/>
          </ac:cxnSpMkLst>
        </pc:cxnChg>
        <pc:cxnChg chg="add mod">
          <ac:chgData name="Takafumi Kawazoe" userId="1246e2b2-9091-4b74-bd73-7eaa9b36ff96" providerId="ADAL" clId="{8E1D003D-8DF1-40DC-B6FB-2F687BAB5B69}" dt="2018-02-06T17:12:23.014" v="737" actId="1076"/>
          <ac:cxnSpMkLst>
            <pc:docMk/>
            <pc:sldMk cId="727106615" sldId="555"/>
            <ac:cxnSpMk id="164" creationId="{66F8323A-D01E-4D10-AECC-158FC8E518D8}"/>
          </ac:cxnSpMkLst>
        </pc:cxnChg>
        <pc:cxnChg chg="add mod">
          <ac:chgData name="Takafumi Kawazoe" userId="1246e2b2-9091-4b74-bd73-7eaa9b36ff96" providerId="ADAL" clId="{8E1D003D-8DF1-40DC-B6FB-2F687BAB5B69}" dt="2018-02-06T17:15:30.202" v="753" actId="14100"/>
          <ac:cxnSpMkLst>
            <pc:docMk/>
            <pc:sldMk cId="727106615" sldId="555"/>
            <ac:cxnSpMk id="170" creationId="{E956E3D5-7613-4BE6-BDF9-BB1C38D88657}"/>
          </ac:cxnSpMkLst>
        </pc:cxnChg>
        <pc:cxnChg chg="add mod">
          <ac:chgData name="Takafumi Kawazoe" userId="1246e2b2-9091-4b74-bd73-7eaa9b36ff96" providerId="ADAL" clId="{8E1D003D-8DF1-40DC-B6FB-2F687BAB5B69}" dt="2018-02-06T17:15:46.846" v="756" actId="14100"/>
          <ac:cxnSpMkLst>
            <pc:docMk/>
            <pc:sldMk cId="727106615" sldId="555"/>
            <ac:cxnSpMk id="171" creationId="{F460C5C3-8913-4582-A656-B01F25290673}"/>
          </ac:cxnSpMkLst>
        </pc:cxnChg>
        <pc:cxnChg chg="del mod">
          <ac:chgData name="Takafumi Kawazoe" userId="1246e2b2-9091-4b74-bd73-7eaa9b36ff96" providerId="ADAL" clId="{8E1D003D-8DF1-40DC-B6FB-2F687BAB5B69}" dt="2018-02-06T17:09:51.788" v="707" actId="478"/>
          <ac:cxnSpMkLst>
            <pc:docMk/>
            <pc:sldMk cId="727106615" sldId="555"/>
            <ac:cxnSpMk id="177" creationId="{8B822EDA-076F-4BAD-93E5-9CF2BA1F2878}"/>
          </ac:cxnSpMkLst>
        </pc:cxnChg>
        <pc:cxnChg chg="add mod">
          <ac:chgData name="Takafumi Kawazoe" userId="1246e2b2-9091-4b74-bd73-7eaa9b36ff96" providerId="ADAL" clId="{8E1D003D-8DF1-40DC-B6FB-2F687BAB5B69}" dt="2018-02-06T17:16:03.829" v="759" actId="14100"/>
          <ac:cxnSpMkLst>
            <pc:docMk/>
            <pc:sldMk cId="727106615" sldId="555"/>
            <ac:cxnSpMk id="183" creationId="{40F3B9E8-1665-4AA3-94CA-94336873825B}"/>
          </ac:cxnSpMkLst>
        </pc:cxnChg>
        <pc:cxnChg chg="add mod">
          <ac:chgData name="Takafumi Kawazoe" userId="1246e2b2-9091-4b74-bd73-7eaa9b36ff96" providerId="ADAL" clId="{8E1D003D-8DF1-40DC-B6FB-2F687BAB5B69}" dt="2018-02-06T17:17:25.888" v="777" actId="14100"/>
          <ac:cxnSpMkLst>
            <pc:docMk/>
            <pc:sldMk cId="727106615" sldId="555"/>
            <ac:cxnSpMk id="185" creationId="{99A55BC1-3787-416D-9B87-D7AE445C3AB6}"/>
          </ac:cxnSpMkLst>
        </pc:cxnChg>
        <pc:cxnChg chg="del mod">
          <ac:chgData name="Takafumi Kawazoe" userId="1246e2b2-9091-4b74-bd73-7eaa9b36ff96" providerId="ADAL" clId="{8E1D003D-8DF1-40DC-B6FB-2F687BAB5B69}" dt="2018-02-06T17:03:12.204" v="620" actId="478"/>
          <ac:cxnSpMkLst>
            <pc:docMk/>
            <pc:sldMk cId="727106615" sldId="555"/>
            <ac:cxnSpMk id="188" creationId="{5272A01A-9B04-404E-B1C4-CAD49E3F3D9A}"/>
          </ac:cxnSpMkLst>
        </pc:cxnChg>
      </pc:sldChg>
    </pc:docChg>
  </pc:docChgLst>
  <pc:docChgLst>
    <pc:chgData name="Takafumi Kawazoe" userId="1246e2b2-9091-4b74-bd73-7eaa9b36ff96" providerId="ADAL" clId="{8BB2CC79-8D04-4490-8A3B-9BE3E7A86248}"/>
    <pc:docChg chg="undo addSld delSld modSld sldOrd">
      <pc:chgData name="Takafumi Kawazoe" userId="1246e2b2-9091-4b74-bd73-7eaa9b36ff96" providerId="ADAL" clId="{8BB2CC79-8D04-4490-8A3B-9BE3E7A86248}" dt="2018-02-06T06:53:35.096" v="402" actId="2696"/>
      <pc:docMkLst>
        <pc:docMk/>
      </pc:docMkLst>
      <pc:sldChg chg="ord">
        <pc:chgData name="Takafumi Kawazoe" userId="1246e2b2-9091-4b74-bd73-7eaa9b36ff96" providerId="ADAL" clId="{8BB2CC79-8D04-4490-8A3B-9BE3E7A86248}" dt="2018-02-06T06:43:14.175" v="371" actId="2696"/>
        <pc:sldMkLst>
          <pc:docMk/>
          <pc:sldMk cId="2857432941" sldId="481"/>
        </pc:sldMkLst>
      </pc:sldChg>
      <pc:sldChg chg="modSp">
        <pc:chgData name="Takafumi Kawazoe" userId="1246e2b2-9091-4b74-bd73-7eaa9b36ff96" providerId="ADAL" clId="{8BB2CC79-8D04-4490-8A3B-9BE3E7A86248}" dt="2018-02-06T06:37:10.888" v="258" actId="20577"/>
        <pc:sldMkLst>
          <pc:docMk/>
          <pc:sldMk cId="2292503041" sldId="483"/>
        </pc:sldMkLst>
        <pc:spChg chg="mod">
          <ac:chgData name="Takafumi Kawazoe" userId="1246e2b2-9091-4b74-bd73-7eaa9b36ff96" providerId="ADAL" clId="{8BB2CC79-8D04-4490-8A3B-9BE3E7A86248}" dt="2018-02-06T06:37:10.888" v="258" actId="20577"/>
          <ac:spMkLst>
            <pc:docMk/>
            <pc:sldMk cId="2292503041" sldId="483"/>
            <ac:spMk id="4" creationId="{00000000-0000-0000-0000-000000000000}"/>
          </ac:spMkLst>
        </pc:spChg>
      </pc:sldChg>
      <pc:sldChg chg="modSp">
        <pc:chgData name="Takafumi Kawazoe" userId="1246e2b2-9091-4b74-bd73-7eaa9b36ff96" providerId="ADAL" clId="{8BB2CC79-8D04-4490-8A3B-9BE3E7A86248}" dt="2018-02-06T06:37:48.482" v="268" actId="6549"/>
        <pc:sldMkLst>
          <pc:docMk/>
          <pc:sldMk cId="3934574623" sldId="484"/>
        </pc:sldMkLst>
        <pc:spChg chg="mod">
          <ac:chgData name="Takafumi Kawazoe" userId="1246e2b2-9091-4b74-bd73-7eaa9b36ff96" providerId="ADAL" clId="{8BB2CC79-8D04-4490-8A3B-9BE3E7A86248}" dt="2018-02-06T06:37:48.482" v="268" actId="6549"/>
          <ac:spMkLst>
            <pc:docMk/>
            <pc:sldMk cId="3934574623" sldId="484"/>
            <ac:spMk id="2" creationId="{00000000-0000-0000-0000-000000000000}"/>
          </ac:spMkLst>
        </pc:spChg>
      </pc:sldChg>
      <pc:sldChg chg="ord">
        <pc:chgData name="Takafumi Kawazoe" userId="1246e2b2-9091-4b74-bd73-7eaa9b36ff96" providerId="ADAL" clId="{8BB2CC79-8D04-4490-8A3B-9BE3E7A86248}" dt="2018-02-06T06:42:16.776" v="370" actId="2696"/>
        <pc:sldMkLst>
          <pc:docMk/>
          <pc:sldMk cId="1949915375" sldId="495"/>
        </pc:sldMkLst>
      </pc:sldChg>
      <pc:sldChg chg="ord">
        <pc:chgData name="Takafumi Kawazoe" userId="1246e2b2-9091-4b74-bd73-7eaa9b36ff96" providerId="ADAL" clId="{8BB2CC79-8D04-4490-8A3B-9BE3E7A86248}" dt="2018-02-06T06:48:30.520" v="381" actId="2696"/>
        <pc:sldMkLst>
          <pc:docMk/>
          <pc:sldMk cId="2608915020" sldId="501"/>
        </pc:sldMkLst>
      </pc:sldChg>
      <pc:sldChg chg="ord">
        <pc:chgData name="Takafumi Kawazoe" userId="1246e2b2-9091-4b74-bd73-7eaa9b36ff96" providerId="ADAL" clId="{8BB2CC79-8D04-4490-8A3B-9BE3E7A86248}" dt="2018-02-06T06:52:10.579" v="394" actId="2696"/>
        <pc:sldMkLst>
          <pc:docMk/>
          <pc:sldMk cId="3764354906" sldId="502"/>
        </pc:sldMkLst>
      </pc:sldChg>
      <pc:sldChg chg="ord">
        <pc:chgData name="Takafumi Kawazoe" userId="1246e2b2-9091-4b74-bd73-7eaa9b36ff96" providerId="ADAL" clId="{8BB2CC79-8D04-4490-8A3B-9BE3E7A86248}" dt="2018-02-06T06:51:05.791" v="384" actId="2696"/>
        <pc:sldMkLst>
          <pc:docMk/>
          <pc:sldMk cId="4038949790" sldId="505"/>
        </pc:sldMkLst>
      </pc:sldChg>
      <pc:sldChg chg="ord">
        <pc:chgData name="Takafumi Kawazoe" userId="1246e2b2-9091-4b74-bd73-7eaa9b36ff96" providerId="ADAL" clId="{8BB2CC79-8D04-4490-8A3B-9BE3E7A86248}" dt="2018-02-06T06:51:05.791" v="384" actId="2696"/>
        <pc:sldMkLst>
          <pc:docMk/>
          <pc:sldMk cId="3505326731" sldId="506"/>
        </pc:sldMkLst>
      </pc:sldChg>
      <pc:sldChg chg="ord">
        <pc:chgData name="Takafumi Kawazoe" userId="1246e2b2-9091-4b74-bd73-7eaa9b36ff96" providerId="ADAL" clId="{8BB2CC79-8D04-4490-8A3B-9BE3E7A86248}" dt="2018-02-06T06:48:56.969" v="382" actId="2696"/>
        <pc:sldMkLst>
          <pc:docMk/>
          <pc:sldMk cId="754570109" sldId="515"/>
        </pc:sldMkLst>
      </pc:sldChg>
      <pc:sldChg chg="ord">
        <pc:chgData name="Takafumi Kawazoe" userId="1246e2b2-9091-4b74-bd73-7eaa9b36ff96" providerId="ADAL" clId="{8BB2CC79-8D04-4490-8A3B-9BE3E7A86248}" dt="2018-02-06T06:52:41.608" v="398" actId="2696"/>
        <pc:sldMkLst>
          <pc:docMk/>
          <pc:sldMk cId="2108451154" sldId="519"/>
        </pc:sldMkLst>
      </pc:sldChg>
      <pc:sldChg chg="ord">
        <pc:chgData name="Takafumi Kawazoe" userId="1246e2b2-9091-4b74-bd73-7eaa9b36ff96" providerId="ADAL" clId="{8BB2CC79-8D04-4490-8A3B-9BE3E7A86248}" dt="2018-02-06T06:52:51.494" v="399" actId="2696"/>
        <pc:sldMkLst>
          <pc:docMk/>
          <pc:sldMk cId="4192374371" sldId="522"/>
        </pc:sldMkLst>
      </pc:sldChg>
      <pc:sldChg chg="ord">
        <pc:chgData name="Takafumi Kawazoe" userId="1246e2b2-9091-4b74-bd73-7eaa9b36ff96" providerId="ADAL" clId="{8BB2CC79-8D04-4490-8A3B-9BE3E7A86248}" dt="2018-02-06T06:48:56.969" v="382" actId="2696"/>
        <pc:sldMkLst>
          <pc:docMk/>
          <pc:sldMk cId="1205296185" sldId="526"/>
        </pc:sldMkLst>
      </pc:sldChg>
      <pc:sldChg chg="ord">
        <pc:chgData name="Takafumi Kawazoe" userId="1246e2b2-9091-4b74-bd73-7eaa9b36ff96" providerId="ADAL" clId="{8BB2CC79-8D04-4490-8A3B-9BE3E7A86248}" dt="2018-02-06T06:52:41.608" v="398" actId="2696"/>
        <pc:sldMkLst>
          <pc:docMk/>
          <pc:sldMk cId="812113235" sldId="538"/>
        </pc:sldMkLst>
      </pc:sldChg>
      <pc:sldChg chg="ord">
        <pc:chgData name="Takafumi Kawazoe" userId="1246e2b2-9091-4b74-bd73-7eaa9b36ff96" providerId="ADAL" clId="{8BB2CC79-8D04-4490-8A3B-9BE3E7A86248}" dt="2018-02-06T06:52:51.494" v="399" actId="2696"/>
        <pc:sldMkLst>
          <pc:docMk/>
          <pc:sldMk cId="2160132772" sldId="540"/>
        </pc:sldMkLst>
      </pc:sldChg>
      <pc:sldChg chg="modSp add">
        <pc:chgData name="Takafumi Kawazoe" userId="1246e2b2-9091-4b74-bd73-7eaa9b36ff96" providerId="ADAL" clId="{8BB2CC79-8D04-4490-8A3B-9BE3E7A86248}" dt="2018-02-06T06:38:23.009" v="294" actId="6549"/>
        <pc:sldMkLst>
          <pc:docMk/>
          <pc:sldMk cId="2096527666" sldId="543"/>
        </pc:sldMkLst>
        <pc:spChg chg="mod">
          <ac:chgData name="Takafumi Kawazoe" userId="1246e2b2-9091-4b74-bd73-7eaa9b36ff96" providerId="ADAL" clId="{8BB2CC79-8D04-4490-8A3B-9BE3E7A86248}" dt="2018-02-06T06:38:23.009" v="294" actId="6549"/>
          <ac:spMkLst>
            <pc:docMk/>
            <pc:sldMk cId="2096527666" sldId="543"/>
            <ac:spMk id="2" creationId="{00000000-0000-0000-0000-000000000000}"/>
          </ac:spMkLst>
        </pc:spChg>
      </pc:sldChg>
      <pc:sldChg chg="modSp add">
        <pc:chgData name="Takafumi Kawazoe" userId="1246e2b2-9091-4b74-bd73-7eaa9b36ff96" providerId="ADAL" clId="{8BB2CC79-8D04-4490-8A3B-9BE3E7A86248}" dt="2018-02-06T06:39:19.926" v="308" actId="14100"/>
        <pc:sldMkLst>
          <pc:docMk/>
          <pc:sldMk cId="4058238626" sldId="544"/>
        </pc:sldMkLst>
        <pc:spChg chg="mod">
          <ac:chgData name="Takafumi Kawazoe" userId="1246e2b2-9091-4b74-bd73-7eaa9b36ff96" providerId="ADAL" clId="{8BB2CC79-8D04-4490-8A3B-9BE3E7A86248}" dt="2018-02-06T06:39:19.926" v="308" actId="14100"/>
          <ac:spMkLst>
            <pc:docMk/>
            <pc:sldMk cId="4058238626" sldId="544"/>
            <ac:spMk id="2" creationId="{00000000-0000-0000-0000-000000000000}"/>
          </ac:spMkLst>
        </pc:spChg>
      </pc:sldChg>
      <pc:sldChg chg="modSp add">
        <pc:chgData name="Takafumi Kawazoe" userId="1246e2b2-9091-4b74-bd73-7eaa9b36ff96" providerId="ADAL" clId="{8BB2CC79-8D04-4490-8A3B-9BE3E7A86248}" dt="2018-02-06T06:39:47.728" v="318" actId="20577"/>
        <pc:sldMkLst>
          <pc:docMk/>
          <pc:sldMk cId="3303782563" sldId="545"/>
        </pc:sldMkLst>
        <pc:spChg chg="mod">
          <ac:chgData name="Takafumi Kawazoe" userId="1246e2b2-9091-4b74-bd73-7eaa9b36ff96" providerId="ADAL" clId="{8BB2CC79-8D04-4490-8A3B-9BE3E7A86248}" dt="2018-02-06T06:39:47.728" v="318" actId="20577"/>
          <ac:spMkLst>
            <pc:docMk/>
            <pc:sldMk cId="3303782563" sldId="545"/>
            <ac:spMk id="2" creationId="{00000000-0000-0000-0000-000000000000}"/>
          </ac:spMkLst>
        </pc:spChg>
      </pc:sldChg>
      <pc:sldChg chg="modSp add">
        <pc:chgData name="Takafumi Kawazoe" userId="1246e2b2-9091-4b74-bd73-7eaa9b36ff96" providerId="ADAL" clId="{8BB2CC79-8D04-4490-8A3B-9BE3E7A86248}" dt="2018-02-06T06:40:05.876" v="327" actId="6549"/>
        <pc:sldMkLst>
          <pc:docMk/>
          <pc:sldMk cId="3598929435" sldId="546"/>
        </pc:sldMkLst>
        <pc:spChg chg="mod">
          <ac:chgData name="Takafumi Kawazoe" userId="1246e2b2-9091-4b74-bd73-7eaa9b36ff96" providerId="ADAL" clId="{8BB2CC79-8D04-4490-8A3B-9BE3E7A86248}" dt="2018-02-06T06:40:05.876" v="327" actId="6549"/>
          <ac:spMkLst>
            <pc:docMk/>
            <pc:sldMk cId="3598929435" sldId="546"/>
            <ac:spMk id="2" creationId="{00000000-0000-0000-0000-000000000000}"/>
          </ac:spMkLst>
        </pc:spChg>
      </pc:sldChg>
      <pc:sldChg chg="modSp add">
        <pc:chgData name="Takafumi Kawazoe" userId="1246e2b2-9091-4b74-bd73-7eaa9b36ff96" providerId="ADAL" clId="{8BB2CC79-8D04-4490-8A3B-9BE3E7A86248}" dt="2018-02-06T06:40:16.675" v="336" actId="6549"/>
        <pc:sldMkLst>
          <pc:docMk/>
          <pc:sldMk cId="898780701" sldId="547"/>
        </pc:sldMkLst>
        <pc:spChg chg="mod">
          <ac:chgData name="Takafumi Kawazoe" userId="1246e2b2-9091-4b74-bd73-7eaa9b36ff96" providerId="ADAL" clId="{8BB2CC79-8D04-4490-8A3B-9BE3E7A86248}" dt="2018-02-06T06:40:16.675" v="336" actId="6549"/>
          <ac:spMkLst>
            <pc:docMk/>
            <pc:sldMk cId="898780701" sldId="547"/>
            <ac:spMk id="2" creationId="{00000000-0000-0000-0000-000000000000}"/>
          </ac:spMkLst>
        </pc:spChg>
      </pc:sldChg>
      <pc:sldChg chg="modSp add">
        <pc:chgData name="Takafumi Kawazoe" userId="1246e2b2-9091-4b74-bd73-7eaa9b36ff96" providerId="ADAL" clId="{8BB2CC79-8D04-4490-8A3B-9BE3E7A86248}" dt="2018-02-06T06:40:52.893" v="347" actId="6549"/>
        <pc:sldMkLst>
          <pc:docMk/>
          <pc:sldMk cId="1713881625" sldId="548"/>
        </pc:sldMkLst>
        <pc:spChg chg="mod">
          <ac:chgData name="Takafumi Kawazoe" userId="1246e2b2-9091-4b74-bd73-7eaa9b36ff96" providerId="ADAL" clId="{8BB2CC79-8D04-4490-8A3B-9BE3E7A86248}" dt="2018-02-06T06:40:52.893" v="347" actId="6549"/>
          <ac:spMkLst>
            <pc:docMk/>
            <pc:sldMk cId="1713881625" sldId="548"/>
            <ac:spMk id="2" creationId="{00000000-0000-0000-0000-000000000000}"/>
          </ac:spMkLst>
        </pc:spChg>
      </pc:sldChg>
      <pc:sldChg chg="modSp add ord">
        <pc:chgData name="Takafumi Kawazoe" userId="1246e2b2-9091-4b74-bd73-7eaa9b36ff96" providerId="ADAL" clId="{8BB2CC79-8D04-4490-8A3B-9BE3E7A86248}" dt="2018-02-06T06:41:58.802" v="369" actId="2696"/>
        <pc:sldMkLst>
          <pc:docMk/>
          <pc:sldMk cId="4094447852" sldId="549"/>
        </pc:sldMkLst>
        <pc:spChg chg="mod">
          <ac:chgData name="Takafumi Kawazoe" userId="1246e2b2-9091-4b74-bd73-7eaa9b36ff96" providerId="ADAL" clId="{8BB2CC79-8D04-4490-8A3B-9BE3E7A86248}" dt="2018-02-06T06:41:34.260" v="368" actId="6549"/>
          <ac:spMkLst>
            <pc:docMk/>
            <pc:sldMk cId="4094447852" sldId="549"/>
            <ac:spMk id="2" creationId="{00000000-0000-0000-0000-000000000000}"/>
          </ac:spMkLst>
        </pc:spChg>
      </pc:sldChg>
      <pc:sldChg chg="modSp add">
        <pc:chgData name="Takafumi Kawazoe" userId="1246e2b2-9091-4b74-bd73-7eaa9b36ff96" providerId="ADAL" clId="{8BB2CC79-8D04-4490-8A3B-9BE3E7A86248}" dt="2018-02-06T06:41:09.555" v="356" actId="6549"/>
        <pc:sldMkLst>
          <pc:docMk/>
          <pc:sldMk cId="1765808464" sldId="550"/>
        </pc:sldMkLst>
        <pc:spChg chg="mod">
          <ac:chgData name="Takafumi Kawazoe" userId="1246e2b2-9091-4b74-bd73-7eaa9b36ff96" providerId="ADAL" clId="{8BB2CC79-8D04-4490-8A3B-9BE3E7A86248}" dt="2018-02-06T06:41:09.555" v="356" actId="6549"/>
          <ac:spMkLst>
            <pc:docMk/>
            <pc:sldMk cId="1765808464" sldId="550"/>
            <ac:spMk id="2" creationId="{00000000-0000-0000-0000-000000000000}"/>
          </ac:spMkLst>
        </pc:spChg>
      </pc:sldChg>
      <pc:sldChg chg="modSp add ord">
        <pc:chgData name="Takafumi Kawazoe" userId="1246e2b2-9091-4b74-bd73-7eaa9b36ff96" providerId="ADAL" clId="{8BB2CC79-8D04-4490-8A3B-9BE3E7A86248}" dt="2018-02-06T06:47:49.882" v="378" actId="2696"/>
        <pc:sldMkLst>
          <pc:docMk/>
          <pc:sldMk cId="975656912" sldId="551"/>
        </pc:sldMkLst>
        <pc:spChg chg="mod">
          <ac:chgData name="Takafumi Kawazoe" userId="1246e2b2-9091-4b74-bd73-7eaa9b36ff96" providerId="ADAL" clId="{8BB2CC79-8D04-4490-8A3B-9BE3E7A86248}" dt="2018-02-06T06:41:25.177" v="359" actId="6549"/>
          <ac:spMkLst>
            <pc:docMk/>
            <pc:sldMk cId="975656912" sldId="551"/>
            <ac:spMk id="2" creationId="{00000000-0000-0000-0000-000000000000}"/>
          </ac:spMkLst>
        </pc:spChg>
      </pc:sldChg>
    </pc:docChg>
  </pc:docChgLst>
  <pc:docChgLst>
    <pc:chgData name="Takafumi Kawazoe" userId="1246e2b2-9091-4b74-bd73-7eaa9b36ff96" providerId="ADAL" clId="{284D9666-CFD3-47DC-8452-CBF6CBF873D9}"/>
    <pc:docChg chg="undo custSel addSld delSld modSld">
      <pc:chgData name="Takafumi Kawazoe" userId="1246e2b2-9091-4b74-bd73-7eaa9b36ff96" providerId="ADAL" clId="{284D9666-CFD3-47DC-8452-CBF6CBF873D9}" dt="2018-02-07T08:41:48.677" v="962" actId="478"/>
      <pc:docMkLst>
        <pc:docMk/>
      </pc:docMkLst>
      <pc:sldChg chg="modSp">
        <pc:chgData name="Takafumi Kawazoe" userId="1246e2b2-9091-4b74-bd73-7eaa9b36ff96" providerId="ADAL" clId="{284D9666-CFD3-47DC-8452-CBF6CBF873D9}" dt="2018-02-07T05:19:34.147" v="488" actId="20577"/>
        <pc:sldMkLst>
          <pc:docMk/>
          <pc:sldMk cId="2857432941" sldId="481"/>
        </pc:sldMkLst>
        <pc:spChg chg="mod">
          <ac:chgData name="Takafumi Kawazoe" userId="1246e2b2-9091-4b74-bd73-7eaa9b36ff96" providerId="ADAL" clId="{284D9666-CFD3-47DC-8452-CBF6CBF873D9}" dt="2018-02-07T05:19:34.147" v="488" actId="20577"/>
          <ac:spMkLst>
            <pc:docMk/>
            <pc:sldMk cId="2857432941" sldId="481"/>
            <ac:spMk id="8" creationId="{70007382-EFD9-4DA9-A7B9-EA134D22C530}"/>
          </ac:spMkLst>
        </pc:spChg>
      </pc:sldChg>
      <pc:sldChg chg="modSp">
        <pc:chgData name="Takafumi Kawazoe" userId="1246e2b2-9091-4b74-bd73-7eaa9b36ff96" providerId="ADAL" clId="{284D9666-CFD3-47DC-8452-CBF6CBF873D9}" dt="2018-02-07T07:06:49.900" v="513" actId="20577"/>
        <pc:sldMkLst>
          <pc:docMk/>
          <pc:sldMk cId="2108451154" sldId="519"/>
        </pc:sldMkLst>
        <pc:graphicFrameChg chg="mod">
          <ac:chgData name="Takafumi Kawazoe" userId="1246e2b2-9091-4b74-bd73-7eaa9b36ff96" providerId="ADAL" clId="{284D9666-CFD3-47DC-8452-CBF6CBF873D9}" dt="2018-02-07T07:06:49.900" v="513" actId="20577"/>
          <ac:graphicFrameMkLst>
            <pc:docMk/>
            <pc:sldMk cId="2108451154" sldId="519"/>
            <ac:graphicFrameMk id="5" creationId="{112B5B52-5C7E-42CF-9E87-746A695E6CEB}"/>
          </ac:graphicFrameMkLst>
        </pc:graphicFrameChg>
      </pc:sldChg>
      <pc:sldChg chg="modSp">
        <pc:chgData name="Takafumi Kawazoe" userId="1246e2b2-9091-4b74-bd73-7eaa9b36ff96" providerId="ADAL" clId="{284D9666-CFD3-47DC-8452-CBF6CBF873D9}" dt="2018-02-07T08:37:01.811" v="942" actId="20577"/>
        <pc:sldMkLst>
          <pc:docMk/>
          <pc:sldMk cId="812113235" sldId="538"/>
        </pc:sldMkLst>
        <pc:spChg chg="mod">
          <ac:chgData name="Takafumi Kawazoe" userId="1246e2b2-9091-4b74-bd73-7eaa9b36ff96" providerId="ADAL" clId="{284D9666-CFD3-47DC-8452-CBF6CBF873D9}" dt="2018-02-07T08:37:01.811" v="942" actId="20577"/>
          <ac:spMkLst>
            <pc:docMk/>
            <pc:sldMk cId="812113235" sldId="538"/>
            <ac:spMk id="2" creationId="{00000000-0000-0000-0000-000000000000}"/>
          </ac:spMkLst>
        </pc:spChg>
        <pc:spChg chg="mod">
          <ac:chgData name="Takafumi Kawazoe" userId="1246e2b2-9091-4b74-bd73-7eaa9b36ff96" providerId="ADAL" clId="{284D9666-CFD3-47DC-8452-CBF6CBF873D9}" dt="2018-02-07T08:36:22.539" v="939" actId="20577"/>
          <ac:spMkLst>
            <pc:docMk/>
            <pc:sldMk cId="812113235" sldId="538"/>
            <ac:spMk id="4" creationId="{00000000-0000-0000-0000-000000000000}"/>
          </ac:spMkLst>
        </pc:spChg>
        <pc:graphicFrameChg chg="modGraphic">
          <ac:chgData name="Takafumi Kawazoe" userId="1246e2b2-9091-4b74-bd73-7eaa9b36ff96" providerId="ADAL" clId="{284D9666-CFD3-47DC-8452-CBF6CBF873D9}" dt="2018-02-07T08:35:15.677" v="896" actId="6549"/>
          <ac:graphicFrameMkLst>
            <pc:docMk/>
            <pc:sldMk cId="812113235" sldId="538"/>
            <ac:graphicFrameMk id="6" creationId="{00000000-0000-0000-0000-000000000000}"/>
          </ac:graphicFrameMkLst>
        </pc:graphicFrameChg>
      </pc:sldChg>
    </pc:docChg>
  </pc:docChgLst>
  <pc:docChgLst>
    <pc:chgData name="Takafumi Kawazoe" userId="1246e2b2-9091-4b74-bd73-7eaa9b36ff96" providerId="ADAL" clId="{F4D30286-3705-4252-8CD2-7AB9FE5E0C38}"/>
    <pc:docChg chg="undo redo custSel addSld delSld modSld sldOrd">
      <pc:chgData name="Takafumi Kawazoe" userId="1246e2b2-9091-4b74-bd73-7eaa9b36ff96" providerId="ADAL" clId="{F4D30286-3705-4252-8CD2-7AB9FE5E0C38}" dt="2018-02-11T15:17:32.538" v="4836" actId="20577"/>
      <pc:docMkLst>
        <pc:docMk/>
      </pc:docMkLst>
      <pc:sldChg chg="modSp">
        <pc:chgData name="Takafumi Kawazoe" userId="1246e2b2-9091-4b74-bd73-7eaa9b36ff96" providerId="ADAL" clId="{F4D30286-3705-4252-8CD2-7AB9FE5E0C38}" dt="2018-02-10T07:50:08.432" v="19" actId="20577"/>
        <pc:sldMkLst>
          <pc:docMk/>
          <pc:sldMk cId="2108828312" sldId="257"/>
        </pc:sldMkLst>
        <pc:spChg chg="mod">
          <ac:chgData name="Takafumi Kawazoe" userId="1246e2b2-9091-4b74-bd73-7eaa9b36ff96" providerId="ADAL" clId="{F4D30286-3705-4252-8CD2-7AB9FE5E0C38}" dt="2018-02-10T07:50:08.432" v="19" actId="20577"/>
          <ac:spMkLst>
            <pc:docMk/>
            <pc:sldMk cId="2108828312" sldId="257"/>
            <ac:spMk id="3" creationId="{00000000-0000-0000-0000-000000000000}"/>
          </ac:spMkLst>
        </pc:spChg>
      </pc:sldChg>
      <pc:sldChg chg="modSp">
        <pc:chgData name="Takafumi Kawazoe" userId="1246e2b2-9091-4b74-bd73-7eaa9b36ff96" providerId="ADAL" clId="{F4D30286-3705-4252-8CD2-7AB9FE5E0C38}" dt="2018-02-10T09:31:51.631" v="538" actId="207"/>
        <pc:sldMkLst>
          <pc:docMk/>
          <pc:sldMk cId="2857432941" sldId="481"/>
        </pc:sldMkLst>
        <pc:graphicFrameChg chg="mod modGraphic">
          <ac:chgData name="Takafumi Kawazoe" userId="1246e2b2-9091-4b74-bd73-7eaa9b36ff96" providerId="ADAL" clId="{F4D30286-3705-4252-8CD2-7AB9FE5E0C38}" dt="2018-02-10T09:31:51.631" v="538" actId="207"/>
          <ac:graphicFrameMkLst>
            <pc:docMk/>
            <pc:sldMk cId="2857432941" sldId="481"/>
            <ac:graphicFrameMk id="4" creationId="{00000000-0000-0000-0000-000000000000}"/>
          </ac:graphicFrameMkLst>
        </pc:graphicFrameChg>
      </pc:sldChg>
      <pc:sldChg chg="addSp delSp modSp add del">
        <pc:chgData name="Takafumi Kawazoe" userId="1246e2b2-9091-4b74-bd73-7eaa9b36ff96" providerId="ADAL" clId="{F4D30286-3705-4252-8CD2-7AB9FE5E0C38}" dt="2018-02-10T11:04:53.190" v="1147" actId="2696"/>
        <pc:sldMkLst>
          <pc:docMk/>
          <pc:sldMk cId="365566867" sldId="482"/>
        </pc:sldMkLst>
        <pc:spChg chg="del">
          <ac:chgData name="Takafumi Kawazoe" userId="1246e2b2-9091-4b74-bd73-7eaa9b36ff96" providerId="ADAL" clId="{F4D30286-3705-4252-8CD2-7AB9FE5E0C38}" dt="2018-02-10T07:56:45.842" v="20" actId="478"/>
          <ac:spMkLst>
            <pc:docMk/>
            <pc:sldMk cId="365566867" sldId="482"/>
            <ac:spMk id="32" creationId="{5F29CC5C-6A6F-4561-9FAD-BF5204BEE899}"/>
          </ac:spMkLst>
        </pc:spChg>
        <pc:spChg chg="mod">
          <ac:chgData name="Takafumi Kawazoe" userId="1246e2b2-9091-4b74-bd73-7eaa9b36ff96" providerId="ADAL" clId="{F4D30286-3705-4252-8CD2-7AB9FE5E0C38}" dt="2018-02-10T09:13:41.823" v="426" actId="20577"/>
          <ac:spMkLst>
            <pc:docMk/>
            <pc:sldMk cId="365566867" sldId="482"/>
            <ac:spMk id="71" creationId="{019A3946-C366-4FBB-AF84-B12665F1FA99}"/>
          </ac:spMkLst>
        </pc:spChg>
        <pc:spChg chg="add del">
          <ac:chgData name="Takafumi Kawazoe" userId="1246e2b2-9091-4b74-bd73-7eaa9b36ff96" providerId="ADAL" clId="{F4D30286-3705-4252-8CD2-7AB9FE5E0C38}" dt="2018-02-10T08:34:34.489" v="29" actId="2696"/>
          <ac:spMkLst>
            <pc:docMk/>
            <pc:sldMk cId="365566867" sldId="482"/>
            <ac:spMk id="72" creationId="{08B79C5E-F463-4FD6-AB51-F5922E427688}"/>
          </ac:spMkLst>
        </pc:spChg>
        <pc:spChg chg="mod">
          <ac:chgData name="Takafumi Kawazoe" userId="1246e2b2-9091-4b74-bd73-7eaa9b36ff96" providerId="ADAL" clId="{F4D30286-3705-4252-8CD2-7AB9FE5E0C38}" dt="2018-02-10T08:48:30.855" v="76" actId="1036"/>
          <ac:spMkLst>
            <pc:docMk/>
            <pc:sldMk cId="365566867" sldId="482"/>
            <ac:spMk id="112" creationId="{AEE0FDCB-943B-4A73-9717-F8137C547E5A}"/>
          </ac:spMkLst>
        </pc:spChg>
        <pc:spChg chg="del">
          <ac:chgData name="Takafumi Kawazoe" userId="1246e2b2-9091-4b74-bd73-7eaa9b36ff96" providerId="ADAL" clId="{F4D30286-3705-4252-8CD2-7AB9FE5E0C38}" dt="2018-02-10T07:56:45.842" v="20" actId="478"/>
          <ac:spMkLst>
            <pc:docMk/>
            <pc:sldMk cId="365566867" sldId="482"/>
            <ac:spMk id="123" creationId="{48D73A93-6E7B-4DED-9D26-AFBE2C95E24B}"/>
          </ac:spMkLst>
        </pc:spChg>
        <pc:spChg chg="del">
          <ac:chgData name="Takafumi Kawazoe" userId="1246e2b2-9091-4b74-bd73-7eaa9b36ff96" providerId="ADAL" clId="{F4D30286-3705-4252-8CD2-7AB9FE5E0C38}" dt="2018-02-10T07:56:45.842" v="20" actId="478"/>
          <ac:spMkLst>
            <pc:docMk/>
            <pc:sldMk cId="365566867" sldId="482"/>
            <ac:spMk id="125" creationId="{255C03F0-EA08-4EC1-9926-31C94AE4C827}"/>
          </ac:spMkLst>
        </pc:spChg>
        <pc:spChg chg="del">
          <ac:chgData name="Takafumi Kawazoe" userId="1246e2b2-9091-4b74-bd73-7eaa9b36ff96" providerId="ADAL" clId="{F4D30286-3705-4252-8CD2-7AB9FE5E0C38}" dt="2018-02-10T07:56:45.842" v="20" actId="478"/>
          <ac:spMkLst>
            <pc:docMk/>
            <pc:sldMk cId="365566867" sldId="482"/>
            <ac:spMk id="126" creationId="{2A5357D2-014E-4BA5-B02A-8B784A6CB3C5}"/>
          </ac:spMkLst>
        </pc:spChg>
        <pc:spChg chg="del">
          <ac:chgData name="Takafumi Kawazoe" userId="1246e2b2-9091-4b74-bd73-7eaa9b36ff96" providerId="ADAL" clId="{F4D30286-3705-4252-8CD2-7AB9FE5E0C38}" dt="2018-02-10T07:56:45.842" v="20" actId="478"/>
          <ac:spMkLst>
            <pc:docMk/>
            <pc:sldMk cId="365566867" sldId="482"/>
            <ac:spMk id="127" creationId="{DC70B93C-F66C-46EB-B6EC-E37494AFF0C2}"/>
          </ac:spMkLst>
        </pc:spChg>
        <pc:spChg chg="del">
          <ac:chgData name="Takafumi Kawazoe" userId="1246e2b2-9091-4b74-bd73-7eaa9b36ff96" providerId="ADAL" clId="{F4D30286-3705-4252-8CD2-7AB9FE5E0C38}" dt="2018-02-10T07:56:45.842" v="20" actId="478"/>
          <ac:spMkLst>
            <pc:docMk/>
            <pc:sldMk cId="365566867" sldId="482"/>
            <ac:spMk id="128" creationId="{18C461ED-3D9D-4537-BB20-EE898FF0FABB}"/>
          </ac:spMkLst>
        </pc:spChg>
        <pc:spChg chg="del mod">
          <ac:chgData name="Takafumi Kawazoe" userId="1246e2b2-9091-4b74-bd73-7eaa9b36ff96" providerId="ADAL" clId="{F4D30286-3705-4252-8CD2-7AB9FE5E0C38}" dt="2018-02-10T07:58:19.974" v="24" actId="478"/>
          <ac:spMkLst>
            <pc:docMk/>
            <pc:sldMk cId="365566867" sldId="482"/>
            <ac:spMk id="147" creationId="{B14B6D3D-4AD4-42A0-B582-D01CDA9D2BCF}"/>
          </ac:spMkLst>
        </pc:spChg>
        <pc:spChg chg="mod">
          <ac:chgData name="Takafumi Kawazoe" userId="1246e2b2-9091-4b74-bd73-7eaa9b36ff96" providerId="ADAL" clId="{F4D30286-3705-4252-8CD2-7AB9FE5E0C38}" dt="2018-02-10T07:57:52.484" v="22" actId="1076"/>
          <ac:spMkLst>
            <pc:docMk/>
            <pc:sldMk cId="365566867" sldId="482"/>
            <ac:spMk id="157" creationId="{998131B1-6424-4AC1-B3F4-35075B0ADC00}"/>
          </ac:spMkLst>
        </pc:spChg>
      </pc:sldChg>
      <pc:sldChg chg="delSp modSp">
        <pc:chgData name="Takafumi Kawazoe" userId="1246e2b2-9091-4b74-bd73-7eaa9b36ff96" providerId="ADAL" clId="{F4D30286-3705-4252-8CD2-7AB9FE5E0C38}" dt="2018-02-11T15:17:32.538" v="4836" actId="20577"/>
        <pc:sldMkLst>
          <pc:docMk/>
          <pc:sldMk cId="2292503041" sldId="483"/>
        </pc:sldMkLst>
        <pc:spChg chg="mod">
          <ac:chgData name="Takafumi Kawazoe" userId="1246e2b2-9091-4b74-bd73-7eaa9b36ff96" providerId="ADAL" clId="{F4D30286-3705-4252-8CD2-7AB9FE5E0C38}" dt="2018-02-11T15:17:32.538" v="4836" actId="20577"/>
          <ac:spMkLst>
            <pc:docMk/>
            <pc:sldMk cId="2292503041" sldId="483"/>
            <ac:spMk id="4" creationId="{00000000-0000-0000-0000-000000000000}"/>
          </ac:spMkLst>
        </pc:spChg>
        <pc:spChg chg="del">
          <ac:chgData name="Takafumi Kawazoe" userId="1246e2b2-9091-4b74-bd73-7eaa9b36ff96" providerId="ADAL" clId="{F4D30286-3705-4252-8CD2-7AB9FE5E0C38}" dt="2018-02-11T12:51:00.818" v="3915" actId="478"/>
          <ac:spMkLst>
            <pc:docMk/>
            <pc:sldMk cId="2292503041" sldId="483"/>
            <ac:spMk id="5" creationId="{00000000-0000-0000-0000-000000000000}"/>
          </ac:spMkLst>
        </pc:spChg>
      </pc:sldChg>
      <pc:sldChg chg="addSp delSp modSp del">
        <pc:chgData name="Takafumi Kawazoe" userId="1246e2b2-9091-4b74-bd73-7eaa9b36ff96" providerId="ADAL" clId="{F4D30286-3705-4252-8CD2-7AB9FE5E0C38}" dt="2018-02-11T04:46:33.342" v="2559" actId="2696"/>
        <pc:sldMkLst>
          <pc:docMk/>
          <pc:sldMk cId="1675529011" sldId="493"/>
        </pc:sldMkLst>
        <pc:spChg chg="mod topLvl">
          <ac:chgData name="Takafumi Kawazoe" userId="1246e2b2-9091-4b74-bd73-7eaa9b36ff96" providerId="ADAL" clId="{F4D30286-3705-4252-8CD2-7AB9FE5E0C38}" dt="2018-02-11T04:00:07.073" v="2158" actId="165"/>
          <ac:spMkLst>
            <pc:docMk/>
            <pc:sldMk cId="1675529011" sldId="493"/>
            <ac:spMk id="10" creationId="{45963E23-7B7E-4DF2-9A76-64277D25B04A}"/>
          </ac:spMkLst>
        </pc:spChg>
        <pc:spChg chg="mod topLvl">
          <ac:chgData name="Takafumi Kawazoe" userId="1246e2b2-9091-4b74-bd73-7eaa9b36ff96" providerId="ADAL" clId="{F4D30286-3705-4252-8CD2-7AB9FE5E0C38}" dt="2018-02-11T04:18:43.187" v="2296" actId="165"/>
          <ac:spMkLst>
            <pc:docMk/>
            <pc:sldMk cId="1675529011" sldId="493"/>
            <ac:spMk id="11" creationId="{4226704C-3B0E-4A4F-9C20-60E12A3E8E1D}"/>
          </ac:spMkLst>
        </pc:spChg>
        <pc:spChg chg="mod topLvl">
          <ac:chgData name="Takafumi Kawazoe" userId="1246e2b2-9091-4b74-bd73-7eaa9b36ff96" providerId="ADAL" clId="{F4D30286-3705-4252-8CD2-7AB9FE5E0C38}" dt="2018-02-11T04:18:43.187" v="2296" actId="165"/>
          <ac:spMkLst>
            <pc:docMk/>
            <pc:sldMk cId="1675529011" sldId="493"/>
            <ac:spMk id="12" creationId="{DD2E2E27-7629-4873-95AE-E80854D90AA4}"/>
          </ac:spMkLst>
        </pc:spChg>
        <pc:spChg chg="mod topLvl">
          <ac:chgData name="Takafumi Kawazoe" userId="1246e2b2-9091-4b74-bd73-7eaa9b36ff96" providerId="ADAL" clId="{F4D30286-3705-4252-8CD2-7AB9FE5E0C38}" dt="2018-02-11T04:18:43.187" v="2296" actId="165"/>
          <ac:spMkLst>
            <pc:docMk/>
            <pc:sldMk cId="1675529011" sldId="493"/>
            <ac:spMk id="13" creationId="{D15D5481-CC97-4B1F-8FE9-C247DAF5144E}"/>
          </ac:spMkLst>
        </pc:spChg>
        <pc:spChg chg="mod topLvl">
          <ac:chgData name="Takafumi Kawazoe" userId="1246e2b2-9091-4b74-bd73-7eaa9b36ff96" providerId="ADAL" clId="{F4D30286-3705-4252-8CD2-7AB9FE5E0C38}" dt="2018-02-11T04:18:43.187" v="2296" actId="165"/>
          <ac:spMkLst>
            <pc:docMk/>
            <pc:sldMk cId="1675529011" sldId="493"/>
            <ac:spMk id="14" creationId="{09A420B6-4C5A-4D92-954D-715B2D04AA28}"/>
          </ac:spMkLst>
        </pc:spChg>
        <pc:spChg chg="mod topLvl">
          <ac:chgData name="Takafumi Kawazoe" userId="1246e2b2-9091-4b74-bd73-7eaa9b36ff96" providerId="ADAL" clId="{F4D30286-3705-4252-8CD2-7AB9FE5E0C38}" dt="2018-02-11T04:18:43.187" v="2296" actId="165"/>
          <ac:spMkLst>
            <pc:docMk/>
            <pc:sldMk cId="1675529011" sldId="493"/>
            <ac:spMk id="15" creationId="{6D62F750-2DEE-44A1-A1F7-E329FCCF9D3F}"/>
          </ac:spMkLst>
        </pc:spChg>
        <pc:spChg chg="mod topLvl">
          <ac:chgData name="Takafumi Kawazoe" userId="1246e2b2-9091-4b74-bd73-7eaa9b36ff96" providerId="ADAL" clId="{F4D30286-3705-4252-8CD2-7AB9FE5E0C38}" dt="2018-02-11T04:00:07.073" v="2158" actId="165"/>
          <ac:spMkLst>
            <pc:docMk/>
            <pc:sldMk cId="1675529011" sldId="493"/>
            <ac:spMk id="17" creationId="{479E13D0-6772-4D3A-B8E6-E3B90C37CBEC}"/>
          </ac:spMkLst>
        </pc:spChg>
        <pc:spChg chg="mod topLvl">
          <ac:chgData name="Takafumi Kawazoe" userId="1246e2b2-9091-4b74-bd73-7eaa9b36ff96" providerId="ADAL" clId="{F4D30286-3705-4252-8CD2-7AB9FE5E0C38}" dt="2018-02-11T04:00:07.073" v="2158" actId="165"/>
          <ac:spMkLst>
            <pc:docMk/>
            <pc:sldMk cId="1675529011" sldId="493"/>
            <ac:spMk id="18" creationId="{1122FBB8-5366-46C6-91B6-0616DA17CF1B}"/>
          </ac:spMkLst>
        </pc:spChg>
        <pc:spChg chg="mod topLvl">
          <ac:chgData name="Takafumi Kawazoe" userId="1246e2b2-9091-4b74-bd73-7eaa9b36ff96" providerId="ADAL" clId="{F4D30286-3705-4252-8CD2-7AB9FE5E0C38}" dt="2018-02-11T04:00:07.073" v="2158" actId="165"/>
          <ac:spMkLst>
            <pc:docMk/>
            <pc:sldMk cId="1675529011" sldId="493"/>
            <ac:spMk id="19" creationId="{CCB5B4CB-41B7-4667-8C1E-84B9FF6F3EBA}"/>
          </ac:spMkLst>
        </pc:spChg>
        <pc:spChg chg="mod topLvl">
          <ac:chgData name="Takafumi Kawazoe" userId="1246e2b2-9091-4b74-bd73-7eaa9b36ff96" providerId="ADAL" clId="{F4D30286-3705-4252-8CD2-7AB9FE5E0C38}" dt="2018-02-11T04:00:07.073" v="2158" actId="165"/>
          <ac:spMkLst>
            <pc:docMk/>
            <pc:sldMk cId="1675529011" sldId="493"/>
            <ac:spMk id="21" creationId="{50359F0E-14D8-4430-A92A-C21EB6E4A39F}"/>
          </ac:spMkLst>
        </pc:spChg>
        <pc:spChg chg="mod topLvl">
          <ac:chgData name="Takafumi Kawazoe" userId="1246e2b2-9091-4b74-bd73-7eaa9b36ff96" providerId="ADAL" clId="{F4D30286-3705-4252-8CD2-7AB9FE5E0C38}" dt="2018-02-11T04:00:07.073" v="2158" actId="165"/>
          <ac:spMkLst>
            <pc:docMk/>
            <pc:sldMk cId="1675529011" sldId="493"/>
            <ac:spMk id="22" creationId="{1EF5C2E3-E41C-47D0-AD77-E1866DBDE85B}"/>
          </ac:spMkLst>
        </pc:spChg>
        <pc:spChg chg="mod topLvl">
          <ac:chgData name="Takafumi Kawazoe" userId="1246e2b2-9091-4b74-bd73-7eaa9b36ff96" providerId="ADAL" clId="{F4D30286-3705-4252-8CD2-7AB9FE5E0C38}" dt="2018-02-11T04:00:07.073" v="2158" actId="165"/>
          <ac:spMkLst>
            <pc:docMk/>
            <pc:sldMk cId="1675529011" sldId="493"/>
            <ac:spMk id="24" creationId="{F20DABBA-DF32-4294-A5F4-7A4A587DB34A}"/>
          </ac:spMkLst>
        </pc:spChg>
        <pc:spChg chg="mod topLvl">
          <ac:chgData name="Takafumi Kawazoe" userId="1246e2b2-9091-4b74-bd73-7eaa9b36ff96" providerId="ADAL" clId="{F4D30286-3705-4252-8CD2-7AB9FE5E0C38}" dt="2018-02-11T04:00:07.073" v="2158" actId="165"/>
          <ac:spMkLst>
            <pc:docMk/>
            <pc:sldMk cId="1675529011" sldId="493"/>
            <ac:spMk id="25" creationId="{45129367-B39D-44A3-AFC6-C215BE3E95CE}"/>
          </ac:spMkLst>
        </pc:spChg>
        <pc:spChg chg="mod topLvl">
          <ac:chgData name="Takafumi Kawazoe" userId="1246e2b2-9091-4b74-bd73-7eaa9b36ff96" providerId="ADAL" clId="{F4D30286-3705-4252-8CD2-7AB9FE5E0C38}" dt="2018-02-11T04:00:07.073" v="2158" actId="165"/>
          <ac:spMkLst>
            <pc:docMk/>
            <pc:sldMk cId="1675529011" sldId="493"/>
            <ac:spMk id="26" creationId="{4168F7FC-0368-4931-AAE1-6C51A95D5592}"/>
          </ac:spMkLst>
        </pc:spChg>
        <pc:spChg chg="mod topLvl">
          <ac:chgData name="Takafumi Kawazoe" userId="1246e2b2-9091-4b74-bd73-7eaa9b36ff96" providerId="ADAL" clId="{F4D30286-3705-4252-8CD2-7AB9FE5E0C38}" dt="2018-02-11T04:18:43.187" v="2296" actId="165"/>
          <ac:spMkLst>
            <pc:docMk/>
            <pc:sldMk cId="1675529011" sldId="493"/>
            <ac:spMk id="29" creationId="{54F52588-E8AA-44FD-ACFB-64EA012C6FFA}"/>
          </ac:spMkLst>
        </pc:spChg>
        <pc:spChg chg="mod topLvl">
          <ac:chgData name="Takafumi Kawazoe" userId="1246e2b2-9091-4b74-bd73-7eaa9b36ff96" providerId="ADAL" clId="{F4D30286-3705-4252-8CD2-7AB9FE5E0C38}" dt="2018-02-11T04:00:07.073" v="2158" actId="165"/>
          <ac:spMkLst>
            <pc:docMk/>
            <pc:sldMk cId="1675529011" sldId="493"/>
            <ac:spMk id="30" creationId="{65007BE9-EA09-473D-AF19-28E4FE7B166E}"/>
          </ac:spMkLst>
        </pc:spChg>
        <pc:spChg chg="mod topLvl">
          <ac:chgData name="Takafumi Kawazoe" userId="1246e2b2-9091-4b74-bd73-7eaa9b36ff96" providerId="ADAL" clId="{F4D30286-3705-4252-8CD2-7AB9FE5E0C38}" dt="2018-02-11T04:18:43.187" v="2296" actId="165"/>
          <ac:spMkLst>
            <pc:docMk/>
            <pc:sldMk cId="1675529011" sldId="493"/>
            <ac:spMk id="31" creationId="{9E151CE0-E0DE-4474-9122-2B4C8ED78019}"/>
          </ac:spMkLst>
        </pc:spChg>
        <pc:spChg chg="mod topLvl">
          <ac:chgData name="Takafumi Kawazoe" userId="1246e2b2-9091-4b74-bd73-7eaa9b36ff96" providerId="ADAL" clId="{F4D30286-3705-4252-8CD2-7AB9FE5E0C38}" dt="2018-02-11T04:18:43.187" v="2296" actId="165"/>
          <ac:spMkLst>
            <pc:docMk/>
            <pc:sldMk cId="1675529011" sldId="493"/>
            <ac:spMk id="32" creationId="{A152E6DB-99BB-4632-9ED7-81A6F261DC18}"/>
          </ac:spMkLst>
        </pc:spChg>
        <pc:spChg chg="mod topLvl">
          <ac:chgData name="Takafumi Kawazoe" userId="1246e2b2-9091-4b74-bd73-7eaa9b36ff96" providerId="ADAL" clId="{F4D30286-3705-4252-8CD2-7AB9FE5E0C38}" dt="2018-02-11T04:00:07.073" v="2158" actId="165"/>
          <ac:spMkLst>
            <pc:docMk/>
            <pc:sldMk cId="1675529011" sldId="493"/>
            <ac:spMk id="45" creationId="{547524A3-5F25-4D5A-AC57-47C2506AA838}"/>
          </ac:spMkLst>
        </pc:spChg>
        <pc:spChg chg="mod topLvl">
          <ac:chgData name="Takafumi Kawazoe" userId="1246e2b2-9091-4b74-bd73-7eaa9b36ff96" providerId="ADAL" clId="{F4D30286-3705-4252-8CD2-7AB9FE5E0C38}" dt="2018-02-11T04:00:07.073" v="2158" actId="165"/>
          <ac:spMkLst>
            <pc:docMk/>
            <pc:sldMk cId="1675529011" sldId="493"/>
            <ac:spMk id="46" creationId="{6857EC6D-3237-4CD3-BB6A-453611D49451}"/>
          </ac:spMkLst>
        </pc:spChg>
        <pc:spChg chg="mod topLvl">
          <ac:chgData name="Takafumi Kawazoe" userId="1246e2b2-9091-4b74-bd73-7eaa9b36ff96" providerId="ADAL" clId="{F4D30286-3705-4252-8CD2-7AB9FE5E0C38}" dt="2018-02-11T04:00:07.073" v="2158" actId="165"/>
          <ac:spMkLst>
            <pc:docMk/>
            <pc:sldMk cId="1675529011" sldId="493"/>
            <ac:spMk id="50" creationId="{F201A2EB-3CD5-41E9-B33F-64FC89A03330}"/>
          </ac:spMkLst>
        </pc:spChg>
        <pc:spChg chg="mod topLvl">
          <ac:chgData name="Takafumi Kawazoe" userId="1246e2b2-9091-4b74-bd73-7eaa9b36ff96" providerId="ADAL" clId="{F4D30286-3705-4252-8CD2-7AB9FE5E0C38}" dt="2018-02-11T04:00:07.073" v="2158" actId="165"/>
          <ac:spMkLst>
            <pc:docMk/>
            <pc:sldMk cId="1675529011" sldId="493"/>
            <ac:spMk id="52" creationId="{6D8EE692-BCCD-4ADC-9A5B-47AC0FBEA61C}"/>
          </ac:spMkLst>
        </pc:spChg>
        <pc:spChg chg="mod topLvl">
          <ac:chgData name="Takafumi Kawazoe" userId="1246e2b2-9091-4b74-bd73-7eaa9b36ff96" providerId="ADAL" clId="{F4D30286-3705-4252-8CD2-7AB9FE5E0C38}" dt="2018-02-11T04:00:07.073" v="2158" actId="165"/>
          <ac:spMkLst>
            <pc:docMk/>
            <pc:sldMk cId="1675529011" sldId="493"/>
            <ac:spMk id="53" creationId="{6BD15D62-4EA5-430B-94F3-2F2C160A885E}"/>
          </ac:spMkLst>
        </pc:spChg>
        <pc:spChg chg="mod topLvl">
          <ac:chgData name="Takafumi Kawazoe" userId="1246e2b2-9091-4b74-bd73-7eaa9b36ff96" providerId="ADAL" clId="{F4D30286-3705-4252-8CD2-7AB9FE5E0C38}" dt="2018-02-11T04:00:07.073" v="2158" actId="165"/>
          <ac:spMkLst>
            <pc:docMk/>
            <pc:sldMk cId="1675529011" sldId="493"/>
            <ac:spMk id="54" creationId="{D454D7E4-1099-4CF0-9505-F29DC6EE3014}"/>
          </ac:spMkLst>
        </pc:spChg>
        <pc:spChg chg="mod topLvl">
          <ac:chgData name="Takafumi Kawazoe" userId="1246e2b2-9091-4b74-bd73-7eaa9b36ff96" providerId="ADAL" clId="{F4D30286-3705-4252-8CD2-7AB9FE5E0C38}" dt="2018-02-11T04:18:43.187" v="2296" actId="165"/>
          <ac:spMkLst>
            <pc:docMk/>
            <pc:sldMk cId="1675529011" sldId="493"/>
            <ac:spMk id="55" creationId="{AF3F5FF3-8017-42A5-9ACE-A263C84B5F53}"/>
          </ac:spMkLst>
        </pc:spChg>
        <pc:spChg chg="mod topLvl">
          <ac:chgData name="Takafumi Kawazoe" userId="1246e2b2-9091-4b74-bd73-7eaa9b36ff96" providerId="ADAL" clId="{F4D30286-3705-4252-8CD2-7AB9FE5E0C38}" dt="2018-02-11T04:18:43.187" v="2296" actId="165"/>
          <ac:spMkLst>
            <pc:docMk/>
            <pc:sldMk cId="1675529011" sldId="493"/>
            <ac:spMk id="56" creationId="{A54D0E2E-A119-423D-AAC0-8ED0FFA29107}"/>
          </ac:spMkLst>
        </pc:spChg>
        <pc:spChg chg="mod topLvl">
          <ac:chgData name="Takafumi Kawazoe" userId="1246e2b2-9091-4b74-bd73-7eaa9b36ff96" providerId="ADAL" clId="{F4D30286-3705-4252-8CD2-7AB9FE5E0C38}" dt="2018-02-11T04:18:43.187" v="2296" actId="165"/>
          <ac:spMkLst>
            <pc:docMk/>
            <pc:sldMk cId="1675529011" sldId="493"/>
            <ac:spMk id="57" creationId="{A5B26F2D-A161-4A5F-9AE1-2277B3A74D77}"/>
          </ac:spMkLst>
        </pc:spChg>
        <pc:spChg chg="mod topLvl">
          <ac:chgData name="Takafumi Kawazoe" userId="1246e2b2-9091-4b74-bd73-7eaa9b36ff96" providerId="ADAL" clId="{F4D30286-3705-4252-8CD2-7AB9FE5E0C38}" dt="2018-02-11T04:00:07.073" v="2158" actId="165"/>
          <ac:spMkLst>
            <pc:docMk/>
            <pc:sldMk cId="1675529011" sldId="493"/>
            <ac:spMk id="58" creationId="{88FCF671-CDFE-4010-A9CA-76945E6679B9}"/>
          </ac:spMkLst>
        </pc:spChg>
        <pc:spChg chg="mod topLvl">
          <ac:chgData name="Takafumi Kawazoe" userId="1246e2b2-9091-4b74-bd73-7eaa9b36ff96" providerId="ADAL" clId="{F4D30286-3705-4252-8CD2-7AB9FE5E0C38}" dt="2018-02-11T04:38:19.235" v="2491" actId="165"/>
          <ac:spMkLst>
            <pc:docMk/>
            <pc:sldMk cId="1675529011" sldId="493"/>
            <ac:spMk id="63" creationId="{2C2F78AA-A3C4-463F-ADA9-2383822EECB0}"/>
          </ac:spMkLst>
        </pc:spChg>
        <pc:spChg chg="mod topLvl">
          <ac:chgData name="Takafumi Kawazoe" userId="1246e2b2-9091-4b74-bd73-7eaa9b36ff96" providerId="ADAL" clId="{F4D30286-3705-4252-8CD2-7AB9FE5E0C38}" dt="2018-02-11T04:38:19.235" v="2491" actId="165"/>
          <ac:spMkLst>
            <pc:docMk/>
            <pc:sldMk cId="1675529011" sldId="493"/>
            <ac:spMk id="64" creationId="{99FDA8C6-7FF5-45F0-96D2-47B337DBD35C}"/>
          </ac:spMkLst>
        </pc:spChg>
        <pc:spChg chg="mod topLvl">
          <ac:chgData name="Takafumi Kawazoe" userId="1246e2b2-9091-4b74-bd73-7eaa9b36ff96" providerId="ADAL" clId="{F4D30286-3705-4252-8CD2-7AB9FE5E0C38}" dt="2018-02-11T04:38:19.235" v="2491" actId="165"/>
          <ac:spMkLst>
            <pc:docMk/>
            <pc:sldMk cId="1675529011" sldId="493"/>
            <ac:spMk id="65" creationId="{1D88AC01-7625-4C50-98F6-182A60065AD3}"/>
          </ac:spMkLst>
        </pc:spChg>
        <pc:spChg chg="mod topLvl">
          <ac:chgData name="Takafumi Kawazoe" userId="1246e2b2-9091-4b74-bd73-7eaa9b36ff96" providerId="ADAL" clId="{F4D30286-3705-4252-8CD2-7AB9FE5E0C38}" dt="2018-02-11T04:38:19.235" v="2491" actId="165"/>
          <ac:spMkLst>
            <pc:docMk/>
            <pc:sldMk cId="1675529011" sldId="493"/>
            <ac:spMk id="66" creationId="{8B99A738-A7AE-42D2-A6D0-7E4D553849E8}"/>
          </ac:spMkLst>
        </pc:spChg>
        <pc:spChg chg="mod topLvl">
          <ac:chgData name="Takafumi Kawazoe" userId="1246e2b2-9091-4b74-bd73-7eaa9b36ff96" providerId="ADAL" clId="{F4D30286-3705-4252-8CD2-7AB9FE5E0C38}" dt="2018-02-11T04:38:19.235" v="2491" actId="165"/>
          <ac:spMkLst>
            <pc:docMk/>
            <pc:sldMk cId="1675529011" sldId="493"/>
            <ac:spMk id="67" creationId="{131B68DC-2002-40BB-8572-2A1F632F82EB}"/>
          </ac:spMkLst>
        </pc:spChg>
        <pc:spChg chg="mod topLvl">
          <ac:chgData name="Takafumi Kawazoe" userId="1246e2b2-9091-4b74-bd73-7eaa9b36ff96" providerId="ADAL" clId="{F4D30286-3705-4252-8CD2-7AB9FE5E0C38}" dt="2018-02-11T04:38:19.235" v="2491" actId="165"/>
          <ac:spMkLst>
            <pc:docMk/>
            <pc:sldMk cId="1675529011" sldId="493"/>
            <ac:spMk id="68" creationId="{3C82339C-63BD-4AD3-A751-ECA5156000CE}"/>
          </ac:spMkLst>
        </pc:spChg>
        <pc:spChg chg="mod topLvl">
          <ac:chgData name="Takafumi Kawazoe" userId="1246e2b2-9091-4b74-bd73-7eaa9b36ff96" providerId="ADAL" clId="{F4D30286-3705-4252-8CD2-7AB9FE5E0C38}" dt="2018-02-11T04:38:19.235" v="2491" actId="165"/>
          <ac:spMkLst>
            <pc:docMk/>
            <pc:sldMk cId="1675529011" sldId="493"/>
            <ac:spMk id="69" creationId="{E4FF2697-DDB9-435A-9B92-6004E876C49D}"/>
          </ac:spMkLst>
        </pc:spChg>
        <pc:spChg chg="mod topLvl">
          <ac:chgData name="Takafumi Kawazoe" userId="1246e2b2-9091-4b74-bd73-7eaa9b36ff96" providerId="ADAL" clId="{F4D30286-3705-4252-8CD2-7AB9FE5E0C38}" dt="2018-02-11T04:38:19.235" v="2491" actId="165"/>
          <ac:spMkLst>
            <pc:docMk/>
            <pc:sldMk cId="1675529011" sldId="493"/>
            <ac:spMk id="70" creationId="{883EB200-592F-465A-A475-8C149EE7A8E6}"/>
          </ac:spMkLst>
        </pc:spChg>
        <pc:spChg chg="mod topLvl">
          <ac:chgData name="Takafumi Kawazoe" userId="1246e2b2-9091-4b74-bd73-7eaa9b36ff96" providerId="ADAL" clId="{F4D30286-3705-4252-8CD2-7AB9FE5E0C38}" dt="2018-02-11T04:38:19.235" v="2491" actId="165"/>
          <ac:spMkLst>
            <pc:docMk/>
            <pc:sldMk cId="1675529011" sldId="493"/>
            <ac:spMk id="74" creationId="{A34E7609-7D6D-4128-A659-BD2578544B80}"/>
          </ac:spMkLst>
        </pc:spChg>
        <pc:spChg chg="mod topLvl">
          <ac:chgData name="Takafumi Kawazoe" userId="1246e2b2-9091-4b74-bd73-7eaa9b36ff96" providerId="ADAL" clId="{F4D30286-3705-4252-8CD2-7AB9FE5E0C38}" dt="2018-02-11T04:38:19.235" v="2491" actId="165"/>
          <ac:spMkLst>
            <pc:docMk/>
            <pc:sldMk cId="1675529011" sldId="493"/>
            <ac:spMk id="75" creationId="{4737818B-9BFA-41E4-9783-E20A64714C4C}"/>
          </ac:spMkLst>
        </pc:spChg>
        <pc:spChg chg="mod topLvl">
          <ac:chgData name="Takafumi Kawazoe" userId="1246e2b2-9091-4b74-bd73-7eaa9b36ff96" providerId="ADAL" clId="{F4D30286-3705-4252-8CD2-7AB9FE5E0C38}" dt="2018-02-11T04:38:19.235" v="2491" actId="165"/>
          <ac:spMkLst>
            <pc:docMk/>
            <pc:sldMk cId="1675529011" sldId="493"/>
            <ac:spMk id="76" creationId="{8E04F317-28C2-4EA8-9D31-9A6E1E1D907D}"/>
          </ac:spMkLst>
        </pc:spChg>
        <pc:spChg chg="mod topLvl">
          <ac:chgData name="Takafumi Kawazoe" userId="1246e2b2-9091-4b74-bd73-7eaa9b36ff96" providerId="ADAL" clId="{F4D30286-3705-4252-8CD2-7AB9FE5E0C38}" dt="2018-02-11T04:38:19.235" v="2491" actId="165"/>
          <ac:spMkLst>
            <pc:docMk/>
            <pc:sldMk cId="1675529011" sldId="493"/>
            <ac:spMk id="78" creationId="{DF61022C-F79C-4732-9193-30252773CB8A}"/>
          </ac:spMkLst>
        </pc:spChg>
        <pc:spChg chg="mod topLvl">
          <ac:chgData name="Takafumi Kawazoe" userId="1246e2b2-9091-4b74-bd73-7eaa9b36ff96" providerId="ADAL" clId="{F4D30286-3705-4252-8CD2-7AB9FE5E0C38}" dt="2018-02-11T04:38:19.235" v="2491" actId="165"/>
          <ac:spMkLst>
            <pc:docMk/>
            <pc:sldMk cId="1675529011" sldId="493"/>
            <ac:spMk id="79" creationId="{BA6CCAB4-B1EE-45F3-8268-897B484D9245}"/>
          </ac:spMkLst>
        </pc:spChg>
        <pc:spChg chg="mod topLvl">
          <ac:chgData name="Takafumi Kawazoe" userId="1246e2b2-9091-4b74-bd73-7eaa9b36ff96" providerId="ADAL" clId="{F4D30286-3705-4252-8CD2-7AB9FE5E0C38}" dt="2018-02-11T04:38:19.235" v="2491" actId="165"/>
          <ac:spMkLst>
            <pc:docMk/>
            <pc:sldMk cId="1675529011" sldId="493"/>
            <ac:spMk id="80" creationId="{921FDC69-24D7-4C24-89C9-8FEEAA350B7A}"/>
          </ac:spMkLst>
        </pc:spChg>
        <pc:spChg chg="mod topLvl">
          <ac:chgData name="Takafumi Kawazoe" userId="1246e2b2-9091-4b74-bd73-7eaa9b36ff96" providerId="ADAL" clId="{F4D30286-3705-4252-8CD2-7AB9FE5E0C38}" dt="2018-02-11T04:38:19.235" v="2491" actId="165"/>
          <ac:spMkLst>
            <pc:docMk/>
            <pc:sldMk cId="1675529011" sldId="493"/>
            <ac:spMk id="81" creationId="{2A592128-7527-4F74-BA80-76ABEBC26295}"/>
          </ac:spMkLst>
        </pc:spChg>
        <pc:spChg chg="mod topLvl">
          <ac:chgData name="Takafumi Kawazoe" userId="1246e2b2-9091-4b74-bd73-7eaa9b36ff96" providerId="ADAL" clId="{F4D30286-3705-4252-8CD2-7AB9FE5E0C38}" dt="2018-02-11T04:38:19.235" v="2491" actId="165"/>
          <ac:spMkLst>
            <pc:docMk/>
            <pc:sldMk cId="1675529011" sldId="493"/>
            <ac:spMk id="82" creationId="{E3000259-EA65-494D-9092-F62060A4B605}"/>
          </ac:spMkLst>
        </pc:spChg>
        <pc:spChg chg="mod topLvl">
          <ac:chgData name="Takafumi Kawazoe" userId="1246e2b2-9091-4b74-bd73-7eaa9b36ff96" providerId="ADAL" clId="{F4D30286-3705-4252-8CD2-7AB9FE5E0C38}" dt="2018-02-11T04:38:19.235" v="2491" actId="165"/>
          <ac:spMkLst>
            <pc:docMk/>
            <pc:sldMk cId="1675529011" sldId="493"/>
            <ac:spMk id="83" creationId="{10691528-D6F6-45B1-BA7B-2DE0852F0A8B}"/>
          </ac:spMkLst>
        </pc:spChg>
        <pc:spChg chg="mod topLvl">
          <ac:chgData name="Takafumi Kawazoe" userId="1246e2b2-9091-4b74-bd73-7eaa9b36ff96" providerId="ADAL" clId="{F4D30286-3705-4252-8CD2-7AB9FE5E0C38}" dt="2018-02-11T04:38:19.235" v="2491" actId="165"/>
          <ac:spMkLst>
            <pc:docMk/>
            <pc:sldMk cId="1675529011" sldId="493"/>
            <ac:spMk id="84" creationId="{0F086F4D-F60A-47DB-B1B3-DADEC7F8CECC}"/>
          </ac:spMkLst>
        </pc:spChg>
        <pc:spChg chg="mod topLvl">
          <ac:chgData name="Takafumi Kawazoe" userId="1246e2b2-9091-4b74-bd73-7eaa9b36ff96" providerId="ADAL" clId="{F4D30286-3705-4252-8CD2-7AB9FE5E0C38}" dt="2018-02-11T04:38:19.235" v="2491" actId="165"/>
          <ac:spMkLst>
            <pc:docMk/>
            <pc:sldMk cId="1675529011" sldId="493"/>
            <ac:spMk id="85" creationId="{7783DD1C-BD15-45BD-8981-F906AAE31D70}"/>
          </ac:spMkLst>
        </pc:spChg>
        <pc:spChg chg="mod topLvl">
          <ac:chgData name="Takafumi Kawazoe" userId="1246e2b2-9091-4b74-bd73-7eaa9b36ff96" providerId="ADAL" clId="{F4D30286-3705-4252-8CD2-7AB9FE5E0C38}" dt="2018-02-11T04:38:19.235" v="2491" actId="165"/>
          <ac:spMkLst>
            <pc:docMk/>
            <pc:sldMk cId="1675529011" sldId="493"/>
            <ac:spMk id="86" creationId="{A61E5D57-B4F8-47F2-BA84-12FA8B5B7AC7}"/>
          </ac:spMkLst>
        </pc:spChg>
        <pc:spChg chg="mod topLvl">
          <ac:chgData name="Takafumi Kawazoe" userId="1246e2b2-9091-4b74-bd73-7eaa9b36ff96" providerId="ADAL" clId="{F4D30286-3705-4252-8CD2-7AB9FE5E0C38}" dt="2018-02-11T04:38:19.235" v="2491" actId="165"/>
          <ac:spMkLst>
            <pc:docMk/>
            <pc:sldMk cId="1675529011" sldId="493"/>
            <ac:spMk id="87" creationId="{64E61EB7-4A38-4D6C-BE4F-BF521EAAE93C}"/>
          </ac:spMkLst>
        </pc:spChg>
        <pc:spChg chg="mod topLvl">
          <ac:chgData name="Takafumi Kawazoe" userId="1246e2b2-9091-4b74-bd73-7eaa9b36ff96" providerId="ADAL" clId="{F4D30286-3705-4252-8CD2-7AB9FE5E0C38}" dt="2018-02-11T04:38:19.235" v="2491" actId="165"/>
          <ac:spMkLst>
            <pc:docMk/>
            <pc:sldMk cId="1675529011" sldId="493"/>
            <ac:spMk id="88" creationId="{11F02DE8-1CD4-4B17-B4C3-DE1D283A2062}"/>
          </ac:spMkLst>
        </pc:spChg>
        <pc:spChg chg="mod topLvl">
          <ac:chgData name="Takafumi Kawazoe" userId="1246e2b2-9091-4b74-bd73-7eaa9b36ff96" providerId="ADAL" clId="{F4D30286-3705-4252-8CD2-7AB9FE5E0C38}" dt="2018-02-11T04:38:19.235" v="2491" actId="165"/>
          <ac:spMkLst>
            <pc:docMk/>
            <pc:sldMk cId="1675529011" sldId="493"/>
            <ac:spMk id="89" creationId="{BD818E53-9382-44BF-BC2B-98848004DCF9}"/>
          </ac:spMkLst>
        </pc:spChg>
        <pc:spChg chg="mod topLvl">
          <ac:chgData name="Takafumi Kawazoe" userId="1246e2b2-9091-4b74-bd73-7eaa9b36ff96" providerId="ADAL" clId="{F4D30286-3705-4252-8CD2-7AB9FE5E0C38}" dt="2018-02-11T04:38:19.235" v="2491" actId="165"/>
          <ac:spMkLst>
            <pc:docMk/>
            <pc:sldMk cId="1675529011" sldId="493"/>
            <ac:spMk id="90" creationId="{2E5B129A-3EBB-4B24-971B-47740BE0997D}"/>
          </ac:spMkLst>
        </pc:spChg>
        <pc:grpChg chg="add del mod ord">
          <ac:chgData name="Takafumi Kawazoe" userId="1246e2b2-9091-4b74-bd73-7eaa9b36ff96" providerId="ADAL" clId="{F4D30286-3705-4252-8CD2-7AB9FE5E0C38}" dt="2018-02-11T04:18:43.187" v="2296" actId="165"/>
          <ac:grpSpMkLst>
            <pc:docMk/>
            <pc:sldMk cId="1675529011" sldId="493"/>
            <ac:grpSpMk id="4" creationId="{26BDEFBD-BC74-49F5-8F87-E5FC86A30135}"/>
          </ac:grpSpMkLst>
        </pc:grpChg>
        <pc:grpChg chg="del">
          <ac:chgData name="Takafumi Kawazoe" userId="1246e2b2-9091-4b74-bd73-7eaa9b36ff96" providerId="ADAL" clId="{F4D30286-3705-4252-8CD2-7AB9FE5E0C38}" dt="2018-02-11T04:00:07.073" v="2158" actId="165"/>
          <ac:grpSpMkLst>
            <pc:docMk/>
            <pc:sldMk cId="1675529011" sldId="493"/>
            <ac:grpSpMk id="8" creationId="{76B9654F-5607-4094-B121-0AC010B559B4}"/>
          </ac:grpSpMkLst>
        </pc:grpChg>
        <pc:grpChg chg="del">
          <ac:chgData name="Takafumi Kawazoe" userId="1246e2b2-9091-4b74-bd73-7eaa9b36ff96" providerId="ADAL" clId="{F4D30286-3705-4252-8CD2-7AB9FE5E0C38}" dt="2018-02-11T04:38:19.235" v="2491" actId="165"/>
          <ac:grpSpMkLst>
            <pc:docMk/>
            <pc:sldMk cId="1675529011" sldId="493"/>
            <ac:grpSpMk id="62" creationId="{D54E8366-217B-4FE8-AFB7-69560DE40A57}"/>
          </ac:grpSpMkLst>
        </pc:grpChg>
        <pc:cxnChg chg="mod topLvl">
          <ac:chgData name="Takafumi Kawazoe" userId="1246e2b2-9091-4b74-bd73-7eaa9b36ff96" providerId="ADAL" clId="{F4D30286-3705-4252-8CD2-7AB9FE5E0C38}" dt="2018-02-11T04:18:43.187" v="2296" actId="165"/>
          <ac:cxnSpMkLst>
            <pc:docMk/>
            <pc:sldMk cId="1675529011" sldId="493"/>
            <ac:cxnSpMk id="16" creationId="{8C1104DF-3273-4D3E-B422-93E3AC083796}"/>
          </ac:cxnSpMkLst>
        </pc:cxnChg>
        <pc:cxnChg chg="mod topLvl">
          <ac:chgData name="Takafumi Kawazoe" userId="1246e2b2-9091-4b74-bd73-7eaa9b36ff96" providerId="ADAL" clId="{F4D30286-3705-4252-8CD2-7AB9FE5E0C38}" dt="2018-02-11T04:00:07.073" v="2158" actId="165"/>
          <ac:cxnSpMkLst>
            <pc:docMk/>
            <pc:sldMk cId="1675529011" sldId="493"/>
            <ac:cxnSpMk id="20" creationId="{916F6FBB-D58B-414E-9CC9-40D13665702C}"/>
          </ac:cxnSpMkLst>
        </pc:cxnChg>
        <pc:cxnChg chg="mod topLvl">
          <ac:chgData name="Takafumi Kawazoe" userId="1246e2b2-9091-4b74-bd73-7eaa9b36ff96" providerId="ADAL" clId="{F4D30286-3705-4252-8CD2-7AB9FE5E0C38}" dt="2018-02-11T04:00:07.073" v="2158" actId="165"/>
          <ac:cxnSpMkLst>
            <pc:docMk/>
            <pc:sldMk cId="1675529011" sldId="493"/>
            <ac:cxnSpMk id="23" creationId="{24AD4C36-7122-4300-A090-38085FD345A9}"/>
          </ac:cxnSpMkLst>
        </pc:cxnChg>
        <pc:cxnChg chg="mod topLvl">
          <ac:chgData name="Takafumi Kawazoe" userId="1246e2b2-9091-4b74-bd73-7eaa9b36ff96" providerId="ADAL" clId="{F4D30286-3705-4252-8CD2-7AB9FE5E0C38}" dt="2018-02-11T04:00:07.073" v="2158" actId="165"/>
          <ac:cxnSpMkLst>
            <pc:docMk/>
            <pc:sldMk cId="1675529011" sldId="493"/>
            <ac:cxnSpMk id="27" creationId="{E9C6D6C5-C0DE-4950-A0D1-5B0BB503846A}"/>
          </ac:cxnSpMkLst>
        </pc:cxnChg>
        <pc:cxnChg chg="mod topLvl">
          <ac:chgData name="Takafumi Kawazoe" userId="1246e2b2-9091-4b74-bd73-7eaa9b36ff96" providerId="ADAL" clId="{F4D30286-3705-4252-8CD2-7AB9FE5E0C38}" dt="2018-02-11T04:00:07.073" v="2158" actId="165"/>
          <ac:cxnSpMkLst>
            <pc:docMk/>
            <pc:sldMk cId="1675529011" sldId="493"/>
            <ac:cxnSpMk id="28" creationId="{35AC219F-3724-4448-A7A8-858AA1F51054}"/>
          </ac:cxnSpMkLst>
        </pc:cxnChg>
        <pc:cxnChg chg="mod topLvl">
          <ac:chgData name="Takafumi Kawazoe" userId="1246e2b2-9091-4b74-bd73-7eaa9b36ff96" providerId="ADAL" clId="{F4D30286-3705-4252-8CD2-7AB9FE5E0C38}" dt="2018-02-11T04:00:07.073" v="2158" actId="165"/>
          <ac:cxnSpMkLst>
            <pc:docMk/>
            <pc:sldMk cId="1675529011" sldId="493"/>
            <ac:cxnSpMk id="33" creationId="{F4716045-FA35-4A12-BE47-5458E40D4DA6}"/>
          </ac:cxnSpMkLst>
        </pc:cxnChg>
        <pc:cxnChg chg="mod topLvl">
          <ac:chgData name="Takafumi Kawazoe" userId="1246e2b2-9091-4b74-bd73-7eaa9b36ff96" providerId="ADAL" clId="{F4D30286-3705-4252-8CD2-7AB9FE5E0C38}" dt="2018-02-11T04:18:43.187" v="2296" actId="165"/>
          <ac:cxnSpMkLst>
            <pc:docMk/>
            <pc:sldMk cId="1675529011" sldId="493"/>
            <ac:cxnSpMk id="34" creationId="{1B6786AD-48DC-42CD-B302-3FF6A91255DD}"/>
          </ac:cxnSpMkLst>
        </pc:cxnChg>
        <pc:cxnChg chg="mod topLvl">
          <ac:chgData name="Takafumi Kawazoe" userId="1246e2b2-9091-4b74-bd73-7eaa9b36ff96" providerId="ADAL" clId="{F4D30286-3705-4252-8CD2-7AB9FE5E0C38}" dt="2018-02-11T04:00:07.073" v="2158" actId="165"/>
          <ac:cxnSpMkLst>
            <pc:docMk/>
            <pc:sldMk cId="1675529011" sldId="493"/>
            <ac:cxnSpMk id="35" creationId="{1803F118-29A9-43BE-B571-A5A8A6E792A9}"/>
          </ac:cxnSpMkLst>
        </pc:cxnChg>
        <pc:cxnChg chg="mod topLvl">
          <ac:chgData name="Takafumi Kawazoe" userId="1246e2b2-9091-4b74-bd73-7eaa9b36ff96" providerId="ADAL" clId="{F4D30286-3705-4252-8CD2-7AB9FE5E0C38}" dt="2018-02-11T04:18:43.187" v="2296" actId="165"/>
          <ac:cxnSpMkLst>
            <pc:docMk/>
            <pc:sldMk cId="1675529011" sldId="493"/>
            <ac:cxnSpMk id="36" creationId="{D7C80A99-CF96-4C26-AACF-C88EEA9EA004}"/>
          </ac:cxnSpMkLst>
        </pc:cxnChg>
        <pc:cxnChg chg="mod topLvl">
          <ac:chgData name="Takafumi Kawazoe" userId="1246e2b2-9091-4b74-bd73-7eaa9b36ff96" providerId="ADAL" clId="{F4D30286-3705-4252-8CD2-7AB9FE5E0C38}" dt="2018-02-11T04:18:43.187" v="2296" actId="165"/>
          <ac:cxnSpMkLst>
            <pc:docMk/>
            <pc:sldMk cId="1675529011" sldId="493"/>
            <ac:cxnSpMk id="37" creationId="{3A22A8DF-CEF0-4203-A893-693D92CDEC25}"/>
          </ac:cxnSpMkLst>
        </pc:cxnChg>
        <pc:cxnChg chg="mod topLvl">
          <ac:chgData name="Takafumi Kawazoe" userId="1246e2b2-9091-4b74-bd73-7eaa9b36ff96" providerId="ADAL" clId="{F4D30286-3705-4252-8CD2-7AB9FE5E0C38}" dt="2018-02-11T04:00:07.073" v="2158" actId="165"/>
          <ac:cxnSpMkLst>
            <pc:docMk/>
            <pc:sldMk cId="1675529011" sldId="493"/>
            <ac:cxnSpMk id="38" creationId="{95AFF75D-7F78-4553-A521-D6F187F7101F}"/>
          </ac:cxnSpMkLst>
        </pc:cxnChg>
        <pc:cxnChg chg="mod topLvl">
          <ac:chgData name="Takafumi Kawazoe" userId="1246e2b2-9091-4b74-bd73-7eaa9b36ff96" providerId="ADAL" clId="{F4D30286-3705-4252-8CD2-7AB9FE5E0C38}" dt="2018-02-11T04:00:07.073" v="2158" actId="165"/>
          <ac:cxnSpMkLst>
            <pc:docMk/>
            <pc:sldMk cId="1675529011" sldId="493"/>
            <ac:cxnSpMk id="39" creationId="{39C33C85-8FA8-40DE-8530-2091CEF927FB}"/>
          </ac:cxnSpMkLst>
        </pc:cxnChg>
        <pc:cxnChg chg="mod topLvl">
          <ac:chgData name="Takafumi Kawazoe" userId="1246e2b2-9091-4b74-bd73-7eaa9b36ff96" providerId="ADAL" clId="{F4D30286-3705-4252-8CD2-7AB9FE5E0C38}" dt="2018-02-11T04:00:07.073" v="2158" actId="165"/>
          <ac:cxnSpMkLst>
            <pc:docMk/>
            <pc:sldMk cId="1675529011" sldId="493"/>
            <ac:cxnSpMk id="40" creationId="{1DF0F609-7982-4885-9724-E0EF8DEFC051}"/>
          </ac:cxnSpMkLst>
        </pc:cxnChg>
        <pc:cxnChg chg="mod topLvl">
          <ac:chgData name="Takafumi Kawazoe" userId="1246e2b2-9091-4b74-bd73-7eaa9b36ff96" providerId="ADAL" clId="{F4D30286-3705-4252-8CD2-7AB9FE5E0C38}" dt="2018-02-11T04:00:07.073" v="2158" actId="165"/>
          <ac:cxnSpMkLst>
            <pc:docMk/>
            <pc:sldMk cId="1675529011" sldId="493"/>
            <ac:cxnSpMk id="41" creationId="{6DB50BA9-4368-4795-9B1D-9AE685654FFB}"/>
          </ac:cxnSpMkLst>
        </pc:cxnChg>
        <pc:cxnChg chg="mod topLvl">
          <ac:chgData name="Takafumi Kawazoe" userId="1246e2b2-9091-4b74-bd73-7eaa9b36ff96" providerId="ADAL" clId="{F4D30286-3705-4252-8CD2-7AB9FE5E0C38}" dt="2018-02-11T04:00:07.073" v="2158" actId="165"/>
          <ac:cxnSpMkLst>
            <pc:docMk/>
            <pc:sldMk cId="1675529011" sldId="493"/>
            <ac:cxnSpMk id="42" creationId="{CB15327C-1C51-425B-B33C-C6D9E30D4A55}"/>
          </ac:cxnSpMkLst>
        </pc:cxnChg>
        <pc:cxnChg chg="mod topLvl">
          <ac:chgData name="Takafumi Kawazoe" userId="1246e2b2-9091-4b74-bd73-7eaa9b36ff96" providerId="ADAL" clId="{F4D30286-3705-4252-8CD2-7AB9FE5E0C38}" dt="2018-02-11T04:18:43.187" v="2296" actId="165"/>
          <ac:cxnSpMkLst>
            <pc:docMk/>
            <pc:sldMk cId="1675529011" sldId="493"/>
            <ac:cxnSpMk id="43" creationId="{8721B112-A30A-4ED2-AC08-EF36CBD8C9A4}"/>
          </ac:cxnSpMkLst>
        </pc:cxnChg>
        <pc:cxnChg chg="mod topLvl">
          <ac:chgData name="Takafumi Kawazoe" userId="1246e2b2-9091-4b74-bd73-7eaa9b36ff96" providerId="ADAL" clId="{F4D30286-3705-4252-8CD2-7AB9FE5E0C38}" dt="2018-02-11T04:00:07.073" v="2158" actId="165"/>
          <ac:cxnSpMkLst>
            <pc:docMk/>
            <pc:sldMk cId="1675529011" sldId="493"/>
            <ac:cxnSpMk id="44" creationId="{0E133D62-93C6-4714-9466-5DEE2D23B88F}"/>
          </ac:cxnSpMkLst>
        </pc:cxnChg>
        <pc:cxnChg chg="mod topLvl">
          <ac:chgData name="Takafumi Kawazoe" userId="1246e2b2-9091-4b74-bd73-7eaa9b36ff96" providerId="ADAL" clId="{F4D30286-3705-4252-8CD2-7AB9FE5E0C38}" dt="2018-02-11T04:18:43.187" v="2296" actId="165"/>
          <ac:cxnSpMkLst>
            <pc:docMk/>
            <pc:sldMk cId="1675529011" sldId="493"/>
            <ac:cxnSpMk id="47" creationId="{883664C2-7681-4955-9E29-ABD74EF08B14}"/>
          </ac:cxnSpMkLst>
        </pc:cxnChg>
        <pc:cxnChg chg="mod topLvl">
          <ac:chgData name="Takafumi Kawazoe" userId="1246e2b2-9091-4b74-bd73-7eaa9b36ff96" providerId="ADAL" clId="{F4D30286-3705-4252-8CD2-7AB9FE5E0C38}" dt="2018-02-11T04:00:07.073" v="2158" actId="165"/>
          <ac:cxnSpMkLst>
            <pc:docMk/>
            <pc:sldMk cId="1675529011" sldId="493"/>
            <ac:cxnSpMk id="48" creationId="{33B4341E-4063-4F7F-B289-C84E1CF3B7F3}"/>
          </ac:cxnSpMkLst>
        </pc:cxnChg>
        <pc:cxnChg chg="mod topLvl">
          <ac:chgData name="Takafumi Kawazoe" userId="1246e2b2-9091-4b74-bd73-7eaa9b36ff96" providerId="ADAL" clId="{F4D30286-3705-4252-8CD2-7AB9FE5E0C38}" dt="2018-02-11T04:00:07.073" v="2158" actId="165"/>
          <ac:cxnSpMkLst>
            <pc:docMk/>
            <pc:sldMk cId="1675529011" sldId="493"/>
            <ac:cxnSpMk id="49" creationId="{147000E4-39F4-4BB0-8028-814C93EA9598}"/>
          </ac:cxnSpMkLst>
        </pc:cxnChg>
        <pc:cxnChg chg="mod topLvl">
          <ac:chgData name="Takafumi Kawazoe" userId="1246e2b2-9091-4b74-bd73-7eaa9b36ff96" providerId="ADAL" clId="{F4D30286-3705-4252-8CD2-7AB9FE5E0C38}" dt="2018-02-11T04:18:43.187" v="2296" actId="165"/>
          <ac:cxnSpMkLst>
            <pc:docMk/>
            <pc:sldMk cId="1675529011" sldId="493"/>
            <ac:cxnSpMk id="51" creationId="{76DB5EC3-EADC-433A-8662-1B113F1D4E6D}"/>
          </ac:cxnSpMkLst>
        </pc:cxnChg>
        <pc:cxnChg chg="mod topLvl">
          <ac:chgData name="Takafumi Kawazoe" userId="1246e2b2-9091-4b74-bd73-7eaa9b36ff96" providerId="ADAL" clId="{F4D30286-3705-4252-8CD2-7AB9FE5E0C38}" dt="2018-02-11T04:18:43.187" v="2296" actId="165"/>
          <ac:cxnSpMkLst>
            <pc:docMk/>
            <pc:sldMk cId="1675529011" sldId="493"/>
            <ac:cxnSpMk id="59" creationId="{01D5C567-6D05-46F1-818D-8EF6AD727421}"/>
          </ac:cxnSpMkLst>
        </pc:cxnChg>
        <pc:cxnChg chg="mod topLvl">
          <ac:chgData name="Takafumi Kawazoe" userId="1246e2b2-9091-4b74-bd73-7eaa9b36ff96" providerId="ADAL" clId="{F4D30286-3705-4252-8CD2-7AB9FE5E0C38}" dt="2018-02-11T04:00:07.073" v="2158" actId="165"/>
          <ac:cxnSpMkLst>
            <pc:docMk/>
            <pc:sldMk cId="1675529011" sldId="493"/>
            <ac:cxnSpMk id="60" creationId="{6A58D9CF-1D2E-4248-BC9C-7B32CD68E6AF}"/>
          </ac:cxnSpMkLst>
        </pc:cxnChg>
        <pc:cxnChg chg="mod topLvl">
          <ac:chgData name="Takafumi Kawazoe" userId="1246e2b2-9091-4b74-bd73-7eaa9b36ff96" providerId="ADAL" clId="{F4D30286-3705-4252-8CD2-7AB9FE5E0C38}" dt="2018-02-11T04:38:19.235" v="2491" actId="165"/>
          <ac:cxnSpMkLst>
            <pc:docMk/>
            <pc:sldMk cId="1675529011" sldId="493"/>
            <ac:cxnSpMk id="71" creationId="{C63E545C-2374-4B3A-97CD-60206F70BB75}"/>
          </ac:cxnSpMkLst>
        </pc:cxnChg>
        <pc:cxnChg chg="mod topLvl">
          <ac:chgData name="Takafumi Kawazoe" userId="1246e2b2-9091-4b74-bd73-7eaa9b36ff96" providerId="ADAL" clId="{F4D30286-3705-4252-8CD2-7AB9FE5E0C38}" dt="2018-02-11T04:38:19.235" v="2491" actId="165"/>
          <ac:cxnSpMkLst>
            <pc:docMk/>
            <pc:sldMk cId="1675529011" sldId="493"/>
            <ac:cxnSpMk id="72" creationId="{8374DB1C-FFF1-4A12-A4DD-E533D3BC23B3}"/>
          </ac:cxnSpMkLst>
        </pc:cxnChg>
        <pc:cxnChg chg="mod topLvl">
          <ac:chgData name="Takafumi Kawazoe" userId="1246e2b2-9091-4b74-bd73-7eaa9b36ff96" providerId="ADAL" clId="{F4D30286-3705-4252-8CD2-7AB9FE5E0C38}" dt="2018-02-11T04:38:19.235" v="2491" actId="165"/>
          <ac:cxnSpMkLst>
            <pc:docMk/>
            <pc:sldMk cId="1675529011" sldId="493"/>
            <ac:cxnSpMk id="73" creationId="{C7DB4823-48FA-493B-ADF1-355A02EE57D3}"/>
          </ac:cxnSpMkLst>
        </pc:cxnChg>
        <pc:cxnChg chg="mod topLvl">
          <ac:chgData name="Takafumi Kawazoe" userId="1246e2b2-9091-4b74-bd73-7eaa9b36ff96" providerId="ADAL" clId="{F4D30286-3705-4252-8CD2-7AB9FE5E0C38}" dt="2018-02-11T04:38:19.235" v="2491" actId="165"/>
          <ac:cxnSpMkLst>
            <pc:docMk/>
            <pc:sldMk cId="1675529011" sldId="493"/>
            <ac:cxnSpMk id="77" creationId="{4BF3B388-5484-4BD4-A321-09CD3DF11351}"/>
          </ac:cxnSpMkLst>
        </pc:cxnChg>
      </pc:sldChg>
      <pc:sldChg chg="modSp">
        <pc:chgData name="Takafumi Kawazoe" userId="1246e2b2-9091-4b74-bd73-7eaa9b36ff96" providerId="ADAL" clId="{F4D30286-3705-4252-8CD2-7AB9FE5E0C38}" dt="2018-02-10T09:14:41.221" v="435" actId="20577"/>
        <pc:sldMkLst>
          <pc:docMk/>
          <pc:sldMk cId="2608915020" sldId="501"/>
        </pc:sldMkLst>
        <pc:spChg chg="mod">
          <ac:chgData name="Takafumi Kawazoe" userId="1246e2b2-9091-4b74-bd73-7eaa9b36ff96" providerId="ADAL" clId="{F4D30286-3705-4252-8CD2-7AB9FE5E0C38}" dt="2018-02-10T09:14:41.221" v="435" actId="20577"/>
          <ac:spMkLst>
            <pc:docMk/>
            <pc:sldMk cId="2608915020" sldId="501"/>
            <ac:spMk id="52" creationId="{00000000-0000-0000-0000-000000000000}"/>
          </ac:spMkLst>
        </pc:spChg>
      </pc:sldChg>
      <pc:sldChg chg="modSp">
        <pc:chgData name="Takafumi Kawazoe" userId="1246e2b2-9091-4b74-bd73-7eaa9b36ff96" providerId="ADAL" clId="{F4D30286-3705-4252-8CD2-7AB9FE5E0C38}" dt="2018-02-11T14:50:33.969" v="4755" actId="20577"/>
        <pc:sldMkLst>
          <pc:docMk/>
          <pc:sldMk cId="754570109" sldId="515"/>
        </pc:sldMkLst>
        <pc:spChg chg="mod">
          <ac:chgData name="Takafumi Kawazoe" userId="1246e2b2-9091-4b74-bd73-7eaa9b36ff96" providerId="ADAL" clId="{F4D30286-3705-4252-8CD2-7AB9FE5E0C38}" dt="2018-02-11T14:50:33.969" v="4755" actId="20577"/>
          <ac:spMkLst>
            <pc:docMk/>
            <pc:sldMk cId="754570109" sldId="515"/>
            <ac:spMk id="2" creationId="{A457C582-0D45-47F5-A0AF-A8EAD29CF1C8}"/>
          </ac:spMkLst>
        </pc:spChg>
      </pc:sldChg>
      <pc:sldChg chg="modSp">
        <pc:chgData name="Takafumi Kawazoe" userId="1246e2b2-9091-4b74-bd73-7eaa9b36ff96" providerId="ADAL" clId="{F4D30286-3705-4252-8CD2-7AB9FE5E0C38}" dt="2018-02-11T08:01:52.083" v="3324" actId="20577"/>
        <pc:sldMkLst>
          <pc:docMk/>
          <pc:sldMk cId="2108451154" sldId="519"/>
        </pc:sldMkLst>
        <pc:spChg chg="mod">
          <ac:chgData name="Takafumi Kawazoe" userId="1246e2b2-9091-4b74-bd73-7eaa9b36ff96" providerId="ADAL" clId="{F4D30286-3705-4252-8CD2-7AB9FE5E0C38}" dt="2018-02-11T08:01:52.083" v="3324" actId="20577"/>
          <ac:spMkLst>
            <pc:docMk/>
            <pc:sldMk cId="2108451154" sldId="519"/>
            <ac:spMk id="8" creationId="{94EAAADC-B80D-48B6-B64F-7AD83B7491F1}"/>
          </ac:spMkLst>
        </pc:spChg>
      </pc:sldChg>
      <pc:sldChg chg="delSp modSp">
        <pc:chgData name="Takafumi Kawazoe" userId="1246e2b2-9091-4b74-bd73-7eaa9b36ff96" providerId="ADAL" clId="{F4D30286-3705-4252-8CD2-7AB9FE5E0C38}" dt="2018-02-11T07:21:46.842" v="3063" actId="1076"/>
        <pc:sldMkLst>
          <pc:docMk/>
          <pc:sldMk cId="4192374371" sldId="522"/>
        </pc:sldMkLst>
        <pc:spChg chg="mod">
          <ac:chgData name="Takafumi Kawazoe" userId="1246e2b2-9091-4b74-bd73-7eaa9b36ff96" providerId="ADAL" clId="{F4D30286-3705-4252-8CD2-7AB9FE5E0C38}" dt="2018-02-11T07:21:15.166" v="3056" actId="1038"/>
          <ac:spMkLst>
            <pc:docMk/>
            <pc:sldMk cId="4192374371" sldId="522"/>
            <ac:spMk id="5" creationId="{D2609F52-00FD-4584-A4C8-3336FE3E12AD}"/>
          </ac:spMkLst>
        </pc:spChg>
        <pc:spChg chg="mod">
          <ac:chgData name="Takafumi Kawazoe" userId="1246e2b2-9091-4b74-bd73-7eaa9b36ff96" providerId="ADAL" clId="{F4D30286-3705-4252-8CD2-7AB9FE5E0C38}" dt="2018-02-11T07:21:15.166" v="3056" actId="1038"/>
          <ac:spMkLst>
            <pc:docMk/>
            <pc:sldMk cId="4192374371" sldId="522"/>
            <ac:spMk id="6" creationId="{59C49EA1-544D-479B-AB4F-2F6FCB889181}"/>
          </ac:spMkLst>
        </pc:spChg>
        <pc:spChg chg="mod">
          <ac:chgData name="Takafumi Kawazoe" userId="1246e2b2-9091-4b74-bd73-7eaa9b36ff96" providerId="ADAL" clId="{F4D30286-3705-4252-8CD2-7AB9FE5E0C38}" dt="2018-02-11T07:21:15.166" v="3056" actId="1038"/>
          <ac:spMkLst>
            <pc:docMk/>
            <pc:sldMk cId="4192374371" sldId="522"/>
            <ac:spMk id="100" creationId="{A2DFF4A1-5D41-4599-900D-BE8767B78C1E}"/>
          </ac:spMkLst>
        </pc:spChg>
        <pc:spChg chg="mod">
          <ac:chgData name="Takafumi Kawazoe" userId="1246e2b2-9091-4b74-bd73-7eaa9b36ff96" providerId="ADAL" clId="{F4D30286-3705-4252-8CD2-7AB9FE5E0C38}" dt="2018-02-11T07:21:15.166" v="3056" actId="1038"/>
          <ac:spMkLst>
            <pc:docMk/>
            <pc:sldMk cId="4192374371" sldId="522"/>
            <ac:spMk id="101" creationId="{6EA90EC4-318C-4B7C-9854-72BA71133FFB}"/>
          </ac:spMkLst>
        </pc:spChg>
        <pc:spChg chg="mod">
          <ac:chgData name="Takafumi Kawazoe" userId="1246e2b2-9091-4b74-bd73-7eaa9b36ff96" providerId="ADAL" clId="{F4D30286-3705-4252-8CD2-7AB9FE5E0C38}" dt="2018-02-11T07:21:15.166" v="3056" actId="1038"/>
          <ac:spMkLst>
            <pc:docMk/>
            <pc:sldMk cId="4192374371" sldId="522"/>
            <ac:spMk id="104" creationId="{32376A2C-DC3C-4C00-8969-B068A3C0A104}"/>
          </ac:spMkLst>
        </pc:spChg>
        <pc:spChg chg="mod">
          <ac:chgData name="Takafumi Kawazoe" userId="1246e2b2-9091-4b74-bd73-7eaa9b36ff96" providerId="ADAL" clId="{F4D30286-3705-4252-8CD2-7AB9FE5E0C38}" dt="2018-02-11T07:21:15.166" v="3056" actId="1038"/>
          <ac:spMkLst>
            <pc:docMk/>
            <pc:sldMk cId="4192374371" sldId="522"/>
            <ac:spMk id="105" creationId="{032F43AB-FFE7-4DBC-B755-2F8244CC5540}"/>
          </ac:spMkLst>
        </pc:spChg>
        <pc:spChg chg="mod">
          <ac:chgData name="Takafumi Kawazoe" userId="1246e2b2-9091-4b74-bd73-7eaa9b36ff96" providerId="ADAL" clId="{F4D30286-3705-4252-8CD2-7AB9FE5E0C38}" dt="2018-02-11T07:21:15.166" v="3056" actId="1038"/>
          <ac:spMkLst>
            <pc:docMk/>
            <pc:sldMk cId="4192374371" sldId="522"/>
            <ac:spMk id="106" creationId="{48F3BE54-251E-44C2-9EBD-056DCF443930}"/>
          </ac:spMkLst>
        </pc:spChg>
        <pc:spChg chg="mod">
          <ac:chgData name="Takafumi Kawazoe" userId="1246e2b2-9091-4b74-bd73-7eaa9b36ff96" providerId="ADAL" clId="{F4D30286-3705-4252-8CD2-7AB9FE5E0C38}" dt="2018-02-11T07:21:15.166" v="3056" actId="1038"/>
          <ac:spMkLst>
            <pc:docMk/>
            <pc:sldMk cId="4192374371" sldId="522"/>
            <ac:spMk id="107" creationId="{E7B3611B-94D1-4B00-9069-81CBAC85282C}"/>
          </ac:spMkLst>
        </pc:spChg>
        <pc:spChg chg="mod">
          <ac:chgData name="Takafumi Kawazoe" userId="1246e2b2-9091-4b74-bd73-7eaa9b36ff96" providerId="ADAL" clId="{F4D30286-3705-4252-8CD2-7AB9FE5E0C38}" dt="2018-02-11T07:21:15.166" v="3056" actId="1038"/>
          <ac:spMkLst>
            <pc:docMk/>
            <pc:sldMk cId="4192374371" sldId="522"/>
            <ac:spMk id="108" creationId="{4D62AD95-5E6F-4BDD-94AF-9142CA23ED8B}"/>
          </ac:spMkLst>
        </pc:spChg>
        <pc:spChg chg="mod">
          <ac:chgData name="Takafumi Kawazoe" userId="1246e2b2-9091-4b74-bd73-7eaa9b36ff96" providerId="ADAL" clId="{F4D30286-3705-4252-8CD2-7AB9FE5E0C38}" dt="2018-02-11T07:21:15.166" v="3056" actId="1038"/>
          <ac:spMkLst>
            <pc:docMk/>
            <pc:sldMk cId="4192374371" sldId="522"/>
            <ac:spMk id="109" creationId="{BB996DA8-74DA-4A93-A2C5-03DFA8C345CE}"/>
          </ac:spMkLst>
        </pc:spChg>
        <pc:spChg chg="del">
          <ac:chgData name="Takafumi Kawazoe" userId="1246e2b2-9091-4b74-bd73-7eaa9b36ff96" providerId="ADAL" clId="{F4D30286-3705-4252-8CD2-7AB9FE5E0C38}" dt="2018-02-11T07:21:04.322" v="3043" actId="478"/>
          <ac:spMkLst>
            <pc:docMk/>
            <pc:sldMk cId="4192374371" sldId="522"/>
            <ac:spMk id="110" creationId="{F8D94E6F-4209-43B3-98B6-C4CD6D8977D4}"/>
          </ac:spMkLst>
        </pc:spChg>
        <pc:spChg chg="del">
          <ac:chgData name="Takafumi Kawazoe" userId="1246e2b2-9091-4b74-bd73-7eaa9b36ff96" providerId="ADAL" clId="{F4D30286-3705-4252-8CD2-7AB9FE5E0C38}" dt="2018-02-11T07:21:01.587" v="3042" actId="478"/>
          <ac:spMkLst>
            <pc:docMk/>
            <pc:sldMk cId="4192374371" sldId="522"/>
            <ac:spMk id="111" creationId="{679D3F0B-E79D-4399-A6D9-88090F7DB2FA}"/>
          </ac:spMkLst>
        </pc:spChg>
        <pc:spChg chg="del">
          <ac:chgData name="Takafumi Kawazoe" userId="1246e2b2-9091-4b74-bd73-7eaa9b36ff96" providerId="ADAL" clId="{F4D30286-3705-4252-8CD2-7AB9FE5E0C38}" dt="2018-02-11T07:20:59.633" v="3041" actId="478"/>
          <ac:spMkLst>
            <pc:docMk/>
            <pc:sldMk cId="4192374371" sldId="522"/>
            <ac:spMk id="112" creationId="{3285B88B-EC09-4C96-B0D0-15DF783BD55A}"/>
          </ac:spMkLst>
        </pc:spChg>
        <pc:spChg chg="mod">
          <ac:chgData name="Takafumi Kawazoe" userId="1246e2b2-9091-4b74-bd73-7eaa9b36ff96" providerId="ADAL" clId="{F4D30286-3705-4252-8CD2-7AB9FE5E0C38}" dt="2018-02-11T07:21:46.842" v="3063" actId="1076"/>
          <ac:spMkLst>
            <pc:docMk/>
            <pc:sldMk cId="4192374371" sldId="522"/>
            <ac:spMk id="113" creationId="{0285BF98-A522-4CC5-BAD7-88F60B33AA37}"/>
          </ac:spMkLst>
        </pc:spChg>
        <pc:grpChg chg="mod">
          <ac:chgData name="Takafumi Kawazoe" userId="1246e2b2-9091-4b74-bd73-7eaa9b36ff96" providerId="ADAL" clId="{F4D30286-3705-4252-8CD2-7AB9FE5E0C38}" dt="2018-02-11T07:21:15.166" v="3056" actId="1038"/>
          <ac:grpSpMkLst>
            <pc:docMk/>
            <pc:sldMk cId="4192374371" sldId="522"/>
            <ac:grpSpMk id="7" creationId="{197B033A-2F41-43D1-8E6A-13806447A6DB}"/>
          </ac:grpSpMkLst>
        </pc:grpChg>
      </pc:sldChg>
      <pc:sldChg chg="del">
        <pc:chgData name="Takafumi Kawazoe" userId="1246e2b2-9091-4b74-bd73-7eaa9b36ff96" providerId="ADAL" clId="{F4D30286-3705-4252-8CD2-7AB9FE5E0C38}" dt="2018-02-10T11:44:25.733" v="1352" actId="2696"/>
        <pc:sldMkLst>
          <pc:docMk/>
          <pc:sldMk cId="954486223" sldId="525"/>
        </pc:sldMkLst>
      </pc:sldChg>
      <pc:sldChg chg="modSp">
        <pc:chgData name="Takafumi Kawazoe" userId="1246e2b2-9091-4b74-bd73-7eaa9b36ff96" providerId="ADAL" clId="{F4D30286-3705-4252-8CD2-7AB9FE5E0C38}" dt="2018-02-11T14:52:03.307" v="4767" actId="5793"/>
        <pc:sldMkLst>
          <pc:docMk/>
          <pc:sldMk cId="1205296185" sldId="526"/>
        </pc:sldMkLst>
        <pc:spChg chg="mod">
          <ac:chgData name="Takafumi Kawazoe" userId="1246e2b2-9091-4b74-bd73-7eaa9b36ff96" providerId="ADAL" clId="{F4D30286-3705-4252-8CD2-7AB9FE5E0C38}" dt="2018-02-11T14:52:03.307" v="4767" actId="5793"/>
          <ac:spMkLst>
            <pc:docMk/>
            <pc:sldMk cId="1205296185" sldId="526"/>
            <ac:spMk id="2" creationId="{A457C582-0D45-47F5-A0AF-A8EAD29CF1C8}"/>
          </ac:spMkLst>
        </pc:spChg>
      </pc:sldChg>
      <pc:sldChg chg="del">
        <pc:chgData name="Takafumi Kawazoe" userId="1246e2b2-9091-4b74-bd73-7eaa9b36ff96" providerId="ADAL" clId="{F4D30286-3705-4252-8CD2-7AB9FE5E0C38}" dt="2018-02-11T14:52:10.349" v="4768" actId="2696"/>
        <pc:sldMkLst>
          <pc:docMk/>
          <pc:sldMk cId="1955029228" sldId="527"/>
        </pc:sldMkLst>
      </pc:sldChg>
      <pc:sldChg chg="modSp del">
        <pc:chgData name="Takafumi Kawazoe" userId="1246e2b2-9091-4b74-bd73-7eaa9b36ff96" providerId="ADAL" clId="{F4D30286-3705-4252-8CD2-7AB9FE5E0C38}" dt="2018-02-11T14:08:35.286" v="4717" actId="2696"/>
        <pc:sldMkLst>
          <pc:docMk/>
          <pc:sldMk cId="2751238213" sldId="535"/>
        </pc:sldMkLst>
        <pc:spChg chg="mod">
          <ac:chgData name="Takafumi Kawazoe" userId="1246e2b2-9091-4b74-bd73-7eaa9b36ff96" providerId="ADAL" clId="{F4D30286-3705-4252-8CD2-7AB9FE5E0C38}" dt="2018-02-11T13:17:27.841" v="4221" actId="1036"/>
          <ac:spMkLst>
            <pc:docMk/>
            <pc:sldMk cId="2751238213" sldId="535"/>
            <ac:spMk id="142" creationId="{67CDDB5D-D96E-4645-965E-703704D8B265}"/>
          </ac:spMkLst>
        </pc:spChg>
        <pc:spChg chg="mod">
          <ac:chgData name="Takafumi Kawazoe" userId="1246e2b2-9091-4b74-bd73-7eaa9b36ff96" providerId="ADAL" clId="{F4D30286-3705-4252-8CD2-7AB9FE5E0C38}" dt="2018-02-11T13:20:05.249" v="4265" actId="1076"/>
          <ac:spMkLst>
            <pc:docMk/>
            <pc:sldMk cId="2751238213" sldId="535"/>
            <ac:spMk id="269" creationId="{4E0F9739-12EB-499F-8C6D-F43C247448E6}"/>
          </ac:spMkLst>
        </pc:spChg>
        <pc:grpChg chg="mod">
          <ac:chgData name="Takafumi Kawazoe" userId="1246e2b2-9091-4b74-bd73-7eaa9b36ff96" providerId="ADAL" clId="{F4D30286-3705-4252-8CD2-7AB9FE5E0C38}" dt="2018-02-11T13:17:28.015" v="4222" actId="1035"/>
          <ac:grpSpMkLst>
            <pc:docMk/>
            <pc:sldMk cId="2751238213" sldId="535"/>
            <ac:grpSpMk id="4" creationId="{824D2731-1B6B-4FC9-AECD-04038B1271EF}"/>
          </ac:grpSpMkLst>
        </pc:grpChg>
        <pc:cxnChg chg="mod">
          <ac:chgData name="Takafumi Kawazoe" userId="1246e2b2-9091-4b74-bd73-7eaa9b36ff96" providerId="ADAL" clId="{F4D30286-3705-4252-8CD2-7AB9FE5E0C38}" dt="2018-02-11T13:17:28.015" v="4222" actId="1035"/>
          <ac:cxnSpMkLst>
            <pc:docMk/>
            <pc:sldMk cId="2751238213" sldId="535"/>
            <ac:cxnSpMk id="189" creationId="{50D8F3A4-83A7-43EF-9733-5118AC85C4C6}"/>
          </ac:cxnSpMkLst>
        </pc:cxnChg>
      </pc:sldChg>
      <pc:sldChg chg="addSp delSp modSp">
        <pc:chgData name="Takafumi Kawazoe" userId="1246e2b2-9091-4b74-bd73-7eaa9b36ff96" providerId="ADAL" clId="{F4D30286-3705-4252-8CD2-7AB9FE5E0C38}" dt="2018-02-11T15:11:53.823" v="4801" actId="20577"/>
        <pc:sldMkLst>
          <pc:docMk/>
          <pc:sldMk cId="812113235" sldId="538"/>
        </pc:sldMkLst>
        <pc:spChg chg="mod">
          <ac:chgData name="Takafumi Kawazoe" userId="1246e2b2-9091-4b74-bd73-7eaa9b36ff96" providerId="ADAL" clId="{F4D30286-3705-4252-8CD2-7AB9FE5E0C38}" dt="2018-02-11T15:11:53.823" v="4801" actId="20577"/>
          <ac:spMkLst>
            <pc:docMk/>
            <pc:sldMk cId="812113235" sldId="538"/>
            <ac:spMk id="2" creationId="{00000000-0000-0000-0000-000000000000}"/>
          </ac:spMkLst>
        </pc:spChg>
        <pc:spChg chg="add del mod">
          <ac:chgData name="Takafumi Kawazoe" userId="1246e2b2-9091-4b74-bd73-7eaa9b36ff96" providerId="ADAL" clId="{F4D30286-3705-4252-8CD2-7AB9FE5E0C38}" dt="2018-02-11T15:09:49.195" v="4788" actId="478"/>
          <ac:spMkLst>
            <pc:docMk/>
            <pc:sldMk cId="812113235" sldId="538"/>
            <ac:spMk id="7" creationId="{C723970B-885C-4B2D-9EC8-3AE4430F17FB}"/>
          </ac:spMkLst>
        </pc:spChg>
        <pc:graphicFrameChg chg="mod modGraphic">
          <ac:chgData name="Takafumi Kawazoe" userId="1246e2b2-9091-4b74-bd73-7eaa9b36ff96" providerId="ADAL" clId="{F4D30286-3705-4252-8CD2-7AB9FE5E0C38}" dt="2018-02-11T15:10:36.942" v="4795" actId="20577"/>
          <ac:graphicFrameMkLst>
            <pc:docMk/>
            <pc:sldMk cId="812113235" sldId="538"/>
            <ac:graphicFrameMk id="6" creationId="{00000000-0000-0000-0000-000000000000}"/>
          </ac:graphicFrameMkLst>
        </pc:graphicFrameChg>
      </pc:sldChg>
      <pc:sldChg chg="addSp delSp modSp">
        <pc:chgData name="Takafumi Kawazoe" userId="1246e2b2-9091-4b74-bd73-7eaa9b36ff96" providerId="ADAL" clId="{F4D30286-3705-4252-8CD2-7AB9FE5E0C38}" dt="2018-02-11T14:20:38.815" v="4723" actId="6549"/>
        <pc:sldMkLst>
          <pc:docMk/>
          <pc:sldMk cId="2160132772" sldId="540"/>
        </pc:sldMkLst>
        <pc:spChg chg="mod">
          <ac:chgData name="Takafumi Kawazoe" userId="1246e2b2-9091-4b74-bd73-7eaa9b36ff96" providerId="ADAL" clId="{F4D30286-3705-4252-8CD2-7AB9FE5E0C38}" dt="2018-02-11T07:22:17.196" v="3071" actId="20577"/>
          <ac:spMkLst>
            <pc:docMk/>
            <pc:sldMk cId="2160132772" sldId="540"/>
            <ac:spMk id="2" creationId="{00000000-0000-0000-0000-000000000000}"/>
          </ac:spMkLst>
        </pc:spChg>
        <pc:spChg chg="add del mod">
          <ac:chgData name="Takafumi Kawazoe" userId="1246e2b2-9091-4b74-bd73-7eaa9b36ff96" providerId="ADAL" clId="{F4D30286-3705-4252-8CD2-7AB9FE5E0C38}" dt="2018-02-11T14:20:14.923" v="4719" actId="478"/>
          <ac:spMkLst>
            <pc:docMk/>
            <pc:sldMk cId="2160132772" sldId="540"/>
            <ac:spMk id="107" creationId="{15439E3B-8303-447E-BA9B-C547C95CBC70}"/>
          </ac:spMkLst>
        </pc:spChg>
        <pc:graphicFrameChg chg="mod modGraphic">
          <ac:chgData name="Takafumi Kawazoe" userId="1246e2b2-9091-4b74-bd73-7eaa9b36ff96" providerId="ADAL" clId="{F4D30286-3705-4252-8CD2-7AB9FE5E0C38}" dt="2018-02-11T14:20:38.815" v="4723" actId="6549"/>
          <ac:graphicFrameMkLst>
            <pc:docMk/>
            <pc:sldMk cId="2160132772" sldId="540"/>
            <ac:graphicFrameMk id="224" creationId="{F661AA1D-4B57-477B-8AAA-9F9444C34913}"/>
          </ac:graphicFrameMkLst>
        </pc:graphicFrameChg>
      </pc:sldChg>
      <pc:sldChg chg="delSp">
        <pc:chgData name="Takafumi Kawazoe" userId="1246e2b2-9091-4b74-bd73-7eaa9b36ff96" providerId="ADAL" clId="{F4D30286-3705-4252-8CD2-7AB9FE5E0C38}" dt="2018-02-10T17:01:14.800" v="1583" actId="478"/>
        <pc:sldMkLst>
          <pc:docMk/>
          <pc:sldMk cId="1765808464" sldId="550"/>
        </pc:sldMkLst>
        <pc:spChg chg="del">
          <ac:chgData name="Takafumi Kawazoe" userId="1246e2b2-9091-4b74-bd73-7eaa9b36ff96" providerId="ADAL" clId="{F4D30286-3705-4252-8CD2-7AB9FE5E0C38}" dt="2018-02-10T17:01:14.800" v="1583" actId="478"/>
          <ac:spMkLst>
            <pc:docMk/>
            <pc:sldMk cId="1765808464" sldId="550"/>
            <ac:spMk id="4" creationId="{6C34B159-03C3-4679-B4B4-B3C555CF3F69}"/>
          </ac:spMkLst>
        </pc:spChg>
      </pc:sldChg>
      <pc:sldChg chg="modSp del">
        <pc:chgData name="Takafumi Kawazoe" userId="1246e2b2-9091-4b74-bd73-7eaa9b36ff96" providerId="ADAL" clId="{F4D30286-3705-4252-8CD2-7AB9FE5E0C38}" dt="2018-02-11T14:08:28.812" v="4716" actId="2696"/>
        <pc:sldMkLst>
          <pc:docMk/>
          <pc:sldMk cId="839833869" sldId="553"/>
        </pc:sldMkLst>
        <pc:spChg chg="mod">
          <ac:chgData name="Takafumi Kawazoe" userId="1246e2b2-9091-4b74-bd73-7eaa9b36ff96" providerId="ADAL" clId="{F4D30286-3705-4252-8CD2-7AB9FE5E0C38}" dt="2018-02-11T13:17:29.999" v="4229" actId="1036"/>
          <ac:spMkLst>
            <pc:docMk/>
            <pc:sldMk cId="839833869" sldId="553"/>
            <ac:spMk id="142" creationId="{67CDDB5D-D96E-4645-965E-703704D8B265}"/>
          </ac:spMkLst>
        </pc:spChg>
        <pc:spChg chg="mod">
          <ac:chgData name="Takafumi Kawazoe" userId="1246e2b2-9091-4b74-bd73-7eaa9b36ff96" providerId="ADAL" clId="{F4D30286-3705-4252-8CD2-7AB9FE5E0C38}" dt="2018-02-11T13:19:27.800" v="4259" actId="1076"/>
          <ac:spMkLst>
            <pc:docMk/>
            <pc:sldMk cId="839833869" sldId="553"/>
            <ac:spMk id="269" creationId="{4E0F9739-12EB-499F-8C6D-F43C247448E6}"/>
          </ac:spMkLst>
        </pc:spChg>
        <pc:grpChg chg="mod">
          <ac:chgData name="Takafumi Kawazoe" userId="1246e2b2-9091-4b74-bd73-7eaa9b36ff96" providerId="ADAL" clId="{F4D30286-3705-4252-8CD2-7AB9FE5E0C38}" dt="2018-02-11T13:17:30.299" v="4230" actId="1035"/>
          <ac:grpSpMkLst>
            <pc:docMk/>
            <pc:sldMk cId="839833869" sldId="553"/>
            <ac:grpSpMk id="4" creationId="{824D2731-1B6B-4FC9-AECD-04038B1271EF}"/>
          </ac:grpSpMkLst>
        </pc:grpChg>
        <pc:cxnChg chg="mod">
          <ac:chgData name="Takafumi Kawazoe" userId="1246e2b2-9091-4b74-bd73-7eaa9b36ff96" providerId="ADAL" clId="{F4D30286-3705-4252-8CD2-7AB9FE5E0C38}" dt="2018-02-11T13:17:30.299" v="4230" actId="1035"/>
          <ac:cxnSpMkLst>
            <pc:docMk/>
            <pc:sldMk cId="839833869" sldId="553"/>
            <ac:cxnSpMk id="28" creationId="{0567F290-E48C-4EBF-AE04-D53D3C62B680}"/>
          </ac:cxnSpMkLst>
        </pc:cxnChg>
        <pc:cxnChg chg="mod">
          <ac:chgData name="Takafumi Kawazoe" userId="1246e2b2-9091-4b74-bd73-7eaa9b36ff96" providerId="ADAL" clId="{F4D30286-3705-4252-8CD2-7AB9FE5E0C38}" dt="2018-02-11T13:02:22.534" v="3995" actId="14100"/>
          <ac:cxnSpMkLst>
            <pc:docMk/>
            <pc:sldMk cId="839833869" sldId="553"/>
            <ac:cxnSpMk id="157" creationId="{2305AFCF-B4D1-401A-9BE4-DB37BD2E8375}"/>
          </ac:cxnSpMkLst>
        </pc:cxnChg>
        <pc:cxnChg chg="mod">
          <ac:chgData name="Takafumi Kawazoe" userId="1246e2b2-9091-4b74-bd73-7eaa9b36ff96" providerId="ADAL" clId="{F4D30286-3705-4252-8CD2-7AB9FE5E0C38}" dt="2018-02-11T13:02:23.081" v="3997" actId="14100"/>
          <ac:cxnSpMkLst>
            <pc:docMk/>
            <pc:sldMk cId="839833869" sldId="553"/>
            <ac:cxnSpMk id="188" creationId="{5272A01A-9B04-404E-B1C4-CAD49E3F3D9A}"/>
          </ac:cxnSpMkLst>
        </pc:cxnChg>
        <pc:cxnChg chg="mod">
          <ac:chgData name="Takafumi Kawazoe" userId="1246e2b2-9091-4b74-bd73-7eaa9b36ff96" providerId="ADAL" clId="{F4D30286-3705-4252-8CD2-7AB9FE5E0C38}" dt="2018-02-11T13:17:30.299" v="4230" actId="1035"/>
          <ac:cxnSpMkLst>
            <pc:docMk/>
            <pc:sldMk cId="839833869" sldId="553"/>
            <ac:cxnSpMk id="204" creationId="{59E366F8-B0D9-4AE2-BBC3-24654F719CC6}"/>
          </ac:cxnSpMkLst>
        </pc:cxnChg>
        <pc:cxnChg chg="mod">
          <ac:chgData name="Takafumi Kawazoe" userId="1246e2b2-9091-4b74-bd73-7eaa9b36ff96" providerId="ADAL" clId="{F4D30286-3705-4252-8CD2-7AB9FE5E0C38}" dt="2018-02-11T13:17:30.299" v="4230" actId="1035"/>
          <ac:cxnSpMkLst>
            <pc:docMk/>
            <pc:sldMk cId="839833869" sldId="553"/>
            <ac:cxnSpMk id="205" creationId="{7BB8C184-0D08-4D92-A5B2-1381D4B4D8C5}"/>
          </ac:cxnSpMkLst>
        </pc:cxnChg>
      </pc:sldChg>
      <pc:sldChg chg="modSp">
        <pc:chgData name="Takafumi Kawazoe" userId="1246e2b2-9091-4b74-bd73-7eaa9b36ff96" providerId="ADAL" clId="{F4D30286-3705-4252-8CD2-7AB9FE5E0C38}" dt="2018-02-11T13:19:53.493" v="4264" actId="1076"/>
        <pc:sldMkLst>
          <pc:docMk/>
          <pc:sldMk cId="1447196547" sldId="554"/>
        </pc:sldMkLst>
        <pc:spChg chg="mod">
          <ac:chgData name="Takafumi Kawazoe" userId="1246e2b2-9091-4b74-bd73-7eaa9b36ff96" providerId="ADAL" clId="{F4D30286-3705-4252-8CD2-7AB9FE5E0C38}" dt="2018-02-11T13:17:28.807" v="4225" actId="1036"/>
          <ac:spMkLst>
            <pc:docMk/>
            <pc:sldMk cId="1447196547" sldId="554"/>
            <ac:spMk id="142" creationId="{67CDDB5D-D96E-4645-965E-703704D8B265}"/>
          </ac:spMkLst>
        </pc:spChg>
        <pc:spChg chg="mod">
          <ac:chgData name="Takafumi Kawazoe" userId="1246e2b2-9091-4b74-bd73-7eaa9b36ff96" providerId="ADAL" clId="{F4D30286-3705-4252-8CD2-7AB9FE5E0C38}" dt="2018-02-11T13:19:53.493" v="4264" actId="1076"/>
          <ac:spMkLst>
            <pc:docMk/>
            <pc:sldMk cId="1447196547" sldId="554"/>
            <ac:spMk id="269" creationId="{4E0F9739-12EB-499F-8C6D-F43C247448E6}"/>
          </ac:spMkLst>
        </pc:spChg>
        <pc:grpChg chg="mod">
          <ac:chgData name="Takafumi Kawazoe" userId="1246e2b2-9091-4b74-bd73-7eaa9b36ff96" providerId="ADAL" clId="{F4D30286-3705-4252-8CD2-7AB9FE5E0C38}" dt="2018-02-11T13:17:30.918" v="4232" actId="1035"/>
          <ac:grpSpMkLst>
            <pc:docMk/>
            <pc:sldMk cId="1447196547" sldId="554"/>
            <ac:grpSpMk id="4" creationId="{824D2731-1B6B-4FC9-AECD-04038B1271EF}"/>
          </ac:grpSpMkLst>
        </pc:grpChg>
        <pc:cxnChg chg="mod">
          <ac:chgData name="Takafumi Kawazoe" userId="1246e2b2-9091-4b74-bd73-7eaa9b36ff96" providerId="ADAL" clId="{F4D30286-3705-4252-8CD2-7AB9FE5E0C38}" dt="2018-02-11T13:17:30.918" v="4232" actId="1035"/>
          <ac:cxnSpMkLst>
            <pc:docMk/>
            <pc:sldMk cId="1447196547" sldId="554"/>
            <ac:cxnSpMk id="28" creationId="{0567F290-E48C-4EBF-AE04-D53D3C62B680}"/>
          </ac:cxnSpMkLst>
        </pc:cxnChg>
        <pc:cxnChg chg="mod">
          <ac:chgData name="Takafumi Kawazoe" userId="1246e2b2-9091-4b74-bd73-7eaa9b36ff96" providerId="ADAL" clId="{F4D30286-3705-4252-8CD2-7AB9FE5E0C38}" dt="2018-02-11T13:17:30.918" v="4232" actId="1035"/>
          <ac:cxnSpMkLst>
            <pc:docMk/>
            <pc:sldMk cId="1447196547" sldId="554"/>
            <ac:cxnSpMk id="188" creationId="{5272A01A-9B04-404E-B1C4-CAD49E3F3D9A}"/>
          </ac:cxnSpMkLst>
        </pc:cxnChg>
        <pc:cxnChg chg="mod">
          <ac:chgData name="Takafumi Kawazoe" userId="1246e2b2-9091-4b74-bd73-7eaa9b36ff96" providerId="ADAL" clId="{F4D30286-3705-4252-8CD2-7AB9FE5E0C38}" dt="2018-02-11T13:17:30.918" v="4232" actId="1035"/>
          <ac:cxnSpMkLst>
            <pc:docMk/>
            <pc:sldMk cId="1447196547" sldId="554"/>
            <ac:cxnSpMk id="233" creationId="{039F32F6-3E23-456F-A1CD-FE18335D56F9}"/>
          </ac:cxnSpMkLst>
        </pc:cxnChg>
        <pc:cxnChg chg="mod">
          <ac:chgData name="Takafumi Kawazoe" userId="1246e2b2-9091-4b74-bd73-7eaa9b36ff96" providerId="ADAL" clId="{F4D30286-3705-4252-8CD2-7AB9FE5E0C38}" dt="2018-02-11T13:17:30.918" v="4232" actId="1035"/>
          <ac:cxnSpMkLst>
            <pc:docMk/>
            <pc:sldMk cId="1447196547" sldId="554"/>
            <ac:cxnSpMk id="262" creationId="{DC066B47-34B4-416D-8C80-6C2297DF813A}"/>
          </ac:cxnSpMkLst>
        </pc:cxnChg>
        <pc:cxnChg chg="mod">
          <ac:chgData name="Takafumi Kawazoe" userId="1246e2b2-9091-4b74-bd73-7eaa9b36ff96" providerId="ADAL" clId="{F4D30286-3705-4252-8CD2-7AB9FE5E0C38}" dt="2018-02-11T13:17:30.665" v="4231" actId="1035"/>
          <ac:cxnSpMkLst>
            <pc:docMk/>
            <pc:sldMk cId="1447196547" sldId="554"/>
            <ac:cxnSpMk id="266" creationId="{28E9E475-DADA-4004-93D3-195488207BF4}"/>
          </ac:cxnSpMkLst>
        </pc:cxnChg>
      </pc:sldChg>
      <pc:sldChg chg="addSp delSp modSp">
        <pc:chgData name="Takafumi Kawazoe" userId="1246e2b2-9091-4b74-bd73-7eaa9b36ff96" providerId="ADAL" clId="{F4D30286-3705-4252-8CD2-7AB9FE5E0C38}" dt="2018-02-11T13:42:25.503" v="4507" actId="1076"/>
        <pc:sldMkLst>
          <pc:docMk/>
          <pc:sldMk cId="727106615" sldId="555"/>
        </pc:sldMkLst>
        <pc:spChg chg="del">
          <ac:chgData name="Takafumi Kawazoe" userId="1246e2b2-9091-4b74-bd73-7eaa9b36ff96" providerId="ADAL" clId="{F4D30286-3705-4252-8CD2-7AB9FE5E0C38}" dt="2018-02-11T13:07:52.195" v="4032" actId="478"/>
          <ac:spMkLst>
            <pc:docMk/>
            <pc:sldMk cId="727106615" sldId="555"/>
            <ac:spMk id="5" creationId="{612DB5C8-6D68-46A0-9DED-39A98C3438E7}"/>
          </ac:spMkLst>
        </pc:spChg>
        <pc:spChg chg="mod">
          <ac:chgData name="Takafumi Kawazoe" userId="1246e2b2-9091-4b74-bd73-7eaa9b36ff96" providerId="ADAL" clId="{F4D30286-3705-4252-8CD2-7AB9FE5E0C38}" dt="2018-02-11T13:18:07.765" v="4249" actId="1036"/>
          <ac:spMkLst>
            <pc:docMk/>
            <pc:sldMk cId="727106615" sldId="555"/>
            <ac:spMk id="142" creationId="{67CDDB5D-D96E-4645-965E-703704D8B265}"/>
          </ac:spMkLst>
        </pc:spChg>
        <pc:spChg chg="mod">
          <ac:chgData name="Takafumi Kawazoe" userId="1246e2b2-9091-4b74-bd73-7eaa9b36ff96" providerId="ADAL" clId="{F4D30286-3705-4252-8CD2-7AB9FE5E0C38}" dt="2018-02-11T13:41:06.604" v="4489" actId="20577"/>
          <ac:spMkLst>
            <pc:docMk/>
            <pc:sldMk cId="727106615" sldId="555"/>
            <ac:spMk id="269" creationId="{4E0F9739-12EB-499F-8C6D-F43C247448E6}"/>
          </ac:spMkLst>
        </pc:spChg>
        <pc:grpChg chg="mod">
          <ac:chgData name="Takafumi Kawazoe" userId="1246e2b2-9091-4b74-bd73-7eaa9b36ff96" providerId="ADAL" clId="{F4D30286-3705-4252-8CD2-7AB9FE5E0C38}" dt="2018-02-11T13:18:00.606" v="4248" actId="1035"/>
          <ac:grpSpMkLst>
            <pc:docMk/>
            <pc:sldMk cId="727106615" sldId="555"/>
            <ac:grpSpMk id="4" creationId="{824D2731-1B6B-4FC9-AECD-04038B1271EF}"/>
          </ac:grpSpMkLst>
        </pc:grpChg>
        <pc:cxnChg chg="add mod">
          <ac:chgData name="Takafumi Kawazoe" userId="1246e2b2-9091-4b74-bd73-7eaa9b36ff96" providerId="ADAL" clId="{F4D30286-3705-4252-8CD2-7AB9FE5E0C38}" dt="2018-02-11T13:13:49.641" v="4163" actId="1035"/>
          <ac:cxnSpMkLst>
            <pc:docMk/>
            <pc:sldMk cId="727106615" sldId="555"/>
            <ac:cxnSpMk id="154" creationId="{A6A86019-2119-4093-9D24-87822F82E8E2}"/>
          </ac:cxnSpMkLst>
        </pc:cxnChg>
        <pc:cxnChg chg="mod">
          <ac:chgData name="Takafumi Kawazoe" userId="1246e2b2-9091-4b74-bd73-7eaa9b36ff96" providerId="ADAL" clId="{F4D30286-3705-4252-8CD2-7AB9FE5E0C38}" dt="2018-02-11T13:13:49.641" v="4163" actId="1035"/>
          <ac:cxnSpMkLst>
            <pc:docMk/>
            <pc:sldMk cId="727106615" sldId="555"/>
            <ac:cxnSpMk id="157" creationId="{2305AFCF-B4D1-401A-9BE4-DB37BD2E8375}"/>
          </ac:cxnSpMkLst>
        </pc:cxnChg>
        <pc:cxnChg chg="mod">
          <ac:chgData name="Takafumi Kawazoe" userId="1246e2b2-9091-4b74-bd73-7eaa9b36ff96" providerId="ADAL" clId="{F4D30286-3705-4252-8CD2-7AB9FE5E0C38}" dt="2018-02-11T13:13:49.641" v="4163" actId="1035"/>
          <ac:cxnSpMkLst>
            <pc:docMk/>
            <pc:sldMk cId="727106615" sldId="555"/>
            <ac:cxnSpMk id="158" creationId="{0EC228D6-30EF-4F4C-9768-9D515CA92E87}"/>
          </ac:cxnSpMkLst>
        </pc:cxnChg>
        <pc:cxnChg chg="mod">
          <ac:chgData name="Takafumi Kawazoe" userId="1246e2b2-9091-4b74-bd73-7eaa9b36ff96" providerId="ADAL" clId="{F4D30286-3705-4252-8CD2-7AB9FE5E0C38}" dt="2018-02-11T13:13:49.641" v="4163" actId="1035"/>
          <ac:cxnSpMkLst>
            <pc:docMk/>
            <pc:sldMk cId="727106615" sldId="555"/>
            <ac:cxnSpMk id="159" creationId="{9A946E30-1AE3-4D3E-B1FC-E108A4B8E418}"/>
          </ac:cxnSpMkLst>
        </pc:cxnChg>
        <pc:cxnChg chg="mod">
          <ac:chgData name="Takafumi Kawazoe" userId="1246e2b2-9091-4b74-bd73-7eaa9b36ff96" providerId="ADAL" clId="{F4D30286-3705-4252-8CD2-7AB9FE5E0C38}" dt="2018-02-11T13:13:49.641" v="4163" actId="1035"/>
          <ac:cxnSpMkLst>
            <pc:docMk/>
            <pc:sldMk cId="727106615" sldId="555"/>
            <ac:cxnSpMk id="160" creationId="{202D4654-EA8E-49E4-87F2-8DE4A247B000}"/>
          </ac:cxnSpMkLst>
        </pc:cxnChg>
        <pc:cxnChg chg="mod">
          <ac:chgData name="Takafumi Kawazoe" userId="1246e2b2-9091-4b74-bd73-7eaa9b36ff96" providerId="ADAL" clId="{F4D30286-3705-4252-8CD2-7AB9FE5E0C38}" dt="2018-02-11T13:13:49.641" v="4163" actId="1035"/>
          <ac:cxnSpMkLst>
            <pc:docMk/>
            <pc:sldMk cId="727106615" sldId="555"/>
            <ac:cxnSpMk id="161" creationId="{764D6961-1800-4386-B1B3-5507515F87DC}"/>
          </ac:cxnSpMkLst>
        </pc:cxnChg>
        <pc:cxnChg chg="mod">
          <ac:chgData name="Takafumi Kawazoe" userId="1246e2b2-9091-4b74-bd73-7eaa9b36ff96" providerId="ADAL" clId="{F4D30286-3705-4252-8CD2-7AB9FE5E0C38}" dt="2018-02-11T13:13:49.641" v="4163" actId="1035"/>
          <ac:cxnSpMkLst>
            <pc:docMk/>
            <pc:sldMk cId="727106615" sldId="555"/>
            <ac:cxnSpMk id="162" creationId="{8788CEC8-F4EA-43A6-ACCA-0F18DA4D891A}"/>
          </ac:cxnSpMkLst>
        </pc:cxnChg>
        <pc:cxnChg chg="mod">
          <ac:chgData name="Takafumi Kawazoe" userId="1246e2b2-9091-4b74-bd73-7eaa9b36ff96" providerId="ADAL" clId="{F4D30286-3705-4252-8CD2-7AB9FE5E0C38}" dt="2018-02-11T13:13:49.641" v="4163" actId="1035"/>
          <ac:cxnSpMkLst>
            <pc:docMk/>
            <pc:sldMk cId="727106615" sldId="555"/>
            <ac:cxnSpMk id="163" creationId="{F1EC2FC3-F314-4C1A-9FEF-2C2EDF236146}"/>
          </ac:cxnSpMkLst>
        </pc:cxnChg>
        <pc:cxnChg chg="mod">
          <ac:chgData name="Takafumi Kawazoe" userId="1246e2b2-9091-4b74-bd73-7eaa9b36ff96" providerId="ADAL" clId="{F4D30286-3705-4252-8CD2-7AB9FE5E0C38}" dt="2018-02-11T13:13:49.641" v="4163" actId="1035"/>
          <ac:cxnSpMkLst>
            <pc:docMk/>
            <pc:sldMk cId="727106615" sldId="555"/>
            <ac:cxnSpMk id="164" creationId="{66F8323A-D01E-4D10-AECC-158FC8E518D8}"/>
          </ac:cxnSpMkLst>
        </pc:cxnChg>
        <pc:cxnChg chg="add mod">
          <ac:chgData name="Takafumi Kawazoe" userId="1246e2b2-9091-4b74-bd73-7eaa9b36ff96" providerId="ADAL" clId="{F4D30286-3705-4252-8CD2-7AB9FE5E0C38}" dt="2018-02-11T13:13:49.641" v="4163" actId="1035"/>
          <ac:cxnSpMkLst>
            <pc:docMk/>
            <pc:sldMk cId="727106615" sldId="555"/>
            <ac:cxnSpMk id="165" creationId="{BEA0BEBA-A6CA-40D4-A4C9-070931D1A5CD}"/>
          </ac:cxnSpMkLst>
        </pc:cxnChg>
        <pc:cxnChg chg="add mod">
          <ac:chgData name="Takafumi Kawazoe" userId="1246e2b2-9091-4b74-bd73-7eaa9b36ff96" providerId="ADAL" clId="{F4D30286-3705-4252-8CD2-7AB9FE5E0C38}" dt="2018-02-11T13:13:49.641" v="4163" actId="1035"/>
          <ac:cxnSpMkLst>
            <pc:docMk/>
            <pc:sldMk cId="727106615" sldId="555"/>
            <ac:cxnSpMk id="166" creationId="{302AA6C6-0F3E-4A48-9860-356E77CED3CA}"/>
          </ac:cxnSpMkLst>
        </pc:cxnChg>
        <pc:cxnChg chg="add mod">
          <ac:chgData name="Takafumi Kawazoe" userId="1246e2b2-9091-4b74-bd73-7eaa9b36ff96" providerId="ADAL" clId="{F4D30286-3705-4252-8CD2-7AB9FE5E0C38}" dt="2018-02-11T13:13:49.641" v="4163" actId="1035"/>
          <ac:cxnSpMkLst>
            <pc:docMk/>
            <pc:sldMk cId="727106615" sldId="555"/>
            <ac:cxnSpMk id="167" creationId="{E3D70F83-04EC-43B0-B1B6-A30CA095F190}"/>
          </ac:cxnSpMkLst>
        </pc:cxnChg>
        <pc:cxnChg chg="add mod">
          <ac:chgData name="Takafumi Kawazoe" userId="1246e2b2-9091-4b74-bd73-7eaa9b36ff96" providerId="ADAL" clId="{F4D30286-3705-4252-8CD2-7AB9FE5E0C38}" dt="2018-02-11T13:13:49.641" v="4163" actId="1035"/>
          <ac:cxnSpMkLst>
            <pc:docMk/>
            <pc:sldMk cId="727106615" sldId="555"/>
            <ac:cxnSpMk id="168" creationId="{15AF5CA5-0621-4BE6-BA9F-44A53158C2F7}"/>
          </ac:cxnSpMkLst>
        </pc:cxnChg>
        <pc:cxnChg chg="add mod">
          <ac:chgData name="Takafumi Kawazoe" userId="1246e2b2-9091-4b74-bd73-7eaa9b36ff96" providerId="ADAL" clId="{F4D30286-3705-4252-8CD2-7AB9FE5E0C38}" dt="2018-02-11T13:13:49.641" v="4163" actId="1035"/>
          <ac:cxnSpMkLst>
            <pc:docMk/>
            <pc:sldMk cId="727106615" sldId="555"/>
            <ac:cxnSpMk id="169" creationId="{487AE9D7-3883-4758-8DB1-F46CC096AD47}"/>
          </ac:cxnSpMkLst>
        </pc:cxnChg>
        <pc:cxnChg chg="mod">
          <ac:chgData name="Takafumi Kawazoe" userId="1246e2b2-9091-4b74-bd73-7eaa9b36ff96" providerId="ADAL" clId="{F4D30286-3705-4252-8CD2-7AB9FE5E0C38}" dt="2018-02-11T13:13:49.641" v="4163" actId="1035"/>
          <ac:cxnSpMkLst>
            <pc:docMk/>
            <pc:sldMk cId="727106615" sldId="555"/>
            <ac:cxnSpMk id="170" creationId="{E956E3D5-7613-4BE6-BDF9-BB1C38D88657}"/>
          </ac:cxnSpMkLst>
        </pc:cxnChg>
        <pc:cxnChg chg="mod">
          <ac:chgData name="Takafumi Kawazoe" userId="1246e2b2-9091-4b74-bd73-7eaa9b36ff96" providerId="ADAL" clId="{F4D30286-3705-4252-8CD2-7AB9FE5E0C38}" dt="2018-02-11T13:13:49.641" v="4163" actId="1035"/>
          <ac:cxnSpMkLst>
            <pc:docMk/>
            <pc:sldMk cId="727106615" sldId="555"/>
            <ac:cxnSpMk id="171" creationId="{F460C5C3-8913-4582-A656-B01F25290673}"/>
          </ac:cxnSpMkLst>
        </pc:cxnChg>
        <pc:cxnChg chg="add mod">
          <ac:chgData name="Takafumi Kawazoe" userId="1246e2b2-9091-4b74-bd73-7eaa9b36ff96" providerId="ADAL" clId="{F4D30286-3705-4252-8CD2-7AB9FE5E0C38}" dt="2018-02-11T13:13:49.641" v="4163" actId="1035"/>
          <ac:cxnSpMkLst>
            <pc:docMk/>
            <pc:sldMk cId="727106615" sldId="555"/>
            <ac:cxnSpMk id="176" creationId="{681FDD20-BC5D-4F00-BE7C-8138614CC02E}"/>
          </ac:cxnSpMkLst>
        </pc:cxnChg>
        <pc:cxnChg chg="mod">
          <ac:chgData name="Takafumi Kawazoe" userId="1246e2b2-9091-4b74-bd73-7eaa9b36ff96" providerId="ADAL" clId="{F4D30286-3705-4252-8CD2-7AB9FE5E0C38}" dt="2018-02-11T13:13:49.641" v="4163" actId="1035"/>
          <ac:cxnSpMkLst>
            <pc:docMk/>
            <pc:sldMk cId="727106615" sldId="555"/>
            <ac:cxnSpMk id="183" creationId="{40F3B9E8-1665-4AA3-94CA-94336873825B}"/>
          </ac:cxnSpMkLst>
        </pc:cxnChg>
        <pc:cxnChg chg="mod">
          <ac:chgData name="Takafumi Kawazoe" userId="1246e2b2-9091-4b74-bd73-7eaa9b36ff96" providerId="ADAL" clId="{F4D30286-3705-4252-8CD2-7AB9FE5E0C38}" dt="2018-02-11T13:13:49.641" v="4163" actId="1035"/>
          <ac:cxnSpMkLst>
            <pc:docMk/>
            <pc:sldMk cId="727106615" sldId="555"/>
            <ac:cxnSpMk id="185" creationId="{99A55BC1-3787-416D-9B87-D7AE445C3AB6}"/>
          </ac:cxnSpMkLst>
        </pc:cxnChg>
        <pc:cxnChg chg="add mod">
          <ac:chgData name="Takafumi Kawazoe" userId="1246e2b2-9091-4b74-bd73-7eaa9b36ff96" providerId="ADAL" clId="{F4D30286-3705-4252-8CD2-7AB9FE5E0C38}" dt="2018-02-11T13:13:49.641" v="4163" actId="1035"/>
          <ac:cxnSpMkLst>
            <pc:docMk/>
            <pc:sldMk cId="727106615" sldId="555"/>
            <ac:cxnSpMk id="186" creationId="{D172E69D-22B4-403F-A954-3C4EEC6DAEC8}"/>
          </ac:cxnSpMkLst>
        </pc:cxnChg>
        <pc:cxnChg chg="add mod">
          <ac:chgData name="Takafumi Kawazoe" userId="1246e2b2-9091-4b74-bd73-7eaa9b36ff96" providerId="ADAL" clId="{F4D30286-3705-4252-8CD2-7AB9FE5E0C38}" dt="2018-02-11T13:13:49.641" v="4163" actId="1035"/>
          <ac:cxnSpMkLst>
            <pc:docMk/>
            <pc:sldMk cId="727106615" sldId="555"/>
            <ac:cxnSpMk id="190" creationId="{5CD67E56-D6B1-4ACE-9715-D4CA0C6D0F58}"/>
          </ac:cxnSpMkLst>
        </pc:cxnChg>
        <pc:cxnChg chg="add mod">
          <ac:chgData name="Takafumi Kawazoe" userId="1246e2b2-9091-4b74-bd73-7eaa9b36ff96" providerId="ADAL" clId="{F4D30286-3705-4252-8CD2-7AB9FE5E0C38}" dt="2018-02-11T13:13:49.641" v="4163" actId="1035"/>
          <ac:cxnSpMkLst>
            <pc:docMk/>
            <pc:sldMk cId="727106615" sldId="555"/>
            <ac:cxnSpMk id="196" creationId="{7ED97F8A-EB41-4AE6-8259-0806949B47DE}"/>
          </ac:cxnSpMkLst>
        </pc:cxnChg>
        <pc:cxnChg chg="add mod">
          <ac:chgData name="Takafumi Kawazoe" userId="1246e2b2-9091-4b74-bd73-7eaa9b36ff96" providerId="ADAL" clId="{F4D30286-3705-4252-8CD2-7AB9FE5E0C38}" dt="2018-02-11T13:17:32.275" v="4235" actId="1035"/>
          <ac:cxnSpMkLst>
            <pc:docMk/>
            <pc:sldMk cId="727106615" sldId="555"/>
            <ac:cxnSpMk id="199" creationId="{B73F3FA4-BC16-48B6-8A96-364DDCFB1A2E}"/>
          </ac:cxnSpMkLst>
        </pc:cxnChg>
        <pc:cxnChg chg="add mod">
          <ac:chgData name="Takafumi Kawazoe" userId="1246e2b2-9091-4b74-bd73-7eaa9b36ff96" providerId="ADAL" clId="{F4D30286-3705-4252-8CD2-7AB9FE5E0C38}" dt="2018-02-11T13:17:32.275" v="4235" actId="1035"/>
          <ac:cxnSpMkLst>
            <pc:docMk/>
            <pc:sldMk cId="727106615" sldId="555"/>
            <ac:cxnSpMk id="200" creationId="{801D5957-D114-4A35-B132-454EF455C636}"/>
          </ac:cxnSpMkLst>
        </pc:cxnChg>
        <pc:cxnChg chg="add mod">
          <ac:chgData name="Takafumi Kawazoe" userId="1246e2b2-9091-4b74-bd73-7eaa9b36ff96" providerId="ADAL" clId="{F4D30286-3705-4252-8CD2-7AB9FE5E0C38}" dt="2018-02-11T13:17:32.275" v="4235" actId="1035"/>
          <ac:cxnSpMkLst>
            <pc:docMk/>
            <pc:sldMk cId="727106615" sldId="555"/>
            <ac:cxnSpMk id="201" creationId="{038D81F5-794A-4183-8B5A-2025E05805DB}"/>
          </ac:cxnSpMkLst>
        </pc:cxnChg>
        <pc:cxnChg chg="add mod">
          <ac:chgData name="Takafumi Kawazoe" userId="1246e2b2-9091-4b74-bd73-7eaa9b36ff96" providerId="ADAL" clId="{F4D30286-3705-4252-8CD2-7AB9FE5E0C38}" dt="2018-02-11T13:34:46.652" v="4437" actId="208"/>
          <ac:cxnSpMkLst>
            <pc:docMk/>
            <pc:sldMk cId="727106615" sldId="555"/>
            <ac:cxnSpMk id="202" creationId="{57CFC4BB-E513-44E9-A787-9D353E8BDBB2}"/>
          </ac:cxnSpMkLst>
        </pc:cxnChg>
        <pc:cxnChg chg="add mod">
          <ac:chgData name="Takafumi Kawazoe" userId="1246e2b2-9091-4b74-bd73-7eaa9b36ff96" providerId="ADAL" clId="{F4D30286-3705-4252-8CD2-7AB9FE5E0C38}" dt="2018-02-11T13:34:39.005" v="4436" actId="208"/>
          <ac:cxnSpMkLst>
            <pc:docMk/>
            <pc:sldMk cId="727106615" sldId="555"/>
            <ac:cxnSpMk id="203" creationId="{7F23CFB3-9F47-40CB-8400-568EAB1536D1}"/>
          </ac:cxnSpMkLst>
        </pc:cxnChg>
        <pc:cxnChg chg="add mod">
          <ac:chgData name="Takafumi Kawazoe" userId="1246e2b2-9091-4b74-bd73-7eaa9b36ff96" providerId="ADAL" clId="{F4D30286-3705-4252-8CD2-7AB9FE5E0C38}" dt="2018-02-11T13:35:21.187" v="4442" actId="14100"/>
          <ac:cxnSpMkLst>
            <pc:docMk/>
            <pc:sldMk cId="727106615" sldId="555"/>
            <ac:cxnSpMk id="214" creationId="{29F28900-B06D-489E-A1F4-4D3EE58BC68C}"/>
          </ac:cxnSpMkLst>
        </pc:cxnChg>
        <pc:cxnChg chg="add mod">
          <ac:chgData name="Takafumi Kawazoe" userId="1246e2b2-9091-4b74-bd73-7eaa9b36ff96" providerId="ADAL" clId="{F4D30286-3705-4252-8CD2-7AB9FE5E0C38}" dt="2018-02-11T13:41:31.606" v="4493" actId="1076"/>
          <ac:cxnSpMkLst>
            <pc:docMk/>
            <pc:sldMk cId="727106615" sldId="555"/>
            <ac:cxnSpMk id="218" creationId="{9D6A814A-1032-462A-A9F8-B8A97B30CE1D}"/>
          </ac:cxnSpMkLst>
        </pc:cxnChg>
        <pc:cxnChg chg="add mod">
          <ac:chgData name="Takafumi Kawazoe" userId="1246e2b2-9091-4b74-bd73-7eaa9b36ff96" providerId="ADAL" clId="{F4D30286-3705-4252-8CD2-7AB9FE5E0C38}" dt="2018-02-11T13:36:43.094" v="4462" actId="208"/>
          <ac:cxnSpMkLst>
            <pc:docMk/>
            <pc:sldMk cId="727106615" sldId="555"/>
            <ac:cxnSpMk id="223" creationId="{E1DC407B-637D-4FC2-8286-3BED9C343BD9}"/>
          </ac:cxnSpMkLst>
        </pc:cxnChg>
        <pc:cxnChg chg="mod">
          <ac:chgData name="Takafumi Kawazoe" userId="1246e2b2-9091-4b74-bd73-7eaa9b36ff96" providerId="ADAL" clId="{F4D30286-3705-4252-8CD2-7AB9FE5E0C38}" dt="2018-02-11T13:18:00.606" v="4248" actId="1035"/>
          <ac:cxnSpMkLst>
            <pc:docMk/>
            <pc:sldMk cId="727106615" sldId="555"/>
            <ac:cxnSpMk id="233" creationId="{039F32F6-3E23-456F-A1CD-FE18335D56F9}"/>
          </ac:cxnSpMkLst>
        </pc:cxnChg>
        <pc:cxnChg chg="mod">
          <ac:chgData name="Takafumi Kawazoe" userId="1246e2b2-9091-4b74-bd73-7eaa9b36ff96" providerId="ADAL" clId="{F4D30286-3705-4252-8CD2-7AB9FE5E0C38}" dt="2018-02-11T13:18:00.606" v="4248" actId="1035"/>
          <ac:cxnSpMkLst>
            <pc:docMk/>
            <pc:sldMk cId="727106615" sldId="555"/>
            <ac:cxnSpMk id="262" creationId="{DC066B47-34B4-416D-8C80-6C2297DF813A}"/>
          </ac:cxnSpMkLst>
        </pc:cxnChg>
        <pc:cxnChg chg="mod">
          <ac:chgData name="Takafumi Kawazoe" userId="1246e2b2-9091-4b74-bd73-7eaa9b36ff96" providerId="ADAL" clId="{F4D30286-3705-4252-8CD2-7AB9FE5E0C38}" dt="2018-02-11T13:13:49.641" v="4163" actId="1035"/>
          <ac:cxnSpMkLst>
            <pc:docMk/>
            <pc:sldMk cId="727106615" sldId="555"/>
            <ac:cxnSpMk id="265" creationId="{75E7649C-2383-4204-BF48-10EC2D9B7D24}"/>
          </ac:cxnSpMkLst>
        </pc:cxnChg>
        <pc:cxnChg chg="mod">
          <ac:chgData name="Takafumi Kawazoe" userId="1246e2b2-9091-4b74-bd73-7eaa9b36ff96" providerId="ADAL" clId="{F4D30286-3705-4252-8CD2-7AB9FE5E0C38}" dt="2018-02-11T13:17:32.275" v="4235" actId="1035"/>
          <ac:cxnSpMkLst>
            <pc:docMk/>
            <pc:sldMk cId="727106615" sldId="555"/>
            <ac:cxnSpMk id="266" creationId="{28E9E475-DADA-4004-93D3-195488207BF4}"/>
          </ac:cxnSpMkLst>
        </pc:cxnChg>
        <pc:cxnChg chg="add mod">
          <ac:chgData name="Takafumi Kawazoe" userId="1246e2b2-9091-4b74-bd73-7eaa9b36ff96" providerId="ADAL" clId="{F4D30286-3705-4252-8CD2-7AB9FE5E0C38}" dt="2018-02-11T13:42:25.503" v="4507" actId="1076"/>
          <ac:cxnSpMkLst>
            <pc:docMk/>
            <pc:sldMk cId="727106615" sldId="555"/>
            <ac:cxnSpMk id="282" creationId="{92BCBA4B-38E7-4330-A66D-42A5C449C6DF}"/>
          </ac:cxnSpMkLst>
        </pc:cxnChg>
      </pc:sldChg>
      <pc:sldChg chg="del">
        <pc:chgData name="Takafumi Kawazoe" userId="1246e2b2-9091-4b74-bd73-7eaa9b36ff96" providerId="ADAL" clId="{F4D30286-3705-4252-8CD2-7AB9FE5E0C38}" dt="2018-02-11T07:10:19.794" v="2951" actId="2696"/>
        <pc:sldMkLst>
          <pc:docMk/>
          <pc:sldMk cId="2994540462" sldId="556"/>
        </pc:sldMkLst>
      </pc:sldChg>
      <pc:sldChg chg="del">
        <pc:chgData name="Takafumi Kawazoe" userId="1246e2b2-9091-4b74-bd73-7eaa9b36ff96" providerId="ADAL" clId="{F4D30286-3705-4252-8CD2-7AB9FE5E0C38}" dt="2018-02-11T03:24:17.103" v="2014" actId="2696"/>
        <pc:sldMkLst>
          <pc:docMk/>
          <pc:sldMk cId="3968920705" sldId="557"/>
        </pc:sldMkLst>
      </pc:sldChg>
      <pc:sldChg chg="del">
        <pc:chgData name="Takafumi Kawazoe" userId="1246e2b2-9091-4b74-bd73-7eaa9b36ff96" providerId="ADAL" clId="{F4D30286-3705-4252-8CD2-7AB9FE5E0C38}" dt="2018-02-10T11:44:28.140" v="1353" actId="2696"/>
        <pc:sldMkLst>
          <pc:docMk/>
          <pc:sldMk cId="251928699" sldId="558"/>
        </pc:sldMkLst>
      </pc:sldChg>
      <pc:sldChg chg="modSp">
        <pc:chgData name="Takafumi Kawazoe" userId="1246e2b2-9091-4b74-bd73-7eaa9b36ff96" providerId="ADAL" clId="{F4D30286-3705-4252-8CD2-7AB9FE5E0C38}" dt="2018-02-11T14:21:18.360" v="4731" actId="6549"/>
        <pc:sldMkLst>
          <pc:docMk/>
          <pc:sldMk cId="21860618" sldId="559"/>
        </pc:sldMkLst>
        <pc:spChg chg="mod">
          <ac:chgData name="Takafumi Kawazoe" userId="1246e2b2-9091-4b74-bd73-7eaa9b36ff96" providerId="ADAL" clId="{F4D30286-3705-4252-8CD2-7AB9FE5E0C38}" dt="2018-02-11T07:22:10.399" v="3067" actId="20577"/>
          <ac:spMkLst>
            <pc:docMk/>
            <pc:sldMk cId="21860618" sldId="559"/>
            <ac:spMk id="2" creationId="{00000000-0000-0000-0000-000000000000}"/>
          </ac:spMkLst>
        </pc:spChg>
        <pc:graphicFrameChg chg="modGraphic">
          <ac:chgData name="Takafumi Kawazoe" userId="1246e2b2-9091-4b74-bd73-7eaa9b36ff96" providerId="ADAL" clId="{F4D30286-3705-4252-8CD2-7AB9FE5E0C38}" dt="2018-02-11T14:21:18.360" v="4731" actId="6549"/>
          <ac:graphicFrameMkLst>
            <pc:docMk/>
            <pc:sldMk cId="21860618" sldId="559"/>
            <ac:graphicFrameMk id="4" creationId="{7C678ADA-2407-4451-BBA0-8267B78B04D9}"/>
          </ac:graphicFrameMkLst>
        </pc:graphicFrameChg>
      </pc:sldChg>
      <pc:sldChg chg="addSp delSp modSp">
        <pc:chgData name="Takafumi Kawazoe" userId="1246e2b2-9091-4b74-bd73-7eaa9b36ff96" providerId="ADAL" clId="{F4D30286-3705-4252-8CD2-7AB9FE5E0C38}" dt="2018-02-11T14:12:57.173" v="4718" actId="478"/>
        <pc:sldMkLst>
          <pc:docMk/>
          <pc:sldMk cId="888821547" sldId="560"/>
        </pc:sldMkLst>
        <pc:spChg chg="mod">
          <ac:chgData name="Takafumi Kawazoe" userId="1246e2b2-9091-4b74-bd73-7eaa9b36ff96" providerId="ADAL" clId="{F4D30286-3705-4252-8CD2-7AB9FE5E0C38}" dt="2018-02-11T13:38:18.198" v="4477" actId="1036"/>
          <ac:spMkLst>
            <pc:docMk/>
            <pc:sldMk cId="888821547" sldId="560"/>
            <ac:spMk id="8" creationId="{4E45094D-311F-4F0E-B829-6F18452B9A0D}"/>
          </ac:spMkLst>
        </pc:spChg>
        <pc:spChg chg="mod">
          <ac:chgData name="Takafumi Kawazoe" userId="1246e2b2-9091-4b74-bd73-7eaa9b36ff96" providerId="ADAL" clId="{F4D30286-3705-4252-8CD2-7AB9FE5E0C38}" dt="2018-02-11T13:38:18.198" v="4477" actId="1036"/>
          <ac:spMkLst>
            <pc:docMk/>
            <pc:sldMk cId="888821547" sldId="560"/>
            <ac:spMk id="9" creationId="{E4E825C6-2E19-4622-A530-110606742663}"/>
          </ac:spMkLst>
        </pc:spChg>
        <pc:spChg chg="mod">
          <ac:chgData name="Takafumi Kawazoe" userId="1246e2b2-9091-4b74-bd73-7eaa9b36ff96" providerId="ADAL" clId="{F4D30286-3705-4252-8CD2-7AB9FE5E0C38}" dt="2018-02-11T13:38:18.198" v="4477" actId="1036"/>
          <ac:spMkLst>
            <pc:docMk/>
            <pc:sldMk cId="888821547" sldId="560"/>
            <ac:spMk id="20" creationId="{FA8288E8-13A3-4716-9687-4CE639BC86C8}"/>
          </ac:spMkLst>
        </pc:spChg>
        <pc:spChg chg="mod">
          <ac:chgData name="Takafumi Kawazoe" userId="1246e2b2-9091-4b74-bd73-7eaa9b36ff96" providerId="ADAL" clId="{F4D30286-3705-4252-8CD2-7AB9FE5E0C38}" dt="2018-02-11T13:38:18.198" v="4477" actId="1036"/>
          <ac:spMkLst>
            <pc:docMk/>
            <pc:sldMk cId="888821547" sldId="560"/>
            <ac:spMk id="21" creationId="{5EE28C59-C6C2-47B3-A222-702365709906}"/>
          </ac:spMkLst>
        </pc:spChg>
        <pc:spChg chg="mod">
          <ac:chgData name="Takafumi Kawazoe" userId="1246e2b2-9091-4b74-bd73-7eaa9b36ff96" providerId="ADAL" clId="{F4D30286-3705-4252-8CD2-7AB9FE5E0C38}" dt="2018-02-11T13:38:18.198" v="4477" actId="1036"/>
          <ac:spMkLst>
            <pc:docMk/>
            <pc:sldMk cId="888821547" sldId="560"/>
            <ac:spMk id="22" creationId="{20209113-59D2-4E40-957E-209031AD91CF}"/>
          </ac:spMkLst>
        </pc:spChg>
        <pc:spChg chg="mod">
          <ac:chgData name="Takafumi Kawazoe" userId="1246e2b2-9091-4b74-bd73-7eaa9b36ff96" providerId="ADAL" clId="{F4D30286-3705-4252-8CD2-7AB9FE5E0C38}" dt="2018-02-11T13:38:18.198" v="4477" actId="1036"/>
          <ac:spMkLst>
            <pc:docMk/>
            <pc:sldMk cId="888821547" sldId="560"/>
            <ac:spMk id="23" creationId="{F2055201-EEBC-4035-B703-073AFFE6A23F}"/>
          </ac:spMkLst>
        </pc:spChg>
        <pc:spChg chg="mod">
          <ac:chgData name="Takafumi Kawazoe" userId="1246e2b2-9091-4b74-bd73-7eaa9b36ff96" providerId="ADAL" clId="{F4D30286-3705-4252-8CD2-7AB9FE5E0C38}" dt="2018-02-11T13:38:18.198" v="4477" actId="1036"/>
          <ac:spMkLst>
            <pc:docMk/>
            <pc:sldMk cId="888821547" sldId="560"/>
            <ac:spMk id="24" creationId="{B066DC33-DB89-48E9-9DD9-1E1F7DD4812F}"/>
          </ac:spMkLst>
        </pc:spChg>
        <pc:spChg chg="mod">
          <ac:chgData name="Takafumi Kawazoe" userId="1246e2b2-9091-4b74-bd73-7eaa9b36ff96" providerId="ADAL" clId="{F4D30286-3705-4252-8CD2-7AB9FE5E0C38}" dt="2018-02-11T13:38:18.198" v="4477" actId="1036"/>
          <ac:spMkLst>
            <pc:docMk/>
            <pc:sldMk cId="888821547" sldId="560"/>
            <ac:spMk id="31" creationId="{506091D2-0435-46EA-A0E7-5A2C90F32BFF}"/>
          </ac:spMkLst>
        </pc:spChg>
        <pc:spChg chg="mod">
          <ac:chgData name="Takafumi Kawazoe" userId="1246e2b2-9091-4b74-bd73-7eaa9b36ff96" providerId="ADAL" clId="{F4D30286-3705-4252-8CD2-7AB9FE5E0C38}" dt="2018-02-11T13:38:18.198" v="4477" actId="1036"/>
          <ac:spMkLst>
            <pc:docMk/>
            <pc:sldMk cId="888821547" sldId="560"/>
            <ac:spMk id="34" creationId="{97662577-9D86-4F13-9FC3-0368A76A090D}"/>
          </ac:spMkLst>
        </pc:spChg>
        <pc:spChg chg="mod">
          <ac:chgData name="Takafumi Kawazoe" userId="1246e2b2-9091-4b74-bd73-7eaa9b36ff96" providerId="ADAL" clId="{F4D30286-3705-4252-8CD2-7AB9FE5E0C38}" dt="2018-02-11T13:38:18.198" v="4477" actId="1036"/>
          <ac:spMkLst>
            <pc:docMk/>
            <pc:sldMk cId="888821547" sldId="560"/>
            <ac:spMk id="36" creationId="{35BDE42B-5B01-4D2D-97E6-CF6C400729E3}"/>
          </ac:spMkLst>
        </pc:spChg>
        <pc:spChg chg="mod">
          <ac:chgData name="Takafumi Kawazoe" userId="1246e2b2-9091-4b74-bd73-7eaa9b36ff96" providerId="ADAL" clId="{F4D30286-3705-4252-8CD2-7AB9FE5E0C38}" dt="2018-02-11T13:38:18.198" v="4477" actId="1036"/>
          <ac:spMkLst>
            <pc:docMk/>
            <pc:sldMk cId="888821547" sldId="560"/>
            <ac:spMk id="47" creationId="{71784BD1-E716-4348-8199-F12E622EBEE5}"/>
          </ac:spMkLst>
        </pc:spChg>
        <pc:spChg chg="mod">
          <ac:chgData name="Takafumi Kawazoe" userId="1246e2b2-9091-4b74-bd73-7eaa9b36ff96" providerId="ADAL" clId="{F4D30286-3705-4252-8CD2-7AB9FE5E0C38}" dt="2018-02-11T13:38:18.198" v="4477" actId="1036"/>
          <ac:spMkLst>
            <pc:docMk/>
            <pc:sldMk cId="888821547" sldId="560"/>
            <ac:spMk id="48" creationId="{46C33776-D63C-4D35-852F-209094EB3860}"/>
          </ac:spMkLst>
        </pc:spChg>
        <pc:spChg chg="mod">
          <ac:chgData name="Takafumi Kawazoe" userId="1246e2b2-9091-4b74-bd73-7eaa9b36ff96" providerId="ADAL" clId="{F4D30286-3705-4252-8CD2-7AB9FE5E0C38}" dt="2018-02-11T13:38:18.198" v="4477" actId="1036"/>
          <ac:spMkLst>
            <pc:docMk/>
            <pc:sldMk cId="888821547" sldId="560"/>
            <ac:spMk id="49" creationId="{973DB784-A744-4D2B-AF36-D491F2270672}"/>
          </ac:spMkLst>
        </pc:spChg>
        <pc:spChg chg="mod">
          <ac:chgData name="Takafumi Kawazoe" userId="1246e2b2-9091-4b74-bd73-7eaa9b36ff96" providerId="ADAL" clId="{F4D30286-3705-4252-8CD2-7AB9FE5E0C38}" dt="2018-02-11T13:38:18.198" v="4477" actId="1036"/>
          <ac:spMkLst>
            <pc:docMk/>
            <pc:sldMk cId="888821547" sldId="560"/>
            <ac:spMk id="52" creationId="{81A0B5C2-6C92-4A97-8BD8-D436562B8B98}"/>
          </ac:spMkLst>
        </pc:spChg>
        <pc:spChg chg="mod">
          <ac:chgData name="Takafumi Kawazoe" userId="1246e2b2-9091-4b74-bd73-7eaa9b36ff96" providerId="ADAL" clId="{F4D30286-3705-4252-8CD2-7AB9FE5E0C38}" dt="2018-02-11T13:38:18.198" v="4477" actId="1036"/>
          <ac:spMkLst>
            <pc:docMk/>
            <pc:sldMk cId="888821547" sldId="560"/>
            <ac:spMk id="53" creationId="{3A11C533-5C64-48EE-8344-66FCD2856E11}"/>
          </ac:spMkLst>
        </pc:spChg>
        <pc:spChg chg="mod">
          <ac:chgData name="Takafumi Kawazoe" userId="1246e2b2-9091-4b74-bd73-7eaa9b36ff96" providerId="ADAL" clId="{F4D30286-3705-4252-8CD2-7AB9FE5E0C38}" dt="2018-02-11T13:38:18.198" v="4477" actId="1036"/>
          <ac:spMkLst>
            <pc:docMk/>
            <pc:sldMk cId="888821547" sldId="560"/>
            <ac:spMk id="56" creationId="{DA3231F0-9329-4234-9010-1DA5634A919F}"/>
          </ac:spMkLst>
        </pc:spChg>
        <pc:spChg chg="mod">
          <ac:chgData name="Takafumi Kawazoe" userId="1246e2b2-9091-4b74-bd73-7eaa9b36ff96" providerId="ADAL" clId="{F4D30286-3705-4252-8CD2-7AB9FE5E0C38}" dt="2018-02-11T13:38:18.198" v="4477" actId="1036"/>
          <ac:spMkLst>
            <pc:docMk/>
            <pc:sldMk cId="888821547" sldId="560"/>
            <ac:spMk id="57" creationId="{675422CC-BC72-46F4-AA94-1E70B1EF92A7}"/>
          </ac:spMkLst>
        </pc:spChg>
        <pc:spChg chg="mod">
          <ac:chgData name="Takafumi Kawazoe" userId="1246e2b2-9091-4b74-bd73-7eaa9b36ff96" providerId="ADAL" clId="{F4D30286-3705-4252-8CD2-7AB9FE5E0C38}" dt="2018-02-11T13:38:18.198" v="4477" actId="1036"/>
          <ac:spMkLst>
            <pc:docMk/>
            <pc:sldMk cId="888821547" sldId="560"/>
            <ac:spMk id="59" creationId="{A654A1B5-EBFB-4D06-9796-9598FFCAECBC}"/>
          </ac:spMkLst>
        </pc:spChg>
        <pc:spChg chg="mod">
          <ac:chgData name="Takafumi Kawazoe" userId="1246e2b2-9091-4b74-bd73-7eaa9b36ff96" providerId="ADAL" clId="{F4D30286-3705-4252-8CD2-7AB9FE5E0C38}" dt="2018-02-11T13:38:18.198" v="4477" actId="1036"/>
          <ac:spMkLst>
            <pc:docMk/>
            <pc:sldMk cId="888821547" sldId="560"/>
            <ac:spMk id="60" creationId="{AEC51BE2-3C5D-4D61-A514-CA1C460CF9EA}"/>
          </ac:spMkLst>
        </pc:spChg>
        <pc:spChg chg="mod">
          <ac:chgData name="Takafumi Kawazoe" userId="1246e2b2-9091-4b74-bd73-7eaa9b36ff96" providerId="ADAL" clId="{F4D30286-3705-4252-8CD2-7AB9FE5E0C38}" dt="2018-02-11T13:38:18.198" v="4477" actId="1036"/>
          <ac:spMkLst>
            <pc:docMk/>
            <pc:sldMk cId="888821547" sldId="560"/>
            <ac:spMk id="65" creationId="{0CCF7E43-559E-4419-A0E5-4633BC73FB68}"/>
          </ac:spMkLst>
        </pc:spChg>
        <pc:spChg chg="mod">
          <ac:chgData name="Takafumi Kawazoe" userId="1246e2b2-9091-4b74-bd73-7eaa9b36ff96" providerId="ADAL" clId="{F4D30286-3705-4252-8CD2-7AB9FE5E0C38}" dt="2018-02-11T13:38:18.198" v="4477" actId="1036"/>
          <ac:spMkLst>
            <pc:docMk/>
            <pc:sldMk cId="888821547" sldId="560"/>
            <ac:spMk id="66" creationId="{9612B841-7135-4617-BB39-EF5321F32A18}"/>
          </ac:spMkLst>
        </pc:spChg>
        <pc:spChg chg="mod">
          <ac:chgData name="Takafumi Kawazoe" userId="1246e2b2-9091-4b74-bd73-7eaa9b36ff96" providerId="ADAL" clId="{F4D30286-3705-4252-8CD2-7AB9FE5E0C38}" dt="2018-02-11T13:38:18.198" v="4477" actId="1036"/>
          <ac:spMkLst>
            <pc:docMk/>
            <pc:sldMk cId="888821547" sldId="560"/>
            <ac:spMk id="71" creationId="{5803E641-1896-41BA-AE1A-06BB3836AB11}"/>
          </ac:spMkLst>
        </pc:spChg>
        <pc:spChg chg="mod">
          <ac:chgData name="Takafumi Kawazoe" userId="1246e2b2-9091-4b74-bd73-7eaa9b36ff96" providerId="ADAL" clId="{F4D30286-3705-4252-8CD2-7AB9FE5E0C38}" dt="2018-02-11T13:38:18.198" v="4477" actId="1036"/>
          <ac:spMkLst>
            <pc:docMk/>
            <pc:sldMk cId="888821547" sldId="560"/>
            <ac:spMk id="73" creationId="{E10D3327-3E1A-468D-A984-F18BDD27BBE1}"/>
          </ac:spMkLst>
        </pc:spChg>
        <pc:spChg chg="mod">
          <ac:chgData name="Takafumi Kawazoe" userId="1246e2b2-9091-4b74-bd73-7eaa9b36ff96" providerId="ADAL" clId="{F4D30286-3705-4252-8CD2-7AB9FE5E0C38}" dt="2018-02-11T13:38:18.198" v="4477" actId="1036"/>
          <ac:spMkLst>
            <pc:docMk/>
            <pc:sldMk cId="888821547" sldId="560"/>
            <ac:spMk id="74" creationId="{63AB8BB3-5771-4794-970C-157A28DEED4A}"/>
          </ac:spMkLst>
        </pc:spChg>
        <pc:spChg chg="mod">
          <ac:chgData name="Takafumi Kawazoe" userId="1246e2b2-9091-4b74-bd73-7eaa9b36ff96" providerId="ADAL" clId="{F4D30286-3705-4252-8CD2-7AB9FE5E0C38}" dt="2018-02-11T13:38:18.198" v="4477" actId="1036"/>
          <ac:spMkLst>
            <pc:docMk/>
            <pc:sldMk cId="888821547" sldId="560"/>
            <ac:spMk id="75" creationId="{2B888B94-0B7A-4929-9433-E29DAD05D5BB}"/>
          </ac:spMkLst>
        </pc:spChg>
        <pc:spChg chg="mod">
          <ac:chgData name="Takafumi Kawazoe" userId="1246e2b2-9091-4b74-bd73-7eaa9b36ff96" providerId="ADAL" clId="{F4D30286-3705-4252-8CD2-7AB9FE5E0C38}" dt="2018-02-11T13:38:18.198" v="4477" actId="1036"/>
          <ac:spMkLst>
            <pc:docMk/>
            <pc:sldMk cId="888821547" sldId="560"/>
            <ac:spMk id="78" creationId="{B0F6D4E2-BB1A-4CE9-B458-0829ECD25763}"/>
          </ac:spMkLst>
        </pc:spChg>
        <pc:spChg chg="mod">
          <ac:chgData name="Takafumi Kawazoe" userId="1246e2b2-9091-4b74-bd73-7eaa9b36ff96" providerId="ADAL" clId="{F4D30286-3705-4252-8CD2-7AB9FE5E0C38}" dt="2018-02-11T13:38:18.198" v="4477" actId="1036"/>
          <ac:spMkLst>
            <pc:docMk/>
            <pc:sldMk cId="888821547" sldId="560"/>
            <ac:spMk id="88" creationId="{3DE51B0F-5D88-4990-AA99-940E20A85010}"/>
          </ac:spMkLst>
        </pc:spChg>
        <pc:spChg chg="mod">
          <ac:chgData name="Takafumi Kawazoe" userId="1246e2b2-9091-4b74-bd73-7eaa9b36ff96" providerId="ADAL" clId="{F4D30286-3705-4252-8CD2-7AB9FE5E0C38}" dt="2018-02-11T13:38:18.198" v="4477" actId="1036"/>
          <ac:spMkLst>
            <pc:docMk/>
            <pc:sldMk cId="888821547" sldId="560"/>
            <ac:spMk id="94" creationId="{2A299056-3D83-4EED-81B5-559502007E56}"/>
          </ac:spMkLst>
        </pc:spChg>
        <pc:spChg chg="del">
          <ac:chgData name="Takafumi Kawazoe" userId="1246e2b2-9091-4b74-bd73-7eaa9b36ff96" providerId="ADAL" clId="{F4D30286-3705-4252-8CD2-7AB9FE5E0C38}" dt="2018-02-11T08:51:15.112" v="3733" actId="478"/>
          <ac:spMkLst>
            <pc:docMk/>
            <pc:sldMk cId="888821547" sldId="560"/>
            <ac:spMk id="95" creationId="{D8B8EFE0-5AB1-4D95-90AD-53C2093E4774}"/>
          </ac:spMkLst>
        </pc:spChg>
        <pc:spChg chg="add mod">
          <ac:chgData name="Takafumi Kawazoe" userId="1246e2b2-9091-4b74-bd73-7eaa9b36ff96" providerId="ADAL" clId="{F4D30286-3705-4252-8CD2-7AB9FE5E0C38}" dt="2018-02-11T13:27:57.838" v="4389" actId="1036"/>
          <ac:spMkLst>
            <pc:docMk/>
            <pc:sldMk cId="888821547" sldId="560"/>
            <ac:spMk id="95" creationId="{BE090DCD-2FC9-4CD6-BAAE-2FF999487E66}"/>
          </ac:spMkLst>
        </pc:spChg>
        <pc:spChg chg="mod">
          <ac:chgData name="Takafumi Kawazoe" userId="1246e2b2-9091-4b74-bd73-7eaa9b36ff96" providerId="ADAL" clId="{F4D30286-3705-4252-8CD2-7AB9FE5E0C38}" dt="2018-02-11T13:38:18.198" v="4477" actId="1036"/>
          <ac:spMkLst>
            <pc:docMk/>
            <pc:sldMk cId="888821547" sldId="560"/>
            <ac:spMk id="96" creationId="{DEF84DFF-8D23-43BD-9976-BA3D92EEE0E1}"/>
          </ac:spMkLst>
        </pc:spChg>
        <pc:spChg chg="add mod">
          <ac:chgData name="Takafumi Kawazoe" userId="1246e2b2-9091-4b74-bd73-7eaa9b36ff96" providerId="ADAL" clId="{F4D30286-3705-4252-8CD2-7AB9FE5E0C38}" dt="2018-02-11T13:27:57.838" v="4389" actId="1036"/>
          <ac:spMkLst>
            <pc:docMk/>
            <pc:sldMk cId="888821547" sldId="560"/>
            <ac:spMk id="100" creationId="{83FBD002-624E-401B-B74D-79CC8ABAEBEA}"/>
          </ac:spMkLst>
        </pc:spChg>
        <pc:spChg chg="add del mod">
          <ac:chgData name="Takafumi Kawazoe" userId="1246e2b2-9091-4b74-bd73-7eaa9b36ff96" providerId="ADAL" clId="{F4D30286-3705-4252-8CD2-7AB9FE5E0C38}" dt="2018-02-11T13:28:33.212" v="4392" actId="478"/>
          <ac:spMkLst>
            <pc:docMk/>
            <pc:sldMk cId="888821547" sldId="560"/>
            <ac:spMk id="101" creationId="{F0C4D90F-447F-4904-88C7-C75F75FB8660}"/>
          </ac:spMkLst>
        </pc:spChg>
        <pc:spChg chg="add mod">
          <ac:chgData name="Takafumi Kawazoe" userId="1246e2b2-9091-4b74-bd73-7eaa9b36ff96" providerId="ADAL" clId="{F4D30286-3705-4252-8CD2-7AB9FE5E0C38}" dt="2018-02-11T13:40:23.502" v="4483" actId="20577"/>
          <ac:spMkLst>
            <pc:docMk/>
            <pc:sldMk cId="888821547" sldId="560"/>
            <ac:spMk id="102" creationId="{3EBF2AF6-C9D8-433E-AF4E-419B8DFEEE3E}"/>
          </ac:spMkLst>
        </pc:spChg>
        <pc:spChg chg="mod">
          <ac:chgData name="Takafumi Kawazoe" userId="1246e2b2-9091-4b74-bd73-7eaa9b36ff96" providerId="ADAL" clId="{F4D30286-3705-4252-8CD2-7AB9FE5E0C38}" dt="2018-02-11T13:38:18.198" v="4477" actId="1036"/>
          <ac:spMkLst>
            <pc:docMk/>
            <pc:sldMk cId="888821547" sldId="560"/>
            <ac:spMk id="118" creationId="{C88E6B1D-BA40-47F8-A94D-64DEA003EA6D}"/>
          </ac:spMkLst>
        </pc:spChg>
        <pc:spChg chg="del">
          <ac:chgData name="Takafumi Kawazoe" userId="1246e2b2-9091-4b74-bd73-7eaa9b36ff96" providerId="ADAL" clId="{F4D30286-3705-4252-8CD2-7AB9FE5E0C38}" dt="2018-02-11T13:26:38.552" v="4314" actId="478"/>
          <ac:spMkLst>
            <pc:docMk/>
            <pc:sldMk cId="888821547" sldId="560"/>
            <ac:spMk id="128" creationId="{778A22D0-8D81-400A-9B83-735866A2B0AA}"/>
          </ac:spMkLst>
        </pc:spChg>
        <pc:picChg chg="mod">
          <ac:chgData name="Takafumi Kawazoe" userId="1246e2b2-9091-4b74-bd73-7eaa9b36ff96" providerId="ADAL" clId="{F4D30286-3705-4252-8CD2-7AB9FE5E0C38}" dt="2018-02-11T13:38:18.198" v="4477" actId="1036"/>
          <ac:picMkLst>
            <pc:docMk/>
            <pc:sldMk cId="888821547" sldId="560"/>
            <ac:picMk id="12" creationId="{F141CBC2-1864-4DD8-8862-44123B6D5805}"/>
          </ac:picMkLst>
        </pc:picChg>
        <pc:picChg chg="mod">
          <ac:chgData name="Takafumi Kawazoe" userId="1246e2b2-9091-4b74-bd73-7eaa9b36ff96" providerId="ADAL" clId="{F4D30286-3705-4252-8CD2-7AB9FE5E0C38}" dt="2018-02-11T13:38:18.198" v="4477" actId="1036"/>
          <ac:picMkLst>
            <pc:docMk/>
            <pc:sldMk cId="888821547" sldId="560"/>
            <ac:picMk id="13" creationId="{A9D57583-8A99-40FD-806F-4A436830F2A1}"/>
          </ac:picMkLst>
        </pc:picChg>
        <pc:picChg chg="mod">
          <ac:chgData name="Takafumi Kawazoe" userId="1246e2b2-9091-4b74-bd73-7eaa9b36ff96" providerId="ADAL" clId="{F4D30286-3705-4252-8CD2-7AB9FE5E0C38}" dt="2018-02-11T13:38:18.198" v="4477" actId="1036"/>
          <ac:picMkLst>
            <pc:docMk/>
            <pc:sldMk cId="888821547" sldId="560"/>
            <ac:picMk id="14" creationId="{DBC7D0FD-286C-46F9-B4B7-69BCE143A721}"/>
          </ac:picMkLst>
        </pc:picChg>
        <pc:picChg chg="mod">
          <ac:chgData name="Takafumi Kawazoe" userId="1246e2b2-9091-4b74-bd73-7eaa9b36ff96" providerId="ADAL" clId="{F4D30286-3705-4252-8CD2-7AB9FE5E0C38}" dt="2018-02-11T13:38:18.198" v="4477" actId="1036"/>
          <ac:picMkLst>
            <pc:docMk/>
            <pc:sldMk cId="888821547" sldId="560"/>
            <ac:picMk id="15" creationId="{16C76D07-6ED6-4C15-ADB9-5D1E95927E17}"/>
          </ac:picMkLst>
        </pc:picChg>
        <pc:picChg chg="mod">
          <ac:chgData name="Takafumi Kawazoe" userId="1246e2b2-9091-4b74-bd73-7eaa9b36ff96" providerId="ADAL" clId="{F4D30286-3705-4252-8CD2-7AB9FE5E0C38}" dt="2018-02-11T13:38:18.198" v="4477" actId="1036"/>
          <ac:picMkLst>
            <pc:docMk/>
            <pc:sldMk cId="888821547" sldId="560"/>
            <ac:picMk id="16" creationId="{E523A367-4C79-47C3-8B8F-5227AF19FF3B}"/>
          </ac:picMkLst>
        </pc:picChg>
        <pc:picChg chg="mod">
          <ac:chgData name="Takafumi Kawazoe" userId="1246e2b2-9091-4b74-bd73-7eaa9b36ff96" providerId="ADAL" clId="{F4D30286-3705-4252-8CD2-7AB9FE5E0C38}" dt="2018-02-11T13:38:18.198" v="4477" actId="1036"/>
          <ac:picMkLst>
            <pc:docMk/>
            <pc:sldMk cId="888821547" sldId="560"/>
            <ac:picMk id="17" creationId="{0D60F2BB-117E-43D0-8C6B-01780E5C7849}"/>
          </ac:picMkLst>
        </pc:picChg>
        <pc:picChg chg="mod">
          <ac:chgData name="Takafumi Kawazoe" userId="1246e2b2-9091-4b74-bd73-7eaa9b36ff96" providerId="ADAL" clId="{F4D30286-3705-4252-8CD2-7AB9FE5E0C38}" dt="2018-02-11T13:38:18.198" v="4477" actId="1036"/>
          <ac:picMkLst>
            <pc:docMk/>
            <pc:sldMk cId="888821547" sldId="560"/>
            <ac:picMk id="18" creationId="{1E7C98D2-0EB0-4FA4-BF6A-0ACB48FF9B19}"/>
          </ac:picMkLst>
        </pc:picChg>
        <pc:picChg chg="mod">
          <ac:chgData name="Takafumi Kawazoe" userId="1246e2b2-9091-4b74-bd73-7eaa9b36ff96" providerId="ADAL" clId="{F4D30286-3705-4252-8CD2-7AB9FE5E0C38}" dt="2018-02-11T13:38:18.198" v="4477" actId="1036"/>
          <ac:picMkLst>
            <pc:docMk/>
            <pc:sldMk cId="888821547" sldId="560"/>
            <ac:picMk id="19" creationId="{185E38C5-FE8C-4FC4-A0F1-6865F27C0F9F}"/>
          </ac:picMkLst>
        </pc:picChg>
        <pc:picChg chg="mod">
          <ac:chgData name="Takafumi Kawazoe" userId="1246e2b2-9091-4b74-bd73-7eaa9b36ff96" providerId="ADAL" clId="{F4D30286-3705-4252-8CD2-7AB9FE5E0C38}" dt="2018-02-11T13:38:18.198" v="4477" actId="1036"/>
          <ac:picMkLst>
            <pc:docMk/>
            <pc:sldMk cId="888821547" sldId="560"/>
            <ac:picMk id="82" creationId="{DAF00F65-2153-4240-889E-73DEF4FBE5BC}"/>
          </ac:picMkLst>
        </pc:picChg>
        <pc:picChg chg="mod">
          <ac:chgData name="Takafumi Kawazoe" userId="1246e2b2-9091-4b74-bd73-7eaa9b36ff96" providerId="ADAL" clId="{F4D30286-3705-4252-8CD2-7AB9FE5E0C38}" dt="2018-02-11T13:38:18.198" v="4477" actId="1036"/>
          <ac:picMkLst>
            <pc:docMk/>
            <pc:sldMk cId="888821547" sldId="560"/>
            <ac:picMk id="83" creationId="{24840E11-FABF-4176-B150-3DB8745A54BC}"/>
          </ac:picMkLst>
        </pc:picChg>
        <pc:cxnChg chg="mod">
          <ac:chgData name="Takafumi Kawazoe" userId="1246e2b2-9091-4b74-bd73-7eaa9b36ff96" providerId="ADAL" clId="{F4D30286-3705-4252-8CD2-7AB9FE5E0C38}" dt="2018-02-11T13:38:18.198" v="4477" actId="1036"/>
          <ac:cxnSpMkLst>
            <pc:docMk/>
            <pc:sldMk cId="888821547" sldId="560"/>
            <ac:cxnSpMk id="10" creationId="{A5D339A8-8125-47D4-BB79-1AAC8732D418}"/>
          </ac:cxnSpMkLst>
        </pc:cxnChg>
        <pc:cxnChg chg="mod">
          <ac:chgData name="Takafumi Kawazoe" userId="1246e2b2-9091-4b74-bd73-7eaa9b36ff96" providerId="ADAL" clId="{F4D30286-3705-4252-8CD2-7AB9FE5E0C38}" dt="2018-02-11T13:38:18.198" v="4477" actId="1036"/>
          <ac:cxnSpMkLst>
            <pc:docMk/>
            <pc:sldMk cId="888821547" sldId="560"/>
            <ac:cxnSpMk id="11" creationId="{74CFD473-6C11-4312-84BA-BA00BB4FCE85}"/>
          </ac:cxnSpMkLst>
        </pc:cxnChg>
        <pc:cxnChg chg="mod">
          <ac:chgData name="Takafumi Kawazoe" userId="1246e2b2-9091-4b74-bd73-7eaa9b36ff96" providerId="ADAL" clId="{F4D30286-3705-4252-8CD2-7AB9FE5E0C38}" dt="2018-02-11T13:38:18.198" v="4477" actId="1036"/>
          <ac:cxnSpMkLst>
            <pc:docMk/>
            <pc:sldMk cId="888821547" sldId="560"/>
            <ac:cxnSpMk id="25" creationId="{A3DC42F3-977B-48AD-A67F-C9A576DC901D}"/>
          </ac:cxnSpMkLst>
        </pc:cxnChg>
        <pc:cxnChg chg="mod">
          <ac:chgData name="Takafumi Kawazoe" userId="1246e2b2-9091-4b74-bd73-7eaa9b36ff96" providerId="ADAL" clId="{F4D30286-3705-4252-8CD2-7AB9FE5E0C38}" dt="2018-02-11T13:38:18.198" v="4477" actId="1036"/>
          <ac:cxnSpMkLst>
            <pc:docMk/>
            <pc:sldMk cId="888821547" sldId="560"/>
            <ac:cxnSpMk id="26" creationId="{0ACC25FA-AD7E-4464-B759-B3C427BCF97C}"/>
          </ac:cxnSpMkLst>
        </pc:cxnChg>
        <pc:cxnChg chg="mod">
          <ac:chgData name="Takafumi Kawazoe" userId="1246e2b2-9091-4b74-bd73-7eaa9b36ff96" providerId="ADAL" clId="{F4D30286-3705-4252-8CD2-7AB9FE5E0C38}" dt="2018-02-11T13:38:18.198" v="4477" actId="1036"/>
          <ac:cxnSpMkLst>
            <pc:docMk/>
            <pc:sldMk cId="888821547" sldId="560"/>
            <ac:cxnSpMk id="27" creationId="{363A028F-40C4-4C6B-B317-A054FB711C17}"/>
          </ac:cxnSpMkLst>
        </pc:cxnChg>
        <pc:cxnChg chg="mod">
          <ac:chgData name="Takafumi Kawazoe" userId="1246e2b2-9091-4b74-bd73-7eaa9b36ff96" providerId="ADAL" clId="{F4D30286-3705-4252-8CD2-7AB9FE5E0C38}" dt="2018-02-11T13:38:18.198" v="4477" actId="1036"/>
          <ac:cxnSpMkLst>
            <pc:docMk/>
            <pc:sldMk cId="888821547" sldId="560"/>
            <ac:cxnSpMk id="28" creationId="{C09B07C3-12EF-44A5-BA98-6EC48E4662CC}"/>
          </ac:cxnSpMkLst>
        </pc:cxnChg>
        <pc:cxnChg chg="mod">
          <ac:chgData name="Takafumi Kawazoe" userId="1246e2b2-9091-4b74-bd73-7eaa9b36ff96" providerId="ADAL" clId="{F4D30286-3705-4252-8CD2-7AB9FE5E0C38}" dt="2018-02-11T13:38:18.198" v="4477" actId="1036"/>
          <ac:cxnSpMkLst>
            <pc:docMk/>
            <pc:sldMk cId="888821547" sldId="560"/>
            <ac:cxnSpMk id="29" creationId="{AEC1A01D-0D4A-4DCD-888F-904D7B24E61A}"/>
          </ac:cxnSpMkLst>
        </pc:cxnChg>
        <pc:cxnChg chg="mod">
          <ac:chgData name="Takafumi Kawazoe" userId="1246e2b2-9091-4b74-bd73-7eaa9b36ff96" providerId="ADAL" clId="{F4D30286-3705-4252-8CD2-7AB9FE5E0C38}" dt="2018-02-11T13:38:18.198" v="4477" actId="1036"/>
          <ac:cxnSpMkLst>
            <pc:docMk/>
            <pc:sldMk cId="888821547" sldId="560"/>
            <ac:cxnSpMk id="30" creationId="{C585C67D-A9EF-490E-BA9D-6A0875574AF9}"/>
          </ac:cxnSpMkLst>
        </pc:cxnChg>
        <pc:cxnChg chg="mod">
          <ac:chgData name="Takafumi Kawazoe" userId="1246e2b2-9091-4b74-bd73-7eaa9b36ff96" providerId="ADAL" clId="{F4D30286-3705-4252-8CD2-7AB9FE5E0C38}" dt="2018-02-11T13:38:18.198" v="4477" actId="1036"/>
          <ac:cxnSpMkLst>
            <pc:docMk/>
            <pc:sldMk cId="888821547" sldId="560"/>
            <ac:cxnSpMk id="32" creationId="{22A145B7-1841-4140-B0FC-524CC9D81648}"/>
          </ac:cxnSpMkLst>
        </pc:cxnChg>
        <pc:cxnChg chg="mod">
          <ac:chgData name="Takafumi Kawazoe" userId="1246e2b2-9091-4b74-bd73-7eaa9b36ff96" providerId="ADAL" clId="{F4D30286-3705-4252-8CD2-7AB9FE5E0C38}" dt="2018-02-11T13:38:18.198" v="4477" actId="1036"/>
          <ac:cxnSpMkLst>
            <pc:docMk/>
            <pc:sldMk cId="888821547" sldId="560"/>
            <ac:cxnSpMk id="33" creationId="{4ACC0ECC-5AD0-4C37-BF5C-0CD46EA3058E}"/>
          </ac:cxnSpMkLst>
        </pc:cxnChg>
        <pc:cxnChg chg="mod">
          <ac:chgData name="Takafumi Kawazoe" userId="1246e2b2-9091-4b74-bd73-7eaa9b36ff96" providerId="ADAL" clId="{F4D30286-3705-4252-8CD2-7AB9FE5E0C38}" dt="2018-02-11T13:38:18.198" v="4477" actId="1036"/>
          <ac:cxnSpMkLst>
            <pc:docMk/>
            <pc:sldMk cId="888821547" sldId="560"/>
            <ac:cxnSpMk id="35" creationId="{B4A95B5E-BB8E-4D65-9264-B33F0930EC1B}"/>
          </ac:cxnSpMkLst>
        </pc:cxnChg>
        <pc:cxnChg chg="mod">
          <ac:chgData name="Takafumi Kawazoe" userId="1246e2b2-9091-4b74-bd73-7eaa9b36ff96" providerId="ADAL" clId="{F4D30286-3705-4252-8CD2-7AB9FE5E0C38}" dt="2018-02-11T13:38:18.198" v="4477" actId="1036"/>
          <ac:cxnSpMkLst>
            <pc:docMk/>
            <pc:sldMk cId="888821547" sldId="560"/>
            <ac:cxnSpMk id="38" creationId="{63BFD812-0B54-4612-BC33-75D100001BF1}"/>
          </ac:cxnSpMkLst>
        </pc:cxnChg>
        <pc:cxnChg chg="mod">
          <ac:chgData name="Takafumi Kawazoe" userId="1246e2b2-9091-4b74-bd73-7eaa9b36ff96" providerId="ADAL" clId="{F4D30286-3705-4252-8CD2-7AB9FE5E0C38}" dt="2018-02-11T13:38:18.198" v="4477" actId="1036"/>
          <ac:cxnSpMkLst>
            <pc:docMk/>
            <pc:sldMk cId="888821547" sldId="560"/>
            <ac:cxnSpMk id="39" creationId="{D69D0562-A530-4F75-BB84-C57B67827A03}"/>
          </ac:cxnSpMkLst>
        </pc:cxnChg>
        <pc:cxnChg chg="mod">
          <ac:chgData name="Takafumi Kawazoe" userId="1246e2b2-9091-4b74-bd73-7eaa9b36ff96" providerId="ADAL" clId="{F4D30286-3705-4252-8CD2-7AB9FE5E0C38}" dt="2018-02-11T13:38:18.198" v="4477" actId="1036"/>
          <ac:cxnSpMkLst>
            <pc:docMk/>
            <pc:sldMk cId="888821547" sldId="560"/>
            <ac:cxnSpMk id="40" creationId="{E8D4334B-25A8-41E4-92F5-94BA26BDF55D}"/>
          </ac:cxnSpMkLst>
        </pc:cxnChg>
        <pc:cxnChg chg="mod">
          <ac:chgData name="Takafumi Kawazoe" userId="1246e2b2-9091-4b74-bd73-7eaa9b36ff96" providerId="ADAL" clId="{F4D30286-3705-4252-8CD2-7AB9FE5E0C38}" dt="2018-02-11T13:38:18.198" v="4477" actId="1036"/>
          <ac:cxnSpMkLst>
            <pc:docMk/>
            <pc:sldMk cId="888821547" sldId="560"/>
            <ac:cxnSpMk id="41" creationId="{100C275A-F7E9-4465-9ED5-9F2638848660}"/>
          </ac:cxnSpMkLst>
        </pc:cxnChg>
        <pc:cxnChg chg="mod">
          <ac:chgData name="Takafumi Kawazoe" userId="1246e2b2-9091-4b74-bd73-7eaa9b36ff96" providerId="ADAL" clId="{F4D30286-3705-4252-8CD2-7AB9FE5E0C38}" dt="2018-02-11T13:38:18.198" v="4477" actId="1036"/>
          <ac:cxnSpMkLst>
            <pc:docMk/>
            <pc:sldMk cId="888821547" sldId="560"/>
            <ac:cxnSpMk id="42" creationId="{651D4200-5E27-4C62-B165-9BB3E0574F6C}"/>
          </ac:cxnSpMkLst>
        </pc:cxnChg>
        <pc:cxnChg chg="mod">
          <ac:chgData name="Takafumi Kawazoe" userId="1246e2b2-9091-4b74-bd73-7eaa9b36ff96" providerId="ADAL" clId="{F4D30286-3705-4252-8CD2-7AB9FE5E0C38}" dt="2018-02-11T13:38:18.198" v="4477" actId="1036"/>
          <ac:cxnSpMkLst>
            <pc:docMk/>
            <pc:sldMk cId="888821547" sldId="560"/>
            <ac:cxnSpMk id="43" creationId="{9D52C4E8-3EB2-4355-B933-C2706D4963B3}"/>
          </ac:cxnSpMkLst>
        </pc:cxnChg>
        <pc:cxnChg chg="mod">
          <ac:chgData name="Takafumi Kawazoe" userId="1246e2b2-9091-4b74-bd73-7eaa9b36ff96" providerId="ADAL" clId="{F4D30286-3705-4252-8CD2-7AB9FE5E0C38}" dt="2018-02-11T13:38:18.198" v="4477" actId="1036"/>
          <ac:cxnSpMkLst>
            <pc:docMk/>
            <pc:sldMk cId="888821547" sldId="560"/>
            <ac:cxnSpMk id="44" creationId="{CEB631C9-2863-4DCF-95EA-F5ED64F1FF8E}"/>
          </ac:cxnSpMkLst>
        </pc:cxnChg>
        <pc:cxnChg chg="mod">
          <ac:chgData name="Takafumi Kawazoe" userId="1246e2b2-9091-4b74-bd73-7eaa9b36ff96" providerId="ADAL" clId="{F4D30286-3705-4252-8CD2-7AB9FE5E0C38}" dt="2018-02-11T13:38:18.198" v="4477" actId="1036"/>
          <ac:cxnSpMkLst>
            <pc:docMk/>
            <pc:sldMk cId="888821547" sldId="560"/>
            <ac:cxnSpMk id="45" creationId="{7F46643E-A609-4FFD-BC34-704FDBEE7DBD}"/>
          </ac:cxnSpMkLst>
        </pc:cxnChg>
        <pc:cxnChg chg="mod">
          <ac:chgData name="Takafumi Kawazoe" userId="1246e2b2-9091-4b74-bd73-7eaa9b36ff96" providerId="ADAL" clId="{F4D30286-3705-4252-8CD2-7AB9FE5E0C38}" dt="2018-02-11T13:38:18.198" v="4477" actId="1036"/>
          <ac:cxnSpMkLst>
            <pc:docMk/>
            <pc:sldMk cId="888821547" sldId="560"/>
            <ac:cxnSpMk id="46" creationId="{BE1C1787-C6B9-4DE4-96C5-CC4B1C2416DA}"/>
          </ac:cxnSpMkLst>
        </pc:cxnChg>
        <pc:cxnChg chg="mod">
          <ac:chgData name="Takafumi Kawazoe" userId="1246e2b2-9091-4b74-bd73-7eaa9b36ff96" providerId="ADAL" clId="{F4D30286-3705-4252-8CD2-7AB9FE5E0C38}" dt="2018-02-11T13:38:18.198" v="4477" actId="1036"/>
          <ac:cxnSpMkLst>
            <pc:docMk/>
            <pc:sldMk cId="888821547" sldId="560"/>
            <ac:cxnSpMk id="50" creationId="{A809F7F3-4C51-4F0D-8C7F-2EAE1D482A32}"/>
          </ac:cxnSpMkLst>
        </pc:cxnChg>
        <pc:cxnChg chg="mod">
          <ac:chgData name="Takafumi Kawazoe" userId="1246e2b2-9091-4b74-bd73-7eaa9b36ff96" providerId="ADAL" clId="{F4D30286-3705-4252-8CD2-7AB9FE5E0C38}" dt="2018-02-11T13:38:18.198" v="4477" actId="1036"/>
          <ac:cxnSpMkLst>
            <pc:docMk/>
            <pc:sldMk cId="888821547" sldId="560"/>
            <ac:cxnSpMk id="51" creationId="{4DEC5A93-C9DE-4827-A24F-353D60184DD8}"/>
          </ac:cxnSpMkLst>
        </pc:cxnChg>
        <pc:cxnChg chg="mod">
          <ac:chgData name="Takafumi Kawazoe" userId="1246e2b2-9091-4b74-bd73-7eaa9b36ff96" providerId="ADAL" clId="{F4D30286-3705-4252-8CD2-7AB9FE5E0C38}" dt="2018-02-11T13:38:18.198" v="4477" actId="1036"/>
          <ac:cxnSpMkLst>
            <pc:docMk/>
            <pc:sldMk cId="888821547" sldId="560"/>
            <ac:cxnSpMk id="54" creationId="{9E1A609C-6B44-4E1D-9B96-43217979A3E2}"/>
          </ac:cxnSpMkLst>
        </pc:cxnChg>
        <pc:cxnChg chg="mod">
          <ac:chgData name="Takafumi Kawazoe" userId="1246e2b2-9091-4b74-bd73-7eaa9b36ff96" providerId="ADAL" clId="{F4D30286-3705-4252-8CD2-7AB9FE5E0C38}" dt="2018-02-11T13:38:18.198" v="4477" actId="1036"/>
          <ac:cxnSpMkLst>
            <pc:docMk/>
            <pc:sldMk cId="888821547" sldId="560"/>
            <ac:cxnSpMk id="55" creationId="{D3CB3338-6AC3-4C00-B56D-599A759C794A}"/>
          </ac:cxnSpMkLst>
        </pc:cxnChg>
        <pc:cxnChg chg="mod">
          <ac:chgData name="Takafumi Kawazoe" userId="1246e2b2-9091-4b74-bd73-7eaa9b36ff96" providerId="ADAL" clId="{F4D30286-3705-4252-8CD2-7AB9FE5E0C38}" dt="2018-02-11T13:38:18.198" v="4477" actId="1036"/>
          <ac:cxnSpMkLst>
            <pc:docMk/>
            <pc:sldMk cId="888821547" sldId="560"/>
            <ac:cxnSpMk id="58" creationId="{61245618-5467-45CD-8FF8-667A8C7A1315}"/>
          </ac:cxnSpMkLst>
        </pc:cxnChg>
        <pc:cxnChg chg="mod">
          <ac:chgData name="Takafumi Kawazoe" userId="1246e2b2-9091-4b74-bd73-7eaa9b36ff96" providerId="ADAL" clId="{F4D30286-3705-4252-8CD2-7AB9FE5E0C38}" dt="2018-02-11T13:38:18.198" v="4477" actId="1036"/>
          <ac:cxnSpMkLst>
            <pc:docMk/>
            <pc:sldMk cId="888821547" sldId="560"/>
            <ac:cxnSpMk id="61" creationId="{FA78FD99-AA97-42BA-A90F-9408E30ABF86}"/>
          </ac:cxnSpMkLst>
        </pc:cxnChg>
        <pc:cxnChg chg="mod">
          <ac:chgData name="Takafumi Kawazoe" userId="1246e2b2-9091-4b74-bd73-7eaa9b36ff96" providerId="ADAL" clId="{F4D30286-3705-4252-8CD2-7AB9FE5E0C38}" dt="2018-02-11T13:38:18.198" v="4477" actId="1036"/>
          <ac:cxnSpMkLst>
            <pc:docMk/>
            <pc:sldMk cId="888821547" sldId="560"/>
            <ac:cxnSpMk id="62" creationId="{90CBB7FA-26FF-491C-9ED1-DEC5000F2F1B}"/>
          </ac:cxnSpMkLst>
        </pc:cxnChg>
        <pc:cxnChg chg="mod">
          <ac:chgData name="Takafumi Kawazoe" userId="1246e2b2-9091-4b74-bd73-7eaa9b36ff96" providerId="ADAL" clId="{F4D30286-3705-4252-8CD2-7AB9FE5E0C38}" dt="2018-02-11T13:38:18.198" v="4477" actId="1036"/>
          <ac:cxnSpMkLst>
            <pc:docMk/>
            <pc:sldMk cId="888821547" sldId="560"/>
            <ac:cxnSpMk id="63" creationId="{452C18CE-31AE-4987-9C0B-E12B0177458A}"/>
          </ac:cxnSpMkLst>
        </pc:cxnChg>
        <pc:cxnChg chg="mod">
          <ac:chgData name="Takafumi Kawazoe" userId="1246e2b2-9091-4b74-bd73-7eaa9b36ff96" providerId="ADAL" clId="{F4D30286-3705-4252-8CD2-7AB9FE5E0C38}" dt="2018-02-11T13:38:18.198" v="4477" actId="1036"/>
          <ac:cxnSpMkLst>
            <pc:docMk/>
            <pc:sldMk cId="888821547" sldId="560"/>
            <ac:cxnSpMk id="64" creationId="{1A0F7AD7-F45C-4851-8351-EC64A13A7AA7}"/>
          </ac:cxnSpMkLst>
        </pc:cxnChg>
        <pc:cxnChg chg="mod">
          <ac:chgData name="Takafumi Kawazoe" userId="1246e2b2-9091-4b74-bd73-7eaa9b36ff96" providerId="ADAL" clId="{F4D30286-3705-4252-8CD2-7AB9FE5E0C38}" dt="2018-02-11T13:38:18.198" v="4477" actId="1036"/>
          <ac:cxnSpMkLst>
            <pc:docMk/>
            <pc:sldMk cId="888821547" sldId="560"/>
            <ac:cxnSpMk id="67" creationId="{7873B94D-A447-4BC8-97C2-40CAAEC332EB}"/>
          </ac:cxnSpMkLst>
        </pc:cxnChg>
        <pc:cxnChg chg="mod">
          <ac:chgData name="Takafumi Kawazoe" userId="1246e2b2-9091-4b74-bd73-7eaa9b36ff96" providerId="ADAL" clId="{F4D30286-3705-4252-8CD2-7AB9FE5E0C38}" dt="2018-02-11T13:38:18.198" v="4477" actId="1036"/>
          <ac:cxnSpMkLst>
            <pc:docMk/>
            <pc:sldMk cId="888821547" sldId="560"/>
            <ac:cxnSpMk id="68" creationId="{2C21A09C-3C94-4FEF-B749-7618E656967B}"/>
          </ac:cxnSpMkLst>
        </pc:cxnChg>
        <pc:cxnChg chg="mod">
          <ac:chgData name="Takafumi Kawazoe" userId="1246e2b2-9091-4b74-bd73-7eaa9b36ff96" providerId="ADAL" clId="{F4D30286-3705-4252-8CD2-7AB9FE5E0C38}" dt="2018-02-11T13:38:18.198" v="4477" actId="1036"/>
          <ac:cxnSpMkLst>
            <pc:docMk/>
            <pc:sldMk cId="888821547" sldId="560"/>
            <ac:cxnSpMk id="70" creationId="{2F7110C8-6BE6-403B-9017-CACFD3A977A4}"/>
          </ac:cxnSpMkLst>
        </pc:cxnChg>
        <pc:cxnChg chg="mod">
          <ac:chgData name="Takafumi Kawazoe" userId="1246e2b2-9091-4b74-bd73-7eaa9b36ff96" providerId="ADAL" clId="{F4D30286-3705-4252-8CD2-7AB9FE5E0C38}" dt="2018-02-11T13:38:18.198" v="4477" actId="1036"/>
          <ac:cxnSpMkLst>
            <pc:docMk/>
            <pc:sldMk cId="888821547" sldId="560"/>
            <ac:cxnSpMk id="72" creationId="{7208E4A3-8AEF-4D3E-B35E-B6DC820561E8}"/>
          </ac:cxnSpMkLst>
        </pc:cxnChg>
        <pc:cxnChg chg="mod">
          <ac:chgData name="Takafumi Kawazoe" userId="1246e2b2-9091-4b74-bd73-7eaa9b36ff96" providerId="ADAL" clId="{F4D30286-3705-4252-8CD2-7AB9FE5E0C38}" dt="2018-02-11T13:38:18.198" v="4477" actId="1036"/>
          <ac:cxnSpMkLst>
            <pc:docMk/>
            <pc:sldMk cId="888821547" sldId="560"/>
            <ac:cxnSpMk id="76" creationId="{05A40572-2603-4BDA-9815-C0E9E36DCD56}"/>
          </ac:cxnSpMkLst>
        </pc:cxnChg>
        <pc:cxnChg chg="mod">
          <ac:chgData name="Takafumi Kawazoe" userId="1246e2b2-9091-4b74-bd73-7eaa9b36ff96" providerId="ADAL" clId="{F4D30286-3705-4252-8CD2-7AB9FE5E0C38}" dt="2018-02-11T13:38:18.198" v="4477" actId="1036"/>
          <ac:cxnSpMkLst>
            <pc:docMk/>
            <pc:sldMk cId="888821547" sldId="560"/>
            <ac:cxnSpMk id="77" creationId="{2C4F8937-C01D-4677-8E90-CAB2EF0BBAFF}"/>
          </ac:cxnSpMkLst>
        </pc:cxnChg>
        <pc:cxnChg chg="mod">
          <ac:chgData name="Takafumi Kawazoe" userId="1246e2b2-9091-4b74-bd73-7eaa9b36ff96" providerId="ADAL" clId="{F4D30286-3705-4252-8CD2-7AB9FE5E0C38}" dt="2018-02-11T13:38:18.198" v="4477" actId="1036"/>
          <ac:cxnSpMkLst>
            <pc:docMk/>
            <pc:sldMk cId="888821547" sldId="560"/>
            <ac:cxnSpMk id="79" creationId="{85B69F9D-5A08-4DCE-A738-5A022DA46011}"/>
          </ac:cxnSpMkLst>
        </pc:cxnChg>
        <pc:cxnChg chg="mod">
          <ac:chgData name="Takafumi Kawazoe" userId="1246e2b2-9091-4b74-bd73-7eaa9b36ff96" providerId="ADAL" clId="{F4D30286-3705-4252-8CD2-7AB9FE5E0C38}" dt="2018-02-11T13:38:18.198" v="4477" actId="1036"/>
          <ac:cxnSpMkLst>
            <pc:docMk/>
            <pc:sldMk cId="888821547" sldId="560"/>
            <ac:cxnSpMk id="80" creationId="{D20543F3-FA53-4B9F-A2B7-30C126940C47}"/>
          </ac:cxnSpMkLst>
        </pc:cxnChg>
        <pc:cxnChg chg="mod">
          <ac:chgData name="Takafumi Kawazoe" userId="1246e2b2-9091-4b74-bd73-7eaa9b36ff96" providerId="ADAL" clId="{F4D30286-3705-4252-8CD2-7AB9FE5E0C38}" dt="2018-02-11T13:38:18.198" v="4477" actId="1036"/>
          <ac:cxnSpMkLst>
            <pc:docMk/>
            <pc:sldMk cId="888821547" sldId="560"/>
            <ac:cxnSpMk id="81" creationId="{B562BD49-9538-419E-9B77-FEBFAF63E7F3}"/>
          </ac:cxnSpMkLst>
        </pc:cxnChg>
        <pc:cxnChg chg="mod">
          <ac:chgData name="Takafumi Kawazoe" userId="1246e2b2-9091-4b74-bd73-7eaa9b36ff96" providerId="ADAL" clId="{F4D30286-3705-4252-8CD2-7AB9FE5E0C38}" dt="2018-02-11T13:38:18.198" v="4477" actId="1036"/>
          <ac:cxnSpMkLst>
            <pc:docMk/>
            <pc:sldMk cId="888821547" sldId="560"/>
            <ac:cxnSpMk id="84" creationId="{4793A25E-D374-4039-8311-48EFD51AECCA}"/>
          </ac:cxnSpMkLst>
        </pc:cxnChg>
        <pc:cxnChg chg="mod">
          <ac:chgData name="Takafumi Kawazoe" userId="1246e2b2-9091-4b74-bd73-7eaa9b36ff96" providerId="ADAL" clId="{F4D30286-3705-4252-8CD2-7AB9FE5E0C38}" dt="2018-02-11T13:38:18.198" v="4477" actId="1036"/>
          <ac:cxnSpMkLst>
            <pc:docMk/>
            <pc:sldMk cId="888821547" sldId="560"/>
            <ac:cxnSpMk id="85" creationId="{DDB3FA0F-0183-4BA4-96FA-39633A8B928D}"/>
          </ac:cxnSpMkLst>
        </pc:cxnChg>
        <pc:cxnChg chg="mod">
          <ac:chgData name="Takafumi Kawazoe" userId="1246e2b2-9091-4b74-bd73-7eaa9b36ff96" providerId="ADAL" clId="{F4D30286-3705-4252-8CD2-7AB9FE5E0C38}" dt="2018-02-11T13:38:18.198" v="4477" actId="1036"/>
          <ac:cxnSpMkLst>
            <pc:docMk/>
            <pc:sldMk cId="888821547" sldId="560"/>
            <ac:cxnSpMk id="86" creationId="{406F84E3-380D-44D5-AB69-9A83FC08C793}"/>
          </ac:cxnSpMkLst>
        </pc:cxnChg>
        <pc:cxnChg chg="mod">
          <ac:chgData name="Takafumi Kawazoe" userId="1246e2b2-9091-4b74-bd73-7eaa9b36ff96" providerId="ADAL" clId="{F4D30286-3705-4252-8CD2-7AB9FE5E0C38}" dt="2018-02-11T13:38:18.198" v="4477" actId="1036"/>
          <ac:cxnSpMkLst>
            <pc:docMk/>
            <pc:sldMk cId="888821547" sldId="560"/>
            <ac:cxnSpMk id="87" creationId="{FB939A55-107D-408D-946F-2554B4474465}"/>
          </ac:cxnSpMkLst>
        </pc:cxnChg>
        <pc:cxnChg chg="mod">
          <ac:chgData name="Takafumi Kawazoe" userId="1246e2b2-9091-4b74-bd73-7eaa9b36ff96" providerId="ADAL" clId="{F4D30286-3705-4252-8CD2-7AB9FE5E0C38}" dt="2018-02-11T13:38:18.198" v="4477" actId="1036"/>
          <ac:cxnSpMkLst>
            <pc:docMk/>
            <pc:sldMk cId="888821547" sldId="560"/>
            <ac:cxnSpMk id="89" creationId="{7DFA0F94-0AF4-4438-90A3-681ADC953561}"/>
          </ac:cxnSpMkLst>
        </pc:cxnChg>
        <pc:cxnChg chg="mod">
          <ac:chgData name="Takafumi Kawazoe" userId="1246e2b2-9091-4b74-bd73-7eaa9b36ff96" providerId="ADAL" clId="{F4D30286-3705-4252-8CD2-7AB9FE5E0C38}" dt="2018-02-11T13:38:18.198" v="4477" actId="1036"/>
          <ac:cxnSpMkLst>
            <pc:docMk/>
            <pc:sldMk cId="888821547" sldId="560"/>
            <ac:cxnSpMk id="92" creationId="{879C6EB6-8745-4ED6-8E5B-DFD03017AE70}"/>
          </ac:cxnSpMkLst>
        </pc:cxnChg>
        <pc:cxnChg chg="mod">
          <ac:chgData name="Takafumi Kawazoe" userId="1246e2b2-9091-4b74-bd73-7eaa9b36ff96" providerId="ADAL" clId="{F4D30286-3705-4252-8CD2-7AB9FE5E0C38}" dt="2018-02-11T13:38:18.198" v="4477" actId="1036"/>
          <ac:cxnSpMkLst>
            <pc:docMk/>
            <pc:sldMk cId="888821547" sldId="560"/>
            <ac:cxnSpMk id="93" creationId="{A109865B-44BB-4B5B-A2B5-B696A36B2990}"/>
          </ac:cxnSpMkLst>
        </pc:cxnChg>
        <pc:cxnChg chg="mod">
          <ac:chgData name="Takafumi Kawazoe" userId="1246e2b2-9091-4b74-bd73-7eaa9b36ff96" providerId="ADAL" clId="{F4D30286-3705-4252-8CD2-7AB9FE5E0C38}" dt="2018-02-11T13:38:18.198" v="4477" actId="1036"/>
          <ac:cxnSpMkLst>
            <pc:docMk/>
            <pc:sldMk cId="888821547" sldId="560"/>
            <ac:cxnSpMk id="97" creationId="{157B2313-E514-44A7-8B24-4609F9FEAEDA}"/>
          </ac:cxnSpMkLst>
        </pc:cxnChg>
        <pc:cxnChg chg="mod">
          <ac:chgData name="Takafumi Kawazoe" userId="1246e2b2-9091-4b74-bd73-7eaa9b36ff96" providerId="ADAL" clId="{F4D30286-3705-4252-8CD2-7AB9FE5E0C38}" dt="2018-02-11T13:38:18.198" v="4477" actId="1036"/>
          <ac:cxnSpMkLst>
            <pc:docMk/>
            <pc:sldMk cId="888821547" sldId="560"/>
            <ac:cxnSpMk id="98" creationId="{1915AE56-57AC-4D29-AEC8-0DFF706695EF}"/>
          </ac:cxnSpMkLst>
        </pc:cxnChg>
        <pc:cxnChg chg="mod">
          <ac:chgData name="Takafumi Kawazoe" userId="1246e2b2-9091-4b74-bd73-7eaa9b36ff96" providerId="ADAL" clId="{F4D30286-3705-4252-8CD2-7AB9FE5E0C38}" dt="2018-02-11T13:38:18.198" v="4477" actId="1036"/>
          <ac:cxnSpMkLst>
            <pc:docMk/>
            <pc:sldMk cId="888821547" sldId="560"/>
            <ac:cxnSpMk id="99" creationId="{17487750-907D-441F-81AD-FF6BC7AAD950}"/>
          </ac:cxnSpMkLst>
        </pc:cxnChg>
        <pc:cxnChg chg="add del">
          <ac:chgData name="Takafumi Kawazoe" userId="1246e2b2-9091-4b74-bd73-7eaa9b36ff96" providerId="ADAL" clId="{F4D30286-3705-4252-8CD2-7AB9FE5E0C38}" dt="2018-02-11T14:12:57.173" v="4718" actId="478"/>
          <ac:cxnSpMkLst>
            <pc:docMk/>
            <pc:sldMk cId="888821547" sldId="560"/>
            <ac:cxnSpMk id="103" creationId="{4448B897-8821-4FB8-9FBE-BE04B1A03A7F}"/>
          </ac:cxnSpMkLst>
        </pc:cxnChg>
        <pc:cxnChg chg="mod">
          <ac:chgData name="Takafumi Kawazoe" userId="1246e2b2-9091-4b74-bd73-7eaa9b36ff96" providerId="ADAL" clId="{F4D30286-3705-4252-8CD2-7AB9FE5E0C38}" dt="2018-02-11T13:38:18.198" v="4477" actId="1036"/>
          <ac:cxnSpMkLst>
            <pc:docMk/>
            <pc:sldMk cId="888821547" sldId="560"/>
            <ac:cxnSpMk id="114" creationId="{A5CDDD31-EA7C-4B85-883B-34A369565DAF}"/>
          </ac:cxnSpMkLst>
        </pc:cxnChg>
      </pc:sldChg>
      <pc:sldChg chg="del">
        <pc:chgData name="Takafumi Kawazoe" userId="1246e2b2-9091-4b74-bd73-7eaa9b36ff96" providerId="ADAL" clId="{F4D30286-3705-4252-8CD2-7AB9FE5E0C38}" dt="2018-02-10T17:01:02.819" v="1580" actId="2696"/>
        <pc:sldMkLst>
          <pc:docMk/>
          <pc:sldMk cId="453407445" sldId="561"/>
        </pc:sldMkLst>
      </pc:sldChg>
      <pc:sldChg chg="del">
        <pc:chgData name="Takafumi Kawazoe" userId="1246e2b2-9091-4b74-bd73-7eaa9b36ff96" providerId="ADAL" clId="{F4D30286-3705-4252-8CD2-7AB9FE5E0C38}" dt="2018-02-10T17:01:06.533" v="1581" actId="2696"/>
        <pc:sldMkLst>
          <pc:docMk/>
          <pc:sldMk cId="3603942913" sldId="562"/>
        </pc:sldMkLst>
      </pc:sldChg>
      <pc:sldChg chg="del">
        <pc:chgData name="Takafumi Kawazoe" userId="1246e2b2-9091-4b74-bd73-7eaa9b36ff96" providerId="ADAL" clId="{F4D30286-3705-4252-8CD2-7AB9FE5E0C38}" dt="2018-02-10T17:01:07.705" v="1582" actId="2696"/>
        <pc:sldMkLst>
          <pc:docMk/>
          <pc:sldMk cId="3210385741" sldId="563"/>
        </pc:sldMkLst>
      </pc:sldChg>
      <pc:sldChg chg="addSp modSp">
        <pc:chgData name="Takafumi Kawazoe" userId="1246e2b2-9091-4b74-bd73-7eaa9b36ff96" providerId="ADAL" clId="{F4D30286-3705-4252-8CD2-7AB9FE5E0C38}" dt="2018-02-11T08:30:10.295" v="3523" actId="208"/>
        <pc:sldMkLst>
          <pc:docMk/>
          <pc:sldMk cId="3849293868" sldId="564"/>
        </pc:sldMkLst>
        <pc:spChg chg="add mod">
          <ac:chgData name="Takafumi Kawazoe" userId="1246e2b2-9091-4b74-bd73-7eaa9b36ff96" providerId="ADAL" clId="{F4D30286-3705-4252-8CD2-7AB9FE5E0C38}" dt="2018-02-11T08:30:10.295" v="3523" actId="208"/>
          <ac:spMkLst>
            <pc:docMk/>
            <pc:sldMk cId="3849293868" sldId="564"/>
            <ac:spMk id="115" creationId="{604426BA-5636-40DD-A6F0-B32F118E8EE4}"/>
          </ac:spMkLst>
        </pc:spChg>
      </pc:sldChg>
      <pc:sldChg chg="modSp">
        <pc:chgData name="Takafumi Kawazoe" userId="1246e2b2-9091-4b74-bd73-7eaa9b36ff96" providerId="ADAL" clId="{F4D30286-3705-4252-8CD2-7AB9FE5E0C38}" dt="2018-02-11T15:16:13.318" v="4822" actId="20577"/>
        <pc:sldMkLst>
          <pc:docMk/>
          <pc:sldMk cId="3836047708" sldId="565"/>
        </pc:sldMkLst>
        <pc:spChg chg="mod">
          <ac:chgData name="Takafumi Kawazoe" userId="1246e2b2-9091-4b74-bd73-7eaa9b36ff96" providerId="ADAL" clId="{F4D30286-3705-4252-8CD2-7AB9FE5E0C38}" dt="2018-02-11T15:14:05.890" v="4811" actId="20577"/>
          <ac:spMkLst>
            <pc:docMk/>
            <pc:sldMk cId="3836047708" sldId="565"/>
            <ac:spMk id="9" creationId="{1EC8C1F4-8186-4A43-B444-34111B994ED5}"/>
          </ac:spMkLst>
        </pc:spChg>
        <pc:spChg chg="mod">
          <ac:chgData name="Takafumi Kawazoe" userId="1246e2b2-9091-4b74-bd73-7eaa9b36ff96" providerId="ADAL" clId="{F4D30286-3705-4252-8CD2-7AB9FE5E0C38}" dt="2018-02-11T15:16:13.318" v="4822" actId="20577"/>
          <ac:spMkLst>
            <pc:docMk/>
            <pc:sldMk cId="3836047708" sldId="565"/>
            <ac:spMk id="10" creationId="{932D744D-C4FD-416F-A8DA-E88CAB800856}"/>
          </ac:spMkLst>
        </pc:spChg>
        <pc:spChg chg="mod">
          <ac:chgData name="Takafumi Kawazoe" userId="1246e2b2-9091-4b74-bd73-7eaa9b36ff96" providerId="ADAL" clId="{F4D30286-3705-4252-8CD2-7AB9FE5E0C38}" dt="2018-02-11T15:15:31.922" v="4819" actId="20577"/>
          <ac:spMkLst>
            <pc:docMk/>
            <pc:sldMk cId="3836047708" sldId="565"/>
            <ac:spMk id="11" creationId="{69C49F48-6706-42FE-B2F3-ADB9B268201D}"/>
          </ac:spMkLst>
        </pc:spChg>
      </pc:sldChg>
      <pc:sldChg chg="del">
        <pc:chgData name="Takafumi Kawazoe" userId="1246e2b2-9091-4b74-bd73-7eaa9b36ff96" providerId="ADAL" clId="{F4D30286-3705-4252-8CD2-7AB9FE5E0C38}" dt="2018-02-11T14:52:12.949" v="4769" actId="2696"/>
        <pc:sldMkLst>
          <pc:docMk/>
          <pc:sldMk cId="4031449205" sldId="566"/>
        </pc:sldMkLst>
      </pc:sldChg>
      <pc:sldChg chg="addSp delSp modSp">
        <pc:chgData name="Takafumi Kawazoe" userId="1246e2b2-9091-4b74-bd73-7eaa9b36ff96" providerId="ADAL" clId="{F4D30286-3705-4252-8CD2-7AB9FE5E0C38}" dt="2018-02-11T10:01:41.294" v="3864" actId="20577"/>
        <pc:sldMkLst>
          <pc:docMk/>
          <pc:sldMk cId="3283578662" sldId="567"/>
        </pc:sldMkLst>
        <pc:spChg chg="add mod">
          <ac:chgData name="Takafumi Kawazoe" userId="1246e2b2-9091-4b74-bd73-7eaa9b36ff96" providerId="ADAL" clId="{F4D30286-3705-4252-8CD2-7AB9FE5E0C38}" dt="2018-02-11T09:08:30.911" v="3773" actId="13822"/>
          <ac:spMkLst>
            <pc:docMk/>
            <pc:sldMk cId="3283578662" sldId="567"/>
            <ac:spMk id="2" creationId="{599B6789-C672-4185-A02D-48C4EE230859}"/>
          </ac:spMkLst>
        </pc:spChg>
        <pc:spChg chg="mod">
          <ac:chgData name="Takafumi Kawazoe" userId="1246e2b2-9091-4b74-bd73-7eaa9b36ff96" providerId="ADAL" clId="{F4D30286-3705-4252-8CD2-7AB9FE5E0C38}" dt="2018-02-11T08:07:44.727" v="3345" actId="20577"/>
          <ac:spMkLst>
            <pc:docMk/>
            <pc:sldMk cId="3283578662" sldId="567"/>
            <ac:spMk id="6" creationId="{00000000-0000-0000-0000-000000000000}"/>
          </ac:spMkLst>
        </pc:spChg>
        <pc:spChg chg="mod">
          <ac:chgData name="Takafumi Kawazoe" userId="1246e2b2-9091-4b74-bd73-7eaa9b36ff96" providerId="ADAL" clId="{F4D30286-3705-4252-8CD2-7AB9FE5E0C38}" dt="2018-02-11T10:01:41.294" v="3864" actId="20577"/>
          <ac:spMkLst>
            <pc:docMk/>
            <pc:sldMk cId="3283578662" sldId="567"/>
            <ac:spMk id="8" creationId="{70007382-EFD9-4DA9-A7B9-EA134D22C530}"/>
          </ac:spMkLst>
        </pc:spChg>
        <pc:spChg chg="mod">
          <ac:chgData name="Takafumi Kawazoe" userId="1246e2b2-9091-4b74-bd73-7eaa9b36ff96" providerId="ADAL" clId="{F4D30286-3705-4252-8CD2-7AB9FE5E0C38}" dt="2018-02-11T08:47:16.834" v="3643" actId="1076"/>
          <ac:spMkLst>
            <pc:docMk/>
            <pc:sldMk cId="3283578662" sldId="567"/>
            <ac:spMk id="9" creationId="{30E6B173-512D-4CAD-AE0E-0136AE2760C2}"/>
          </ac:spMkLst>
        </pc:spChg>
        <pc:graphicFrameChg chg="del modGraphic">
          <ac:chgData name="Takafumi Kawazoe" userId="1246e2b2-9091-4b74-bd73-7eaa9b36ff96" providerId="ADAL" clId="{F4D30286-3705-4252-8CD2-7AB9FE5E0C38}" dt="2018-02-11T08:07:33.023" v="3335" actId="478"/>
          <ac:graphicFrameMkLst>
            <pc:docMk/>
            <pc:sldMk cId="3283578662" sldId="567"/>
            <ac:graphicFrameMk id="4" creationId="{00000000-0000-0000-0000-000000000000}"/>
          </ac:graphicFrameMkLst>
        </pc:graphicFrameChg>
        <pc:graphicFrameChg chg="add del">
          <ac:chgData name="Takafumi Kawazoe" userId="1246e2b2-9091-4b74-bd73-7eaa9b36ff96" providerId="ADAL" clId="{F4D30286-3705-4252-8CD2-7AB9FE5E0C38}" dt="2018-02-11T08:07:31.382" v="3334" actId="20577"/>
          <ac:graphicFrameMkLst>
            <pc:docMk/>
            <pc:sldMk cId="3283578662" sldId="567"/>
            <ac:graphicFrameMk id="10" creationId="{CE288CDC-0EB7-46E4-A575-1D2E7829C7B4}"/>
          </ac:graphicFrameMkLst>
        </pc:graphicFrameChg>
        <pc:graphicFrameChg chg="add modGraphic">
          <ac:chgData name="Takafumi Kawazoe" userId="1246e2b2-9091-4b74-bd73-7eaa9b36ff96" providerId="ADAL" clId="{F4D30286-3705-4252-8CD2-7AB9FE5E0C38}" dt="2018-02-11T08:49:08.472" v="3730" actId="113"/>
          <ac:graphicFrameMkLst>
            <pc:docMk/>
            <pc:sldMk cId="3283578662" sldId="567"/>
            <ac:graphicFrameMk id="11" creationId="{B3F68983-8A6E-45AE-9524-D7C7E343E6C1}"/>
          </ac:graphicFrameMkLst>
        </pc:graphicFrameChg>
      </pc:sldChg>
      <pc:sldChg chg="modSp del ord">
        <pc:chgData name="Takafumi Kawazoe" userId="1246e2b2-9091-4b74-bd73-7eaa9b36ff96" providerId="ADAL" clId="{F4D30286-3705-4252-8CD2-7AB9FE5E0C38}" dt="2018-02-11T08:13:23.606" v="3402" actId="2696"/>
        <pc:sldMkLst>
          <pc:docMk/>
          <pc:sldMk cId="1728081246" sldId="568"/>
        </pc:sldMkLst>
        <pc:spChg chg="mod">
          <ac:chgData name="Takafumi Kawazoe" userId="1246e2b2-9091-4b74-bd73-7eaa9b36ff96" providerId="ADAL" clId="{F4D30286-3705-4252-8CD2-7AB9FE5E0C38}" dt="2018-02-10T17:02:21.165" v="1609" actId="20577"/>
          <ac:spMkLst>
            <pc:docMk/>
            <pc:sldMk cId="1728081246" sldId="568"/>
            <ac:spMk id="8" creationId="{70007382-EFD9-4DA9-A7B9-EA134D22C530}"/>
          </ac:spMkLst>
        </pc:spChg>
        <pc:graphicFrameChg chg="mod modGraphic">
          <ac:chgData name="Takafumi Kawazoe" userId="1246e2b2-9091-4b74-bd73-7eaa9b36ff96" providerId="ADAL" clId="{F4D30286-3705-4252-8CD2-7AB9FE5E0C38}" dt="2018-02-11T05:15:54.549" v="2726" actId="207"/>
          <ac:graphicFrameMkLst>
            <pc:docMk/>
            <pc:sldMk cId="1728081246" sldId="568"/>
            <ac:graphicFrameMk id="4" creationId="{00000000-0000-0000-0000-000000000000}"/>
          </ac:graphicFrameMkLst>
        </pc:graphicFrameChg>
      </pc:sldChg>
      <pc:sldChg chg="modSp del">
        <pc:chgData name="Takafumi Kawazoe" userId="1246e2b2-9091-4b74-bd73-7eaa9b36ff96" providerId="ADAL" clId="{F4D30286-3705-4252-8CD2-7AB9FE5E0C38}" dt="2018-02-10T11:36:25.565" v="1259" actId="2696"/>
        <pc:sldMkLst>
          <pc:docMk/>
          <pc:sldMk cId="979594442" sldId="569"/>
        </pc:sldMkLst>
        <pc:spChg chg="mod">
          <ac:chgData name="Takafumi Kawazoe" userId="1246e2b2-9091-4b74-bd73-7eaa9b36ff96" providerId="ADAL" clId="{F4D30286-3705-4252-8CD2-7AB9FE5E0C38}" dt="2018-02-10T09:01:50.851" v="246" actId="20577"/>
          <ac:spMkLst>
            <pc:docMk/>
            <pc:sldMk cId="979594442" sldId="569"/>
            <ac:spMk id="78" creationId="{00000000-0000-0000-0000-000000000000}"/>
          </ac:spMkLst>
        </pc:spChg>
      </pc:sldChg>
      <pc:sldChg chg="del">
        <pc:chgData name="Takafumi Kawazoe" userId="1246e2b2-9091-4b74-bd73-7eaa9b36ff96" providerId="ADAL" clId="{F4D30286-3705-4252-8CD2-7AB9FE5E0C38}" dt="2018-02-11T13:44:38.662" v="4510" actId="2696"/>
        <pc:sldMkLst>
          <pc:docMk/>
          <pc:sldMk cId="285913839" sldId="570"/>
        </pc:sldMkLst>
      </pc:sldChg>
      <pc:sldChg chg="addSp delSp modSp add">
        <pc:chgData name="Takafumi Kawazoe" userId="1246e2b2-9091-4b74-bd73-7eaa9b36ff96" providerId="ADAL" clId="{F4D30286-3705-4252-8CD2-7AB9FE5E0C38}" dt="2018-02-11T03:42:45.681" v="2056" actId="14100"/>
        <pc:sldMkLst>
          <pc:docMk/>
          <pc:sldMk cId="3082824196" sldId="571"/>
        </pc:sldMkLst>
        <pc:spChg chg="mod">
          <ac:chgData name="Takafumi Kawazoe" userId="1246e2b2-9091-4b74-bd73-7eaa9b36ff96" providerId="ADAL" clId="{F4D30286-3705-4252-8CD2-7AB9FE5E0C38}" dt="2018-02-10T09:00:56.658" v="222" actId="6549"/>
          <ac:spMkLst>
            <pc:docMk/>
            <pc:sldMk cId="3082824196" sldId="571"/>
            <ac:spMk id="5" creationId="{00000000-0000-0000-0000-000000000000}"/>
          </ac:spMkLst>
        </pc:spChg>
        <pc:spChg chg="del">
          <ac:chgData name="Takafumi Kawazoe" userId="1246e2b2-9091-4b74-bd73-7eaa9b36ff96" providerId="ADAL" clId="{F4D30286-3705-4252-8CD2-7AB9FE5E0C38}" dt="2018-02-10T08:43:32.907" v="41" actId="478"/>
          <ac:spMkLst>
            <pc:docMk/>
            <pc:sldMk cId="3082824196" sldId="571"/>
            <ac:spMk id="53" creationId="{00000000-0000-0000-0000-000000000000}"/>
          </ac:spMkLst>
        </pc:spChg>
        <pc:spChg chg="mod">
          <ac:chgData name="Takafumi Kawazoe" userId="1246e2b2-9091-4b74-bd73-7eaa9b36ff96" providerId="ADAL" clId="{F4D30286-3705-4252-8CD2-7AB9FE5E0C38}" dt="2018-02-10T09:33:01.029" v="550" actId="1035"/>
          <ac:spMkLst>
            <pc:docMk/>
            <pc:sldMk cId="3082824196" sldId="571"/>
            <ac:spMk id="54" creationId="{00000000-0000-0000-0000-000000000000}"/>
          </ac:spMkLst>
        </pc:spChg>
        <pc:spChg chg="mod">
          <ac:chgData name="Takafumi Kawazoe" userId="1246e2b2-9091-4b74-bd73-7eaa9b36ff96" providerId="ADAL" clId="{F4D30286-3705-4252-8CD2-7AB9FE5E0C38}" dt="2018-02-10T09:33:01.029" v="550" actId="1035"/>
          <ac:spMkLst>
            <pc:docMk/>
            <pc:sldMk cId="3082824196" sldId="571"/>
            <ac:spMk id="55" creationId="{00000000-0000-0000-0000-000000000000}"/>
          </ac:spMkLst>
        </pc:spChg>
        <pc:spChg chg="add mod">
          <ac:chgData name="Takafumi Kawazoe" userId="1246e2b2-9091-4b74-bd73-7eaa9b36ff96" providerId="ADAL" clId="{F4D30286-3705-4252-8CD2-7AB9FE5E0C38}" dt="2018-02-10T09:47:42.213" v="700" actId="164"/>
          <ac:spMkLst>
            <pc:docMk/>
            <pc:sldMk cId="3082824196" sldId="571"/>
            <ac:spMk id="56" creationId="{F6527775-FD5E-4D5E-AB41-F3C1131D7E11}"/>
          </ac:spMkLst>
        </pc:spChg>
        <pc:spChg chg="mod">
          <ac:chgData name="Takafumi Kawazoe" userId="1246e2b2-9091-4b74-bd73-7eaa9b36ff96" providerId="ADAL" clId="{F4D30286-3705-4252-8CD2-7AB9FE5E0C38}" dt="2018-02-10T09:33:01.029" v="550" actId="1035"/>
          <ac:spMkLst>
            <pc:docMk/>
            <pc:sldMk cId="3082824196" sldId="571"/>
            <ac:spMk id="57" creationId="{00000000-0000-0000-0000-000000000000}"/>
          </ac:spMkLst>
        </pc:spChg>
        <pc:spChg chg="add mod">
          <ac:chgData name="Takafumi Kawazoe" userId="1246e2b2-9091-4b74-bd73-7eaa9b36ff96" providerId="ADAL" clId="{F4D30286-3705-4252-8CD2-7AB9FE5E0C38}" dt="2018-02-10T09:47:42.213" v="700" actId="164"/>
          <ac:spMkLst>
            <pc:docMk/>
            <pc:sldMk cId="3082824196" sldId="571"/>
            <ac:spMk id="58" creationId="{522E33C9-14C5-40C1-A94F-0C9EE2A0248E}"/>
          </ac:spMkLst>
        </pc:spChg>
        <pc:spChg chg="add mod">
          <ac:chgData name="Takafumi Kawazoe" userId="1246e2b2-9091-4b74-bd73-7eaa9b36ff96" providerId="ADAL" clId="{F4D30286-3705-4252-8CD2-7AB9FE5E0C38}" dt="2018-02-10T09:47:42.213" v="700" actId="164"/>
          <ac:spMkLst>
            <pc:docMk/>
            <pc:sldMk cId="3082824196" sldId="571"/>
            <ac:spMk id="60" creationId="{D36B0FF7-1CAB-4675-94BE-02E7059D30C0}"/>
          </ac:spMkLst>
        </pc:spChg>
        <pc:spChg chg="add mod">
          <ac:chgData name="Takafumi Kawazoe" userId="1246e2b2-9091-4b74-bd73-7eaa9b36ff96" providerId="ADAL" clId="{F4D30286-3705-4252-8CD2-7AB9FE5E0C38}" dt="2018-02-10T09:47:42.213" v="700" actId="164"/>
          <ac:spMkLst>
            <pc:docMk/>
            <pc:sldMk cId="3082824196" sldId="571"/>
            <ac:spMk id="61" creationId="{BB8F02C8-F452-4A4F-B30C-2903C1088491}"/>
          </ac:spMkLst>
        </pc:spChg>
        <pc:spChg chg="add mod">
          <ac:chgData name="Takafumi Kawazoe" userId="1246e2b2-9091-4b74-bd73-7eaa9b36ff96" providerId="ADAL" clId="{F4D30286-3705-4252-8CD2-7AB9FE5E0C38}" dt="2018-02-10T09:47:42.213" v="700" actId="164"/>
          <ac:spMkLst>
            <pc:docMk/>
            <pc:sldMk cId="3082824196" sldId="571"/>
            <ac:spMk id="62" creationId="{2BC27A06-E774-44B0-8B30-3CC3F679034B}"/>
          </ac:spMkLst>
        </pc:spChg>
        <pc:spChg chg="add mod">
          <ac:chgData name="Takafumi Kawazoe" userId="1246e2b2-9091-4b74-bd73-7eaa9b36ff96" providerId="ADAL" clId="{F4D30286-3705-4252-8CD2-7AB9FE5E0C38}" dt="2018-02-10T09:47:42.213" v="700" actId="164"/>
          <ac:spMkLst>
            <pc:docMk/>
            <pc:sldMk cId="3082824196" sldId="571"/>
            <ac:spMk id="63" creationId="{1866157E-8513-4156-B838-4A745693D933}"/>
          </ac:spMkLst>
        </pc:spChg>
        <pc:spChg chg="mod topLvl">
          <ac:chgData name="Takafumi Kawazoe" userId="1246e2b2-9091-4b74-bd73-7eaa9b36ff96" providerId="ADAL" clId="{F4D30286-3705-4252-8CD2-7AB9FE5E0C38}" dt="2018-02-10T09:47:42.213" v="700" actId="164"/>
          <ac:spMkLst>
            <pc:docMk/>
            <pc:sldMk cId="3082824196" sldId="571"/>
            <ac:spMk id="66" creationId="{9572BA4A-BC78-4F7E-B36F-94B5DA083775}"/>
          </ac:spMkLst>
        </pc:spChg>
        <pc:spChg chg="mod topLvl">
          <ac:chgData name="Takafumi Kawazoe" userId="1246e2b2-9091-4b74-bd73-7eaa9b36ff96" providerId="ADAL" clId="{F4D30286-3705-4252-8CD2-7AB9FE5E0C38}" dt="2018-02-10T09:47:42.213" v="700" actId="164"/>
          <ac:spMkLst>
            <pc:docMk/>
            <pc:sldMk cId="3082824196" sldId="571"/>
            <ac:spMk id="67" creationId="{8C4CAC8E-168D-4DCF-8282-FA38D5000478}"/>
          </ac:spMkLst>
        </pc:spChg>
        <pc:spChg chg="add del mod topLvl">
          <ac:chgData name="Takafumi Kawazoe" userId="1246e2b2-9091-4b74-bd73-7eaa9b36ff96" providerId="ADAL" clId="{F4D30286-3705-4252-8CD2-7AB9FE5E0C38}" dt="2018-02-10T09:47:42.213" v="700" actId="164"/>
          <ac:spMkLst>
            <pc:docMk/>
            <pc:sldMk cId="3082824196" sldId="571"/>
            <ac:spMk id="68" creationId="{8C368D3B-E088-452B-B7FF-FCCBFE0DE5D9}"/>
          </ac:spMkLst>
        </pc:spChg>
        <pc:spChg chg="add del">
          <ac:chgData name="Takafumi Kawazoe" userId="1246e2b2-9091-4b74-bd73-7eaa9b36ff96" providerId="ADAL" clId="{F4D30286-3705-4252-8CD2-7AB9FE5E0C38}" dt="2018-02-10T09:01:28.427" v="223" actId="478"/>
          <ac:spMkLst>
            <pc:docMk/>
            <pc:sldMk cId="3082824196" sldId="571"/>
            <ac:spMk id="69" creationId="{3D0FB23E-8627-4BE8-8EBA-EFD286868AC1}"/>
          </ac:spMkLst>
        </pc:spChg>
        <pc:spChg chg="add mod">
          <ac:chgData name="Takafumi Kawazoe" userId="1246e2b2-9091-4b74-bd73-7eaa9b36ff96" providerId="ADAL" clId="{F4D30286-3705-4252-8CD2-7AB9FE5E0C38}" dt="2018-02-10T09:33:01.029" v="550" actId="1035"/>
          <ac:spMkLst>
            <pc:docMk/>
            <pc:sldMk cId="3082824196" sldId="571"/>
            <ac:spMk id="70" creationId="{F491B158-69DE-4BCD-A31A-55BEAD42D64E}"/>
          </ac:spMkLst>
        </pc:spChg>
        <pc:spChg chg="add mod">
          <ac:chgData name="Takafumi Kawazoe" userId="1246e2b2-9091-4b74-bd73-7eaa9b36ff96" providerId="ADAL" clId="{F4D30286-3705-4252-8CD2-7AB9FE5E0C38}" dt="2018-02-10T09:41:28.236" v="607" actId="113"/>
          <ac:spMkLst>
            <pc:docMk/>
            <pc:sldMk cId="3082824196" sldId="571"/>
            <ac:spMk id="71" creationId="{276E229E-F465-46C1-B464-227B44AB0C0E}"/>
          </ac:spMkLst>
        </pc:spChg>
        <pc:spChg chg="add mod">
          <ac:chgData name="Takafumi Kawazoe" userId="1246e2b2-9091-4b74-bd73-7eaa9b36ff96" providerId="ADAL" clId="{F4D30286-3705-4252-8CD2-7AB9FE5E0C38}" dt="2018-02-10T09:33:01.029" v="550" actId="1035"/>
          <ac:spMkLst>
            <pc:docMk/>
            <pc:sldMk cId="3082824196" sldId="571"/>
            <ac:spMk id="72" creationId="{F90DC5A0-8B76-4973-B787-F1CF6405740B}"/>
          </ac:spMkLst>
        </pc:spChg>
        <pc:spChg chg="add mod">
          <ac:chgData name="Takafumi Kawazoe" userId="1246e2b2-9091-4b74-bd73-7eaa9b36ff96" providerId="ADAL" clId="{F4D30286-3705-4252-8CD2-7AB9FE5E0C38}" dt="2018-02-10T09:33:01.029" v="550" actId="1035"/>
          <ac:spMkLst>
            <pc:docMk/>
            <pc:sldMk cId="3082824196" sldId="571"/>
            <ac:spMk id="73" creationId="{C6C2E38D-9450-487B-A95B-A2342182C62E}"/>
          </ac:spMkLst>
        </pc:spChg>
        <pc:spChg chg="add mod ord">
          <ac:chgData name="Takafumi Kawazoe" userId="1246e2b2-9091-4b74-bd73-7eaa9b36ff96" providerId="ADAL" clId="{F4D30286-3705-4252-8CD2-7AB9FE5E0C38}" dt="2018-02-10T09:38:46" v="578" actId="166"/>
          <ac:spMkLst>
            <pc:docMk/>
            <pc:sldMk cId="3082824196" sldId="571"/>
            <ac:spMk id="74" creationId="{7873AD13-35A2-4CA0-AE4F-6351CC5C3CE0}"/>
          </ac:spMkLst>
        </pc:spChg>
        <pc:spChg chg="add mod ord">
          <ac:chgData name="Takafumi Kawazoe" userId="1246e2b2-9091-4b74-bd73-7eaa9b36ff96" providerId="ADAL" clId="{F4D30286-3705-4252-8CD2-7AB9FE5E0C38}" dt="2018-02-10T09:39:08.768" v="580" actId="166"/>
          <ac:spMkLst>
            <pc:docMk/>
            <pc:sldMk cId="3082824196" sldId="571"/>
            <ac:spMk id="75" creationId="{36A8CB8C-6CC3-4488-89E9-DB6DBC0C54D8}"/>
          </ac:spMkLst>
        </pc:spChg>
        <pc:spChg chg="add mod ord">
          <ac:chgData name="Takafumi Kawazoe" userId="1246e2b2-9091-4b74-bd73-7eaa9b36ff96" providerId="ADAL" clId="{F4D30286-3705-4252-8CD2-7AB9FE5E0C38}" dt="2018-02-10T09:39:13.253" v="581" actId="166"/>
          <ac:spMkLst>
            <pc:docMk/>
            <pc:sldMk cId="3082824196" sldId="571"/>
            <ac:spMk id="76" creationId="{4AEF9D32-64A1-4DD4-8E09-B33A826B29A8}"/>
          </ac:spMkLst>
        </pc:spChg>
        <pc:spChg chg="add mod ord">
          <ac:chgData name="Takafumi Kawazoe" userId="1246e2b2-9091-4b74-bd73-7eaa9b36ff96" providerId="ADAL" clId="{F4D30286-3705-4252-8CD2-7AB9FE5E0C38}" dt="2018-02-10T09:39:18.300" v="582" actId="166"/>
          <ac:spMkLst>
            <pc:docMk/>
            <pc:sldMk cId="3082824196" sldId="571"/>
            <ac:spMk id="77" creationId="{1D52E5B4-9C93-4F37-9C79-5325B67A843C}"/>
          </ac:spMkLst>
        </pc:spChg>
        <pc:spChg chg="mod">
          <ac:chgData name="Takafumi Kawazoe" userId="1246e2b2-9091-4b74-bd73-7eaa9b36ff96" providerId="ADAL" clId="{F4D30286-3705-4252-8CD2-7AB9FE5E0C38}" dt="2018-02-10T09:33:01.029" v="550" actId="1035"/>
          <ac:spMkLst>
            <pc:docMk/>
            <pc:sldMk cId="3082824196" sldId="571"/>
            <ac:spMk id="78" creationId="{00000000-0000-0000-0000-000000000000}"/>
          </ac:spMkLst>
        </pc:spChg>
        <pc:spChg chg="add mod ord">
          <ac:chgData name="Takafumi Kawazoe" userId="1246e2b2-9091-4b74-bd73-7eaa9b36ff96" providerId="ADAL" clId="{F4D30286-3705-4252-8CD2-7AB9FE5E0C38}" dt="2018-02-10T09:39:27.957" v="585" actId="166"/>
          <ac:spMkLst>
            <pc:docMk/>
            <pc:sldMk cId="3082824196" sldId="571"/>
            <ac:spMk id="79" creationId="{6310B6F6-6C67-4E4F-A147-ECF94BB6B868}"/>
          </ac:spMkLst>
        </pc:spChg>
        <pc:spChg chg="add mod ord">
          <ac:chgData name="Takafumi Kawazoe" userId="1246e2b2-9091-4b74-bd73-7eaa9b36ff96" providerId="ADAL" clId="{F4D30286-3705-4252-8CD2-7AB9FE5E0C38}" dt="2018-02-10T09:39:25.035" v="584" actId="166"/>
          <ac:spMkLst>
            <pc:docMk/>
            <pc:sldMk cId="3082824196" sldId="571"/>
            <ac:spMk id="80" creationId="{8BD8A871-385E-4573-AE8A-0A2AA3D1C522}"/>
          </ac:spMkLst>
        </pc:spChg>
        <pc:spChg chg="add mod ord">
          <ac:chgData name="Takafumi Kawazoe" userId="1246e2b2-9091-4b74-bd73-7eaa9b36ff96" providerId="ADAL" clId="{F4D30286-3705-4252-8CD2-7AB9FE5E0C38}" dt="2018-02-10T09:39:22.082" v="583" actId="166"/>
          <ac:spMkLst>
            <pc:docMk/>
            <pc:sldMk cId="3082824196" sldId="571"/>
            <ac:spMk id="81" creationId="{EE6B833E-8428-4F6E-8530-65F42F054335}"/>
          </ac:spMkLst>
        </pc:spChg>
        <pc:spChg chg="add mod">
          <ac:chgData name="Takafumi Kawazoe" userId="1246e2b2-9091-4b74-bd73-7eaa9b36ff96" providerId="ADAL" clId="{F4D30286-3705-4252-8CD2-7AB9FE5E0C38}" dt="2018-02-10T09:33:01.029" v="550" actId="1035"/>
          <ac:spMkLst>
            <pc:docMk/>
            <pc:sldMk cId="3082824196" sldId="571"/>
            <ac:spMk id="82" creationId="{98939B74-FD29-4B71-ABDF-B2F3F98F7C59}"/>
          </ac:spMkLst>
        </pc:spChg>
        <pc:spChg chg="add mod">
          <ac:chgData name="Takafumi Kawazoe" userId="1246e2b2-9091-4b74-bd73-7eaa9b36ff96" providerId="ADAL" clId="{F4D30286-3705-4252-8CD2-7AB9FE5E0C38}" dt="2018-02-10T09:33:01.029" v="550" actId="1035"/>
          <ac:spMkLst>
            <pc:docMk/>
            <pc:sldMk cId="3082824196" sldId="571"/>
            <ac:spMk id="84" creationId="{08FDA298-C570-4D32-9AE1-66EE4660D6BB}"/>
          </ac:spMkLst>
        </pc:spChg>
        <pc:spChg chg="add del">
          <ac:chgData name="Takafumi Kawazoe" userId="1246e2b2-9091-4b74-bd73-7eaa9b36ff96" providerId="ADAL" clId="{F4D30286-3705-4252-8CD2-7AB9FE5E0C38}" dt="2018-02-10T16:58:57.686" v="1566" actId="1076"/>
          <ac:spMkLst>
            <pc:docMk/>
            <pc:sldMk cId="3082824196" sldId="571"/>
            <ac:spMk id="89" creationId="{74D1B682-E206-46C9-AC14-B6EEB0B9875F}"/>
          </ac:spMkLst>
        </pc:spChg>
        <pc:spChg chg="mod">
          <ac:chgData name="Takafumi Kawazoe" userId="1246e2b2-9091-4b74-bd73-7eaa9b36ff96" providerId="ADAL" clId="{F4D30286-3705-4252-8CD2-7AB9FE5E0C38}" dt="2018-02-10T09:33:01.029" v="550" actId="1035"/>
          <ac:spMkLst>
            <pc:docMk/>
            <pc:sldMk cId="3082824196" sldId="571"/>
            <ac:spMk id="92" creationId="{00000000-0000-0000-0000-000000000000}"/>
          </ac:spMkLst>
        </pc:spChg>
        <pc:spChg chg="mod">
          <ac:chgData name="Takafumi Kawazoe" userId="1246e2b2-9091-4b74-bd73-7eaa9b36ff96" providerId="ADAL" clId="{F4D30286-3705-4252-8CD2-7AB9FE5E0C38}" dt="2018-02-11T03:41:52.845" v="2049" actId="1037"/>
          <ac:spMkLst>
            <pc:docMk/>
            <pc:sldMk cId="3082824196" sldId="571"/>
            <ac:spMk id="93" creationId="{00000000-0000-0000-0000-000000000000}"/>
          </ac:spMkLst>
        </pc:spChg>
        <pc:spChg chg="add mod">
          <ac:chgData name="Takafumi Kawazoe" userId="1246e2b2-9091-4b74-bd73-7eaa9b36ff96" providerId="ADAL" clId="{F4D30286-3705-4252-8CD2-7AB9FE5E0C38}" dt="2018-02-10T09:33:09.827" v="551" actId="14100"/>
          <ac:spMkLst>
            <pc:docMk/>
            <pc:sldMk cId="3082824196" sldId="571"/>
            <ac:spMk id="94" creationId="{EA6BA255-13D6-46A2-979A-3B7662E335A2}"/>
          </ac:spMkLst>
        </pc:spChg>
        <pc:spChg chg="add mod">
          <ac:chgData name="Takafumi Kawazoe" userId="1246e2b2-9091-4b74-bd73-7eaa9b36ff96" providerId="ADAL" clId="{F4D30286-3705-4252-8CD2-7AB9FE5E0C38}" dt="2018-02-10T09:47:46.932" v="702" actId="1076"/>
          <ac:spMkLst>
            <pc:docMk/>
            <pc:sldMk cId="3082824196" sldId="571"/>
            <ac:spMk id="95" creationId="{74E8C336-5860-4EC4-8666-3CA158157C05}"/>
          </ac:spMkLst>
        </pc:spChg>
        <pc:spChg chg="add mod">
          <ac:chgData name="Takafumi Kawazoe" userId="1246e2b2-9091-4b74-bd73-7eaa9b36ff96" providerId="ADAL" clId="{F4D30286-3705-4252-8CD2-7AB9FE5E0C38}" dt="2018-02-10T09:33:01.029" v="550" actId="1035"/>
          <ac:spMkLst>
            <pc:docMk/>
            <pc:sldMk cId="3082824196" sldId="571"/>
            <ac:spMk id="96" creationId="{56A02802-08D1-43F5-BCF8-CEDC441AF5ED}"/>
          </ac:spMkLst>
        </pc:spChg>
        <pc:spChg chg="add mod ord">
          <ac:chgData name="Takafumi Kawazoe" userId="1246e2b2-9091-4b74-bd73-7eaa9b36ff96" providerId="ADAL" clId="{F4D30286-3705-4252-8CD2-7AB9FE5E0C38}" dt="2018-02-10T09:36:04.705" v="571" actId="113"/>
          <ac:spMkLst>
            <pc:docMk/>
            <pc:sldMk cId="3082824196" sldId="571"/>
            <ac:spMk id="97" creationId="{9F0C6CE2-0175-4685-9B5C-92CB4782715B}"/>
          </ac:spMkLst>
        </pc:spChg>
        <pc:spChg chg="add mod ord">
          <ac:chgData name="Takafumi Kawazoe" userId="1246e2b2-9091-4b74-bd73-7eaa9b36ff96" providerId="ADAL" clId="{F4D30286-3705-4252-8CD2-7AB9FE5E0C38}" dt="2018-02-10T09:39:40.287" v="586" actId="166"/>
          <ac:spMkLst>
            <pc:docMk/>
            <pc:sldMk cId="3082824196" sldId="571"/>
            <ac:spMk id="99" creationId="{81F93F7C-C999-4834-A175-7CB4D7052191}"/>
          </ac:spMkLst>
        </pc:spChg>
        <pc:spChg chg="mod">
          <ac:chgData name="Takafumi Kawazoe" userId="1246e2b2-9091-4b74-bd73-7eaa9b36ff96" providerId="ADAL" clId="{F4D30286-3705-4252-8CD2-7AB9FE5E0C38}" dt="2018-02-10T09:33:01.029" v="550" actId="1035"/>
          <ac:spMkLst>
            <pc:docMk/>
            <pc:sldMk cId="3082824196" sldId="571"/>
            <ac:spMk id="100" creationId="{00000000-0000-0000-0000-000000000000}"/>
          </ac:spMkLst>
        </pc:spChg>
        <pc:spChg chg="mod">
          <ac:chgData name="Takafumi Kawazoe" userId="1246e2b2-9091-4b74-bd73-7eaa9b36ff96" providerId="ADAL" clId="{F4D30286-3705-4252-8CD2-7AB9FE5E0C38}" dt="2018-02-10T09:33:01.029" v="550" actId="1035"/>
          <ac:spMkLst>
            <pc:docMk/>
            <pc:sldMk cId="3082824196" sldId="571"/>
            <ac:spMk id="101" creationId="{00000000-0000-0000-0000-000000000000}"/>
          </ac:spMkLst>
        </pc:spChg>
        <pc:spChg chg="mod">
          <ac:chgData name="Takafumi Kawazoe" userId="1246e2b2-9091-4b74-bd73-7eaa9b36ff96" providerId="ADAL" clId="{F4D30286-3705-4252-8CD2-7AB9FE5E0C38}" dt="2018-02-10T09:33:01.029" v="550" actId="1035"/>
          <ac:spMkLst>
            <pc:docMk/>
            <pc:sldMk cId="3082824196" sldId="571"/>
            <ac:spMk id="102" creationId="{00000000-0000-0000-0000-000000000000}"/>
          </ac:spMkLst>
        </pc:spChg>
        <pc:spChg chg="mod">
          <ac:chgData name="Takafumi Kawazoe" userId="1246e2b2-9091-4b74-bd73-7eaa9b36ff96" providerId="ADAL" clId="{F4D30286-3705-4252-8CD2-7AB9FE5E0C38}" dt="2018-02-10T09:33:01.029" v="550" actId="1035"/>
          <ac:spMkLst>
            <pc:docMk/>
            <pc:sldMk cId="3082824196" sldId="571"/>
            <ac:spMk id="103" creationId="{00000000-0000-0000-0000-000000000000}"/>
          </ac:spMkLst>
        </pc:spChg>
        <pc:spChg chg="mod">
          <ac:chgData name="Takafumi Kawazoe" userId="1246e2b2-9091-4b74-bd73-7eaa9b36ff96" providerId="ADAL" clId="{F4D30286-3705-4252-8CD2-7AB9FE5E0C38}" dt="2018-02-10T09:33:01.029" v="550" actId="1035"/>
          <ac:spMkLst>
            <pc:docMk/>
            <pc:sldMk cId="3082824196" sldId="571"/>
            <ac:spMk id="104" creationId="{00000000-0000-0000-0000-000000000000}"/>
          </ac:spMkLst>
        </pc:spChg>
        <pc:spChg chg="mod">
          <ac:chgData name="Takafumi Kawazoe" userId="1246e2b2-9091-4b74-bd73-7eaa9b36ff96" providerId="ADAL" clId="{F4D30286-3705-4252-8CD2-7AB9FE5E0C38}" dt="2018-02-10T09:33:01.029" v="550" actId="1035"/>
          <ac:spMkLst>
            <pc:docMk/>
            <pc:sldMk cId="3082824196" sldId="571"/>
            <ac:spMk id="105" creationId="{00000000-0000-0000-0000-000000000000}"/>
          </ac:spMkLst>
        </pc:spChg>
        <pc:spChg chg="mod">
          <ac:chgData name="Takafumi Kawazoe" userId="1246e2b2-9091-4b74-bd73-7eaa9b36ff96" providerId="ADAL" clId="{F4D30286-3705-4252-8CD2-7AB9FE5E0C38}" dt="2018-02-10T09:33:01.029" v="550" actId="1035"/>
          <ac:spMkLst>
            <pc:docMk/>
            <pc:sldMk cId="3082824196" sldId="571"/>
            <ac:spMk id="107" creationId="{00000000-0000-0000-0000-000000000000}"/>
          </ac:spMkLst>
        </pc:spChg>
        <pc:spChg chg="mod">
          <ac:chgData name="Takafumi Kawazoe" userId="1246e2b2-9091-4b74-bd73-7eaa9b36ff96" providerId="ADAL" clId="{F4D30286-3705-4252-8CD2-7AB9FE5E0C38}" dt="2018-02-10T09:33:01.029" v="550" actId="1035"/>
          <ac:spMkLst>
            <pc:docMk/>
            <pc:sldMk cId="3082824196" sldId="571"/>
            <ac:spMk id="109" creationId="{00000000-0000-0000-0000-000000000000}"/>
          </ac:spMkLst>
        </pc:spChg>
        <pc:spChg chg="mod">
          <ac:chgData name="Takafumi Kawazoe" userId="1246e2b2-9091-4b74-bd73-7eaa9b36ff96" providerId="ADAL" clId="{F4D30286-3705-4252-8CD2-7AB9FE5E0C38}" dt="2018-02-10T09:33:01.029" v="550" actId="1035"/>
          <ac:spMkLst>
            <pc:docMk/>
            <pc:sldMk cId="3082824196" sldId="571"/>
            <ac:spMk id="110" creationId="{00000000-0000-0000-0000-000000000000}"/>
          </ac:spMkLst>
        </pc:spChg>
        <pc:spChg chg="mod">
          <ac:chgData name="Takafumi Kawazoe" userId="1246e2b2-9091-4b74-bd73-7eaa9b36ff96" providerId="ADAL" clId="{F4D30286-3705-4252-8CD2-7AB9FE5E0C38}" dt="2018-02-10T09:33:01.029" v="550" actId="1035"/>
          <ac:spMkLst>
            <pc:docMk/>
            <pc:sldMk cId="3082824196" sldId="571"/>
            <ac:spMk id="111" creationId="{00000000-0000-0000-0000-000000000000}"/>
          </ac:spMkLst>
        </pc:spChg>
        <pc:spChg chg="mod">
          <ac:chgData name="Takafumi Kawazoe" userId="1246e2b2-9091-4b74-bd73-7eaa9b36ff96" providerId="ADAL" clId="{F4D30286-3705-4252-8CD2-7AB9FE5E0C38}" dt="2018-02-10T09:33:01.029" v="550" actId="1035"/>
          <ac:spMkLst>
            <pc:docMk/>
            <pc:sldMk cId="3082824196" sldId="571"/>
            <ac:spMk id="113" creationId="{00000000-0000-0000-0000-000000000000}"/>
          </ac:spMkLst>
        </pc:spChg>
        <pc:spChg chg="add mod">
          <ac:chgData name="Takafumi Kawazoe" userId="1246e2b2-9091-4b74-bd73-7eaa9b36ff96" providerId="ADAL" clId="{F4D30286-3705-4252-8CD2-7AB9FE5E0C38}" dt="2018-02-10T09:47:42.213" v="700" actId="164"/>
          <ac:spMkLst>
            <pc:docMk/>
            <pc:sldMk cId="3082824196" sldId="571"/>
            <ac:spMk id="120" creationId="{951E2700-6456-4DCF-A4A7-DEF9CCAED049}"/>
          </ac:spMkLst>
        </pc:spChg>
        <pc:spChg chg="mod">
          <ac:chgData name="Takafumi Kawazoe" userId="1246e2b2-9091-4b74-bd73-7eaa9b36ff96" providerId="ADAL" clId="{F4D30286-3705-4252-8CD2-7AB9FE5E0C38}" dt="2018-02-10T09:33:01.029" v="550" actId="1035"/>
          <ac:spMkLst>
            <pc:docMk/>
            <pc:sldMk cId="3082824196" sldId="571"/>
            <ac:spMk id="121" creationId="{00000000-0000-0000-0000-000000000000}"/>
          </ac:spMkLst>
        </pc:spChg>
        <pc:spChg chg="mod">
          <ac:chgData name="Takafumi Kawazoe" userId="1246e2b2-9091-4b74-bd73-7eaa9b36ff96" providerId="ADAL" clId="{F4D30286-3705-4252-8CD2-7AB9FE5E0C38}" dt="2018-02-10T09:33:01.029" v="550" actId="1035"/>
          <ac:spMkLst>
            <pc:docMk/>
            <pc:sldMk cId="3082824196" sldId="571"/>
            <ac:spMk id="122" creationId="{00000000-0000-0000-0000-000000000000}"/>
          </ac:spMkLst>
        </pc:spChg>
        <pc:spChg chg="mod">
          <ac:chgData name="Takafumi Kawazoe" userId="1246e2b2-9091-4b74-bd73-7eaa9b36ff96" providerId="ADAL" clId="{F4D30286-3705-4252-8CD2-7AB9FE5E0C38}" dt="2018-02-10T09:33:01.029" v="550" actId="1035"/>
          <ac:spMkLst>
            <pc:docMk/>
            <pc:sldMk cId="3082824196" sldId="571"/>
            <ac:spMk id="123" creationId="{00000000-0000-0000-0000-000000000000}"/>
          </ac:spMkLst>
        </pc:spChg>
        <pc:spChg chg="mod">
          <ac:chgData name="Takafumi Kawazoe" userId="1246e2b2-9091-4b74-bd73-7eaa9b36ff96" providerId="ADAL" clId="{F4D30286-3705-4252-8CD2-7AB9FE5E0C38}" dt="2018-02-10T09:33:01.029" v="550" actId="1035"/>
          <ac:spMkLst>
            <pc:docMk/>
            <pc:sldMk cId="3082824196" sldId="571"/>
            <ac:spMk id="124" creationId="{00000000-0000-0000-0000-000000000000}"/>
          </ac:spMkLst>
        </pc:spChg>
        <pc:spChg chg="mod ord">
          <ac:chgData name="Takafumi Kawazoe" userId="1246e2b2-9091-4b74-bd73-7eaa9b36ff96" providerId="ADAL" clId="{F4D30286-3705-4252-8CD2-7AB9FE5E0C38}" dt="2018-02-10T09:33:01.029" v="550" actId="1035"/>
          <ac:spMkLst>
            <pc:docMk/>
            <pc:sldMk cId="3082824196" sldId="571"/>
            <ac:spMk id="125" creationId="{00000000-0000-0000-0000-000000000000}"/>
          </ac:spMkLst>
        </pc:spChg>
        <pc:spChg chg="del">
          <ac:chgData name="Takafumi Kawazoe" userId="1246e2b2-9091-4b74-bd73-7eaa9b36ff96" providerId="ADAL" clId="{F4D30286-3705-4252-8CD2-7AB9FE5E0C38}" dt="2018-02-10T08:43:30.313" v="40" actId="478"/>
          <ac:spMkLst>
            <pc:docMk/>
            <pc:sldMk cId="3082824196" sldId="571"/>
            <ac:spMk id="126" creationId="{00000000-0000-0000-0000-000000000000}"/>
          </ac:spMkLst>
        </pc:spChg>
        <pc:spChg chg="mod">
          <ac:chgData name="Takafumi Kawazoe" userId="1246e2b2-9091-4b74-bd73-7eaa9b36ff96" providerId="ADAL" clId="{F4D30286-3705-4252-8CD2-7AB9FE5E0C38}" dt="2018-02-10T09:33:01.029" v="550" actId="1035"/>
          <ac:spMkLst>
            <pc:docMk/>
            <pc:sldMk cId="3082824196" sldId="571"/>
            <ac:spMk id="127" creationId="{00000000-0000-0000-0000-000000000000}"/>
          </ac:spMkLst>
        </pc:spChg>
        <pc:spChg chg="add mod">
          <ac:chgData name="Takafumi Kawazoe" userId="1246e2b2-9091-4b74-bd73-7eaa9b36ff96" providerId="ADAL" clId="{F4D30286-3705-4252-8CD2-7AB9FE5E0C38}" dt="2018-02-10T09:47:42.213" v="700" actId="164"/>
          <ac:spMkLst>
            <pc:docMk/>
            <pc:sldMk cId="3082824196" sldId="571"/>
            <ac:spMk id="128" creationId="{D5EA5D35-E003-432A-BC08-973549BE3B28}"/>
          </ac:spMkLst>
        </pc:spChg>
        <pc:spChg chg="mod">
          <ac:chgData name="Takafumi Kawazoe" userId="1246e2b2-9091-4b74-bd73-7eaa9b36ff96" providerId="ADAL" clId="{F4D30286-3705-4252-8CD2-7AB9FE5E0C38}" dt="2018-02-10T09:33:01.029" v="550" actId="1035"/>
          <ac:spMkLst>
            <pc:docMk/>
            <pc:sldMk cId="3082824196" sldId="571"/>
            <ac:spMk id="129" creationId="{00000000-0000-0000-0000-000000000000}"/>
          </ac:spMkLst>
        </pc:spChg>
        <pc:spChg chg="add del mod">
          <ac:chgData name="Takafumi Kawazoe" userId="1246e2b2-9091-4b74-bd73-7eaa9b36ff96" providerId="ADAL" clId="{F4D30286-3705-4252-8CD2-7AB9FE5E0C38}" dt="2018-02-10T09:46:05.734" v="682" actId="113"/>
          <ac:spMkLst>
            <pc:docMk/>
            <pc:sldMk cId="3082824196" sldId="571"/>
            <ac:spMk id="130" creationId="{090FF5AE-D76D-4926-8393-1B10EFFBCA1B}"/>
          </ac:spMkLst>
        </pc:spChg>
        <pc:spChg chg="add del mod">
          <ac:chgData name="Takafumi Kawazoe" userId="1246e2b2-9091-4b74-bd73-7eaa9b36ff96" providerId="ADAL" clId="{F4D30286-3705-4252-8CD2-7AB9FE5E0C38}" dt="2018-02-10T10:13:57.920" v="891" actId="113"/>
          <ac:spMkLst>
            <pc:docMk/>
            <pc:sldMk cId="3082824196" sldId="571"/>
            <ac:spMk id="131" creationId="{FB629BA1-D969-457D-B179-E5334F822AB5}"/>
          </ac:spMkLst>
        </pc:spChg>
        <pc:spChg chg="mod ord">
          <ac:chgData name="Takafumi Kawazoe" userId="1246e2b2-9091-4b74-bd73-7eaa9b36ff96" providerId="ADAL" clId="{F4D30286-3705-4252-8CD2-7AB9FE5E0C38}" dt="2018-02-10T09:33:01.029" v="550" actId="1035"/>
          <ac:spMkLst>
            <pc:docMk/>
            <pc:sldMk cId="3082824196" sldId="571"/>
            <ac:spMk id="132" creationId="{00000000-0000-0000-0000-000000000000}"/>
          </ac:spMkLst>
        </pc:spChg>
        <pc:spChg chg="mod">
          <ac:chgData name="Takafumi Kawazoe" userId="1246e2b2-9091-4b74-bd73-7eaa9b36ff96" providerId="ADAL" clId="{F4D30286-3705-4252-8CD2-7AB9FE5E0C38}" dt="2018-02-10T09:33:01.029" v="550" actId="1035"/>
          <ac:spMkLst>
            <pc:docMk/>
            <pc:sldMk cId="3082824196" sldId="571"/>
            <ac:spMk id="133" creationId="{00000000-0000-0000-0000-000000000000}"/>
          </ac:spMkLst>
        </pc:spChg>
        <pc:spChg chg="add del mod">
          <ac:chgData name="Takafumi Kawazoe" userId="1246e2b2-9091-4b74-bd73-7eaa9b36ff96" providerId="ADAL" clId="{F4D30286-3705-4252-8CD2-7AB9FE5E0C38}" dt="2018-02-10T10:28:58.218" v="1089" actId="478"/>
          <ac:spMkLst>
            <pc:docMk/>
            <pc:sldMk cId="3082824196" sldId="571"/>
            <ac:spMk id="135" creationId="{13E7734F-4EE6-44AC-9A4A-96995085E30C}"/>
          </ac:spMkLst>
        </pc:spChg>
        <pc:spChg chg="mod">
          <ac:chgData name="Takafumi Kawazoe" userId="1246e2b2-9091-4b74-bd73-7eaa9b36ff96" providerId="ADAL" clId="{F4D30286-3705-4252-8CD2-7AB9FE5E0C38}" dt="2018-02-10T09:33:01.029" v="550" actId="1035"/>
          <ac:spMkLst>
            <pc:docMk/>
            <pc:sldMk cId="3082824196" sldId="571"/>
            <ac:spMk id="136" creationId="{00000000-0000-0000-0000-000000000000}"/>
          </ac:spMkLst>
        </pc:spChg>
        <pc:spChg chg="add mod">
          <ac:chgData name="Takafumi Kawazoe" userId="1246e2b2-9091-4b74-bd73-7eaa9b36ff96" providerId="ADAL" clId="{F4D30286-3705-4252-8CD2-7AB9FE5E0C38}" dt="2018-02-10T09:55:50.722" v="838" actId="1076"/>
          <ac:spMkLst>
            <pc:docMk/>
            <pc:sldMk cId="3082824196" sldId="571"/>
            <ac:spMk id="137" creationId="{C525C876-6F1C-4027-87D6-0BB3FC671B8F}"/>
          </ac:spMkLst>
        </pc:spChg>
        <pc:spChg chg="add del mod">
          <ac:chgData name="Takafumi Kawazoe" userId="1246e2b2-9091-4b74-bd73-7eaa9b36ff96" providerId="ADAL" clId="{F4D30286-3705-4252-8CD2-7AB9FE5E0C38}" dt="2018-02-10T10:28:58.218" v="1089" actId="478"/>
          <ac:spMkLst>
            <pc:docMk/>
            <pc:sldMk cId="3082824196" sldId="571"/>
            <ac:spMk id="138" creationId="{22E394A3-2417-4790-AA97-054FF2AF127A}"/>
          </ac:spMkLst>
        </pc:spChg>
        <pc:spChg chg="add del">
          <ac:chgData name="Takafumi Kawazoe" userId="1246e2b2-9091-4b74-bd73-7eaa9b36ff96" providerId="ADAL" clId="{F4D30286-3705-4252-8CD2-7AB9FE5E0C38}" dt="2018-02-10T10:13:37.558" v="849" actId="113"/>
          <ac:spMkLst>
            <pc:docMk/>
            <pc:sldMk cId="3082824196" sldId="571"/>
            <ac:spMk id="139" creationId="{FD4A1D62-578C-486E-8149-923D75AE7C0A}"/>
          </ac:spMkLst>
        </pc:spChg>
        <pc:spChg chg="mod ord">
          <ac:chgData name="Takafumi Kawazoe" userId="1246e2b2-9091-4b74-bd73-7eaa9b36ff96" providerId="ADAL" clId="{F4D30286-3705-4252-8CD2-7AB9FE5E0C38}" dt="2018-02-10T11:43:14.702" v="1349" actId="113"/>
          <ac:spMkLst>
            <pc:docMk/>
            <pc:sldMk cId="3082824196" sldId="571"/>
            <ac:spMk id="140" creationId="{00000000-0000-0000-0000-000000000000}"/>
          </ac:spMkLst>
        </pc:spChg>
        <pc:spChg chg="del mod">
          <ac:chgData name="Takafumi Kawazoe" userId="1246e2b2-9091-4b74-bd73-7eaa9b36ff96" providerId="ADAL" clId="{F4D30286-3705-4252-8CD2-7AB9FE5E0C38}" dt="2018-02-10T10:24:55.099" v="976" actId="478"/>
          <ac:spMkLst>
            <pc:docMk/>
            <pc:sldMk cId="3082824196" sldId="571"/>
            <ac:spMk id="141" creationId="{00000000-0000-0000-0000-000000000000}"/>
          </ac:spMkLst>
        </pc:spChg>
        <pc:spChg chg="del mod">
          <ac:chgData name="Takafumi Kawazoe" userId="1246e2b2-9091-4b74-bd73-7eaa9b36ff96" providerId="ADAL" clId="{F4D30286-3705-4252-8CD2-7AB9FE5E0C38}" dt="2018-02-10T10:24:48.973" v="973" actId="478"/>
          <ac:spMkLst>
            <pc:docMk/>
            <pc:sldMk cId="3082824196" sldId="571"/>
            <ac:spMk id="142" creationId="{00000000-0000-0000-0000-000000000000}"/>
          </ac:spMkLst>
        </pc:spChg>
        <pc:spChg chg="mod">
          <ac:chgData name="Takafumi Kawazoe" userId="1246e2b2-9091-4b74-bd73-7eaa9b36ff96" providerId="ADAL" clId="{F4D30286-3705-4252-8CD2-7AB9FE5E0C38}" dt="2018-02-10T09:33:01.029" v="550" actId="1035"/>
          <ac:spMkLst>
            <pc:docMk/>
            <pc:sldMk cId="3082824196" sldId="571"/>
            <ac:spMk id="143" creationId="{00000000-0000-0000-0000-000000000000}"/>
          </ac:spMkLst>
        </pc:spChg>
        <pc:spChg chg="add del mod">
          <ac:chgData name="Takafumi Kawazoe" userId="1246e2b2-9091-4b74-bd73-7eaa9b36ff96" providerId="ADAL" clId="{F4D30286-3705-4252-8CD2-7AB9FE5E0C38}" dt="2018-02-10T10:28:58.218" v="1089" actId="478"/>
          <ac:spMkLst>
            <pc:docMk/>
            <pc:sldMk cId="3082824196" sldId="571"/>
            <ac:spMk id="144" creationId="{6EF784CF-5A30-48B9-9FE5-2445A8097BA5}"/>
          </ac:spMkLst>
        </pc:spChg>
        <pc:spChg chg="mod">
          <ac:chgData name="Takafumi Kawazoe" userId="1246e2b2-9091-4b74-bd73-7eaa9b36ff96" providerId="ADAL" clId="{F4D30286-3705-4252-8CD2-7AB9FE5E0C38}" dt="2018-02-10T09:33:01.029" v="550" actId="1035"/>
          <ac:spMkLst>
            <pc:docMk/>
            <pc:sldMk cId="3082824196" sldId="571"/>
            <ac:spMk id="145" creationId="{00000000-0000-0000-0000-000000000000}"/>
          </ac:spMkLst>
        </pc:spChg>
        <pc:spChg chg="mod">
          <ac:chgData name="Takafumi Kawazoe" userId="1246e2b2-9091-4b74-bd73-7eaa9b36ff96" providerId="ADAL" clId="{F4D30286-3705-4252-8CD2-7AB9FE5E0C38}" dt="2018-02-10T09:33:01.029" v="550" actId="1035"/>
          <ac:spMkLst>
            <pc:docMk/>
            <pc:sldMk cId="3082824196" sldId="571"/>
            <ac:spMk id="146" creationId="{00000000-0000-0000-0000-000000000000}"/>
          </ac:spMkLst>
        </pc:spChg>
        <pc:spChg chg="mod">
          <ac:chgData name="Takafumi Kawazoe" userId="1246e2b2-9091-4b74-bd73-7eaa9b36ff96" providerId="ADAL" clId="{F4D30286-3705-4252-8CD2-7AB9FE5E0C38}" dt="2018-02-10T09:33:01.029" v="550" actId="1035"/>
          <ac:spMkLst>
            <pc:docMk/>
            <pc:sldMk cId="3082824196" sldId="571"/>
            <ac:spMk id="147" creationId="{00000000-0000-0000-0000-000000000000}"/>
          </ac:spMkLst>
        </pc:spChg>
        <pc:spChg chg="mod">
          <ac:chgData name="Takafumi Kawazoe" userId="1246e2b2-9091-4b74-bd73-7eaa9b36ff96" providerId="ADAL" clId="{F4D30286-3705-4252-8CD2-7AB9FE5E0C38}" dt="2018-02-10T09:33:01.029" v="550" actId="1035"/>
          <ac:spMkLst>
            <pc:docMk/>
            <pc:sldMk cId="3082824196" sldId="571"/>
            <ac:spMk id="148" creationId="{00000000-0000-0000-0000-000000000000}"/>
          </ac:spMkLst>
        </pc:spChg>
        <pc:spChg chg="add del mod">
          <ac:chgData name="Takafumi Kawazoe" userId="1246e2b2-9091-4b74-bd73-7eaa9b36ff96" providerId="ADAL" clId="{F4D30286-3705-4252-8CD2-7AB9FE5E0C38}" dt="2018-02-10T10:28:58.218" v="1089" actId="478"/>
          <ac:spMkLst>
            <pc:docMk/>
            <pc:sldMk cId="3082824196" sldId="571"/>
            <ac:spMk id="150" creationId="{4EDF208D-959D-4BBF-94BA-4FC9D0A9864A}"/>
          </ac:spMkLst>
        </pc:spChg>
        <pc:spChg chg="del">
          <ac:chgData name="Takafumi Kawazoe" userId="1246e2b2-9091-4b74-bd73-7eaa9b36ff96" providerId="ADAL" clId="{F4D30286-3705-4252-8CD2-7AB9FE5E0C38}" dt="2018-02-10T08:43:38.150" v="42" actId="478"/>
          <ac:spMkLst>
            <pc:docMk/>
            <pc:sldMk cId="3082824196" sldId="571"/>
            <ac:spMk id="151" creationId="{00000000-0000-0000-0000-000000000000}"/>
          </ac:spMkLst>
        </pc:spChg>
        <pc:spChg chg="del">
          <ac:chgData name="Takafumi Kawazoe" userId="1246e2b2-9091-4b74-bd73-7eaa9b36ff96" providerId="ADAL" clId="{F4D30286-3705-4252-8CD2-7AB9FE5E0C38}" dt="2018-02-10T08:43:38.150" v="42" actId="478"/>
          <ac:spMkLst>
            <pc:docMk/>
            <pc:sldMk cId="3082824196" sldId="571"/>
            <ac:spMk id="152" creationId="{00000000-0000-0000-0000-000000000000}"/>
          </ac:spMkLst>
        </pc:spChg>
        <pc:spChg chg="del">
          <ac:chgData name="Takafumi Kawazoe" userId="1246e2b2-9091-4b74-bd73-7eaa9b36ff96" providerId="ADAL" clId="{F4D30286-3705-4252-8CD2-7AB9FE5E0C38}" dt="2018-02-10T08:43:38.150" v="42" actId="478"/>
          <ac:spMkLst>
            <pc:docMk/>
            <pc:sldMk cId="3082824196" sldId="571"/>
            <ac:spMk id="153" creationId="{00000000-0000-0000-0000-000000000000}"/>
          </ac:spMkLst>
        </pc:spChg>
        <pc:spChg chg="mod ord">
          <ac:chgData name="Takafumi Kawazoe" userId="1246e2b2-9091-4b74-bd73-7eaa9b36ff96" providerId="ADAL" clId="{F4D30286-3705-4252-8CD2-7AB9FE5E0C38}" dt="2018-02-10T09:38:54.516" v="579" actId="166"/>
          <ac:spMkLst>
            <pc:docMk/>
            <pc:sldMk cId="3082824196" sldId="571"/>
            <ac:spMk id="154" creationId="{00000000-0000-0000-0000-000000000000}"/>
          </ac:spMkLst>
        </pc:spChg>
        <pc:spChg chg="add del mod">
          <ac:chgData name="Takafumi Kawazoe" userId="1246e2b2-9091-4b74-bd73-7eaa9b36ff96" providerId="ADAL" clId="{F4D30286-3705-4252-8CD2-7AB9FE5E0C38}" dt="2018-02-10T11:19:37.800" v="1175" actId="478"/>
          <ac:spMkLst>
            <pc:docMk/>
            <pc:sldMk cId="3082824196" sldId="571"/>
            <ac:spMk id="155" creationId="{73AEEF9D-743F-44CF-9034-CF121930D241}"/>
          </ac:spMkLst>
        </pc:spChg>
        <pc:spChg chg="add">
          <ac:chgData name="Takafumi Kawazoe" userId="1246e2b2-9091-4b74-bd73-7eaa9b36ff96" providerId="ADAL" clId="{F4D30286-3705-4252-8CD2-7AB9FE5E0C38}" dt="2018-02-10T10:28:59.140" v="1090" actId="113"/>
          <ac:spMkLst>
            <pc:docMk/>
            <pc:sldMk cId="3082824196" sldId="571"/>
            <ac:spMk id="156" creationId="{49A67C2E-B5B8-46D8-91EB-41B05780125B}"/>
          </ac:spMkLst>
        </pc:spChg>
        <pc:spChg chg="add">
          <ac:chgData name="Takafumi Kawazoe" userId="1246e2b2-9091-4b74-bd73-7eaa9b36ff96" providerId="ADAL" clId="{F4D30286-3705-4252-8CD2-7AB9FE5E0C38}" dt="2018-02-10T10:28:59.140" v="1090" actId="113"/>
          <ac:spMkLst>
            <pc:docMk/>
            <pc:sldMk cId="3082824196" sldId="571"/>
            <ac:spMk id="157" creationId="{FBB52147-4354-4BBF-9275-EE0D8D9EA910}"/>
          </ac:spMkLst>
        </pc:spChg>
        <pc:spChg chg="add">
          <ac:chgData name="Takafumi Kawazoe" userId="1246e2b2-9091-4b74-bd73-7eaa9b36ff96" providerId="ADAL" clId="{F4D30286-3705-4252-8CD2-7AB9FE5E0C38}" dt="2018-02-10T10:28:59.140" v="1090" actId="113"/>
          <ac:spMkLst>
            <pc:docMk/>
            <pc:sldMk cId="3082824196" sldId="571"/>
            <ac:spMk id="158" creationId="{26395CC9-3123-42C7-AAD3-8BFB1CEE8CC6}"/>
          </ac:spMkLst>
        </pc:spChg>
        <pc:spChg chg="add mod">
          <ac:chgData name="Takafumi Kawazoe" userId="1246e2b2-9091-4b74-bd73-7eaa9b36ff96" providerId="ADAL" clId="{F4D30286-3705-4252-8CD2-7AB9FE5E0C38}" dt="2018-02-10T11:21:09.669" v="1193" actId="113"/>
          <ac:spMkLst>
            <pc:docMk/>
            <pc:sldMk cId="3082824196" sldId="571"/>
            <ac:spMk id="159" creationId="{D68C3429-730D-4D4F-B48D-BF8E641C919B}"/>
          </ac:spMkLst>
        </pc:spChg>
        <pc:spChg chg="add mod">
          <ac:chgData name="Takafumi Kawazoe" userId="1246e2b2-9091-4b74-bd73-7eaa9b36ff96" providerId="ADAL" clId="{F4D30286-3705-4252-8CD2-7AB9FE5E0C38}" dt="2018-02-10T11:20:23.399" v="1177" actId="1076"/>
          <ac:spMkLst>
            <pc:docMk/>
            <pc:sldMk cId="3082824196" sldId="571"/>
            <ac:spMk id="160" creationId="{6D4811F3-171B-4B1D-958E-785A90D9F2A7}"/>
          </ac:spMkLst>
        </pc:spChg>
        <pc:spChg chg="add mod">
          <ac:chgData name="Takafumi Kawazoe" userId="1246e2b2-9091-4b74-bd73-7eaa9b36ff96" providerId="ADAL" clId="{F4D30286-3705-4252-8CD2-7AB9FE5E0C38}" dt="2018-02-10T11:20:41.526" v="1179" actId="1076"/>
          <ac:spMkLst>
            <pc:docMk/>
            <pc:sldMk cId="3082824196" sldId="571"/>
            <ac:spMk id="161" creationId="{E2A11C96-14E4-4F4B-A524-9EADCA374684}"/>
          </ac:spMkLst>
        </pc:spChg>
        <pc:spChg chg="add mod">
          <ac:chgData name="Takafumi Kawazoe" userId="1246e2b2-9091-4b74-bd73-7eaa9b36ff96" providerId="ADAL" clId="{F4D30286-3705-4252-8CD2-7AB9FE5E0C38}" dt="2018-02-10T11:42:41.807" v="1334" actId="1038"/>
          <ac:spMkLst>
            <pc:docMk/>
            <pc:sldMk cId="3082824196" sldId="571"/>
            <ac:spMk id="162" creationId="{32BBDEC8-7893-4ACF-8829-47707444E8CE}"/>
          </ac:spMkLst>
        </pc:spChg>
        <pc:grpChg chg="add mod">
          <ac:chgData name="Takafumi Kawazoe" userId="1246e2b2-9091-4b74-bd73-7eaa9b36ff96" providerId="ADAL" clId="{F4D30286-3705-4252-8CD2-7AB9FE5E0C38}" dt="2018-02-10T09:47:42.213" v="700" actId="164"/>
          <ac:grpSpMkLst>
            <pc:docMk/>
            <pc:sldMk cId="3082824196" sldId="571"/>
            <ac:grpSpMk id="21" creationId="{2883E1F6-4496-4076-A36A-7EBF085F333E}"/>
          </ac:grpSpMkLst>
        </pc:grpChg>
        <pc:grpChg chg="add del mod">
          <ac:chgData name="Takafumi Kawazoe" userId="1246e2b2-9091-4b74-bd73-7eaa9b36ff96" providerId="ADAL" clId="{F4D30286-3705-4252-8CD2-7AB9FE5E0C38}" dt="2018-02-10T09:46:21.392" v="692" actId="165"/>
          <ac:grpSpMkLst>
            <pc:docMk/>
            <pc:sldMk cId="3082824196" sldId="571"/>
            <ac:grpSpMk id="64" creationId="{0CDC4BB1-B519-45F2-B14C-0FF2F87C3613}"/>
          </ac:grpSpMkLst>
        </pc:grpChg>
        <pc:picChg chg="mod">
          <ac:chgData name="Takafumi Kawazoe" userId="1246e2b2-9091-4b74-bd73-7eaa9b36ff96" providerId="ADAL" clId="{F4D30286-3705-4252-8CD2-7AB9FE5E0C38}" dt="2018-02-11T03:41:52.845" v="2049" actId="1037"/>
          <ac:picMkLst>
            <pc:docMk/>
            <pc:sldMk cId="3082824196" sldId="571"/>
            <ac:picMk id="59" creationId="{E38A1BB1-EB0B-4DE7-A823-6F1AE89A77F1}"/>
          </ac:picMkLst>
        </pc:picChg>
        <pc:picChg chg="add mod">
          <ac:chgData name="Takafumi Kawazoe" userId="1246e2b2-9091-4b74-bd73-7eaa9b36ff96" providerId="ADAL" clId="{F4D30286-3705-4252-8CD2-7AB9FE5E0C38}" dt="2018-02-11T03:41:52.845" v="2049" actId="1037"/>
          <ac:picMkLst>
            <pc:docMk/>
            <pc:sldMk cId="3082824196" sldId="571"/>
            <ac:picMk id="83" creationId="{CBB5E256-E33C-4E19-BFA5-BF8159EA0833}"/>
          </ac:picMkLst>
        </pc:picChg>
        <pc:picChg chg="mod">
          <ac:chgData name="Takafumi Kawazoe" userId="1246e2b2-9091-4b74-bd73-7eaa9b36ff96" providerId="ADAL" clId="{F4D30286-3705-4252-8CD2-7AB9FE5E0C38}" dt="2018-02-10T09:33:01.029" v="550" actId="1035"/>
          <ac:picMkLst>
            <pc:docMk/>
            <pc:sldMk cId="3082824196" sldId="571"/>
            <ac:picMk id="134" creationId="{00000000-0000-0000-0000-000000000000}"/>
          </ac:picMkLst>
        </pc:picChg>
        <pc:cxnChg chg="add del mod">
          <ac:chgData name="Takafumi Kawazoe" userId="1246e2b2-9091-4b74-bd73-7eaa9b36ff96" providerId="ADAL" clId="{F4D30286-3705-4252-8CD2-7AB9FE5E0C38}" dt="2018-02-10T09:34:29.023" v="565" actId="478"/>
          <ac:cxnSpMkLst>
            <pc:docMk/>
            <pc:sldMk cId="3082824196" sldId="571"/>
            <ac:cxnSpMk id="18" creationId="{BA71B336-CE6C-4E75-8F93-69E4060E8216}"/>
          </ac:cxnSpMkLst>
        </pc:cxnChg>
        <pc:cxnChg chg="mod topLvl">
          <ac:chgData name="Takafumi Kawazoe" userId="1246e2b2-9091-4b74-bd73-7eaa9b36ff96" providerId="ADAL" clId="{F4D30286-3705-4252-8CD2-7AB9FE5E0C38}" dt="2018-02-10T09:47:42.213" v="700" actId="164"/>
          <ac:cxnSpMkLst>
            <pc:docMk/>
            <pc:sldMk cId="3082824196" sldId="571"/>
            <ac:cxnSpMk id="65" creationId="{1194DBA7-46AC-41E9-8129-969F2DB13385}"/>
          </ac:cxnSpMkLst>
        </pc:cxnChg>
        <pc:cxnChg chg="add mod">
          <ac:chgData name="Takafumi Kawazoe" userId="1246e2b2-9091-4b74-bd73-7eaa9b36ff96" providerId="ADAL" clId="{F4D30286-3705-4252-8CD2-7AB9FE5E0C38}" dt="2018-02-11T03:40:58.833" v="2047" actId="1076"/>
          <ac:cxnSpMkLst>
            <pc:docMk/>
            <pc:sldMk cId="3082824196" sldId="571"/>
            <ac:cxnSpMk id="89" creationId="{3F089CB4-B969-42ED-8FDD-FC84F839727F}"/>
          </ac:cxnSpMkLst>
        </pc:cxnChg>
        <pc:cxnChg chg="mod">
          <ac:chgData name="Takafumi Kawazoe" userId="1246e2b2-9091-4b74-bd73-7eaa9b36ff96" providerId="ADAL" clId="{F4D30286-3705-4252-8CD2-7AB9FE5E0C38}" dt="2018-02-10T09:33:01.029" v="550" actId="1035"/>
          <ac:cxnSpMkLst>
            <pc:docMk/>
            <pc:sldMk cId="3082824196" sldId="571"/>
            <ac:cxnSpMk id="91" creationId="{00000000-0000-0000-0000-000000000000}"/>
          </ac:cxnSpMkLst>
        </pc:cxnChg>
        <pc:cxnChg chg="add mod">
          <ac:chgData name="Takafumi Kawazoe" userId="1246e2b2-9091-4b74-bd73-7eaa9b36ff96" providerId="ADAL" clId="{F4D30286-3705-4252-8CD2-7AB9FE5E0C38}" dt="2018-02-11T03:42:45.681" v="2056" actId="14100"/>
          <ac:cxnSpMkLst>
            <pc:docMk/>
            <pc:sldMk cId="3082824196" sldId="571"/>
            <ac:cxnSpMk id="98" creationId="{8AB78813-2097-4724-821F-4A7A112A714D}"/>
          </ac:cxnSpMkLst>
        </pc:cxnChg>
        <pc:cxnChg chg="add del mod">
          <ac:chgData name="Takafumi Kawazoe" userId="1246e2b2-9091-4b74-bd73-7eaa9b36ff96" providerId="ADAL" clId="{F4D30286-3705-4252-8CD2-7AB9FE5E0C38}" dt="2018-02-10T09:34:27.007" v="564" actId="478"/>
          <ac:cxnSpMkLst>
            <pc:docMk/>
            <pc:sldMk cId="3082824196" sldId="571"/>
            <ac:cxnSpMk id="106" creationId="{E265CFAA-242E-49DF-8880-8E8EEC438622}"/>
          </ac:cxnSpMkLst>
        </pc:cxnChg>
        <pc:cxnChg chg="mod">
          <ac:chgData name="Takafumi Kawazoe" userId="1246e2b2-9091-4b74-bd73-7eaa9b36ff96" providerId="ADAL" clId="{F4D30286-3705-4252-8CD2-7AB9FE5E0C38}" dt="2018-02-10T09:33:01.029" v="550" actId="1035"/>
          <ac:cxnSpMkLst>
            <pc:docMk/>
            <pc:sldMk cId="3082824196" sldId="571"/>
            <ac:cxnSpMk id="108" creationId="{00000000-0000-0000-0000-000000000000}"/>
          </ac:cxnSpMkLst>
        </pc:cxnChg>
        <pc:cxnChg chg="add del mod">
          <ac:chgData name="Takafumi Kawazoe" userId="1246e2b2-9091-4b74-bd73-7eaa9b36ff96" providerId="ADAL" clId="{F4D30286-3705-4252-8CD2-7AB9FE5E0C38}" dt="2018-02-10T10:26:19.123" v="1041" actId="478"/>
          <ac:cxnSpMkLst>
            <pc:docMk/>
            <pc:sldMk cId="3082824196" sldId="571"/>
            <ac:cxnSpMk id="112" creationId="{00000000-0000-0000-0000-000000000000}"/>
          </ac:cxnSpMkLst>
        </pc:cxnChg>
        <pc:cxnChg chg="add del mod">
          <ac:chgData name="Takafumi Kawazoe" userId="1246e2b2-9091-4b74-bd73-7eaa9b36ff96" providerId="ADAL" clId="{F4D30286-3705-4252-8CD2-7AB9FE5E0C38}" dt="2018-02-10T10:26:19.498" v="1042" actId="478"/>
          <ac:cxnSpMkLst>
            <pc:docMk/>
            <pc:sldMk cId="3082824196" sldId="571"/>
            <ac:cxnSpMk id="114" creationId="{00000000-0000-0000-0000-000000000000}"/>
          </ac:cxnSpMkLst>
        </pc:cxnChg>
        <pc:cxnChg chg="add del mod">
          <ac:chgData name="Takafumi Kawazoe" userId="1246e2b2-9091-4b74-bd73-7eaa9b36ff96" providerId="ADAL" clId="{F4D30286-3705-4252-8CD2-7AB9FE5E0C38}" dt="2018-02-10T10:26:18.545" v="1040" actId="478"/>
          <ac:cxnSpMkLst>
            <pc:docMk/>
            <pc:sldMk cId="3082824196" sldId="571"/>
            <ac:cxnSpMk id="115" creationId="{00000000-0000-0000-0000-000000000000}"/>
          </ac:cxnSpMkLst>
        </pc:cxnChg>
        <pc:cxnChg chg="mod">
          <ac:chgData name="Takafumi Kawazoe" userId="1246e2b2-9091-4b74-bd73-7eaa9b36ff96" providerId="ADAL" clId="{F4D30286-3705-4252-8CD2-7AB9FE5E0C38}" dt="2018-02-10T09:33:01.029" v="550" actId="1035"/>
          <ac:cxnSpMkLst>
            <pc:docMk/>
            <pc:sldMk cId="3082824196" sldId="571"/>
            <ac:cxnSpMk id="116" creationId="{00000000-0000-0000-0000-000000000000}"/>
          </ac:cxnSpMkLst>
        </pc:cxnChg>
        <pc:cxnChg chg="mod">
          <ac:chgData name="Takafumi Kawazoe" userId="1246e2b2-9091-4b74-bd73-7eaa9b36ff96" providerId="ADAL" clId="{F4D30286-3705-4252-8CD2-7AB9FE5E0C38}" dt="2018-02-10T09:33:01.029" v="550" actId="1035"/>
          <ac:cxnSpMkLst>
            <pc:docMk/>
            <pc:sldMk cId="3082824196" sldId="571"/>
            <ac:cxnSpMk id="117" creationId="{00000000-0000-0000-0000-000000000000}"/>
          </ac:cxnSpMkLst>
        </pc:cxnChg>
        <pc:cxnChg chg="mod">
          <ac:chgData name="Takafumi Kawazoe" userId="1246e2b2-9091-4b74-bd73-7eaa9b36ff96" providerId="ADAL" clId="{F4D30286-3705-4252-8CD2-7AB9FE5E0C38}" dt="2018-02-10T09:33:01.029" v="550" actId="1035"/>
          <ac:cxnSpMkLst>
            <pc:docMk/>
            <pc:sldMk cId="3082824196" sldId="571"/>
            <ac:cxnSpMk id="118" creationId="{00000000-0000-0000-0000-000000000000}"/>
          </ac:cxnSpMkLst>
        </pc:cxnChg>
        <pc:cxnChg chg="add mod">
          <ac:chgData name="Takafumi Kawazoe" userId="1246e2b2-9091-4b74-bd73-7eaa9b36ff96" providerId="ADAL" clId="{F4D30286-3705-4252-8CD2-7AB9FE5E0C38}" dt="2018-02-10T09:38:35.171" v="576" actId="14100"/>
          <ac:cxnSpMkLst>
            <pc:docMk/>
            <pc:sldMk cId="3082824196" sldId="571"/>
            <ac:cxnSpMk id="119" creationId="{4B39C0AC-BC99-45E7-81CC-95DA7AA747C7}"/>
          </ac:cxnSpMkLst>
        </pc:cxnChg>
        <pc:cxnChg chg="del">
          <ac:chgData name="Takafumi Kawazoe" userId="1246e2b2-9091-4b74-bd73-7eaa9b36ff96" providerId="ADAL" clId="{F4D30286-3705-4252-8CD2-7AB9FE5E0C38}" dt="2018-02-10T08:43:38.150" v="42" actId="478"/>
          <ac:cxnSpMkLst>
            <pc:docMk/>
            <pc:sldMk cId="3082824196" sldId="571"/>
            <ac:cxnSpMk id="149" creationId="{00000000-0000-0000-0000-000000000000}"/>
          </ac:cxnSpMkLst>
        </pc:cxnChg>
      </pc:sldChg>
      <pc:sldChg chg="addSp delSp modSp add">
        <pc:chgData name="Takafumi Kawazoe" userId="1246e2b2-9091-4b74-bd73-7eaa9b36ff96" providerId="ADAL" clId="{F4D30286-3705-4252-8CD2-7AB9FE5E0C38}" dt="2018-02-11T03:45:32.744" v="2058" actId="478"/>
        <pc:sldMkLst>
          <pc:docMk/>
          <pc:sldMk cId="468055421" sldId="572"/>
        </pc:sldMkLst>
        <pc:spChg chg="mod">
          <ac:chgData name="Takafumi Kawazoe" userId="1246e2b2-9091-4b74-bd73-7eaa9b36ff96" providerId="ADAL" clId="{F4D30286-3705-4252-8CD2-7AB9FE5E0C38}" dt="2018-02-10T10:17:15.082" v="941" actId="20577"/>
          <ac:spMkLst>
            <pc:docMk/>
            <pc:sldMk cId="468055421" sldId="572"/>
            <ac:spMk id="5" creationId="{00000000-0000-0000-0000-000000000000}"/>
          </ac:spMkLst>
        </pc:spChg>
        <pc:spChg chg="add del">
          <ac:chgData name="Takafumi Kawazoe" userId="1246e2b2-9091-4b74-bd73-7eaa9b36ff96" providerId="ADAL" clId="{F4D30286-3705-4252-8CD2-7AB9FE5E0C38}" dt="2018-02-10T10:16:24.326" v="929" actId="478"/>
          <ac:spMkLst>
            <pc:docMk/>
            <pc:sldMk cId="468055421" sldId="572"/>
            <ac:spMk id="78" creationId="{00000000-0000-0000-0000-000000000000}"/>
          </ac:spMkLst>
        </pc:spChg>
        <pc:spChg chg="add mod">
          <ac:chgData name="Takafumi Kawazoe" userId="1246e2b2-9091-4b74-bd73-7eaa9b36ff96" providerId="ADAL" clId="{F4D30286-3705-4252-8CD2-7AB9FE5E0C38}" dt="2018-02-10T10:18:27.949" v="957" actId="1076"/>
          <ac:spMkLst>
            <pc:docMk/>
            <pc:sldMk cId="468055421" sldId="572"/>
            <ac:spMk id="89" creationId="{81A53E8C-E198-4C1D-9484-BAC6BBE5A1BB}"/>
          </ac:spMkLst>
        </pc:spChg>
        <pc:spChg chg="del mod ord">
          <ac:chgData name="Takafumi Kawazoe" userId="1246e2b2-9091-4b74-bd73-7eaa9b36ff96" providerId="ADAL" clId="{F4D30286-3705-4252-8CD2-7AB9FE5E0C38}" dt="2018-02-10T11:30:47.170" v="1201" actId="478"/>
          <ac:spMkLst>
            <pc:docMk/>
            <pc:sldMk cId="468055421" sldId="572"/>
            <ac:spMk id="97" creationId="{9F0C6CE2-0175-4685-9B5C-92CB4782715B}"/>
          </ac:spMkLst>
        </pc:spChg>
        <pc:spChg chg="add del">
          <ac:chgData name="Takafumi Kawazoe" userId="1246e2b2-9091-4b74-bd73-7eaa9b36ff96" providerId="ADAL" clId="{F4D30286-3705-4252-8CD2-7AB9FE5E0C38}" dt="2018-02-10T11:21:16.529" v="1194" actId="478"/>
          <ac:spMkLst>
            <pc:docMk/>
            <pc:sldMk cId="468055421" sldId="572"/>
            <ac:spMk id="106" creationId="{9920A3EC-1C81-413F-A7F9-C01B7520E4D6}"/>
          </ac:spMkLst>
        </pc:spChg>
        <pc:spChg chg="ord">
          <ac:chgData name="Takafumi Kawazoe" userId="1246e2b2-9091-4b74-bd73-7eaa9b36ff96" providerId="ADAL" clId="{F4D30286-3705-4252-8CD2-7AB9FE5E0C38}" dt="2018-02-10T11:32:38.400" v="1216" actId="166"/>
          <ac:spMkLst>
            <pc:docMk/>
            <pc:sldMk cId="468055421" sldId="572"/>
            <ac:spMk id="109" creationId="{00000000-0000-0000-0000-000000000000}"/>
          </ac:spMkLst>
        </pc:spChg>
        <pc:spChg chg="ord">
          <ac:chgData name="Takafumi Kawazoe" userId="1246e2b2-9091-4b74-bd73-7eaa9b36ff96" providerId="ADAL" clId="{F4D30286-3705-4252-8CD2-7AB9FE5E0C38}" dt="2018-02-10T11:35:23.668" v="1249" actId="170"/>
          <ac:spMkLst>
            <pc:docMk/>
            <pc:sldMk cId="468055421" sldId="572"/>
            <ac:spMk id="110" creationId="{00000000-0000-0000-0000-000000000000}"/>
          </ac:spMkLst>
        </pc:spChg>
        <pc:spChg chg="add del">
          <ac:chgData name="Takafumi Kawazoe" userId="1246e2b2-9091-4b74-bd73-7eaa9b36ff96" providerId="ADAL" clId="{F4D30286-3705-4252-8CD2-7AB9FE5E0C38}" dt="2018-02-10T10:16:23.889" v="928" actId="478"/>
          <ac:spMkLst>
            <pc:docMk/>
            <pc:sldMk cId="468055421" sldId="572"/>
            <ac:spMk id="123" creationId="{00000000-0000-0000-0000-000000000000}"/>
          </ac:spMkLst>
        </pc:spChg>
        <pc:spChg chg="mod">
          <ac:chgData name="Takafumi Kawazoe" userId="1246e2b2-9091-4b74-bd73-7eaa9b36ff96" providerId="ADAL" clId="{F4D30286-3705-4252-8CD2-7AB9FE5E0C38}" dt="2018-02-10T11:40:10.948" v="1311" actId="13822"/>
          <ac:spMkLst>
            <pc:docMk/>
            <pc:sldMk cId="468055421" sldId="572"/>
            <ac:spMk id="127" creationId="{00000000-0000-0000-0000-000000000000}"/>
          </ac:spMkLst>
        </pc:spChg>
        <pc:spChg chg="add del mod">
          <ac:chgData name="Takafumi Kawazoe" userId="1246e2b2-9091-4b74-bd73-7eaa9b36ff96" providerId="ADAL" clId="{F4D30286-3705-4252-8CD2-7AB9FE5E0C38}" dt="2018-02-10T11:04:54.269" v="1155" actId="14100"/>
          <ac:spMkLst>
            <pc:docMk/>
            <pc:sldMk cId="468055421" sldId="572"/>
            <ac:spMk id="130" creationId="{D86ED3F2-F10E-4823-A2A3-344559F1A018}"/>
          </ac:spMkLst>
        </pc:spChg>
        <pc:spChg chg="add del mod">
          <ac:chgData name="Takafumi Kawazoe" userId="1246e2b2-9091-4b74-bd73-7eaa9b36ff96" providerId="ADAL" clId="{F4D30286-3705-4252-8CD2-7AB9FE5E0C38}" dt="2018-02-10T11:06:38.561" v="1173" actId="14100"/>
          <ac:spMkLst>
            <pc:docMk/>
            <pc:sldMk cId="468055421" sldId="572"/>
            <ac:spMk id="131" creationId="{38AC28D1-6DEB-4AF3-8D29-2D995A682C09}"/>
          </ac:spMkLst>
        </pc:spChg>
        <pc:spChg chg="del">
          <ac:chgData name="Takafumi Kawazoe" userId="1246e2b2-9091-4b74-bd73-7eaa9b36ff96" providerId="ADAL" clId="{F4D30286-3705-4252-8CD2-7AB9FE5E0C38}" dt="2018-02-10T10:17:46.335" v="946" actId="478"/>
          <ac:spMkLst>
            <pc:docMk/>
            <pc:sldMk cId="468055421" sldId="572"/>
            <ac:spMk id="132" creationId="{00000000-0000-0000-0000-000000000000}"/>
          </ac:spMkLst>
        </pc:spChg>
        <pc:spChg chg="mod">
          <ac:chgData name="Takafumi Kawazoe" userId="1246e2b2-9091-4b74-bd73-7eaa9b36ff96" providerId="ADAL" clId="{F4D30286-3705-4252-8CD2-7AB9FE5E0C38}" dt="2018-02-10T10:27:00.424" v="1063" actId="1036"/>
          <ac:spMkLst>
            <pc:docMk/>
            <pc:sldMk cId="468055421" sldId="572"/>
            <ac:spMk id="135" creationId="{13E7734F-4EE6-44AC-9A4A-96995085E30C}"/>
          </ac:spMkLst>
        </pc:spChg>
        <pc:spChg chg="del">
          <ac:chgData name="Takafumi Kawazoe" userId="1246e2b2-9091-4b74-bd73-7eaa9b36ff96" providerId="ADAL" clId="{F4D30286-3705-4252-8CD2-7AB9FE5E0C38}" dt="2018-02-10T10:19:50.989" v="964" actId="478"/>
          <ac:spMkLst>
            <pc:docMk/>
            <pc:sldMk cId="468055421" sldId="572"/>
            <ac:spMk id="137" creationId="{C525C876-6F1C-4027-87D6-0BB3FC671B8F}"/>
          </ac:spMkLst>
        </pc:spChg>
        <pc:spChg chg="mod">
          <ac:chgData name="Takafumi Kawazoe" userId="1246e2b2-9091-4b74-bd73-7eaa9b36ff96" providerId="ADAL" clId="{F4D30286-3705-4252-8CD2-7AB9FE5E0C38}" dt="2018-02-10T10:27:00.424" v="1063" actId="1036"/>
          <ac:spMkLst>
            <pc:docMk/>
            <pc:sldMk cId="468055421" sldId="572"/>
            <ac:spMk id="138" creationId="{22E394A3-2417-4790-AA97-054FF2AF127A}"/>
          </ac:spMkLst>
        </pc:spChg>
        <pc:spChg chg="add">
          <ac:chgData name="Takafumi Kawazoe" userId="1246e2b2-9091-4b74-bd73-7eaa9b36ff96" providerId="ADAL" clId="{F4D30286-3705-4252-8CD2-7AB9FE5E0C38}" dt="2018-02-10T11:21:23.030" v="1195" actId="14100"/>
          <ac:spMkLst>
            <pc:docMk/>
            <pc:sldMk cId="468055421" sldId="572"/>
            <ac:spMk id="139" creationId="{FF70C37A-8612-4A57-ACF1-D935148136CD}"/>
          </ac:spMkLst>
        </pc:spChg>
        <pc:spChg chg="mod">
          <ac:chgData name="Takafumi Kawazoe" userId="1246e2b2-9091-4b74-bd73-7eaa9b36ff96" providerId="ADAL" clId="{F4D30286-3705-4252-8CD2-7AB9FE5E0C38}" dt="2018-02-10T11:42:20.383" v="1319" actId="403"/>
          <ac:spMkLst>
            <pc:docMk/>
            <pc:sldMk cId="468055421" sldId="572"/>
            <ac:spMk id="140" creationId="{00000000-0000-0000-0000-000000000000}"/>
          </ac:spMkLst>
        </pc:spChg>
        <pc:spChg chg="del">
          <ac:chgData name="Takafumi Kawazoe" userId="1246e2b2-9091-4b74-bd73-7eaa9b36ff96" providerId="ADAL" clId="{F4D30286-3705-4252-8CD2-7AB9FE5E0C38}" dt="2018-02-10T10:25:18.617" v="1034" actId="478"/>
          <ac:spMkLst>
            <pc:docMk/>
            <pc:sldMk cId="468055421" sldId="572"/>
            <ac:spMk id="141" creationId="{00000000-0000-0000-0000-000000000000}"/>
          </ac:spMkLst>
        </pc:spChg>
        <pc:spChg chg="add del">
          <ac:chgData name="Takafumi Kawazoe" userId="1246e2b2-9091-4b74-bd73-7eaa9b36ff96" providerId="ADAL" clId="{F4D30286-3705-4252-8CD2-7AB9FE5E0C38}" dt="2018-02-10T10:26:26.687" v="1045" actId="478"/>
          <ac:spMkLst>
            <pc:docMk/>
            <pc:sldMk cId="468055421" sldId="572"/>
            <ac:spMk id="142" creationId="{00000000-0000-0000-0000-000000000000}"/>
          </ac:spMkLst>
        </pc:spChg>
        <pc:spChg chg="mod">
          <ac:chgData name="Takafumi Kawazoe" userId="1246e2b2-9091-4b74-bd73-7eaa9b36ff96" providerId="ADAL" clId="{F4D30286-3705-4252-8CD2-7AB9FE5E0C38}" dt="2018-02-10T10:27:05.034" v="1066" actId="1035"/>
          <ac:spMkLst>
            <pc:docMk/>
            <pc:sldMk cId="468055421" sldId="572"/>
            <ac:spMk id="144" creationId="{6EF784CF-5A30-48B9-9FE5-2445A8097BA5}"/>
          </ac:spMkLst>
        </pc:spChg>
        <pc:spChg chg="add">
          <ac:chgData name="Takafumi Kawazoe" userId="1246e2b2-9091-4b74-bd73-7eaa9b36ff96" providerId="ADAL" clId="{F4D30286-3705-4252-8CD2-7AB9FE5E0C38}" dt="2018-02-10T11:29:25.068" v="1196" actId="14100"/>
          <ac:spMkLst>
            <pc:docMk/>
            <pc:sldMk cId="468055421" sldId="572"/>
            <ac:spMk id="149" creationId="{A8E06E8D-62BA-4BB5-B6A7-D6B42C6635D4}"/>
          </ac:spMkLst>
        </pc:spChg>
        <pc:spChg chg="mod">
          <ac:chgData name="Takafumi Kawazoe" userId="1246e2b2-9091-4b74-bd73-7eaa9b36ff96" providerId="ADAL" clId="{F4D30286-3705-4252-8CD2-7AB9FE5E0C38}" dt="2018-02-10T11:21:02.981" v="1191" actId="113"/>
          <ac:spMkLst>
            <pc:docMk/>
            <pc:sldMk cId="468055421" sldId="572"/>
            <ac:spMk id="150" creationId="{4EDF208D-959D-4BBF-94BA-4FC9D0A9864A}"/>
          </ac:spMkLst>
        </pc:spChg>
        <pc:spChg chg="add del mod ord">
          <ac:chgData name="Takafumi Kawazoe" userId="1246e2b2-9091-4b74-bd73-7eaa9b36ff96" providerId="ADAL" clId="{F4D30286-3705-4252-8CD2-7AB9FE5E0C38}" dt="2018-02-10T11:32:01.131" v="1211" actId="14100"/>
          <ac:spMkLst>
            <pc:docMk/>
            <pc:sldMk cId="468055421" sldId="572"/>
            <ac:spMk id="151" creationId="{15CC8DB7-3A5C-4996-A87E-5117C5630598}"/>
          </ac:spMkLst>
        </pc:spChg>
        <pc:spChg chg="add mod ord">
          <ac:chgData name="Takafumi Kawazoe" userId="1246e2b2-9091-4b74-bd73-7eaa9b36ff96" providerId="ADAL" clId="{F4D30286-3705-4252-8CD2-7AB9FE5E0C38}" dt="2018-02-10T11:35:45.889" v="1258" actId="1037"/>
          <ac:spMkLst>
            <pc:docMk/>
            <pc:sldMk cId="468055421" sldId="572"/>
            <ac:spMk id="152" creationId="{E70C14DC-4F2C-4FB1-A0A1-D3B0FC4E2A7D}"/>
          </ac:spMkLst>
        </pc:spChg>
        <pc:spChg chg="add mod">
          <ac:chgData name="Takafumi Kawazoe" userId="1246e2b2-9091-4b74-bd73-7eaa9b36ff96" providerId="ADAL" clId="{F4D30286-3705-4252-8CD2-7AB9FE5E0C38}" dt="2018-02-10T11:39:36.772" v="1307" actId="14100"/>
          <ac:spMkLst>
            <pc:docMk/>
            <pc:sldMk cId="468055421" sldId="572"/>
            <ac:spMk id="153" creationId="{AEB4D76D-BF1B-4383-BBBC-21A716E24645}"/>
          </ac:spMkLst>
        </pc:spChg>
        <pc:spChg chg="add del mod">
          <ac:chgData name="Takafumi Kawazoe" userId="1246e2b2-9091-4b74-bd73-7eaa9b36ff96" providerId="ADAL" clId="{F4D30286-3705-4252-8CD2-7AB9FE5E0C38}" dt="2018-02-10T11:38:59.878" v="1301" actId="478"/>
          <ac:spMkLst>
            <pc:docMk/>
            <pc:sldMk cId="468055421" sldId="572"/>
            <ac:spMk id="155" creationId="{1A19573F-DD60-4E3C-8F0B-7981FB25CCF2}"/>
          </ac:spMkLst>
        </pc:spChg>
        <pc:spChg chg="add mod">
          <ac:chgData name="Takafumi Kawazoe" userId="1246e2b2-9091-4b74-bd73-7eaa9b36ff96" providerId="ADAL" clId="{F4D30286-3705-4252-8CD2-7AB9FE5E0C38}" dt="2018-02-10T11:43:36.790" v="1351" actId="14100"/>
          <ac:spMkLst>
            <pc:docMk/>
            <pc:sldMk cId="468055421" sldId="572"/>
            <ac:spMk id="156" creationId="{75ECBEE3-B753-48A9-8F94-B5C60DD58649}"/>
          </ac:spMkLst>
        </pc:spChg>
        <pc:spChg chg="add del">
          <ac:chgData name="Takafumi Kawazoe" userId="1246e2b2-9091-4b74-bd73-7eaa9b36ff96" providerId="ADAL" clId="{F4D30286-3705-4252-8CD2-7AB9FE5E0C38}" dt="2018-02-10T11:41:46.661" v="1314" actId="478"/>
          <ac:spMkLst>
            <pc:docMk/>
            <pc:sldMk cId="468055421" sldId="572"/>
            <ac:spMk id="157" creationId="{CAA10D8D-1703-4B6F-B789-3BBC236A2145}"/>
          </ac:spMkLst>
        </pc:spChg>
        <pc:picChg chg="del">
          <ac:chgData name="Takafumi Kawazoe" userId="1246e2b2-9091-4b74-bd73-7eaa9b36ff96" providerId="ADAL" clId="{F4D30286-3705-4252-8CD2-7AB9FE5E0C38}" dt="2018-02-10T10:17:46.335" v="946" actId="478"/>
          <ac:picMkLst>
            <pc:docMk/>
            <pc:sldMk cId="468055421" sldId="572"/>
            <ac:picMk id="134" creationId="{00000000-0000-0000-0000-000000000000}"/>
          </ac:picMkLst>
        </pc:picChg>
        <pc:cxnChg chg="add">
          <ac:chgData name="Takafumi Kawazoe" userId="1246e2b2-9091-4b74-bd73-7eaa9b36ff96" providerId="ADAL" clId="{F4D30286-3705-4252-8CD2-7AB9FE5E0C38}" dt="2018-02-11T03:43:15.498" v="2057" actId="478"/>
          <ac:cxnSpMkLst>
            <pc:docMk/>
            <pc:sldMk cId="468055421" sldId="572"/>
            <ac:cxnSpMk id="87" creationId="{AAB26A64-8799-465E-8859-B16B71CE4E01}"/>
          </ac:cxnSpMkLst>
        </pc:cxnChg>
        <pc:cxnChg chg="add">
          <ac:chgData name="Takafumi Kawazoe" userId="1246e2b2-9091-4b74-bd73-7eaa9b36ff96" providerId="ADAL" clId="{F4D30286-3705-4252-8CD2-7AB9FE5E0C38}" dt="2018-02-11T03:45:32.744" v="2058" actId="478"/>
          <ac:cxnSpMkLst>
            <pc:docMk/>
            <pc:sldMk cId="468055421" sldId="572"/>
            <ac:cxnSpMk id="88" creationId="{38F3E8C7-DC8A-4F82-9D98-FB4264A9C133}"/>
          </ac:cxnSpMkLst>
        </pc:cxnChg>
        <pc:cxnChg chg="add del">
          <ac:chgData name="Takafumi Kawazoe" userId="1246e2b2-9091-4b74-bd73-7eaa9b36ff96" providerId="ADAL" clId="{F4D30286-3705-4252-8CD2-7AB9FE5E0C38}" dt="2018-02-10T11:04:53.706" v="1151" actId="478"/>
          <ac:cxnSpMkLst>
            <pc:docMk/>
            <pc:sldMk cId="468055421" sldId="572"/>
            <ac:cxnSpMk id="91" creationId="{00000000-0000-0000-0000-000000000000}"/>
          </ac:cxnSpMkLst>
        </pc:cxnChg>
        <pc:cxnChg chg="add mod">
          <ac:chgData name="Takafumi Kawazoe" userId="1246e2b2-9091-4b74-bd73-7eaa9b36ff96" providerId="ADAL" clId="{F4D30286-3705-4252-8CD2-7AB9FE5E0C38}" dt="2018-02-10T11:39:57.868" v="1310" actId="14100"/>
          <ac:cxnSpMkLst>
            <pc:docMk/>
            <pc:sldMk cId="468055421" sldId="572"/>
            <ac:cxnSpMk id="98" creationId="{07B7BB07-A25D-41A1-82A1-E3236C276673}"/>
          </ac:cxnSpMkLst>
        </pc:cxnChg>
        <pc:cxnChg chg="add del mod ord">
          <ac:chgData name="Takafumi Kawazoe" userId="1246e2b2-9091-4b74-bd73-7eaa9b36ff96" providerId="ADAL" clId="{F4D30286-3705-4252-8CD2-7AB9FE5E0C38}" dt="2018-02-10T11:35:16.136" v="1246" actId="171"/>
          <ac:cxnSpMkLst>
            <pc:docMk/>
            <pc:sldMk cId="468055421" sldId="572"/>
            <ac:cxnSpMk id="108" creationId="{00000000-0000-0000-0000-000000000000}"/>
          </ac:cxnSpMkLst>
        </pc:cxnChg>
        <pc:cxnChg chg="add del mod">
          <ac:chgData name="Takafumi Kawazoe" userId="1246e2b2-9091-4b74-bd73-7eaa9b36ff96" providerId="ADAL" clId="{F4D30286-3705-4252-8CD2-7AB9FE5E0C38}" dt="2018-02-10T11:04:53.597" v="1150" actId="478"/>
          <ac:cxnSpMkLst>
            <pc:docMk/>
            <pc:sldMk cId="468055421" sldId="572"/>
            <ac:cxnSpMk id="112" creationId="{00000000-0000-0000-0000-000000000000}"/>
          </ac:cxnSpMkLst>
        </pc:cxnChg>
        <pc:cxnChg chg="add del">
          <ac:chgData name="Takafumi Kawazoe" userId="1246e2b2-9091-4b74-bd73-7eaa9b36ff96" providerId="ADAL" clId="{F4D30286-3705-4252-8CD2-7AB9FE5E0C38}" dt="2018-02-10T10:35:55.278" v="1105" actId="478"/>
          <ac:cxnSpMkLst>
            <pc:docMk/>
            <pc:sldMk cId="468055421" sldId="572"/>
            <ac:cxnSpMk id="114" creationId="{00000000-0000-0000-0000-000000000000}"/>
          </ac:cxnSpMkLst>
        </pc:cxnChg>
        <pc:cxnChg chg="add del">
          <ac:chgData name="Takafumi Kawazoe" userId="1246e2b2-9091-4b74-bd73-7eaa9b36ff96" providerId="ADAL" clId="{F4D30286-3705-4252-8CD2-7AB9FE5E0C38}" dt="2018-02-10T11:04:53.018" v="1146" actId="478"/>
          <ac:cxnSpMkLst>
            <pc:docMk/>
            <pc:sldMk cId="468055421" sldId="572"/>
            <ac:cxnSpMk id="115" creationId="{00000000-0000-0000-0000-000000000000}"/>
          </ac:cxnSpMkLst>
        </pc:cxnChg>
        <pc:cxnChg chg="mod">
          <ac:chgData name="Takafumi Kawazoe" userId="1246e2b2-9091-4b74-bd73-7eaa9b36ff96" providerId="ADAL" clId="{F4D30286-3705-4252-8CD2-7AB9FE5E0C38}" dt="2018-02-10T10:21:03.309" v="968" actId="14100"/>
          <ac:cxnSpMkLst>
            <pc:docMk/>
            <pc:sldMk cId="468055421" sldId="572"/>
            <ac:cxnSpMk id="116" creationId="{00000000-0000-0000-0000-000000000000}"/>
          </ac:cxnSpMkLst>
        </pc:cxnChg>
        <pc:cxnChg chg="mod">
          <ac:chgData name="Takafumi Kawazoe" userId="1246e2b2-9091-4b74-bd73-7eaa9b36ff96" providerId="ADAL" clId="{F4D30286-3705-4252-8CD2-7AB9FE5E0C38}" dt="2018-02-10T11:46:04.249" v="1378" actId="14100"/>
          <ac:cxnSpMkLst>
            <pc:docMk/>
            <pc:sldMk cId="468055421" sldId="572"/>
            <ac:cxnSpMk id="117" creationId="{00000000-0000-0000-0000-000000000000}"/>
          </ac:cxnSpMkLst>
        </pc:cxnChg>
        <pc:cxnChg chg="mod">
          <ac:chgData name="Takafumi Kawazoe" userId="1246e2b2-9091-4b74-bd73-7eaa9b36ff96" providerId="ADAL" clId="{F4D30286-3705-4252-8CD2-7AB9FE5E0C38}" dt="2018-02-10T10:20:31.962" v="966" actId="14100"/>
          <ac:cxnSpMkLst>
            <pc:docMk/>
            <pc:sldMk cId="468055421" sldId="572"/>
            <ac:cxnSpMk id="118" creationId="{00000000-0000-0000-0000-000000000000}"/>
          </ac:cxnSpMkLst>
        </pc:cxnChg>
        <pc:cxnChg chg="add del mod">
          <ac:chgData name="Takafumi Kawazoe" userId="1246e2b2-9091-4b74-bd73-7eaa9b36ff96" providerId="ADAL" clId="{F4D30286-3705-4252-8CD2-7AB9FE5E0C38}" dt="2018-02-10T11:04:53.472" v="1149" actId="478"/>
          <ac:cxnSpMkLst>
            <pc:docMk/>
            <pc:sldMk cId="468055421" sldId="572"/>
            <ac:cxnSpMk id="126" creationId="{A811E8CB-E252-418A-80ED-3CC3F4631B59}"/>
          </ac:cxnSpMkLst>
        </pc:cxnChg>
      </pc:sldChg>
      <pc:sldChg chg="addSp delSp modSp add">
        <pc:chgData name="Takafumi Kawazoe" userId="1246e2b2-9091-4b74-bd73-7eaa9b36ff96" providerId="ADAL" clId="{F4D30286-3705-4252-8CD2-7AB9FE5E0C38}" dt="2018-02-11T03:45:46.825" v="2062" actId="1035"/>
        <pc:sldMkLst>
          <pc:docMk/>
          <pc:sldMk cId="192132993" sldId="573"/>
        </pc:sldMkLst>
        <pc:spChg chg="mod">
          <ac:chgData name="Takafumi Kawazoe" userId="1246e2b2-9091-4b74-bd73-7eaa9b36ff96" providerId="ADAL" clId="{F4D30286-3705-4252-8CD2-7AB9FE5E0C38}" dt="2018-02-10T11:44:44.626" v="1372" actId="20577"/>
          <ac:spMkLst>
            <pc:docMk/>
            <pc:sldMk cId="192132993" sldId="573"/>
            <ac:spMk id="5" creationId="{00000000-0000-0000-0000-000000000000}"/>
          </ac:spMkLst>
        </pc:spChg>
        <pc:spChg chg="del">
          <ac:chgData name="Takafumi Kawazoe" userId="1246e2b2-9091-4b74-bd73-7eaa9b36ff96" providerId="ADAL" clId="{F4D30286-3705-4252-8CD2-7AB9FE5E0C38}" dt="2018-02-10T11:45:02.425" v="1373" actId="478"/>
          <ac:spMkLst>
            <pc:docMk/>
            <pc:sldMk cId="192132993" sldId="573"/>
            <ac:spMk id="71" creationId="{276E229E-F465-46C1-B464-227B44AB0C0E}"/>
          </ac:spMkLst>
        </pc:spChg>
        <pc:spChg chg="del">
          <ac:chgData name="Takafumi Kawazoe" userId="1246e2b2-9091-4b74-bd73-7eaa9b36ff96" providerId="ADAL" clId="{F4D30286-3705-4252-8CD2-7AB9FE5E0C38}" dt="2018-02-10T11:45:09.164" v="1375" actId="478"/>
          <ac:spMkLst>
            <pc:docMk/>
            <pc:sldMk cId="192132993" sldId="573"/>
            <ac:spMk id="72" creationId="{F90DC5A0-8B76-4973-B787-F1CF6405740B}"/>
          </ac:spMkLst>
        </pc:spChg>
        <pc:spChg chg="del">
          <ac:chgData name="Takafumi Kawazoe" userId="1246e2b2-9091-4b74-bd73-7eaa9b36ff96" providerId="ADAL" clId="{F4D30286-3705-4252-8CD2-7AB9FE5E0C38}" dt="2018-02-10T11:45:09.164" v="1375" actId="478"/>
          <ac:spMkLst>
            <pc:docMk/>
            <pc:sldMk cId="192132993" sldId="573"/>
            <ac:spMk id="73" creationId="{C6C2E38D-9450-487B-A95B-A2342182C62E}"/>
          </ac:spMkLst>
        </pc:spChg>
        <pc:spChg chg="mod">
          <ac:chgData name="Takafumi Kawazoe" userId="1246e2b2-9091-4b74-bd73-7eaa9b36ff96" providerId="ADAL" clId="{F4D30286-3705-4252-8CD2-7AB9FE5E0C38}" dt="2018-02-10T16:54:51.331" v="1557" actId="14100"/>
          <ac:spMkLst>
            <pc:docMk/>
            <pc:sldMk cId="192132993" sldId="573"/>
            <ac:spMk id="74" creationId="{7873AD13-35A2-4CA0-AE4F-6351CC5C3CE0}"/>
          </ac:spMkLst>
        </pc:spChg>
        <pc:spChg chg="del">
          <ac:chgData name="Takafumi Kawazoe" userId="1246e2b2-9091-4b74-bd73-7eaa9b36ff96" providerId="ADAL" clId="{F4D30286-3705-4252-8CD2-7AB9FE5E0C38}" dt="2018-02-10T15:48:35.488" v="1434" actId="478"/>
          <ac:spMkLst>
            <pc:docMk/>
            <pc:sldMk cId="192132993" sldId="573"/>
            <ac:spMk id="75" creationId="{36A8CB8C-6CC3-4488-89E9-DB6DBC0C54D8}"/>
          </ac:spMkLst>
        </pc:spChg>
        <pc:spChg chg="del">
          <ac:chgData name="Takafumi Kawazoe" userId="1246e2b2-9091-4b74-bd73-7eaa9b36ff96" providerId="ADAL" clId="{F4D30286-3705-4252-8CD2-7AB9FE5E0C38}" dt="2018-02-10T11:45:05.311" v="1374" actId="478"/>
          <ac:spMkLst>
            <pc:docMk/>
            <pc:sldMk cId="192132993" sldId="573"/>
            <ac:spMk id="76" creationId="{4AEF9D32-64A1-4DD4-8E09-B33A826B29A8}"/>
          </ac:spMkLst>
        </pc:spChg>
        <pc:spChg chg="del">
          <ac:chgData name="Takafumi Kawazoe" userId="1246e2b2-9091-4b74-bd73-7eaa9b36ff96" providerId="ADAL" clId="{F4D30286-3705-4252-8CD2-7AB9FE5E0C38}" dt="2018-02-10T11:45:09.164" v="1375" actId="478"/>
          <ac:spMkLst>
            <pc:docMk/>
            <pc:sldMk cId="192132993" sldId="573"/>
            <ac:spMk id="77" creationId="{1D52E5B4-9C93-4F37-9C79-5325B67A843C}"/>
          </ac:spMkLst>
        </pc:spChg>
        <pc:spChg chg="add mod">
          <ac:chgData name="Takafumi Kawazoe" userId="1246e2b2-9091-4b74-bd73-7eaa9b36ff96" providerId="ADAL" clId="{F4D30286-3705-4252-8CD2-7AB9FE5E0C38}" dt="2018-02-10T16:54:06.498" v="1553" actId="404"/>
          <ac:spMkLst>
            <pc:docMk/>
            <pc:sldMk cId="192132993" sldId="573"/>
            <ac:spMk id="79" creationId="{5DB039D4-8072-4EF0-8AA4-962FA27EB1C8}"/>
          </ac:spMkLst>
        </pc:spChg>
        <pc:spChg chg="del">
          <ac:chgData name="Takafumi Kawazoe" userId="1246e2b2-9091-4b74-bd73-7eaa9b36ff96" providerId="ADAL" clId="{F4D30286-3705-4252-8CD2-7AB9FE5E0C38}" dt="2018-02-10T11:45:09.164" v="1375" actId="478"/>
          <ac:spMkLst>
            <pc:docMk/>
            <pc:sldMk cId="192132993" sldId="573"/>
            <ac:spMk id="79" creationId="{6310B6F6-6C67-4E4F-A147-ECF94BB6B868}"/>
          </ac:spMkLst>
        </pc:spChg>
        <pc:spChg chg="add mod">
          <ac:chgData name="Takafumi Kawazoe" userId="1246e2b2-9091-4b74-bd73-7eaa9b36ff96" providerId="ADAL" clId="{F4D30286-3705-4252-8CD2-7AB9FE5E0C38}" dt="2018-02-10T16:59:46.102" v="1577" actId="1076"/>
          <ac:spMkLst>
            <pc:docMk/>
            <pc:sldMk cId="192132993" sldId="573"/>
            <ac:spMk id="80" creationId="{7D7E19B3-1F0B-44CF-868F-D378012E9D56}"/>
          </ac:spMkLst>
        </pc:spChg>
        <pc:spChg chg="del">
          <ac:chgData name="Takafumi Kawazoe" userId="1246e2b2-9091-4b74-bd73-7eaa9b36ff96" providerId="ADAL" clId="{F4D30286-3705-4252-8CD2-7AB9FE5E0C38}" dt="2018-02-10T11:45:15.774" v="1376" actId="478"/>
          <ac:spMkLst>
            <pc:docMk/>
            <pc:sldMk cId="192132993" sldId="573"/>
            <ac:spMk id="80" creationId="{8BD8A871-385E-4573-AE8A-0A2AA3D1C522}"/>
          </ac:spMkLst>
        </pc:spChg>
        <pc:spChg chg="del">
          <ac:chgData name="Takafumi Kawazoe" userId="1246e2b2-9091-4b74-bd73-7eaa9b36ff96" providerId="ADAL" clId="{F4D30286-3705-4252-8CD2-7AB9FE5E0C38}" dt="2018-02-10T11:45:18.259" v="1377" actId="478"/>
          <ac:spMkLst>
            <pc:docMk/>
            <pc:sldMk cId="192132993" sldId="573"/>
            <ac:spMk id="81" creationId="{EE6B833E-8428-4F6E-8530-65F42F054335}"/>
          </ac:spMkLst>
        </pc:spChg>
        <pc:spChg chg="mod">
          <ac:chgData name="Takafumi Kawazoe" userId="1246e2b2-9091-4b74-bd73-7eaa9b36ff96" providerId="ADAL" clId="{F4D30286-3705-4252-8CD2-7AB9FE5E0C38}" dt="2018-02-10T15:48:30.206" v="1433" actId="1076"/>
          <ac:spMkLst>
            <pc:docMk/>
            <pc:sldMk cId="192132993" sldId="573"/>
            <ac:spMk id="82" creationId="{98939B74-FD29-4B71-ABDF-B2F3F98F7C59}"/>
          </ac:spMkLst>
        </pc:spChg>
        <pc:spChg chg="mod">
          <ac:chgData name="Takafumi Kawazoe" userId="1246e2b2-9091-4b74-bd73-7eaa9b36ff96" providerId="ADAL" clId="{F4D30286-3705-4252-8CD2-7AB9FE5E0C38}" dt="2018-02-10T16:55:41.634" v="1558" actId="14100"/>
          <ac:spMkLst>
            <pc:docMk/>
            <pc:sldMk cId="192132993" sldId="573"/>
            <ac:spMk id="99" creationId="{81F93F7C-C999-4834-A175-7CB4D7052191}"/>
          </ac:spMkLst>
        </pc:spChg>
        <pc:spChg chg="add del mod">
          <ac:chgData name="Takafumi Kawazoe" userId="1246e2b2-9091-4b74-bd73-7eaa9b36ff96" providerId="ADAL" clId="{F4D30286-3705-4252-8CD2-7AB9FE5E0C38}" dt="2018-02-10T16:54:30.625" v="1555" actId="20577"/>
          <ac:spMkLst>
            <pc:docMk/>
            <pc:sldMk cId="192132993" sldId="573"/>
            <ac:spMk id="109" creationId="{00000000-0000-0000-0000-000000000000}"/>
          </ac:spMkLst>
        </pc:spChg>
        <pc:spChg chg="add del mod">
          <ac:chgData name="Takafumi Kawazoe" userId="1246e2b2-9091-4b74-bd73-7eaa9b36ff96" providerId="ADAL" clId="{F4D30286-3705-4252-8CD2-7AB9FE5E0C38}" dt="2018-02-10T16:51:47.217" v="1523" actId="478"/>
          <ac:spMkLst>
            <pc:docMk/>
            <pc:sldMk cId="192132993" sldId="573"/>
            <ac:spMk id="111" creationId="{00000000-0000-0000-0000-000000000000}"/>
          </ac:spMkLst>
        </pc:spChg>
        <pc:spChg chg="mod">
          <ac:chgData name="Takafumi Kawazoe" userId="1246e2b2-9091-4b74-bd73-7eaa9b36ff96" providerId="ADAL" clId="{F4D30286-3705-4252-8CD2-7AB9FE5E0C38}" dt="2018-02-10T15:47:12.713" v="1415" actId="6549"/>
          <ac:spMkLst>
            <pc:docMk/>
            <pc:sldMk cId="192132993" sldId="573"/>
            <ac:spMk id="145" creationId="{00000000-0000-0000-0000-000000000000}"/>
          </ac:spMkLst>
        </pc:spChg>
        <pc:spChg chg="mod">
          <ac:chgData name="Takafumi Kawazoe" userId="1246e2b2-9091-4b74-bd73-7eaa9b36ff96" providerId="ADAL" clId="{F4D30286-3705-4252-8CD2-7AB9FE5E0C38}" dt="2018-02-10T15:47:04.055" v="1403" actId="20577"/>
          <ac:spMkLst>
            <pc:docMk/>
            <pc:sldMk cId="192132993" sldId="573"/>
            <ac:spMk id="146" creationId="{00000000-0000-0000-0000-000000000000}"/>
          </ac:spMkLst>
        </pc:spChg>
        <pc:spChg chg="del">
          <ac:chgData name="Takafumi Kawazoe" userId="1246e2b2-9091-4b74-bd73-7eaa9b36ff96" providerId="ADAL" clId="{F4D30286-3705-4252-8CD2-7AB9FE5E0C38}" dt="2018-02-10T11:48:09.435" v="1385" actId="478"/>
          <ac:spMkLst>
            <pc:docMk/>
            <pc:sldMk cId="192132993" sldId="573"/>
            <ac:spMk id="153" creationId="{AEB4D76D-BF1B-4383-BBBC-21A716E24645}"/>
          </ac:spMkLst>
        </pc:spChg>
        <pc:spChg chg="mod">
          <ac:chgData name="Takafumi Kawazoe" userId="1246e2b2-9091-4b74-bd73-7eaa9b36ff96" providerId="ADAL" clId="{F4D30286-3705-4252-8CD2-7AB9FE5E0C38}" dt="2018-02-10T16:54:14.952" v="1554" actId="14100"/>
          <ac:spMkLst>
            <pc:docMk/>
            <pc:sldMk cId="192132993" sldId="573"/>
            <ac:spMk id="154" creationId="{00000000-0000-0000-0000-000000000000}"/>
          </ac:spMkLst>
        </pc:spChg>
        <pc:cxnChg chg="add">
          <ac:chgData name="Takafumi Kawazoe" userId="1246e2b2-9091-4b74-bd73-7eaa9b36ff96" providerId="ADAL" clId="{F4D30286-3705-4252-8CD2-7AB9FE5E0C38}" dt="2018-02-11T03:45:35.792" v="2059" actId="1035"/>
          <ac:cxnSpMkLst>
            <pc:docMk/>
            <pc:sldMk cId="192132993" sldId="573"/>
            <ac:cxnSpMk id="81" creationId="{C336F178-7D2F-4328-95B5-22EF9089FC56}"/>
          </ac:cxnSpMkLst>
        </pc:cxnChg>
        <pc:cxnChg chg="add mod">
          <ac:chgData name="Takafumi Kawazoe" userId="1246e2b2-9091-4b74-bd73-7eaa9b36ff96" providerId="ADAL" clId="{F4D30286-3705-4252-8CD2-7AB9FE5E0C38}" dt="2018-02-11T03:45:46.825" v="2062" actId="1035"/>
          <ac:cxnSpMkLst>
            <pc:docMk/>
            <pc:sldMk cId="192132993" sldId="573"/>
            <ac:cxnSpMk id="85" creationId="{D54EEDEE-CF2E-4585-8A5D-2B93B4E42F5A}"/>
          </ac:cxnSpMkLst>
        </pc:cxnChg>
        <pc:cxnChg chg="mod">
          <ac:chgData name="Takafumi Kawazoe" userId="1246e2b2-9091-4b74-bd73-7eaa9b36ff96" providerId="ADAL" clId="{F4D30286-3705-4252-8CD2-7AB9FE5E0C38}" dt="2018-02-10T16:51:47.217" v="1523" actId="478"/>
          <ac:cxnSpMkLst>
            <pc:docMk/>
            <pc:sldMk cId="192132993" sldId="573"/>
            <ac:cxnSpMk id="108" creationId="{00000000-0000-0000-0000-000000000000}"/>
          </ac:cxnSpMkLst>
        </pc:cxnChg>
        <pc:cxnChg chg="mod">
          <ac:chgData name="Takafumi Kawazoe" userId="1246e2b2-9091-4b74-bd73-7eaa9b36ff96" providerId="ADAL" clId="{F4D30286-3705-4252-8CD2-7AB9FE5E0C38}" dt="2018-02-10T11:48:33.062" v="1387" actId="14100"/>
          <ac:cxnSpMkLst>
            <pc:docMk/>
            <pc:sldMk cId="192132993" sldId="573"/>
            <ac:cxnSpMk id="117" creationId="{00000000-0000-0000-0000-000000000000}"/>
          </ac:cxnSpMkLst>
        </pc:cxnChg>
        <pc:cxnChg chg="mod">
          <ac:chgData name="Takafumi Kawazoe" userId="1246e2b2-9091-4b74-bd73-7eaa9b36ff96" providerId="ADAL" clId="{F4D30286-3705-4252-8CD2-7AB9FE5E0C38}" dt="2018-02-10T16:55:53.416" v="1564" actId="1038"/>
          <ac:cxnSpMkLst>
            <pc:docMk/>
            <pc:sldMk cId="192132993" sldId="573"/>
            <ac:cxnSpMk id="119" creationId="{4B39C0AC-BC99-45E7-81CC-95DA7AA747C7}"/>
          </ac:cxnSpMkLst>
        </pc:cxnChg>
      </pc:sldChg>
      <pc:sldChg chg="addSp delSp modSp add ord">
        <pc:chgData name="Takafumi Kawazoe" userId="1246e2b2-9091-4b74-bd73-7eaa9b36ff96" providerId="ADAL" clId="{F4D30286-3705-4252-8CD2-7AB9FE5E0C38}" dt="2018-02-11T07:57:21.403" v="3314" actId="6549"/>
        <pc:sldMkLst>
          <pc:docMk/>
          <pc:sldMk cId="504362445" sldId="574"/>
        </pc:sldMkLst>
        <pc:spChg chg="mod topLvl">
          <ac:chgData name="Takafumi Kawazoe" userId="1246e2b2-9091-4b74-bd73-7eaa9b36ff96" providerId="ADAL" clId="{F4D30286-3705-4252-8CD2-7AB9FE5E0C38}" dt="2018-02-11T04:01:36.509" v="2168" actId="165"/>
          <ac:spMkLst>
            <pc:docMk/>
            <pc:sldMk cId="504362445" sldId="574"/>
            <ac:spMk id="10" creationId="{45963E23-7B7E-4DF2-9A76-64277D25B04A}"/>
          </ac:spMkLst>
        </pc:spChg>
        <pc:spChg chg="del mod topLvl">
          <ac:chgData name="Takafumi Kawazoe" userId="1246e2b2-9091-4b74-bd73-7eaa9b36ff96" providerId="ADAL" clId="{F4D30286-3705-4252-8CD2-7AB9FE5E0C38}" dt="2018-02-11T03:14:43.595" v="1982" actId="478"/>
          <ac:spMkLst>
            <pc:docMk/>
            <pc:sldMk cId="504362445" sldId="574"/>
            <ac:spMk id="11" creationId="{4226704C-3B0E-4A4F-9C20-60E12A3E8E1D}"/>
          </ac:spMkLst>
        </pc:spChg>
        <pc:spChg chg="del mod topLvl">
          <ac:chgData name="Takafumi Kawazoe" userId="1246e2b2-9091-4b74-bd73-7eaa9b36ff96" providerId="ADAL" clId="{F4D30286-3705-4252-8CD2-7AB9FE5E0C38}" dt="2018-02-11T04:05:56.946" v="2226" actId="478"/>
          <ac:spMkLst>
            <pc:docMk/>
            <pc:sldMk cId="504362445" sldId="574"/>
            <ac:spMk id="12" creationId="{DD2E2E27-7629-4873-95AE-E80854D90AA4}"/>
          </ac:spMkLst>
        </pc:spChg>
        <pc:spChg chg="del mod topLvl">
          <ac:chgData name="Takafumi Kawazoe" userId="1246e2b2-9091-4b74-bd73-7eaa9b36ff96" providerId="ADAL" clId="{F4D30286-3705-4252-8CD2-7AB9FE5E0C38}" dt="2018-02-11T04:05:59.212" v="2227" actId="478"/>
          <ac:spMkLst>
            <pc:docMk/>
            <pc:sldMk cId="504362445" sldId="574"/>
            <ac:spMk id="15" creationId="{6D62F750-2DEE-44A1-A1F7-E329FCCF9D3F}"/>
          </ac:spMkLst>
        </pc:spChg>
        <pc:spChg chg="del mod topLvl">
          <ac:chgData name="Takafumi Kawazoe" userId="1246e2b2-9091-4b74-bd73-7eaa9b36ff96" providerId="ADAL" clId="{F4D30286-3705-4252-8CD2-7AB9FE5E0C38}" dt="2018-02-11T03:05:19.730" v="1895" actId="478"/>
          <ac:spMkLst>
            <pc:docMk/>
            <pc:sldMk cId="504362445" sldId="574"/>
            <ac:spMk id="18" creationId="{1122FBB8-5366-46C6-91B6-0616DA17CF1B}"/>
          </ac:spMkLst>
        </pc:spChg>
        <pc:spChg chg="del">
          <ac:chgData name="Takafumi Kawazoe" userId="1246e2b2-9091-4b74-bd73-7eaa9b36ff96" providerId="ADAL" clId="{F4D30286-3705-4252-8CD2-7AB9FE5E0C38}" dt="2018-02-10T17:11:56.740" v="1662" actId="478"/>
          <ac:spMkLst>
            <pc:docMk/>
            <pc:sldMk cId="504362445" sldId="574"/>
            <ac:spMk id="19" creationId="{CCB5B4CB-41B7-4667-8C1E-84B9FF6F3EBA}"/>
          </ac:spMkLst>
        </pc:spChg>
        <pc:spChg chg="mod topLvl">
          <ac:chgData name="Takafumi Kawazoe" userId="1246e2b2-9091-4b74-bd73-7eaa9b36ff96" providerId="ADAL" clId="{F4D30286-3705-4252-8CD2-7AB9FE5E0C38}" dt="2018-02-11T04:03:19.420" v="2203" actId="1035"/>
          <ac:spMkLst>
            <pc:docMk/>
            <pc:sldMk cId="504362445" sldId="574"/>
            <ac:spMk id="21" creationId="{50359F0E-14D8-4430-A92A-C21EB6E4A39F}"/>
          </ac:spMkLst>
        </pc:spChg>
        <pc:spChg chg="mod topLvl">
          <ac:chgData name="Takafumi Kawazoe" userId="1246e2b2-9091-4b74-bd73-7eaa9b36ff96" providerId="ADAL" clId="{F4D30286-3705-4252-8CD2-7AB9FE5E0C38}" dt="2018-02-11T04:03:44.845" v="2216" actId="1036"/>
          <ac:spMkLst>
            <pc:docMk/>
            <pc:sldMk cId="504362445" sldId="574"/>
            <ac:spMk id="22" creationId="{1EF5C2E3-E41C-47D0-AD77-E1866DBDE85B}"/>
          </ac:spMkLst>
        </pc:spChg>
        <pc:spChg chg="add del mod topLvl">
          <ac:chgData name="Takafumi Kawazoe" userId="1246e2b2-9091-4b74-bd73-7eaa9b36ff96" providerId="ADAL" clId="{F4D30286-3705-4252-8CD2-7AB9FE5E0C38}" dt="2018-02-11T04:01:36.509" v="2168" actId="165"/>
          <ac:spMkLst>
            <pc:docMk/>
            <pc:sldMk cId="504362445" sldId="574"/>
            <ac:spMk id="24" creationId="{F20DABBA-DF32-4294-A5F4-7A4A587DB34A}"/>
          </ac:spMkLst>
        </pc:spChg>
        <pc:spChg chg="del mod topLvl">
          <ac:chgData name="Takafumi Kawazoe" userId="1246e2b2-9091-4b74-bd73-7eaa9b36ff96" providerId="ADAL" clId="{F4D30286-3705-4252-8CD2-7AB9FE5E0C38}" dt="2018-02-11T02:50:01.868" v="1796" actId="478"/>
          <ac:spMkLst>
            <pc:docMk/>
            <pc:sldMk cId="504362445" sldId="574"/>
            <ac:spMk id="25" creationId="{45129367-B39D-44A3-AFC6-C215BE3E95CE}"/>
          </ac:spMkLst>
        </pc:spChg>
        <pc:spChg chg="del mod topLvl">
          <ac:chgData name="Takafumi Kawazoe" userId="1246e2b2-9091-4b74-bd73-7eaa9b36ff96" providerId="ADAL" clId="{F4D30286-3705-4252-8CD2-7AB9FE5E0C38}" dt="2018-02-11T02:50:38.106" v="1813" actId="478"/>
          <ac:spMkLst>
            <pc:docMk/>
            <pc:sldMk cId="504362445" sldId="574"/>
            <ac:spMk id="26" creationId="{4168F7FC-0368-4931-AAE1-6C51A95D5592}"/>
          </ac:spMkLst>
        </pc:spChg>
        <pc:spChg chg="del mod topLvl">
          <ac:chgData name="Takafumi Kawazoe" userId="1246e2b2-9091-4b74-bd73-7eaa9b36ff96" providerId="ADAL" clId="{F4D30286-3705-4252-8CD2-7AB9FE5E0C38}" dt="2018-02-11T03:06:04.463" v="1897" actId="478"/>
          <ac:spMkLst>
            <pc:docMk/>
            <pc:sldMk cId="504362445" sldId="574"/>
            <ac:spMk id="30" creationId="{65007BE9-EA09-473D-AF19-28E4FE7B166E}"/>
          </ac:spMkLst>
        </pc:spChg>
        <pc:spChg chg="mod ord topLvl">
          <ac:chgData name="Takafumi Kawazoe" userId="1246e2b2-9091-4b74-bd73-7eaa9b36ff96" providerId="ADAL" clId="{F4D30286-3705-4252-8CD2-7AB9FE5E0C38}" dt="2018-02-11T04:02:43.132" v="2189" actId="1076"/>
          <ac:spMkLst>
            <pc:docMk/>
            <pc:sldMk cId="504362445" sldId="574"/>
            <ac:spMk id="45" creationId="{547524A3-5F25-4D5A-AC57-47C2506AA838}"/>
          </ac:spMkLst>
        </pc:spChg>
        <pc:spChg chg="mod ord topLvl">
          <ac:chgData name="Takafumi Kawazoe" userId="1246e2b2-9091-4b74-bd73-7eaa9b36ff96" providerId="ADAL" clId="{F4D30286-3705-4252-8CD2-7AB9FE5E0C38}" dt="2018-02-11T04:10:45.703" v="2260" actId="1076"/>
          <ac:spMkLst>
            <pc:docMk/>
            <pc:sldMk cId="504362445" sldId="574"/>
            <ac:spMk id="50" creationId="{F201A2EB-3CD5-41E9-B33F-64FC89A03330}"/>
          </ac:spMkLst>
        </pc:spChg>
        <pc:spChg chg="mod topLvl">
          <ac:chgData name="Takafumi Kawazoe" userId="1246e2b2-9091-4b74-bd73-7eaa9b36ff96" providerId="ADAL" clId="{F4D30286-3705-4252-8CD2-7AB9FE5E0C38}" dt="2018-02-11T04:16:13.500" v="2283" actId="1076"/>
          <ac:spMkLst>
            <pc:docMk/>
            <pc:sldMk cId="504362445" sldId="574"/>
            <ac:spMk id="52" creationId="{6D8EE692-BCCD-4ADC-9A5B-47AC0FBEA61C}"/>
          </ac:spMkLst>
        </pc:spChg>
        <pc:spChg chg="mod topLvl">
          <ac:chgData name="Takafumi Kawazoe" userId="1246e2b2-9091-4b74-bd73-7eaa9b36ff96" providerId="ADAL" clId="{F4D30286-3705-4252-8CD2-7AB9FE5E0C38}" dt="2018-02-11T04:04:56.169" v="2219" actId="1036"/>
          <ac:spMkLst>
            <pc:docMk/>
            <pc:sldMk cId="504362445" sldId="574"/>
            <ac:spMk id="53" creationId="{6BD15D62-4EA5-430B-94F3-2F2C160A885E}"/>
          </ac:spMkLst>
        </pc:spChg>
        <pc:spChg chg="mod topLvl">
          <ac:chgData name="Takafumi Kawazoe" userId="1246e2b2-9091-4b74-bd73-7eaa9b36ff96" providerId="ADAL" clId="{F4D30286-3705-4252-8CD2-7AB9FE5E0C38}" dt="2018-02-11T04:04:56.169" v="2219" actId="1036"/>
          <ac:spMkLst>
            <pc:docMk/>
            <pc:sldMk cId="504362445" sldId="574"/>
            <ac:spMk id="54" creationId="{D454D7E4-1099-4CF0-9505-F29DC6EE3014}"/>
          </ac:spMkLst>
        </pc:spChg>
        <pc:spChg chg="mod topLvl">
          <ac:chgData name="Takafumi Kawazoe" userId="1246e2b2-9091-4b74-bd73-7eaa9b36ff96" providerId="ADAL" clId="{F4D30286-3705-4252-8CD2-7AB9FE5E0C38}" dt="2018-02-11T04:01:36.509" v="2168" actId="165"/>
          <ac:spMkLst>
            <pc:docMk/>
            <pc:sldMk cId="504362445" sldId="574"/>
            <ac:spMk id="58" creationId="{88FCF671-CDFE-4010-A9CA-76945E6679B9}"/>
          </ac:spMkLst>
        </pc:spChg>
        <pc:spChg chg="add del">
          <ac:chgData name="Takafumi Kawazoe" userId="1246e2b2-9091-4b74-bd73-7eaa9b36ff96" providerId="ADAL" clId="{F4D30286-3705-4252-8CD2-7AB9FE5E0C38}" dt="2018-02-11T02:56:51.375" v="1828" actId="478"/>
          <ac:spMkLst>
            <pc:docMk/>
            <pc:sldMk cId="504362445" sldId="574"/>
            <ac:spMk id="59" creationId="{3A757050-10EF-4439-BAD6-5F4F21FFD77E}"/>
          </ac:spMkLst>
        </pc:spChg>
        <pc:spChg chg="add del">
          <ac:chgData name="Takafumi Kawazoe" userId="1246e2b2-9091-4b74-bd73-7eaa9b36ff96" providerId="ADAL" clId="{F4D30286-3705-4252-8CD2-7AB9FE5E0C38}" dt="2018-02-11T02:56:54.595" v="1829" actId="478"/>
          <ac:spMkLst>
            <pc:docMk/>
            <pc:sldMk cId="504362445" sldId="574"/>
            <ac:spMk id="61" creationId="{60A5F91E-64AE-478E-98EB-8443CE238EC2}"/>
          </ac:spMkLst>
        </pc:spChg>
        <pc:spChg chg="del">
          <ac:chgData name="Takafumi Kawazoe" userId="1246e2b2-9091-4b74-bd73-7eaa9b36ff96" providerId="ADAL" clId="{F4D30286-3705-4252-8CD2-7AB9FE5E0C38}" dt="2018-02-11T03:56:17.097" v="2124" actId="478"/>
          <ac:spMkLst>
            <pc:docMk/>
            <pc:sldMk cId="504362445" sldId="574"/>
            <ac:spMk id="63" creationId="{2C2F78AA-A3C4-463F-ADA9-2383822EECB0}"/>
          </ac:spMkLst>
        </pc:spChg>
        <pc:spChg chg="mod topLvl">
          <ac:chgData name="Takafumi Kawazoe" userId="1246e2b2-9091-4b74-bd73-7eaa9b36ff96" providerId="ADAL" clId="{F4D30286-3705-4252-8CD2-7AB9FE5E0C38}" dt="2018-02-11T04:15:20.334" v="2279" actId="1076"/>
          <ac:spMkLst>
            <pc:docMk/>
            <pc:sldMk cId="504362445" sldId="574"/>
            <ac:spMk id="64" creationId="{99FDA8C6-7FF5-45F0-96D2-47B337DBD35C}"/>
          </ac:spMkLst>
        </pc:spChg>
        <pc:spChg chg="add mod topLvl">
          <ac:chgData name="Takafumi Kawazoe" userId="1246e2b2-9091-4b74-bd73-7eaa9b36ff96" providerId="ADAL" clId="{F4D30286-3705-4252-8CD2-7AB9FE5E0C38}" dt="2018-02-11T04:03:19.420" v="2203" actId="1035"/>
          <ac:spMkLst>
            <pc:docMk/>
            <pc:sldMk cId="504362445" sldId="574"/>
            <ac:spMk id="65" creationId="{F5D2F8AD-188F-4EA1-8323-822E10E0268E}"/>
          </ac:spMkLst>
        </pc:spChg>
        <pc:spChg chg="add mod ord topLvl">
          <ac:chgData name="Takafumi Kawazoe" userId="1246e2b2-9091-4b74-bd73-7eaa9b36ff96" providerId="ADAL" clId="{F4D30286-3705-4252-8CD2-7AB9FE5E0C38}" dt="2018-02-11T04:09:13.483" v="2253" actId="14100"/>
          <ac:spMkLst>
            <pc:docMk/>
            <pc:sldMk cId="504362445" sldId="574"/>
            <ac:spMk id="66" creationId="{1ABA010D-3204-426C-960F-CDDB2EACDFD7}"/>
          </ac:spMkLst>
        </pc:spChg>
        <pc:spChg chg="del mod topLvl">
          <ac:chgData name="Takafumi Kawazoe" userId="1246e2b2-9091-4b74-bd73-7eaa9b36ff96" providerId="ADAL" clId="{F4D30286-3705-4252-8CD2-7AB9FE5E0C38}" dt="2018-02-11T03:57:59.709" v="2143" actId="478"/>
          <ac:spMkLst>
            <pc:docMk/>
            <pc:sldMk cId="504362445" sldId="574"/>
            <ac:spMk id="67" creationId="{131B68DC-2002-40BB-8572-2A1F632F82EB}"/>
          </ac:spMkLst>
        </pc:spChg>
        <pc:spChg chg="add mod">
          <ac:chgData name="Takafumi Kawazoe" userId="1246e2b2-9091-4b74-bd73-7eaa9b36ff96" providerId="ADAL" clId="{F4D30286-3705-4252-8CD2-7AB9FE5E0C38}" dt="2018-02-11T07:57:21.403" v="3314" actId="6549"/>
          <ac:spMkLst>
            <pc:docMk/>
            <pc:sldMk cId="504362445" sldId="574"/>
            <ac:spMk id="67" creationId="{7489B7A0-1B4E-4606-9D3F-C07E2C62C900}"/>
          </ac:spMkLst>
        </pc:spChg>
        <pc:spChg chg="del mod topLvl">
          <ac:chgData name="Takafumi Kawazoe" userId="1246e2b2-9091-4b74-bd73-7eaa9b36ff96" providerId="ADAL" clId="{F4D30286-3705-4252-8CD2-7AB9FE5E0C38}" dt="2018-02-11T03:58:01.881" v="2144" actId="478"/>
          <ac:spMkLst>
            <pc:docMk/>
            <pc:sldMk cId="504362445" sldId="574"/>
            <ac:spMk id="68" creationId="{3C82339C-63BD-4AD3-A751-ECA5156000CE}"/>
          </ac:spMkLst>
        </pc:spChg>
        <pc:spChg chg="add mod ord topLvl">
          <ac:chgData name="Takafumi Kawazoe" userId="1246e2b2-9091-4b74-bd73-7eaa9b36ff96" providerId="ADAL" clId="{F4D30286-3705-4252-8CD2-7AB9FE5E0C38}" dt="2018-02-11T04:09:02.575" v="2251" actId="14100"/>
          <ac:spMkLst>
            <pc:docMk/>
            <pc:sldMk cId="504362445" sldId="574"/>
            <ac:spMk id="69" creationId="{9116FC5D-7790-4940-A41D-C8D90D3D6E1B}"/>
          </ac:spMkLst>
        </pc:spChg>
        <pc:spChg chg="mod topLvl">
          <ac:chgData name="Takafumi Kawazoe" userId="1246e2b2-9091-4b74-bd73-7eaa9b36ff96" providerId="ADAL" clId="{F4D30286-3705-4252-8CD2-7AB9FE5E0C38}" dt="2018-02-11T03:58:27.418" v="2152" actId="1036"/>
          <ac:spMkLst>
            <pc:docMk/>
            <pc:sldMk cId="504362445" sldId="574"/>
            <ac:spMk id="74" creationId="{A34E7609-7D6D-4128-A659-BD2578544B80}"/>
          </ac:spMkLst>
        </pc:spChg>
        <pc:spChg chg="mod topLvl">
          <ac:chgData name="Takafumi Kawazoe" userId="1246e2b2-9091-4b74-bd73-7eaa9b36ff96" providerId="ADAL" clId="{F4D30286-3705-4252-8CD2-7AB9FE5E0C38}" dt="2018-02-11T03:58:27.418" v="2152" actId="1036"/>
          <ac:spMkLst>
            <pc:docMk/>
            <pc:sldMk cId="504362445" sldId="574"/>
            <ac:spMk id="75" creationId="{4737818B-9BFA-41E4-9783-E20A64714C4C}"/>
          </ac:spMkLst>
        </pc:spChg>
        <pc:spChg chg="mod topLvl">
          <ac:chgData name="Takafumi Kawazoe" userId="1246e2b2-9091-4b74-bd73-7eaa9b36ff96" providerId="ADAL" clId="{F4D30286-3705-4252-8CD2-7AB9FE5E0C38}" dt="2018-02-11T03:58:27.418" v="2152" actId="1036"/>
          <ac:spMkLst>
            <pc:docMk/>
            <pc:sldMk cId="504362445" sldId="574"/>
            <ac:spMk id="76" creationId="{8E04F317-28C2-4EA8-9D31-9A6E1E1D907D}"/>
          </ac:spMkLst>
        </pc:spChg>
        <pc:spChg chg="mod topLvl">
          <ac:chgData name="Takafumi Kawazoe" userId="1246e2b2-9091-4b74-bd73-7eaa9b36ff96" providerId="ADAL" clId="{F4D30286-3705-4252-8CD2-7AB9FE5E0C38}" dt="2018-02-11T03:58:27.418" v="2152" actId="1036"/>
          <ac:spMkLst>
            <pc:docMk/>
            <pc:sldMk cId="504362445" sldId="574"/>
            <ac:spMk id="78" creationId="{DF61022C-F79C-4732-9193-30252773CB8A}"/>
          </ac:spMkLst>
        </pc:spChg>
        <pc:spChg chg="del mod topLvl">
          <ac:chgData name="Takafumi Kawazoe" userId="1246e2b2-9091-4b74-bd73-7eaa9b36ff96" providerId="ADAL" clId="{F4D30286-3705-4252-8CD2-7AB9FE5E0C38}" dt="2018-02-11T03:57:59.709" v="2143" actId="478"/>
          <ac:spMkLst>
            <pc:docMk/>
            <pc:sldMk cId="504362445" sldId="574"/>
            <ac:spMk id="79" creationId="{BA6CCAB4-B1EE-45F3-8268-897B484D9245}"/>
          </ac:spMkLst>
        </pc:spChg>
        <pc:spChg chg="del mod topLvl">
          <ac:chgData name="Takafumi Kawazoe" userId="1246e2b2-9091-4b74-bd73-7eaa9b36ff96" providerId="ADAL" clId="{F4D30286-3705-4252-8CD2-7AB9FE5E0C38}" dt="2018-02-11T03:57:53.270" v="2142" actId="478"/>
          <ac:spMkLst>
            <pc:docMk/>
            <pc:sldMk cId="504362445" sldId="574"/>
            <ac:spMk id="80" creationId="{921FDC69-24D7-4C24-89C9-8FEEAA350B7A}"/>
          </ac:spMkLst>
        </pc:spChg>
        <pc:spChg chg="add del mod topLvl">
          <ac:chgData name="Takafumi Kawazoe" userId="1246e2b2-9091-4b74-bd73-7eaa9b36ff96" providerId="ADAL" clId="{F4D30286-3705-4252-8CD2-7AB9FE5E0C38}" dt="2018-02-11T03:57:59.709" v="2143" actId="478"/>
          <ac:spMkLst>
            <pc:docMk/>
            <pc:sldMk cId="504362445" sldId="574"/>
            <ac:spMk id="81" creationId="{2A592128-7527-4F74-BA80-76ABEBC26295}"/>
          </ac:spMkLst>
        </pc:spChg>
        <pc:spChg chg="del">
          <ac:chgData name="Takafumi Kawazoe" userId="1246e2b2-9091-4b74-bd73-7eaa9b36ff96" providerId="ADAL" clId="{F4D30286-3705-4252-8CD2-7AB9FE5E0C38}" dt="2018-02-11T03:56:19.864" v="2125" actId="478"/>
          <ac:spMkLst>
            <pc:docMk/>
            <pc:sldMk cId="504362445" sldId="574"/>
            <ac:spMk id="82" creationId="{E3000259-EA65-494D-9092-F62060A4B605}"/>
          </ac:spMkLst>
        </pc:spChg>
        <pc:spChg chg="mod topLvl">
          <ac:chgData name="Takafumi Kawazoe" userId="1246e2b2-9091-4b74-bd73-7eaa9b36ff96" providerId="ADAL" clId="{F4D30286-3705-4252-8CD2-7AB9FE5E0C38}" dt="2018-02-11T03:58:27.418" v="2152" actId="1036"/>
          <ac:spMkLst>
            <pc:docMk/>
            <pc:sldMk cId="504362445" sldId="574"/>
            <ac:spMk id="83" creationId="{10691528-D6F6-45B1-BA7B-2DE0852F0A8B}"/>
          </ac:spMkLst>
        </pc:spChg>
        <pc:spChg chg="mod topLvl">
          <ac:chgData name="Takafumi Kawazoe" userId="1246e2b2-9091-4b74-bd73-7eaa9b36ff96" providerId="ADAL" clId="{F4D30286-3705-4252-8CD2-7AB9FE5E0C38}" dt="2018-02-11T03:58:27.418" v="2152" actId="1036"/>
          <ac:spMkLst>
            <pc:docMk/>
            <pc:sldMk cId="504362445" sldId="574"/>
            <ac:spMk id="84" creationId="{0F086F4D-F60A-47DB-B1B3-DADEC7F8CECC}"/>
          </ac:spMkLst>
        </pc:spChg>
        <pc:spChg chg="mod topLvl">
          <ac:chgData name="Takafumi Kawazoe" userId="1246e2b2-9091-4b74-bd73-7eaa9b36ff96" providerId="ADAL" clId="{F4D30286-3705-4252-8CD2-7AB9FE5E0C38}" dt="2018-02-11T03:58:27.418" v="2152" actId="1036"/>
          <ac:spMkLst>
            <pc:docMk/>
            <pc:sldMk cId="504362445" sldId="574"/>
            <ac:spMk id="85" creationId="{7783DD1C-BD15-45BD-8981-F906AAE31D70}"/>
          </ac:spMkLst>
        </pc:spChg>
        <pc:spChg chg="add mod ord topLvl">
          <ac:chgData name="Takafumi Kawazoe" userId="1246e2b2-9091-4b74-bd73-7eaa9b36ff96" providerId="ADAL" clId="{F4D30286-3705-4252-8CD2-7AB9FE5E0C38}" dt="2018-02-11T04:09:06.638" v="2252" actId="14100"/>
          <ac:spMkLst>
            <pc:docMk/>
            <pc:sldMk cId="504362445" sldId="574"/>
            <ac:spMk id="87" creationId="{7CB81FAC-C49B-43ED-84C3-0743815A5176}"/>
          </ac:spMkLst>
        </pc:spChg>
        <pc:spChg chg="add del mod">
          <ac:chgData name="Takafumi Kawazoe" userId="1246e2b2-9091-4b74-bd73-7eaa9b36ff96" providerId="ADAL" clId="{F4D30286-3705-4252-8CD2-7AB9FE5E0C38}" dt="2018-02-11T02:51:01.836" v="1817" actId="478"/>
          <ac:spMkLst>
            <pc:docMk/>
            <pc:sldMk cId="504362445" sldId="574"/>
            <ac:spMk id="88" creationId="{7B10958D-0412-4BA5-94D4-8D544C9BE8D1}"/>
          </ac:spMkLst>
        </pc:spChg>
        <pc:spChg chg="mod topLvl">
          <ac:chgData name="Takafumi Kawazoe" userId="1246e2b2-9091-4b74-bd73-7eaa9b36ff96" providerId="ADAL" clId="{F4D30286-3705-4252-8CD2-7AB9FE5E0C38}" dt="2018-02-11T03:58:27.418" v="2152" actId="1036"/>
          <ac:spMkLst>
            <pc:docMk/>
            <pc:sldMk cId="504362445" sldId="574"/>
            <ac:spMk id="89" creationId="{BD818E53-9382-44BF-BC2B-98848004DCF9}"/>
          </ac:spMkLst>
        </pc:spChg>
        <pc:spChg chg="mod topLvl">
          <ac:chgData name="Takafumi Kawazoe" userId="1246e2b2-9091-4b74-bd73-7eaa9b36ff96" providerId="ADAL" clId="{F4D30286-3705-4252-8CD2-7AB9FE5E0C38}" dt="2018-02-11T03:58:27.418" v="2152" actId="1036"/>
          <ac:spMkLst>
            <pc:docMk/>
            <pc:sldMk cId="504362445" sldId="574"/>
            <ac:spMk id="90" creationId="{2E5B129A-3EBB-4B24-971B-47740BE0997D}"/>
          </ac:spMkLst>
        </pc:spChg>
        <pc:spChg chg="del">
          <ac:chgData name="Takafumi Kawazoe" userId="1246e2b2-9091-4b74-bd73-7eaa9b36ff96" providerId="ADAL" clId="{F4D30286-3705-4252-8CD2-7AB9FE5E0C38}" dt="2018-02-11T07:46:14.047" v="3159" actId="478"/>
          <ac:spMkLst>
            <pc:docMk/>
            <pc:sldMk cId="504362445" sldId="574"/>
            <ac:spMk id="91" creationId="{6A86084D-AA07-4BE7-8ED6-2DC4EC843A90}"/>
          </ac:spMkLst>
        </pc:spChg>
        <pc:spChg chg="add mod ord topLvl">
          <ac:chgData name="Takafumi Kawazoe" userId="1246e2b2-9091-4b74-bd73-7eaa9b36ff96" providerId="ADAL" clId="{F4D30286-3705-4252-8CD2-7AB9FE5E0C38}" dt="2018-02-11T04:08:13.253" v="2248" actId="14100"/>
          <ac:spMkLst>
            <pc:docMk/>
            <pc:sldMk cId="504362445" sldId="574"/>
            <ac:spMk id="92" creationId="{EF2FCB80-A573-4861-AD07-37C23B637F44}"/>
          </ac:spMkLst>
        </pc:spChg>
        <pc:spChg chg="add del">
          <ac:chgData name="Takafumi Kawazoe" userId="1246e2b2-9091-4b74-bd73-7eaa9b36ff96" providerId="ADAL" clId="{F4D30286-3705-4252-8CD2-7AB9FE5E0C38}" dt="2018-02-11T02:56:57.531" v="1831" actId="14100"/>
          <ac:spMkLst>
            <pc:docMk/>
            <pc:sldMk cId="504362445" sldId="574"/>
            <ac:spMk id="93" creationId="{D846457A-4921-459D-BE57-4C42BA943C8C}"/>
          </ac:spMkLst>
        </pc:spChg>
        <pc:spChg chg="add mod topLvl">
          <ac:chgData name="Takafumi Kawazoe" userId="1246e2b2-9091-4b74-bd73-7eaa9b36ff96" providerId="ADAL" clId="{F4D30286-3705-4252-8CD2-7AB9FE5E0C38}" dt="2018-02-11T04:01:36.509" v="2168" actId="165"/>
          <ac:spMkLst>
            <pc:docMk/>
            <pc:sldMk cId="504362445" sldId="574"/>
            <ac:spMk id="94" creationId="{D0247BD4-6EC0-42AC-8B1F-884421B09BDA}"/>
          </ac:spMkLst>
        </pc:spChg>
        <pc:spChg chg="add mod topLvl">
          <ac:chgData name="Takafumi Kawazoe" userId="1246e2b2-9091-4b74-bd73-7eaa9b36ff96" providerId="ADAL" clId="{F4D30286-3705-4252-8CD2-7AB9FE5E0C38}" dt="2018-02-11T04:01:36.509" v="2168" actId="165"/>
          <ac:spMkLst>
            <pc:docMk/>
            <pc:sldMk cId="504362445" sldId="574"/>
            <ac:spMk id="95" creationId="{E9B5518A-91A0-43A2-A5B2-359935D46F6F}"/>
          </ac:spMkLst>
        </pc:spChg>
        <pc:spChg chg="add del mod">
          <ac:chgData name="Takafumi Kawazoe" userId="1246e2b2-9091-4b74-bd73-7eaa9b36ff96" providerId="ADAL" clId="{F4D30286-3705-4252-8CD2-7AB9FE5E0C38}" dt="2018-02-11T02:57:28.274" v="1849" actId="478"/>
          <ac:spMkLst>
            <pc:docMk/>
            <pc:sldMk cId="504362445" sldId="574"/>
            <ac:spMk id="96" creationId="{324076E9-2780-4D84-A3C2-59E86D303689}"/>
          </ac:spMkLst>
        </pc:spChg>
        <pc:spChg chg="add del mod">
          <ac:chgData name="Takafumi Kawazoe" userId="1246e2b2-9091-4b74-bd73-7eaa9b36ff96" providerId="ADAL" clId="{F4D30286-3705-4252-8CD2-7AB9FE5E0C38}" dt="2018-02-11T02:57:26.401" v="1848" actId="478"/>
          <ac:spMkLst>
            <pc:docMk/>
            <pc:sldMk cId="504362445" sldId="574"/>
            <ac:spMk id="99" creationId="{72BECD76-E148-4310-B02C-B3BC4DDD22B9}"/>
          </ac:spMkLst>
        </pc:spChg>
        <pc:spChg chg="add mod ord topLvl">
          <ac:chgData name="Takafumi Kawazoe" userId="1246e2b2-9091-4b74-bd73-7eaa9b36ff96" providerId="ADAL" clId="{F4D30286-3705-4252-8CD2-7AB9FE5E0C38}" dt="2018-02-11T04:01:36.509" v="2168" actId="165"/>
          <ac:spMkLst>
            <pc:docMk/>
            <pc:sldMk cId="504362445" sldId="574"/>
            <ac:spMk id="100" creationId="{DCFA8604-166E-4020-93CE-3478DAE3C1F0}"/>
          </ac:spMkLst>
        </pc:spChg>
        <pc:spChg chg="add mod topLvl">
          <ac:chgData name="Takafumi Kawazoe" userId="1246e2b2-9091-4b74-bd73-7eaa9b36ff96" providerId="ADAL" clId="{F4D30286-3705-4252-8CD2-7AB9FE5E0C38}" dt="2018-02-11T04:01:36.509" v="2168" actId="165"/>
          <ac:spMkLst>
            <pc:docMk/>
            <pc:sldMk cId="504362445" sldId="574"/>
            <ac:spMk id="101" creationId="{FF334875-CEAC-4A78-9D8A-54696AEA426A}"/>
          </ac:spMkLst>
        </pc:spChg>
        <pc:spChg chg="add del mod">
          <ac:chgData name="Takafumi Kawazoe" userId="1246e2b2-9091-4b74-bd73-7eaa9b36ff96" providerId="ADAL" clId="{F4D30286-3705-4252-8CD2-7AB9FE5E0C38}" dt="2018-02-11T03:06:27.431" v="1903" actId="478"/>
          <ac:spMkLst>
            <pc:docMk/>
            <pc:sldMk cId="504362445" sldId="574"/>
            <ac:spMk id="102" creationId="{1D740B59-18FE-456D-99E3-A570D2685E4D}"/>
          </ac:spMkLst>
        </pc:spChg>
        <pc:spChg chg="add mod topLvl">
          <ac:chgData name="Takafumi Kawazoe" userId="1246e2b2-9091-4b74-bd73-7eaa9b36ff96" providerId="ADAL" clId="{F4D30286-3705-4252-8CD2-7AB9FE5E0C38}" dt="2018-02-11T04:01:36.509" v="2168" actId="165"/>
          <ac:spMkLst>
            <pc:docMk/>
            <pc:sldMk cId="504362445" sldId="574"/>
            <ac:spMk id="103" creationId="{C2A33E72-A8BF-401C-87D7-7B15A1270BC7}"/>
          </ac:spMkLst>
        </pc:spChg>
        <pc:spChg chg="add mod topLvl">
          <ac:chgData name="Takafumi Kawazoe" userId="1246e2b2-9091-4b74-bd73-7eaa9b36ff96" providerId="ADAL" clId="{F4D30286-3705-4252-8CD2-7AB9FE5E0C38}" dt="2018-02-11T04:01:36.509" v="2168" actId="165"/>
          <ac:spMkLst>
            <pc:docMk/>
            <pc:sldMk cId="504362445" sldId="574"/>
            <ac:spMk id="104" creationId="{0BCB4E20-8431-4CCA-A24C-A12270F43977}"/>
          </ac:spMkLst>
        </pc:spChg>
        <pc:spChg chg="add mod topLvl">
          <ac:chgData name="Takafumi Kawazoe" userId="1246e2b2-9091-4b74-bd73-7eaa9b36ff96" providerId="ADAL" clId="{F4D30286-3705-4252-8CD2-7AB9FE5E0C38}" dt="2018-02-11T04:01:36.509" v="2168" actId="165"/>
          <ac:spMkLst>
            <pc:docMk/>
            <pc:sldMk cId="504362445" sldId="574"/>
            <ac:spMk id="105" creationId="{56551FD9-2ABA-401B-B335-D4519004F002}"/>
          </ac:spMkLst>
        </pc:spChg>
        <pc:spChg chg="add mod ord topLvl">
          <ac:chgData name="Takafumi Kawazoe" userId="1246e2b2-9091-4b74-bd73-7eaa9b36ff96" providerId="ADAL" clId="{F4D30286-3705-4252-8CD2-7AB9FE5E0C38}" dt="2018-02-11T04:10:35.794" v="2259" actId="14100"/>
          <ac:spMkLst>
            <pc:docMk/>
            <pc:sldMk cId="504362445" sldId="574"/>
            <ac:spMk id="106" creationId="{5ED6995B-3AF7-4ACA-9B9C-AFE6295AC361}"/>
          </ac:spMkLst>
        </pc:spChg>
        <pc:spChg chg="add mod">
          <ac:chgData name="Takafumi Kawazoe" userId="1246e2b2-9091-4b74-bd73-7eaa9b36ff96" providerId="ADAL" clId="{F4D30286-3705-4252-8CD2-7AB9FE5E0C38}" dt="2018-02-11T04:42:07.541" v="2549" actId="14100"/>
          <ac:spMkLst>
            <pc:docMk/>
            <pc:sldMk cId="504362445" sldId="574"/>
            <ac:spMk id="113" creationId="{9B35F6A8-9994-4079-A5C3-2C788093BC26}"/>
          </ac:spMkLst>
        </pc:spChg>
        <pc:spChg chg="add mod topLvl">
          <ac:chgData name="Takafumi Kawazoe" userId="1246e2b2-9091-4b74-bd73-7eaa9b36ff96" providerId="ADAL" clId="{F4D30286-3705-4252-8CD2-7AB9FE5E0C38}" dt="2018-02-11T04:09:26.031" v="2254" actId="14100"/>
          <ac:spMkLst>
            <pc:docMk/>
            <pc:sldMk cId="504362445" sldId="574"/>
            <ac:spMk id="114" creationId="{8C3518F4-AC41-4C77-924E-9039E0BCCEE9}"/>
          </ac:spMkLst>
        </pc:spChg>
        <pc:spChg chg="add del">
          <ac:chgData name="Takafumi Kawazoe" userId="1246e2b2-9091-4b74-bd73-7eaa9b36ff96" providerId="ADAL" clId="{F4D30286-3705-4252-8CD2-7AB9FE5E0C38}" dt="2018-02-11T04:05:34.786" v="2224" actId="14100"/>
          <ac:spMkLst>
            <pc:docMk/>
            <pc:sldMk cId="504362445" sldId="574"/>
            <ac:spMk id="115" creationId="{73E7C496-45A4-4F41-80AB-9A8C89CD732A}"/>
          </ac:spMkLst>
        </pc:spChg>
        <pc:spChg chg="add del">
          <ac:chgData name="Takafumi Kawazoe" userId="1246e2b2-9091-4b74-bd73-7eaa9b36ff96" providerId="ADAL" clId="{F4D30286-3705-4252-8CD2-7AB9FE5E0C38}" dt="2018-02-11T04:06:06.416" v="2230" actId="14100"/>
          <ac:spMkLst>
            <pc:docMk/>
            <pc:sldMk cId="504362445" sldId="574"/>
            <ac:spMk id="116" creationId="{01D69F18-DF11-4A65-B059-034E1A496224}"/>
          </ac:spMkLst>
        </pc:spChg>
        <pc:spChg chg="del mod topLvl">
          <ac:chgData name="Takafumi Kawazoe" userId="1246e2b2-9091-4b74-bd73-7eaa9b36ff96" providerId="ADAL" clId="{F4D30286-3705-4252-8CD2-7AB9FE5E0C38}" dt="2018-02-11T04:07:32.010" v="2237" actId="478"/>
          <ac:spMkLst>
            <pc:docMk/>
            <pc:sldMk cId="504362445" sldId="574"/>
            <ac:spMk id="118" creationId="{256EB40A-5EB4-4E1B-91A8-75512E33C76C}"/>
          </ac:spMkLst>
        </pc:spChg>
        <pc:spChg chg="mod topLvl">
          <ac:chgData name="Takafumi Kawazoe" userId="1246e2b2-9091-4b74-bd73-7eaa9b36ff96" providerId="ADAL" clId="{F4D30286-3705-4252-8CD2-7AB9FE5E0C38}" dt="2018-02-11T04:07:53.077" v="2247" actId="1038"/>
          <ac:spMkLst>
            <pc:docMk/>
            <pc:sldMk cId="504362445" sldId="574"/>
            <ac:spMk id="119" creationId="{050ECC76-EB5C-45BB-945A-458A4F7854B1}"/>
          </ac:spMkLst>
        </pc:spChg>
        <pc:spChg chg="del mod topLvl">
          <ac:chgData name="Takafumi Kawazoe" userId="1246e2b2-9091-4b74-bd73-7eaa9b36ff96" providerId="ADAL" clId="{F4D30286-3705-4252-8CD2-7AB9FE5E0C38}" dt="2018-02-11T04:10:52.002" v="2261" actId="478"/>
          <ac:spMkLst>
            <pc:docMk/>
            <pc:sldMk cId="504362445" sldId="574"/>
            <ac:spMk id="120" creationId="{7B7C7941-796B-4865-989A-8BA48A6ED75D}"/>
          </ac:spMkLst>
        </pc:spChg>
        <pc:spChg chg="del mod topLvl">
          <ac:chgData name="Takafumi Kawazoe" userId="1246e2b2-9091-4b74-bd73-7eaa9b36ff96" providerId="ADAL" clId="{F4D30286-3705-4252-8CD2-7AB9FE5E0C38}" dt="2018-02-11T04:10:52.002" v="2261" actId="478"/>
          <ac:spMkLst>
            <pc:docMk/>
            <pc:sldMk cId="504362445" sldId="574"/>
            <ac:spMk id="121" creationId="{386BCAFA-CEE9-476C-9B4C-AAA5D01B9340}"/>
          </ac:spMkLst>
        </pc:spChg>
        <pc:spChg chg="mod topLvl">
          <ac:chgData name="Takafumi Kawazoe" userId="1246e2b2-9091-4b74-bd73-7eaa9b36ff96" providerId="ADAL" clId="{F4D30286-3705-4252-8CD2-7AB9FE5E0C38}" dt="2018-02-11T04:07:53.077" v="2247" actId="1038"/>
          <ac:spMkLst>
            <pc:docMk/>
            <pc:sldMk cId="504362445" sldId="574"/>
            <ac:spMk id="122" creationId="{17B4D6E4-80BB-4660-AB37-B7AEC5D84BAB}"/>
          </ac:spMkLst>
        </pc:spChg>
        <pc:spChg chg="del mod topLvl">
          <ac:chgData name="Takafumi Kawazoe" userId="1246e2b2-9091-4b74-bd73-7eaa9b36ff96" providerId="ADAL" clId="{F4D30286-3705-4252-8CD2-7AB9FE5E0C38}" dt="2018-02-11T04:19:46.434" v="2303" actId="478"/>
          <ac:spMkLst>
            <pc:docMk/>
            <pc:sldMk cId="504362445" sldId="574"/>
            <ac:spMk id="124" creationId="{EE5F29BE-DC19-4CFE-B59E-1B7A711175EC}"/>
          </ac:spMkLst>
        </pc:spChg>
        <pc:spChg chg="del mod topLvl">
          <ac:chgData name="Takafumi Kawazoe" userId="1246e2b2-9091-4b74-bd73-7eaa9b36ff96" providerId="ADAL" clId="{F4D30286-3705-4252-8CD2-7AB9FE5E0C38}" dt="2018-02-11T04:10:52.002" v="2261" actId="478"/>
          <ac:spMkLst>
            <pc:docMk/>
            <pc:sldMk cId="504362445" sldId="574"/>
            <ac:spMk id="125" creationId="{09B4A685-D099-48D7-BF1E-C89FC4809CE4}"/>
          </ac:spMkLst>
        </pc:spChg>
        <pc:spChg chg="del mod topLvl">
          <ac:chgData name="Takafumi Kawazoe" userId="1246e2b2-9091-4b74-bd73-7eaa9b36ff96" providerId="ADAL" clId="{F4D30286-3705-4252-8CD2-7AB9FE5E0C38}" dt="2018-02-11T04:10:52.002" v="2261" actId="478"/>
          <ac:spMkLst>
            <pc:docMk/>
            <pc:sldMk cId="504362445" sldId="574"/>
            <ac:spMk id="126" creationId="{E8C80932-0C76-41FB-AE34-773A9971CC99}"/>
          </ac:spMkLst>
        </pc:spChg>
        <pc:spChg chg="del mod topLvl">
          <ac:chgData name="Takafumi Kawazoe" userId="1246e2b2-9091-4b74-bd73-7eaa9b36ff96" providerId="ADAL" clId="{F4D30286-3705-4252-8CD2-7AB9FE5E0C38}" dt="2018-02-11T04:10:52.002" v="2261" actId="478"/>
          <ac:spMkLst>
            <pc:docMk/>
            <pc:sldMk cId="504362445" sldId="574"/>
            <ac:spMk id="133" creationId="{BA0F92EC-0290-4835-ACD1-814B152962B0}"/>
          </ac:spMkLst>
        </pc:spChg>
        <pc:spChg chg="del mod topLvl">
          <ac:chgData name="Takafumi Kawazoe" userId="1246e2b2-9091-4b74-bd73-7eaa9b36ff96" providerId="ADAL" clId="{F4D30286-3705-4252-8CD2-7AB9FE5E0C38}" dt="2018-02-11T04:10:52.002" v="2261" actId="478"/>
          <ac:spMkLst>
            <pc:docMk/>
            <pc:sldMk cId="504362445" sldId="574"/>
            <ac:spMk id="134" creationId="{60C07EA4-2759-4DAE-87E5-DB66FB67DD4A}"/>
          </ac:spMkLst>
        </pc:spChg>
        <pc:spChg chg="del mod topLvl">
          <ac:chgData name="Takafumi Kawazoe" userId="1246e2b2-9091-4b74-bd73-7eaa9b36ff96" providerId="ADAL" clId="{F4D30286-3705-4252-8CD2-7AB9FE5E0C38}" dt="2018-02-11T04:10:52.002" v="2261" actId="478"/>
          <ac:spMkLst>
            <pc:docMk/>
            <pc:sldMk cId="504362445" sldId="574"/>
            <ac:spMk id="135" creationId="{23602B1B-3C06-440E-B3E1-A03533D8E1E2}"/>
          </ac:spMkLst>
        </pc:spChg>
        <pc:grpChg chg="del">
          <ac:chgData name="Takafumi Kawazoe" userId="1246e2b2-9091-4b74-bd73-7eaa9b36ff96" providerId="ADAL" clId="{F4D30286-3705-4252-8CD2-7AB9FE5E0C38}" dt="2018-02-10T17:12:33.760" v="1665" actId="165"/>
          <ac:grpSpMkLst>
            <pc:docMk/>
            <pc:sldMk cId="504362445" sldId="574"/>
            <ac:grpSpMk id="8" creationId="{76B9654F-5607-4094-B121-0AC010B559B4}"/>
          </ac:grpSpMkLst>
        </pc:grpChg>
        <pc:grpChg chg="add del mod">
          <ac:chgData name="Takafumi Kawazoe" userId="1246e2b2-9091-4b74-bd73-7eaa9b36ff96" providerId="ADAL" clId="{F4D30286-3705-4252-8CD2-7AB9FE5E0C38}" dt="2018-02-11T04:01:36.509" v="2168" actId="165"/>
          <ac:grpSpMkLst>
            <pc:docMk/>
            <pc:sldMk cId="504362445" sldId="574"/>
            <ac:grpSpMk id="43" creationId="{892F96A5-7471-4ED0-A8EF-19367BB12B78}"/>
          </ac:grpSpMkLst>
        </pc:grpChg>
        <pc:grpChg chg="add del mod">
          <ac:chgData name="Takafumi Kawazoe" userId="1246e2b2-9091-4b74-bd73-7eaa9b36ff96" providerId="ADAL" clId="{F4D30286-3705-4252-8CD2-7AB9FE5E0C38}" dt="2018-02-11T03:57:34.658" v="2138" actId="165"/>
          <ac:grpSpMkLst>
            <pc:docMk/>
            <pc:sldMk cId="504362445" sldId="574"/>
            <ac:grpSpMk id="62" creationId="{D54E8366-217B-4FE8-AFB7-69560DE40A57}"/>
          </ac:grpSpMkLst>
        </pc:grpChg>
        <pc:grpChg chg="add del mod">
          <ac:chgData name="Takafumi Kawazoe" userId="1246e2b2-9091-4b74-bd73-7eaa9b36ff96" providerId="ADAL" clId="{F4D30286-3705-4252-8CD2-7AB9FE5E0C38}" dt="2018-02-11T04:07:29.369" v="2236" actId="165"/>
          <ac:grpSpMkLst>
            <pc:docMk/>
            <pc:sldMk cId="504362445" sldId="574"/>
            <ac:grpSpMk id="117" creationId="{DE3D08F1-0BC6-48F0-975C-A278258DDD3B}"/>
          </ac:grpSpMkLst>
        </pc:grpChg>
        <pc:picChg chg="add del mod">
          <ac:chgData name="Takafumi Kawazoe" userId="1246e2b2-9091-4b74-bd73-7eaa9b36ff96" providerId="ADAL" clId="{F4D30286-3705-4252-8CD2-7AB9FE5E0C38}" dt="2018-02-11T02:57:33.615" v="1851" actId="478"/>
          <ac:picMkLst>
            <pc:docMk/>
            <pc:sldMk cId="504362445" sldId="574"/>
            <ac:picMk id="97" creationId="{E4399261-B287-4F19-BF19-3104E45471CD}"/>
          </ac:picMkLst>
        </pc:picChg>
        <pc:picChg chg="add del mod">
          <ac:chgData name="Takafumi Kawazoe" userId="1246e2b2-9091-4b74-bd73-7eaa9b36ff96" providerId="ADAL" clId="{F4D30286-3705-4252-8CD2-7AB9FE5E0C38}" dt="2018-02-11T02:57:31.380" v="1850" actId="478"/>
          <ac:picMkLst>
            <pc:docMk/>
            <pc:sldMk cId="504362445" sldId="574"/>
            <ac:picMk id="98" creationId="{0690407C-26F5-40B2-B654-394AD0389AC8}"/>
          </ac:picMkLst>
        </pc:picChg>
        <pc:cxnChg chg="del mod topLvl">
          <ac:chgData name="Takafumi Kawazoe" userId="1246e2b2-9091-4b74-bd73-7eaa9b36ff96" providerId="ADAL" clId="{F4D30286-3705-4252-8CD2-7AB9FE5E0C38}" dt="2018-02-11T04:06:01.462" v="2228" actId="478"/>
          <ac:cxnSpMkLst>
            <pc:docMk/>
            <pc:sldMk cId="504362445" sldId="574"/>
            <ac:cxnSpMk id="16" creationId="{8C1104DF-3273-4D3E-B422-93E3AC083796}"/>
          </ac:cxnSpMkLst>
        </pc:cxnChg>
        <pc:cxnChg chg="mod topLvl">
          <ac:chgData name="Takafumi Kawazoe" userId="1246e2b2-9091-4b74-bd73-7eaa9b36ff96" providerId="ADAL" clId="{F4D30286-3705-4252-8CD2-7AB9FE5E0C38}" dt="2018-02-11T04:03:34.157" v="2213" actId="1035"/>
          <ac:cxnSpMkLst>
            <pc:docMk/>
            <pc:sldMk cId="504362445" sldId="574"/>
            <ac:cxnSpMk id="20" creationId="{916F6FBB-D58B-414E-9CC9-40D13665702C}"/>
          </ac:cxnSpMkLst>
        </pc:cxnChg>
        <pc:cxnChg chg="mod topLvl">
          <ac:chgData name="Takafumi Kawazoe" userId="1246e2b2-9091-4b74-bd73-7eaa9b36ff96" providerId="ADAL" clId="{F4D30286-3705-4252-8CD2-7AB9FE5E0C38}" dt="2018-02-11T04:01:36.509" v="2168" actId="165"/>
          <ac:cxnSpMkLst>
            <pc:docMk/>
            <pc:sldMk cId="504362445" sldId="574"/>
            <ac:cxnSpMk id="23" creationId="{24AD4C36-7122-4300-A090-38085FD345A9}"/>
          </ac:cxnSpMkLst>
        </pc:cxnChg>
        <pc:cxnChg chg="mod topLvl">
          <ac:chgData name="Takafumi Kawazoe" userId="1246e2b2-9091-4b74-bd73-7eaa9b36ff96" providerId="ADAL" clId="{F4D30286-3705-4252-8CD2-7AB9FE5E0C38}" dt="2018-02-11T04:02:09.782" v="2175" actId="1035"/>
          <ac:cxnSpMkLst>
            <pc:docMk/>
            <pc:sldMk cId="504362445" sldId="574"/>
            <ac:cxnSpMk id="27" creationId="{E9C6D6C5-C0DE-4950-A0D1-5B0BB503846A}"/>
          </ac:cxnSpMkLst>
        </pc:cxnChg>
        <pc:cxnChg chg="mod topLvl">
          <ac:chgData name="Takafumi Kawazoe" userId="1246e2b2-9091-4b74-bd73-7eaa9b36ff96" providerId="ADAL" clId="{F4D30286-3705-4252-8CD2-7AB9FE5E0C38}" dt="2018-02-11T04:16:19.487" v="2284" actId="14100"/>
          <ac:cxnSpMkLst>
            <pc:docMk/>
            <pc:sldMk cId="504362445" sldId="574"/>
            <ac:cxnSpMk id="33" creationId="{F4716045-FA35-4A12-BE47-5458E40D4DA6}"/>
          </ac:cxnSpMkLst>
        </pc:cxnChg>
        <pc:cxnChg chg="mod ord topLvl">
          <ac:chgData name="Takafumi Kawazoe" userId="1246e2b2-9091-4b74-bd73-7eaa9b36ff96" providerId="ADAL" clId="{F4D30286-3705-4252-8CD2-7AB9FE5E0C38}" dt="2018-02-11T04:12:18.066" v="2270" actId="166"/>
          <ac:cxnSpMkLst>
            <pc:docMk/>
            <pc:sldMk cId="504362445" sldId="574"/>
            <ac:cxnSpMk id="35" creationId="{1803F118-29A9-43BE-B571-A5A8A6E792A9}"/>
          </ac:cxnSpMkLst>
        </pc:cxnChg>
        <pc:cxnChg chg="mod topLvl">
          <ac:chgData name="Takafumi Kawazoe" userId="1246e2b2-9091-4b74-bd73-7eaa9b36ff96" providerId="ADAL" clId="{F4D30286-3705-4252-8CD2-7AB9FE5E0C38}" dt="2018-02-11T04:02:09.782" v="2175" actId="1035"/>
          <ac:cxnSpMkLst>
            <pc:docMk/>
            <pc:sldMk cId="504362445" sldId="574"/>
            <ac:cxnSpMk id="38" creationId="{95AFF75D-7F78-4553-A521-D6F187F7101F}"/>
          </ac:cxnSpMkLst>
        </pc:cxnChg>
        <pc:cxnChg chg="del mod topLvl">
          <ac:chgData name="Takafumi Kawazoe" userId="1246e2b2-9091-4b74-bd73-7eaa9b36ff96" providerId="ADAL" clId="{F4D30286-3705-4252-8CD2-7AB9FE5E0C38}" dt="2018-02-10T17:15:25.343" v="1729" actId="478"/>
          <ac:cxnSpMkLst>
            <pc:docMk/>
            <pc:sldMk cId="504362445" sldId="574"/>
            <ac:cxnSpMk id="39" creationId="{39C33C85-8FA8-40DE-8530-2091CEF927FB}"/>
          </ac:cxnSpMkLst>
        </pc:cxnChg>
        <pc:cxnChg chg="mod topLvl">
          <ac:chgData name="Takafumi Kawazoe" userId="1246e2b2-9091-4b74-bd73-7eaa9b36ff96" providerId="ADAL" clId="{F4D30286-3705-4252-8CD2-7AB9FE5E0C38}" dt="2018-02-11T04:16:10.781" v="2281" actId="14100"/>
          <ac:cxnSpMkLst>
            <pc:docMk/>
            <pc:sldMk cId="504362445" sldId="574"/>
            <ac:cxnSpMk id="40" creationId="{1DF0F609-7982-4885-9724-E0EF8DEFC051}"/>
          </ac:cxnSpMkLst>
        </pc:cxnChg>
        <pc:cxnChg chg="mod topLvl">
          <ac:chgData name="Takafumi Kawazoe" userId="1246e2b2-9091-4b74-bd73-7eaa9b36ff96" providerId="ADAL" clId="{F4D30286-3705-4252-8CD2-7AB9FE5E0C38}" dt="2018-02-11T04:01:36.509" v="2168" actId="165"/>
          <ac:cxnSpMkLst>
            <pc:docMk/>
            <pc:sldMk cId="504362445" sldId="574"/>
            <ac:cxnSpMk id="44" creationId="{0E133D62-93C6-4714-9466-5DEE2D23B88F}"/>
          </ac:cxnSpMkLst>
        </pc:cxnChg>
        <pc:cxnChg chg="mod topLvl">
          <ac:chgData name="Takafumi Kawazoe" userId="1246e2b2-9091-4b74-bd73-7eaa9b36ff96" providerId="ADAL" clId="{F4D30286-3705-4252-8CD2-7AB9FE5E0C38}" dt="2018-02-11T04:27:14.238" v="2430" actId="208"/>
          <ac:cxnSpMkLst>
            <pc:docMk/>
            <pc:sldMk cId="504362445" sldId="574"/>
            <ac:cxnSpMk id="48" creationId="{33B4341E-4063-4F7F-B289-C84E1CF3B7F3}"/>
          </ac:cxnSpMkLst>
        </pc:cxnChg>
        <pc:cxnChg chg="mod ord topLvl">
          <ac:chgData name="Takafumi Kawazoe" userId="1246e2b2-9091-4b74-bd73-7eaa9b36ff96" providerId="ADAL" clId="{F4D30286-3705-4252-8CD2-7AB9FE5E0C38}" dt="2018-02-11T04:27:09.690" v="2429" actId="208"/>
          <ac:cxnSpMkLst>
            <pc:docMk/>
            <pc:sldMk cId="504362445" sldId="574"/>
            <ac:cxnSpMk id="49" creationId="{147000E4-39F4-4BB0-8028-814C93EA9598}"/>
          </ac:cxnSpMkLst>
        </pc:cxnChg>
        <pc:cxnChg chg="del mod topLvl">
          <ac:chgData name="Takafumi Kawazoe" userId="1246e2b2-9091-4b74-bd73-7eaa9b36ff96" providerId="ADAL" clId="{F4D30286-3705-4252-8CD2-7AB9FE5E0C38}" dt="2018-02-10T17:18:55.837" v="1762" actId="478"/>
          <ac:cxnSpMkLst>
            <pc:docMk/>
            <pc:sldMk cId="504362445" sldId="574"/>
            <ac:cxnSpMk id="60" creationId="{6A58D9CF-1D2E-4248-BC9C-7B32CD68E6AF}"/>
          </ac:cxnSpMkLst>
        </pc:cxnChg>
        <pc:cxnChg chg="add mod topLvl">
          <ac:chgData name="Takafumi Kawazoe" userId="1246e2b2-9091-4b74-bd73-7eaa9b36ff96" providerId="ADAL" clId="{F4D30286-3705-4252-8CD2-7AB9FE5E0C38}" dt="2018-02-11T04:02:26.769" v="2187" actId="1036"/>
          <ac:cxnSpMkLst>
            <pc:docMk/>
            <pc:sldMk cId="504362445" sldId="574"/>
            <ac:cxnSpMk id="70" creationId="{D1AB3881-9189-4C74-BE42-57F5996BEED5}"/>
          </ac:cxnSpMkLst>
        </pc:cxnChg>
        <pc:cxnChg chg="mod topLvl">
          <ac:chgData name="Takafumi Kawazoe" userId="1246e2b2-9091-4b74-bd73-7eaa9b36ff96" providerId="ADAL" clId="{F4D30286-3705-4252-8CD2-7AB9FE5E0C38}" dt="2018-02-11T03:58:27.418" v="2152" actId="1036"/>
          <ac:cxnSpMkLst>
            <pc:docMk/>
            <pc:sldMk cId="504362445" sldId="574"/>
            <ac:cxnSpMk id="71" creationId="{C63E545C-2374-4B3A-97CD-60206F70BB75}"/>
          </ac:cxnSpMkLst>
        </pc:cxnChg>
        <pc:cxnChg chg="mod topLvl">
          <ac:chgData name="Takafumi Kawazoe" userId="1246e2b2-9091-4b74-bd73-7eaa9b36ff96" providerId="ADAL" clId="{F4D30286-3705-4252-8CD2-7AB9FE5E0C38}" dt="2018-02-11T03:58:27.418" v="2152" actId="1036"/>
          <ac:cxnSpMkLst>
            <pc:docMk/>
            <pc:sldMk cId="504362445" sldId="574"/>
            <ac:cxnSpMk id="72" creationId="{8374DB1C-FFF1-4A12-A4DD-E533D3BC23B3}"/>
          </ac:cxnSpMkLst>
        </pc:cxnChg>
        <pc:cxnChg chg="mod topLvl">
          <ac:chgData name="Takafumi Kawazoe" userId="1246e2b2-9091-4b74-bd73-7eaa9b36ff96" providerId="ADAL" clId="{F4D30286-3705-4252-8CD2-7AB9FE5E0C38}" dt="2018-02-11T04:27:26.194" v="2431" actId="208"/>
          <ac:cxnSpMkLst>
            <pc:docMk/>
            <pc:sldMk cId="504362445" sldId="574"/>
            <ac:cxnSpMk id="73" creationId="{C7DB4823-48FA-493B-ADF1-355A02EE57D3}"/>
          </ac:cxnSpMkLst>
        </pc:cxnChg>
        <pc:cxnChg chg="mod topLvl">
          <ac:chgData name="Takafumi Kawazoe" userId="1246e2b2-9091-4b74-bd73-7eaa9b36ff96" providerId="ADAL" clId="{F4D30286-3705-4252-8CD2-7AB9FE5E0C38}" dt="2018-02-11T03:58:27.418" v="2152" actId="1036"/>
          <ac:cxnSpMkLst>
            <pc:docMk/>
            <pc:sldMk cId="504362445" sldId="574"/>
            <ac:cxnSpMk id="77" creationId="{4BF3B388-5484-4BD4-A321-09CD3DF11351}"/>
          </ac:cxnSpMkLst>
        </pc:cxnChg>
        <pc:cxnChg chg="add mod topLvl">
          <ac:chgData name="Takafumi Kawazoe" userId="1246e2b2-9091-4b74-bd73-7eaa9b36ff96" providerId="ADAL" clId="{F4D30286-3705-4252-8CD2-7AB9FE5E0C38}" dt="2018-02-11T04:02:26.769" v="2187" actId="1036"/>
          <ac:cxnSpMkLst>
            <pc:docMk/>
            <pc:sldMk cId="504362445" sldId="574"/>
            <ac:cxnSpMk id="86" creationId="{C14F0DAC-0229-45D6-B96E-4DB8A332AD23}"/>
          </ac:cxnSpMkLst>
        </pc:cxnChg>
        <pc:cxnChg chg="add del mod">
          <ac:chgData name="Takafumi Kawazoe" userId="1246e2b2-9091-4b74-bd73-7eaa9b36ff96" providerId="ADAL" clId="{F4D30286-3705-4252-8CD2-7AB9FE5E0C38}" dt="2018-02-10T17:15:27.937" v="1730" actId="478"/>
          <ac:cxnSpMkLst>
            <pc:docMk/>
            <pc:sldMk cId="504362445" sldId="574"/>
            <ac:cxnSpMk id="87" creationId="{0DBE3601-1E71-4CD2-8D3D-5124376D79C3}"/>
          </ac:cxnSpMkLst>
        </pc:cxnChg>
        <pc:cxnChg chg="add mod topLvl">
          <ac:chgData name="Takafumi Kawazoe" userId="1246e2b2-9091-4b74-bd73-7eaa9b36ff96" providerId="ADAL" clId="{F4D30286-3705-4252-8CD2-7AB9FE5E0C38}" dt="2018-02-11T04:12:09.377" v="2269" actId="14100"/>
          <ac:cxnSpMkLst>
            <pc:docMk/>
            <pc:sldMk cId="504362445" sldId="574"/>
            <ac:cxnSpMk id="107" creationId="{327A5347-5CFD-4EBF-AEF5-6F05604D3D33}"/>
          </ac:cxnSpMkLst>
        </pc:cxnChg>
        <pc:cxnChg chg="add del mod">
          <ac:chgData name="Takafumi Kawazoe" userId="1246e2b2-9091-4b74-bd73-7eaa9b36ff96" providerId="ADAL" clId="{F4D30286-3705-4252-8CD2-7AB9FE5E0C38}" dt="2018-02-11T03:31:32.037" v="2033" actId="478"/>
          <ac:cxnSpMkLst>
            <pc:docMk/>
            <pc:sldMk cId="504362445" sldId="574"/>
            <ac:cxnSpMk id="108" creationId="{3738453A-7B39-4E21-8DCF-7AD1E7BD4F31}"/>
          </ac:cxnSpMkLst>
        </pc:cxnChg>
        <pc:cxnChg chg="add mod topLvl">
          <ac:chgData name="Takafumi Kawazoe" userId="1246e2b2-9091-4b74-bd73-7eaa9b36ff96" providerId="ADAL" clId="{F4D30286-3705-4252-8CD2-7AB9FE5E0C38}" dt="2018-02-11T04:27:04.283" v="2428" actId="208"/>
          <ac:cxnSpMkLst>
            <pc:docMk/>
            <pc:sldMk cId="504362445" sldId="574"/>
            <ac:cxnSpMk id="109" creationId="{F662017A-D5E2-47CF-99DE-780CFD441901}"/>
          </ac:cxnSpMkLst>
        </pc:cxnChg>
        <pc:cxnChg chg="add mod topLvl">
          <ac:chgData name="Takafumi Kawazoe" userId="1246e2b2-9091-4b74-bd73-7eaa9b36ff96" providerId="ADAL" clId="{F4D30286-3705-4252-8CD2-7AB9FE5E0C38}" dt="2018-02-11T04:01:36.509" v="2168" actId="165"/>
          <ac:cxnSpMkLst>
            <pc:docMk/>
            <pc:sldMk cId="504362445" sldId="574"/>
            <ac:cxnSpMk id="110" creationId="{A04F5954-DB62-4573-B469-662A3B27B5F3}"/>
          </ac:cxnSpMkLst>
        </pc:cxnChg>
        <pc:cxnChg chg="add mod topLvl">
          <ac:chgData name="Takafumi Kawazoe" userId="1246e2b2-9091-4b74-bd73-7eaa9b36ff96" providerId="ADAL" clId="{F4D30286-3705-4252-8CD2-7AB9FE5E0C38}" dt="2018-02-11T04:01:36.509" v="2168" actId="165"/>
          <ac:cxnSpMkLst>
            <pc:docMk/>
            <pc:sldMk cId="504362445" sldId="574"/>
            <ac:cxnSpMk id="111" creationId="{CE9C7CA4-89C0-46F8-8FFC-FB273BBAFE44}"/>
          </ac:cxnSpMkLst>
        </pc:cxnChg>
        <pc:cxnChg chg="add mod topLvl">
          <ac:chgData name="Takafumi Kawazoe" userId="1246e2b2-9091-4b74-bd73-7eaa9b36ff96" providerId="ADAL" clId="{F4D30286-3705-4252-8CD2-7AB9FE5E0C38}" dt="2018-02-11T04:11:24.024" v="2265" actId="14100"/>
          <ac:cxnSpMkLst>
            <pc:docMk/>
            <pc:sldMk cId="504362445" sldId="574"/>
            <ac:cxnSpMk id="112" creationId="{72D490C0-B082-42A6-AAB0-3AF6653B3C2B}"/>
          </ac:cxnSpMkLst>
        </pc:cxnChg>
        <pc:cxnChg chg="mod topLvl">
          <ac:chgData name="Takafumi Kawazoe" userId="1246e2b2-9091-4b74-bd73-7eaa9b36ff96" providerId="ADAL" clId="{F4D30286-3705-4252-8CD2-7AB9FE5E0C38}" dt="2018-02-11T04:07:53.077" v="2247" actId="1038"/>
          <ac:cxnSpMkLst>
            <pc:docMk/>
            <pc:sldMk cId="504362445" sldId="574"/>
            <ac:cxnSpMk id="123" creationId="{DB3A9B1C-2866-462D-931E-B4F3C1782303}"/>
          </ac:cxnSpMkLst>
        </pc:cxnChg>
        <pc:cxnChg chg="del mod topLvl">
          <ac:chgData name="Takafumi Kawazoe" userId="1246e2b2-9091-4b74-bd73-7eaa9b36ff96" providerId="ADAL" clId="{F4D30286-3705-4252-8CD2-7AB9FE5E0C38}" dt="2018-02-11T04:10:58.441" v="2262" actId="478"/>
          <ac:cxnSpMkLst>
            <pc:docMk/>
            <pc:sldMk cId="504362445" sldId="574"/>
            <ac:cxnSpMk id="127" creationId="{1ABAE827-37B6-42C6-991D-FAEBD65CE8B4}"/>
          </ac:cxnSpMkLst>
        </pc:cxnChg>
        <pc:cxnChg chg="del mod topLvl">
          <ac:chgData name="Takafumi Kawazoe" userId="1246e2b2-9091-4b74-bd73-7eaa9b36ff96" providerId="ADAL" clId="{F4D30286-3705-4252-8CD2-7AB9FE5E0C38}" dt="2018-02-11T04:10:52.002" v="2261" actId="478"/>
          <ac:cxnSpMkLst>
            <pc:docMk/>
            <pc:sldMk cId="504362445" sldId="574"/>
            <ac:cxnSpMk id="128" creationId="{77C297C2-3883-4301-8019-52D70D5FE685}"/>
          </ac:cxnSpMkLst>
        </pc:cxnChg>
        <pc:cxnChg chg="del mod topLvl">
          <ac:chgData name="Takafumi Kawazoe" userId="1246e2b2-9091-4b74-bd73-7eaa9b36ff96" providerId="ADAL" clId="{F4D30286-3705-4252-8CD2-7AB9FE5E0C38}" dt="2018-02-11T04:10:52.002" v="2261" actId="478"/>
          <ac:cxnSpMkLst>
            <pc:docMk/>
            <pc:sldMk cId="504362445" sldId="574"/>
            <ac:cxnSpMk id="129" creationId="{1081D775-6099-42FB-80EC-0425BD9A9E00}"/>
          </ac:cxnSpMkLst>
        </pc:cxnChg>
        <pc:cxnChg chg="del mod topLvl">
          <ac:chgData name="Takafumi Kawazoe" userId="1246e2b2-9091-4b74-bd73-7eaa9b36ff96" providerId="ADAL" clId="{F4D30286-3705-4252-8CD2-7AB9FE5E0C38}" dt="2018-02-11T04:10:58.441" v="2262" actId="478"/>
          <ac:cxnSpMkLst>
            <pc:docMk/>
            <pc:sldMk cId="504362445" sldId="574"/>
            <ac:cxnSpMk id="130" creationId="{65929A0A-A306-4F80-A9E7-9D71E1EF2BA5}"/>
          </ac:cxnSpMkLst>
        </pc:cxnChg>
        <pc:cxnChg chg="del mod topLvl">
          <ac:chgData name="Takafumi Kawazoe" userId="1246e2b2-9091-4b74-bd73-7eaa9b36ff96" providerId="ADAL" clId="{F4D30286-3705-4252-8CD2-7AB9FE5E0C38}" dt="2018-02-11T04:11:00.801" v="2263" actId="478"/>
          <ac:cxnSpMkLst>
            <pc:docMk/>
            <pc:sldMk cId="504362445" sldId="574"/>
            <ac:cxnSpMk id="131" creationId="{1EE6D4F5-F184-48C9-9E52-4E8DC223F4F4}"/>
          </ac:cxnSpMkLst>
        </pc:cxnChg>
        <pc:cxnChg chg="del mod topLvl">
          <ac:chgData name="Takafumi Kawazoe" userId="1246e2b2-9091-4b74-bd73-7eaa9b36ff96" providerId="ADAL" clId="{F4D30286-3705-4252-8CD2-7AB9FE5E0C38}" dt="2018-02-11T04:10:58.441" v="2262" actId="478"/>
          <ac:cxnSpMkLst>
            <pc:docMk/>
            <pc:sldMk cId="504362445" sldId="574"/>
            <ac:cxnSpMk id="132" creationId="{9883553F-021F-4D2C-A130-13277F1B7A7D}"/>
          </ac:cxnSpMkLst>
        </pc:cxnChg>
        <pc:cxnChg chg="del mod topLvl">
          <ac:chgData name="Takafumi Kawazoe" userId="1246e2b2-9091-4b74-bd73-7eaa9b36ff96" providerId="ADAL" clId="{F4D30286-3705-4252-8CD2-7AB9FE5E0C38}" dt="2018-02-11T04:10:52.002" v="2261" actId="478"/>
          <ac:cxnSpMkLst>
            <pc:docMk/>
            <pc:sldMk cId="504362445" sldId="574"/>
            <ac:cxnSpMk id="136" creationId="{286CEC29-33EF-4E6F-84F3-5137573F009C}"/>
          </ac:cxnSpMkLst>
        </pc:cxnChg>
      </pc:sldChg>
      <pc:sldChg chg="modSp add del">
        <pc:chgData name="Takafumi Kawazoe" userId="1246e2b2-9091-4b74-bd73-7eaa9b36ff96" providerId="ADAL" clId="{F4D30286-3705-4252-8CD2-7AB9FE5E0C38}" dt="2018-02-11T03:24:47.309" v="2016" actId="2696"/>
        <pc:sldMkLst>
          <pc:docMk/>
          <pc:sldMk cId="3436365464" sldId="575"/>
        </pc:sldMkLst>
        <pc:spChg chg="mod">
          <ac:chgData name="Takafumi Kawazoe" userId="1246e2b2-9091-4b74-bd73-7eaa9b36ff96" providerId="ADAL" clId="{F4D30286-3705-4252-8CD2-7AB9FE5E0C38}" dt="2018-02-10T17:05:48.751" v="1614" actId="1076"/>
          <ac:spMkLst>
            <pc:docMk/>
            <pc:sldMk cId="3436365464" sldId="575"/>
            <ac:spMk id="5" creationId="{00000000-0000-0000-0000-000000000000}"/>
          </ac:spMkLst>
        </pc:spChg>
      </pc:sldChg>
      <pc:sldChg chg="addSp delSp modSp add">
        <pc:chgData name="Takafumi Kawazoe" userId="1246e2b2-9091-4b74-bd73-7eaa9b36ff96" providerId="ADAL" clId="{F4D30286-3705-4252-8CD2-7AB9FE5E0C38}" dt="2018-02-11T06:54:43.573" v="2868" actId="208"/>
        <pc:sldMkLst>
          <pc:docMk/>
          <pc:sldMk cId="256533928" sldId="576"/>
        </pc:sldMkLst>
        <pc:spChg chg="mod">
          <ac:chgData name="Takafumi Kawazoe" userId="1246e2b2-9091-4b74-bd73-7eaa9b36ff96" providerId="ADAL" clId="{F4D30286-3705-4252-8CD2-7AB9FE5E0C38}" dt="2018-02-11T06:20:17.848" v="2787" actId="403"/>
          <ac:spMkLst>
            <pc:docMk/>
            <pc:sldMk cId="256533928" sldId="576"/>
            <ac:spMk id="91" creationId="{6A86084D-AA07-4BE7-8ED6-2DC4EC843A90}"/>
          </ac:spMkLst>
        </pc:spChg>
        <pc:spChg chg="add del">
          <ac:chgData name="Takafumi Kawazoe" userId="1246e2b2-9091-4b74-bd73-7eaa9b36ff96" providerId="ADAL" clId="{F4D30286-3705-4252-8CD2-7AB9FE5E0C38}" dt="2018-02-11T03:59:08.437" v="2156" actId="478"/>
          <ac:spMkLst>
            <pc:docMk/>
            <pc:sldMk cId="256533928" sldId="576"/>
            <ac:spMk id="92" creationId="{98648F2D-50D4-4D97-AD9F-36249C6062B1}"/>
          </ac:spMkLst>
        </pc:spChg>
        <pc:spChg chg="mod">
          <ac:chgData name="Takafumi Kawazoe" userId="1246e2b2-9091-4b74-bd73-7eaa9b36ff96" providerId="ADAL" clId="{F4D30286-3705-4252-8CD2-7AB9FE5E0C38}" dt="2018-02-11T06:19:58.690" v="2785" actId="1076"/>
          <ac:spMkLst>
            <pc:docMk/>
            <pc:sldMk cId="256533928" sldId="576"/>
            <ac:spMk id="93" creationId="{DF64DA03-F9B4-437D-830F-A1D082454559}"/>
          </ac:spMkLst>
        </pc:spChg>
        <pc:spChg chg="del">
          <ac:chgData name="Takafumi Kawazoe" userId="1246e2b2-9091-4b74-bd73-7eaa9b36ff96" providerId="ADAL" clId="{F4D30286-3705-4252-8CD2-7AB9FE5E0C38}" dt="2018-02-11T04:00:24.278" v="2161" actId="478"/>
          <ac:spMkLst>
            <pc:docMk/>
            <pc:sldMk cId="256533928" sldId="576"/>
            <ac:spMk id="95" creationId="{58BB0D68-DE9F-4425-BAAC-883238D34ACA}"/>
          </ac:spMkLst>
        </pc:spChg>
        <pc:spChg chg="del mod topLvl">
          <ac:chgData name="Takafumi Kawazoe" userId="1246e2b2-9091-4b74-bd73-7eaa9b36ff96" providerId="ADAL" clId="{F4D30286-3705-4252-8CD2-7AB9FE5E0C38}" dt="2018-02-11T04:09:50.331" v="2255" actId="478"/>
          <ac:spMkLst>
            <pc:docMk/>
            <pc:sldMk cId="256533928" sldId="576"/>
            <ac:spMk id="96" creationId="{93D11DAE-745A-4014-AB05-E7FF8F7FA4D1}"/>
          </ac:spMkLst>
        </pc:spChg>
        <pc:spChg chg="del mod topLvl">
          <ac:chgData name="Takafumi Kawazoe" userId="1246e2b2-9091-4b74-bd73-7eaa9b36ff96" providerId="ADAL" clId="{F4D30286-3705-4252-8CD2-7AB9FE5E0C38}" dt="2018-02-11T04:09:50.331" v="2255" actId="478"/>
          <ac:spMkLst>
            <pc:docMk/>
            <pc:sldMk cId="256533928" sldId="576"/>
            <ac:spMk id="97" creationId="{F2DF5A8C-8068-462A-9388-D79616D6B17A}"/>
          </ac:spMkLst>
        </pc:spChg>
        <pc:spChg chg="del mod topLvl">
          <ac:chgData name="Takafumi Kawazoe" userId="1246e2b2-9091-4b74-bd73-7eaa9b36ff96" providerId="ADAL" clId="{F4D30286-3705-4252-8CD2-7AB9FE5E0C38}" dt="2018-02-11T04:09:50.331" v="2255" actId="478"/>
          <ac:spMkLst>
            <pc:docMk/>
            <pc:sldMk cId="256533928" sldId="576"/>
            <ac:spMk id="98" creationId="{720F85A6-EC33-4556-B75E-FFFACA983210}"/>
          </ac:spMkLst>
        </pc:spChg>
        <pc:spChg chg="del mod topLvl">
          <ac:chgData name="Takafumi Kawazoe" userId="1246e2b2-9091-4b74-bd73-7eaa9b36ff96" providerId="ADAL" clId="{F4D30286-3705-4252-8CD2-7AB9FE5E0C38}" dt="2018-02-11T04:09:50.331" v="2255" actId="478"/>
          <ac:spMkLst>
            <pc:docMk/>
            <pc:sldMk cId="256533928" sldId="576"/>
            <ac:spMk id="99" creationId="{DBDEFFBB-5867-4795-94E7-B48EFE0D3D64}"/>
          </ac:spMkLst>
        </pc:spChg>
        <pc:spChg chg="del mod topLvl">
          <ac:chgData name="Takafumi Kawazoe" userId="1246e2b2-9091-4b74-bd73-7eaa9b36ff96" providerId="ADAL" clId="{F4D30286-3705-4252-8CD2-7AB9FE5E0C38}" dt="2018-02-11T04:00:36.655" v="2164" actId="478"/>
          <ac:spMkLst>
            <pc:docMk/>
            <pc:sldMk cId="256533928" sldId="576"/>
            <ac:spMk id="100" creationId="{F20CA543-BC3A-4C8A-BC28-012BD03854B5}"/>
          </ac:spMkLst>
        </pc:spChg>
        <pc:spChg chg="del mod topLvl">
          <ac:chgData name="Takafumi Kawazoe" userId="1246e2b2-9091-4b74-bd73-7eaa9b36ff96" providerId="ADAL" clId="{F4D30286-3705-4252-8CD2-7AB9FE5E0C38}" dt="2018-02-11T04:00:34.857" v="2163" actId="478"/>
          <ac:spMkLst>
            <pc:docMk/>
            <pc:sldMk cId="256533928" sldId="576"/>
            <ac:spMk id="101" creationId="{64D72C45-3BF9-4DF3-B149-D07694A75A55}"/>
          </ac:spMkLst>
        </pc:spChg>
        <pc:spChg chg="del mod topLvl">
          <ac:chgData name="Takafumi Kawazoe" userId="1246e2b2-9091-4b74-bd73-7eaa9b36ff96" providerId="ADAL" clId="{F4D30286-3705-4252-8CD2-7AB9FE5E0C38}" dt="2018-02-11T04:09:50.331" v="2255" actId="478"/>
          <ac:spMkLst>
            <pc:docMk/>
            <pc:sldMk cId="256533928" sldId="576"/>
            <ac:spMk id="104" creationId="{ED77617F-015D-485D-901B-1CFA829F4C08}"/>
          </ac:spMkLst>
        </pc:spChg>
        <pc:spChg chg="del mod topLvl">
          <ac:chgData name="Takafumi Kawazoe" userId="1246e2b2-9091-4b74-bd73-7eaa9b36ff96" providerId="ADAL" clId="{F4D30286-3705-4252-8CD2-7AB9FE5E0C38}" dt="2018-02-11T04:09:50.331" v="2255" actId="478"/>
          <ac:spMkLst>
            <pc:docMk/>
            <pc:sldMk cId="256533928" sldId="576"/>
            <ac:spMk id="105" creationId="{096042A2-0205-4219-9AD1-09394A63DA72}"/>
          </ac:spMkLst>
        </pc:spChg>
        <pc:spChg chg="del mod topLvl">
          <ac:chgData name="Takafumi Kawazoe" userId="1246e2b2-9091-4b74-bd73-7eaa9b36ff96" providerId="ADAL" clId="{F4D30286-3705-4252-8CD2-7AB9FE5E0C38}" dt="2018-02-11T04:09:50.331" v="2255" actId="478"/>
          <ac:spMkLst>
            <pc:docMk/>
            <pc:sldMk cId="256533928" sldId="576"/>
            <ac:spMk id="107" creationId="{A7D980DB-4D8B-4CD4-8DB5-F2ACE0CE9DE2}"/>
          </ac:spMkLst>
        </pc:spChg>
        <pc:spChg chg="del mod topLvl">
          <ac:chgData name="Takafumi Kawazoe" userId="1246e2b2-9091-4b74-bd73-7eaa9b36ff96" providerId="ADAL" clId="{F4D30286-3705-4252-8CD2-7AB9FE5E0C38}" dt="2018-02-11T04:09:50.331" v="2255" actId="478"/>
          <ac:spMkLst>
            <pc:docMk/>
            <pc:sldMk cId="256533928" sldId="576"/>
            <ac:spMk id="116" creationId="{76DCB41E-8CCD-4A3E-B0E6-8A33E4C03311}"/>
          </ac:spMkLst>
        </pc:spChg>
        <pc:spChg chg="del mod topLvl">
          <ac:chgData name="Takafumi Kawazoe" userId="1246e2b2-9091-4b74-bd73-7eaa9b36ff96" providerId="ADAL" clId="{F4D30286-3705-4252-8CD2-7AB9FE5E0C38}" dt="2018-02-11T04:09:50.331" v="2255" actId="478"/>
          <ac:spMkLst>
            <pc:docMk/>
            <pc:sldMk cId="256533928" sldId="576"/>
            <ac:spMk id="117" creationId="{66A52BAE-F64E-4382-9838-30D794EBE978}"/>
          </ac:spMkLst>
        </pc:spChg>
        <pc:spChg chg="del mod topLvl">
          <ac:chgData name="Takafumi Kawazoe" userId="1246e2b2-9091-4b74-bd73-7eaa9b36ff96" providerId="ADAL" clId="{F4D30286-3705-4252-8CD2-7AB9FE5E0C38}" dt="2018-02-11T04:09:50.331" v="2255" actId="478"/>
          <ac:spMkLst>
            <pc:docMk/>
            <pc:sldMk cId="256533928" sldId="576"/>
            <ac:spMk id="118" creationId="{B5A2E10D-BFCB-4714-B9F5-EE0E28BB8D98}"/>
          </ac:spMkLst>
        </pc:spChg>
        <pc:spChg chg="del mod topLvl">
          <ac:chgData name="Takafumi Kawazoe" userId="1246e2b2-9091-4b74-bd73-7eaa9b36ff96" providerId="ADAL" clId="{F4D30286-3705-4252-8CD2-7AB9FE5E0C38}" dt="2018-02-11T04:09:50.331" v="2255" actId="478"/>
          <ac:spMkLst>
            <pc:docMk/>
            <pc:sldMk cId="256533928" sldId="576"/>
            <ac:spMk id="119" creationId="{D96189C9-00F2-46BC-B2B5-7E5743CDFC13}"/>
          </ac:spMkLst>
        </pc:spChg>
        <pc:spChg chg="del mod topLvl">
          <ac:chgData name="Takafumi Kawazoe" userId="1246e2b2-9091-4b74-bd73-7eaa9b36ff96" providerId="ADAL" clId="{F4D30286-3705-4252-8CD2-7AB9FE5E0C38}" dt="2018-02-11T04:09:50.331" v="2255" actId="478"/>
          <ac:spMkLst>
            <pc:docMk/>
            <pc:sldMk cId="256533928" sldId="576"/>
            <ac:spMk id="120" creationId="{6900E5D3-0F23-4F48-A310-0FB15926DD07}"/>
          </ac:spMkLst>
        </pc:spChg>
        <pc:spChg chg="del mod topLvl">
          <ac:chgData name="Takafumi Kawazoe" userId="1246e2b2-9091-4b74-bd73-7eaa9b36ff96" providerId="ADAL" clId="{F4D30286-3705-4252-8CD2-7AB9FE5E0C38}" dt="2018-02-11T04:09:50.331" v="2255" actId="478"/>
          <ac:spMkLst>
            <pc:docMk/>
            <pc:sldMk cId="256533928" sldId="576"/>
            <ac:spMk id="121" creationId="{D2624899-AEA5-4451-8375-F404BEA60C62}"/>
          </ac:spMkLst>
        </pc:spChg>
        <pc:spChg chg="del mod topLvl">
          <ac:chgData name="Takafumi Kawazoe" userId="1246e2b2-9091-4b74-bd73-7eaa9b36ff96" providerId="ADAL" clId="{F4D30286-3705-4252-8CD2-7AB9FE5E0C38}" dt="2018-02-11T04:09:50.331" v="2255" actId="478"/>
          <ac:spMkLst>
            <pc:docMk/>
            <pc:sldMk cId="256533928" sldId="576"/>
            <ac:spMk id="122" creationId="{8DD86976-8171-4C59-B04D-323375C5A282}"/>
          </ac:spMkLst>
        </pc:spChg>
        <pc:spChg chg="del mod topLvl">
          <ac:chgData name="Takafumi Kawazoe" userId="1246e2b2-9091-4b74-bd73-7eaa9b36ff96" providerId="ADAL" clId="{F4D30286-3705-4252-8CD2-7AB9FE5E0C38}" dt="2018-02-11T04:09:50.331" v="2255" actId="478"/>
          <ac:spMkLst>
            <pc:docMk/>
            <pc:sldMk cId="256533928" sldId="576"/>
            <ac:spMk id="123" creationId="{2425287B-8339-4C98-8B28-2323DE13BB25}"/>
          </ac:spMkLst>
        </pc:spChg>
        <pc:spChg chg="del mod topLvl">
          <ac:chgData name="Takafumi Kawazoe" userId="1246e2b2-9091-4b74-bd73-7eaa9b36ff96" providerId="ADAL" clId="{F4D30286-3705-4252-8CD2-7AB9FE5E0C38}" dt="2018-02-11T04:09:50.331" v="2255" actId="478"/>
          <ac:spMkLst>
            <pc:docMk/>
            <pc:sldMk cId="256533928" sldId="576"/>
            <ac:spMk id="126" creationId="{7BF7C71A-91E2-4FC0-967A-2472CAD7644B}"/>
          </ac:spMkLst>
        </pc:spChg>
        <pc:spChg chg="del mod topLvl">
          <ac:chgData name="Takafumi Kawazoe" userId="1246e2b2-9091-4b74-bd73-7eaa9b36ff96" providerId="ADAL" clId="{F4D30286-3705-4252-8CD2-7AB9FE5E0C38}" dt="2018-02-11T04:09:50.331" v="2255" actId="478"/>
          <ac:spMkLst>
            <pc:docMk/>
            <pc:sldMk cId="256533928" sldId="576"/>
            <ac:spMk id="127" creationId="{CDC5989A-12A4-47CA-A9BE-D448010BE414}"/>
          </ac:spMkLst>
        </pc:spChg>
        <pc:spChg chg="del mod topLvl">
          <ac:chgData name="Takafumi Kawazoe" userId="1246e2b2-9091-4b74-bd73-7eaa9b36ff96" providerId="ADAL" clId="{F4D30286-3705-4252-8CD2-7AB9FE5E0C38}" dt="2018-02-11T04:09:50.331" v="2255" actId="478"/>
          <ac:spMkLst>
            <pc:docMk/>
            <pc:sldMk cId="256533928" sldId="576"/>
            <ac:spMk id="128" creationId="{3904F1FC-EFE2-4305-85A7-9D6F12A8801A}"/>
          </ac:spMkLst>
        </pc:spChg>
        <pc:spChg chg="del mod topLvl">
          <ac:chgData name="Takafumi Kawazoe" userId="1246e2b2-9091-4b74-bd73-7eaa9b36ff96" providerId="ADAL" clId="{F4D30286-3705-4252-8CD2-7AB9FE5E0C38}" dt="2018-02-11T04:09:50.331" v="2255" actId="478"/>
          <ac:spMkLst>
            <pc:docMk/>
            <pc:sldMk cId="256533928" sldId="576"/>
            <ac:spMk id="129" creationId="{5F57E962-AB15-4E11-8399-EAC4F1BBE993}"/>
          </ac:spMkLst>
        </pc:spChg>
        <pc:spChg chg="del mod topLvl">
          <ac:chgData name="Takafumi Kawazoe" userId="1246e2b2-9091-4b74-bd73-7eaa9b36ff96" providerId="ADAL" clId="{F4D30286-3705-4252-8CD2-7AB9FE5E0C38}" dt="2018-02-11T04:09:50.331" v="2255" actId="478"/>
          <ac:spMkLst>
            <pc:docMk/>
            <pc:sldMk cId="256533928" sldId="576"/>
            <ac:spMk id="130" creationId="{35D95BC5-EA22-41D6-A846-621074188AEF}"/>
          </ac:spMkLst>
        </pc:spChg>
        <pc:spChg chg="del mod topLvl">
          <ac:chgData name="Takafumi Kawazoe" userId="1246e2b2-9091-4b74-bd73-7eaa9b36ff96" providerId="ADAL" clId="{F4D30286-3705-4252-8CD2-7AB9FE5E0C38}" dt="2018-02-11T04:09:50.331" v="2255" actId="478"/>
          <ac:spMkLst>
            <pc:docMk/>
            <pc:sldMk cId="256533928" sldId="576"/>
            <ac:spMk id="131" creationId="{2E742879-8A68-47C0-A57B-CE6B7FF247E6}"/>
          </ac:spMkLst>
        </pc:spChg>
        <pc:spChg chg="del mod topLvl">
          <ac:chgData name="Takafumi Kawazoe" userId="1246e2b2-9091-4b74-bd73-7eaa9b36ff96" providerId="ADAL" clId="{F4D30286-3705-4252-8CD2-7AB9FE5E0C38}" dt="2018-02-11T04:09:50.331" v="2255" actId="478"/>
          <ac:spMkLst>
            <pc:docMk/>
            <pc:sldMk cId="256533928" sldId="576"/>
            <ac:spMk id="133" creationId="{D14F8210-13C6-4FA7-B820-45DC769A2F59}"/>
          </ac:spMkLst>
        </pc:spChg>
        <pc:spChg chg="del mod topLvl">
          <ac:chgData name="Takafumi Kawazoe" userId="1246e2b2-9091-4b74-bd73-7eaa9b36ff96" providerId="ADAL" clId="{F4D30286-3705-4252-8CD2-7AB9FE5E0C38}" dt="2018-02-11T04:09:50.331" v="2255" actId="478"/>
          <ac:spMkLst>
            <pc:docMk/>
            <pc:sldMk cId="256533928" sldId="576"/>
            <ac:spMk id="138" creationId="{59DF9DD1-03AE-4248-ACA5-D0BA12E2D8D3}"/>
          </ac:spMkLst>
        </pc:spChg>
        <pc:spChg chg="del mod topLvl">
          <ac:chgData name="Takafumi Kawazoe" userId="1246e2b2-9091-4b74-bd73-7eaa9b36ff96" providerId="ADAL" clId="{F4D30286-3705-4252-8CD2-7AB9FE5E0C38}" dt="2018-02-11T04:09:50.331" v="2255" actId="478"/>
          <ac:spMkLst>
            <pc:docMk/>
            <pc:sldMk cId="256533928" sldId="576"/>
            <ac:spMk id="139" creationId="{81E323E4-D34D-4298-8A3B-C44E291BD9CF}"/>
          </ac:spMkLst>
        </pc:spChg>
        <pc:spChg chg="add del">
          <ac:chgData name="Takafumi Kawazoe" userId="1246e2b2-9091-4b74-bd73-7eaa9b36ff96" providerId="ADAL" clId="{F4D30286-3705-4252-8CD2-7AB9FE5E0C38}" dt="2018-02-11T04:00:20.121" v="2160" actId="478"/>
          <ac:spMkLst>
            <pc:docMk/>
            <pc:sldMk cId="256533928" sldId="576"/>
            <ac:spMk id="140" creationId="{4E4CFB9A-FD34-474E-82BD-EAD6EA4E1583}"/>
          </ac:spMkLst>
        </pc:spChg>
        <pc:spChg chg="add del">
          <ac:chgData name="Takafumi Kawazoe" userId="1246e2b2-9091-4b74-bd73-7eaa9b36ff96" providerId="ADAL" clId="{F4D30286-3705-4252-8CD2-7AB9FE5E0C38}" dt="2018-02-11T04:00:20.121" v="2160" actId="478"/>
          <ac:spMkLst>
            <pc:docMk/>
            <pc:sldMk cId="256533928" sldId="576"/>
            <ac:spMk id="141" creationId="{133947B9-1FB1-4C7F-8801-A7EBF2A5A867}"/>
          </ac:spMkLst>
        </pc:spChg>
        <pc:spChg chg="add del">
          <ac:chgData name="Takafumi Kawazoe" userId="1246e2b2-9091-4b74-bd73-7eaa9b36ff96" providerId="ADAL" clId="{F4D30286-3705-4252-8CD2-7AB9FE5E0C38}" dt="2018-02-11T04:00:20.121" v="2160" actId="478"/>
          <ac:spMkLst>
            <pc:docMk/>
            <pc:sldMk cId="256533928" sldId="576"/>
            <ac:spMk id="142" creationId="{18147974-FE40-4401-82D3-28DC657C1E99}"/>
          </ac:spMkLst>
        </pc:spChg>
        <pc:spChg chg="add del">
          <ac:chgData name="Takafumi Kawazoe" userId="1246e2b2-9091-4b74-bd73-7eaa9b36ff96" providerId="ADAL" clId="{F4D30286-3705-4252-8CD2-7AB9FE5E0C38}" dt="2018-02-11T04:00:20.121" v="2160" actId="478"/>
          <ac:spMkLst>
            <pc:docMk/>
            <pc:sldMk cId="256533928" sldId="576"/>
            <ac:spMk id="143" creationId="{F52C63D6-5BBA-4EDE-AC84-D6CA5A89F15E}"/>
          </ac:spMkLst>
        </pc:spChg>
        <pc:spChg chg="add del">
          <ac:chgData name="Takafumi Kawazoe" userId="1246e2b2-9091-4b74-bd73-7eaa9b36ff96" providerId="ADAL" clId="{F4D30286-3705-4252-8CD2-7AB9FE5E0C38}" dt="2018-02-11T04:00:20.121" v="2160" actId="478"/>
          <ac:spMkLst>
            <pc:docMk/>
            <pc:sldMk cId="256533928" sldId="576"/>
            <ac:spMk id="144" creationId="{83F571C4-CE40-405E-B14B-EB619B716997}"/>
          </ac:spMkLst>
        </pc:spChg>
        <pc:spChg chg="add del">
          <ac:chgData name="Takafumi Kawazoe" userId="1246e2b2-9091-4b74-bd73-7eaa9b36ff96" providerId="ADAL" clId="{F4D30286-3705-4252-8CD2-7AB9FE5E0C38}" dt="2018-02-11T04:00:20.121" v="2160" actId="478"/>
          <ac:spMkLst>
            <pc:docMk/>
            <pc:sldMk cId="256533928" sldId="576"/>
            <ac:spMk id="146" creationId="{A1E8B02D-1684-4060-8498-159B5EB3641C}"/>
          </ac:spMkLst>
        </pc:spChg>
        <pc:spChg chg="add del">
          <ac:chgData name="Takafumi Kawazoe" userId="1246e2b2-9091-4b74-bd73-7eaa9b36ff96" providerId="ADAL" clId="{F4D30286-3705-4252-8CD2-7AB9FE5E0C38}" dt="2018-02-11T04:00:20.121" v="2160" actId="478"/>
          <ac:spMkLst>
            <pc:docMk/>
            <pc:sldMk cId="256533928" sldId="576"/>
            <ac:spMk id="147" creationId="{EAAB6B80-BF85-4A86-825F-FF4FDA323132}"/>
          </ac:spMkLst>
        </pc:spChg>
        <pc:spChg chg="add del">
          <ac:chgData name="Takafumi Kawazoe" userId="1246e2b2-9091-4b74-bd73-7eaa9b36ff96" providerId="ADAL" clId="{F4D30286-3705-4252-8CD2-7AB9FE5E0C38}" dt="2018-02-11T04:00:20.121" v="2160" actId="478"/>
          <ac:spMkLst>
            <pc:docMk/>
            <pc:sldMk cId="256533928" sldId="576"/>
            <ac:spMk id="148" creationId="{5ED42231-0098-47A2-B63B-B8AA6C65AF82}"/>
          </ac:spMkLst>
        </pc:spChg>
        <pc:spChg chg="add del">
          <ac:chgData name="Takafumi Kawazoe" userId="1246e2b2-9091-4b74-bd73-7eaa9b36ff96" providerId="ADAL" clId="{F4D30286-3705-4252-8CD2-7AB9FE5E0C38}" dt="2018-02-11T04:00:20.121" v="2160" actId="478"/>
          <ac:spMkLst>
            <pc:docMk/>
            <pc:sldMk cId="256533928" sldId="576"/>
            <ac:spMk id="155" creationId="{148A1C20-8E9D-42F7-B1AD-4DADC3B01523}"/>
          </ac:spMkLst>
        </pc:spChg>
        <pc:spChg chg="add del">
          <ac:chgData name="Takafumi Kawazoe" userId="1246e2b2-9091-4b74-bd73-7eaa9b36ff96" providerId="ADAL" clId="{F4D30286-3705-4252-8CD2-7AB9FE5E0C38}" dt="2018-02-11T04:00:20.121" v="2160" actId="478"/>
          <ac:spMkLst>
            <pc:docMk/>
            <pc:sldMk cId="256533928" sldId="576"/>
            <ac:spMk id="156" creationId="{40F94D88-BA30-4ECB-87E4-1B28896DC744}"/>
          </ac:spMkLst>
        </pc:spChg>
        <pc:spChg chg="add del">
          <ac:chgData name="Takafumi Kawazoe" userId="1246e2b2-9091-4b74-bd73-7eaa9b36ff96" providerId="ADAL" clId="{F4D30286-3705-4252-8CD2-7AB9FE5E0C38}" dt="2018-02-11T04:00:20.121" v="2160" actId="478"/>
          <ac:spMkLst>
            <pc:docMk/>
            <pc:sldMk cId="256533928" sldId="576"/>
            <ac:spMk id="157" creationId="{2196B719-114C-4ED5-B62D-698459EF302E}"/>
          </ac:spMkLst>
        </pc:spChg>
        <pc:spChg chg="add del mod">
          <ac:chgData name="Takafumi Kawazoe" userId="1246e2b2-9091-4b74-bd73-7eaa9b36ff96" providerId="ADAL" clId="{F4D30286-3705-4252-8CD2-7AB9FE5E0C38}" dt="2018-02-11T04:09:50.331" v="2255" actId="478"/>
          <ac:spMkLst>
            <pc:docMk/>
            <pc:sldMk cId="256533928" sldId="576"/>
            <ac:spMk id="159" creationId="{28DB8EA2-425B-4930-A87F-C9D085378D70}"/>
          </ac:spMkLst>
        </pc:spChg>
        <pc:spChg chg="add del mod">
          <ac:chgData name="Takafumi Kawazoe" userId="1246e2b2-9091-4b74-bd73-7eaa9b36ff96" providerId="ADAL" clId="{F4D30286-3705-4252-8CD2-7AB9FE5E0C38}" dt="2018-02-11T04:09:50.331" v="2255" actId="478"/>
          <ac:spMkLst>
            <pc:docMk/>
            <pc:sldMk cId="256533928" sldId="576"/>
            <ac:spMk id="160" creationId="{3D933400-38DD-4A02-827D-C72DBF6386B5}"/>
          </ac:spMkLst>
        </pc:spChg>
        <pc:spChg chg="add del mod">
          <ac:chgData name="Takafumi Kawazoe" userId="1246e2b2-9091-4b74-bd73-7eaa9b36ff96" providerId="ADAL" clId="{F4D30286-3705-4252-8CD2-7AB9FE5E0C38}" dt="2018-02-11T04:09:50.331" v="2255" actId="478"/>
          <ac:spMkLst>
            <pc:docMk/>
            <pc:sldMk cId="256533928" sldId="576"/>
            <ac:spMk id="161" creationId="{9250FDA6-BF88-46D2-A730-E25FC47D4512}"/>
          </ac:spMkLst>
        </pc:spChg>
        <pc:spChg chg="add del mod">
          <ac:chgData name="Takafumi Kawazoe" userId="1246e2b2-9091-4b74-bd73-7eaa9b36ff96" providerId="ADAL" clId="{F4D30286-3705-4252-8CD2-7AB9FE5E0C38}" dt="2018-02-11T04:09:50.331" v="2255" actId="478"/>
          <ac:spMkLst>
            <pc:docMk/>
            <pc:sldMk cId="256533928" sldId="576"/>
            <ac:spMk id="162" creationId="{46B60D06-3F63-4AA9-AEBD-387C1B04F561}"/>
          </ac:spMkLst>
        </pc:spChg>
        <pc:spChg chg="add del mod">
          <ac:chgData name="Takafumi Kawazoe" userId="1246e2b2-9091-4b74-bd73-7eaa9b36ff96" providerId="ADAL" clId="{F4D30286-3705-4252-8CD2-7AB9FE5E0C38}" dt="2018-02-11T04:09:50.331" v="2255" actId="478"/>
          <ac:spMkLst>
            <pc:docMk/>
            <pc:sldMk cId="256533928" sldId="576"/>
            <ac:spMk id="163" creationId="{D1CAD749-1A2B-485C-9115-F89DA8CBC0D0}"/>
          </ac:spMkLst>
        </pc:spChg>
        <pc:spChg chg="add del mod">
          <ac:chgData name="Takafumi Kawazoe" userId="1246e2b2-9091-4b74-bd73-7eaa9b36ff96" providerId="ADAL" clId="{F4D30286-3705-4252-8CD2-7AB9FE5E0C38}" dt="2018-02-11T04:09:50.331" v="2255" actId="478"/>
          <ac:spMkLst>
            <pc:docMk/>
            <pc:sldMk cId="256533928" sldId="576"/>
            <ac:spMk id="165" creationId="{44D1229C-B057-4BA0-88A2-6472F73962FF}"/>
          </ac:spMkLst>
        </pc:spChg>
        <pc:spChg chg="add del mod">
          <ac:chgData name="Takafumi Kawazoe" userId="1246e2b2-9091-4b74-bd73-7eaa9b36ff96" providerId="ADAL" clId="{F4D30286-3705-4252-8CD2-7AB9FE5E0C38}" dt="2018-02-11T04:09:50.331" v="2255" actId="478"/>
          <ac:spMkLst>
            <pc:docMk/>
            <pc:sldMk cId="256533928" sldId="576"/>
            <ac:spMk id="166" creationId="{70EBA289-E100-4A22-BB63-96DA8EF2AF5E}"/>
          </ac:spMkLst>
        </pc:spChg>
        <pc:spChg chg="add del mod">
          <ac:chgData name="Takafumi Kawazoe" userId="1246e2b2-9091-4b74-bd73-7eaa9b36ff96" providerId="ADAL" clId="{F4D30286-3705-4252-8CD2-7AB9FE5E0C38}" dt="2018-02-11T04:09:50.331" v="2255" actId="478"/>
          <ac:spMkLst>
            <pc:docMk/>
            <pc:sldMk cId="256533928" sldId="576"/>
            <ac:spMk id="167" creationId="{D73DBED5-0584-4663-95D5-AB4030D957AD}"/>
          </ac:spMkLst>
        </pc:spChg>
        <pc:spChg chg="add del mod">
          <ac:chgData name="Takafumi Kawazoe" userId="1246e2b2-9091-4b74-bd73-7eaa9b36ff96" providerId="ADAL" clId="{F4D30286-3705-4252-8CD2-7AB9FE5E0C38}" dt="2018-02-11T04:09:50.331" v="2255" actId="478"/>
          <ac:spMkLst>
            <pc:docMk/>
            <pc:sldMk cId="256533928" sldId="576"/>
            <ac:spMk id="174" creationId="{1926FE42-631D-4559-808F-C885CE19CFC0}"/>
          </ac:spMkLst>
        </pc:spChg>
        <pc:spChg chg="add del mod">
          <ac:chgData name="Takafumi Kawazoe" userId="1246e2b2-9091-4b74-bd73-7eaa9b36ff96" providerId="ADAL" clId="{F4D30286-3705-4252-8CD2-7AB9FE5E0C38}" dt="2018-02-11T04:09:50.331" v="2255" actId="478"/>
          <ac:spMkLst>
            <pc:docMk/>
            <pc:sldMk cId="256533928" sldId="576"/>
            <ac:spMk id="175" creationId="{EF34A279-C378-4DD7-A7A4-D2456857AA95}"/>
          </ac:spMkLst>
        </pc:spChg>
        <pc:spChg chg="add del mod">
          <ac:chgData name="Takafumi Kawazoe" userId="1246e2b2-9091-4b74-bd73-7eaa9b36ff96" providerId="ADAL" clId="{F4D30286-3705-4252-8CD2-7AB9FE5E0C38}" dt="2018-02-11T04:09:50.331" v="2255" actId="478"/>
          <ac:spMkLst>
            <pc:docMk/>
            <pc:sldMk cId="256533928" sldId="576"/>
            <ac:spMk id="176" creationId="{A9A9DD98-CF89-4D32-AE27-0AFE2A09D75A}"/>
          </ac:spMkLst>
        </pc:spChg>
        <pc:spChg chg="add mod">
          <ac:chgData name="Takafumi Kawazoe" userId="1246e2b2-9091-4b74-bd73-7eaa9b36ff96" providerId="ADAL" clId="{F4D30286-3705-4252-8CD2-7AB9FE5E0C38}" dt="2018-02-11T04:51:01.147" v="2572" actId="164"/>
          <ac:spMkLst>
            <pc:docMk/>
            <pc:sldMk cId="256533928" sldId="576"/>
            <ac:spMk id="178" creationId="{8A0B7839-5CD9-479D-B623-4EA883823FB7}"/>
          </ac:spMkLst>
        </pc:spChg>
        <pc:spChg chg="add mod">
          <ac:chgData name="Takafumi Kawazoe" userId="1246e2b2-9091-4b74-bd73-7eaa9b36ff96" providerId="ADAL" clId="{F4D30286-3705-4252-8CD2-7AB9FE5E0C38}" dt="2018-02-11T04:51:01.147" v="2572" actId="164"/>
          <ac:spMkLst>
            <pc:docMk/>
            <pc:sldMk cId="256533928" sldId="576"/>
            <ac:spMk id="179" creationId="{319C6621-1662-4569-83B2-92D4F5C2BC00}"/>
          </ac:spMkLst>
        </pc:spChg>
        <pc:spChg chg="add mod">
          <ac:chgData name="Takafumi Kawazoe" userId="1246e2b2-9091-4b74-bd73-7eaa9b36ff96" providerId="ADAL" clId="{F4D30286-3705-4252-8CD2-7AB9FE5E0C38}" dt="2018-02-11T04:51:01.147" v="2572" actId="164"/>
          <ac:spMkLst>
            <pc:docMk/>
            <pc:sldMk cId="256533928" sldId="576"/>
            <ac:spMk id="180" creationId="{D6454BE6-EE6F-4BEF-961E-1FF380DC7A68}"/>
          </ac:spMkLst>
        </pc:spChg>
        <pc:spChg chg="add mod">
          <ac:chgData name="Takafumi Kawazoe" userId="1246e2b2-9091-4b74-bd73-7eaa9b36ff96" providerId="ADAL" clId="{F4D30286-3705-4252-8CD2-7AB9FE5E0C38}" dt="2018-02-11T04:51:01.147" v="2572" actId="164"/>
          <ac:spMkLst>
            <pc:docMk/>
            <pc:sldMk cId="256533928" sldId="576"/>
            <ac:spMk id="181" creationId="{15D7B12E-0557-4A6B-B4D5-14DCCC1CB8C1}"/>
          </ac:spMkLst>
        </pc:spChg>
        <pc:spChg chg="add mod">
          <ac:chgData name="Takafumi Kawazoe" userId="1246e2b2-9091-4b74-bd73-7eaa9b36ff96" providerId="ADAL" clId="{F4D30286-3705-4252-8CD2-7AB9FE5E0C38}" dt="2018-02-11T04:51:01.147" v="2572" actId="164"/>
          <ac:spMkLst>
            <pc:docMk/>
            <pc:sldMk cId="256533928" sldId="576"/>
            <ac:spMk id="182" creationId="{850A320A-269A-4E7F-871D-624DA8733C5F}"/>
          </ac:spMkLst>
        </pc:spChg>
        <pc:spChg chg="add mod">
          <ac:chgData name="Takafumi Kawazoe" userId="1246e2b2-9091-4b74-bd73-7eaa9b36ff96" providerId="ADAL" clId="{F4D30286-3705-4252-8CD2-7AB9FE5E0C38}" dt="2018-02-11T04:51:01.147" v="2572" actId="164"/>
          <ac:spMkLst>
            <pc:docMk/>
            <pc:sldMk cId="256533928" sldId="576"/>
            <ac:spMk id="183" creationId="{45FDD917-6CA9-4000-B062-C7152EAE625D}"/>
          </ac:spMkLst>
        </pc:spChg>
        <pc:spChg chg="add mod">
          <ac:chgData name="Takafumi Kawazoe" userId="1246e2b2-9091-4b74-bd73-7eaa9b36ff96" providerId="ADAL" clId="{F4D30286-3705-4252-8CD2-7AB9FE5E0C38}" dt="2018-02-11T04:51:01.147" v="2572" actId="164"/>
          <ac:spMkLst>
            <pc:docMk/>
            <pc:sldMk cId="256533928" sldId="576"/>
            <ac:spMk id="185" creationId="{1CD86904-4B22-41B3-AF06-4BD7406A9D1D}"/>
          </ac:spMkLst>
        </pc:spChg>
        <pc:spChg chg="add mod">
          <ac:chgData name="Takafumi Kawazoe" userId="1246e2b2-9091-4b74-bd73-7eaa9b36ff96" providerId="ADAL" clId="{F4D30286-3705-4252-8CD2-7AB9FE5E0C38}" dt="2018-02-11T04:51:01.147" v="2572" actId="164"/>
          <ac:spMkLst>
            <pc:docMk/>
            <pc:sldMk cId="256533928" sldId="576"/>
            <ac:spMk id="186" creationId="{BEEE98DD-A66F-4DB8-80EF-C932D1FA6EB3}"/>
          </ac:spMkLst>
        </pc:spChg>
        <pc:spChg chg="add mod">
          <ac:chgData name="Takafumi Kawazoe" userId="1246e2b2-9091-4b74-bd73-7eaa9b36ff96" providerId="ADAL" clId="{F4D30286-3705-4252-8CD2-7AB9FE5E0C38}" dt="2018-02-11T04:51:01.147" v="2572" actId="164"/>
          <ac:spMkLst>
            <pc:docMk/>
            <pc:sldMk cId="256533928" sldId="576"/>
            <ac:spMk id="188" creationId="{61D939E6-5247-4559-9715-0BC44BF44DBA}"/>
          </ac:spMkLst>
        </pc:spChg>
        <pc:spChg chg="add mod">
          <ac:chgData name="Takafumi Kawazoe" userId="1246e2b2-9091-4b74-bd73-7eaa9b36ff96" providerId="ADAL" clId="{F4D30286-3705-4252-8CD2-7AB9FE5E0C38}" dt="2018-02-11T04:51:01.147" v="2572" actId="164"/>
          <ac:spMkLst>
            <pc:docMk/>
            <pc:sldMk cId="256533928" sldId="576"/>
            <ac:spMk id="197" creationId="{72CC0C22-0259-4000-BEB3-F3C7E6C9F3CD}"/>
          </ac:spMkLst>
        </pc:spChg>
        <pc:spChg chg="add mod">
          <ac:chgData name="Takafumi Kawazoe" userId="1246e2b2-9091-4b74-bd73-7eaa9b36ff96" providerId="ADAL" clId="{F4D30286-3705-4252-8CD2-7AB9FE5E0C38}" dt="2018-02-11T04:51:01.147" v="2572" actId="164"/>
          <ac:spMkLst>
            <pc:docMk/>
            <pc:sldMk cId="256533928" sldId="576"/>
            <ac:spMk id="198" creationId="{7AD21932-AABE-4B71-AF0B-3A574AF436A8}"/>
          </ac:spMkLst>
        </pc:spChg>
        <pc:spChg chg="add mod">
          <ac:chgData name="Takafumi Kawazoe" userId="1246e2b2-9091-4b74-bd73-7eaa9b36ff96" providerId="ADAL" clId="{F4D30286-3705-4252-8CD2-7AB9FE5E0C38}" dt="2018-02-11T04:51:01.147" v="2572" actId="164"/>
          <ac:spMkLst>
            <pc:docMk/>
            <pc:sldMk cId="256533928" sldId="576"/>
            <ac:spMk id="199" creationId="{F74B3F5E-F078-44DA-A64C-F058B36388AA}"/>
          </ac:spMkLst>
        </pc:spChg>
        <pc:spChg chg="add mod">
          <ac:chgData name="Takafumi Kawazoe" userId="1246e2b2-9091-4b74-bd73-7eaa9b36ff96" providerId="ADAL" clId="{F4D30286-3705-4252-8CD2-7AB9FE5E0C38}" dt="2018-02-11T04:51:01.147" v="2572" actId="164"/>
          <ac:spMkLst>
            <pc:docMk/>
            <pc:sldMk cId="256533928" sldId="576"/>
            <ac:spMk id="200" creationId="{E2909E69-246D-4B8E-884B-290466298B99}"/>
          </ac:spMkLst>
        </pc:spChg>
        <pc:spChg chg="add del mod">
          <ac:chgData name="Takafumi Kawazoe" userId="1246e2b2-9091-4b74-bd73-7eaa9b36ff96" providerId="ADAL" clId="{F4D30286-3705-4252-8CD2-7AB9FE5E0C38}" dt="2018-02-11T04:47:59.793" v="2561" actId="478"/>
          <ac:spMkLst>
            <pc:docMk/>
            <pc:sldMk cId="256533928" sldId="576"/>
            <ac:spMk id="201" creationId="{10CD69A7-4D2E-4E97-ADCB-BC64182904FB}"/>
          </ac:spMkLst>
        </pc:spChg>
        <pc:spChg chg="add del">
          <ac:chgData name="Takafumi Kawazoe" userId="1246e2b2-9091-4b74-bd73-7eaa9b36ff96" providerId="ADAL" clId="{F4D30286-3705-4252-8CD2-7AB9FE5E0C38}" dt="2018-02-11T04:34:22.095" v="2441" actId="478"/>
          <ac:spMkLst>
            <pc:docMk/>
            <pc:sldMk cId="256533928" sldId="576"/>
            <ac:spMk id="202" creationId="{8B1F5297-19C4-4500-B0E9-FC0B8B58338E}"/>
          </ac:spMkLst>
        </pc:spChg>
        <pc:spChg chg="add mod">
          <ac:chgData name="Takafumi Kawazoe" userId="1246e2b2-9091-4b74-bd73-7eaa9b36ff96" providerId="ADAL" clId="{F4D30286-3705-4252-8CD2-7AB9FE5E0C38}" dt="2018-02-11T04:51:01.147" v="2572" actId="164"/>
          <ac:spMkLst>
            <pc:docMk/>
            <pc:sldMk cId="256533928" sldId="576"/>
            <ac:spMk id="205" creationId="{DFE0D605-E0C3-4C1F-BB15-73CA0B1CA98D}"/>
          </ac:spMkLst>
        </pc:spChg>
        <pc:spChg chg="add mod">
          <ac:chgData name="Takafumi Kawazoe" userId="1246e2b2-9091-4b74-bd73-7eaa9b36ff96" providerId="ADAL" clId="{F4D30286-3705-4252-8CD2-7AB9FE5E0C38}" dt="2018-02-11T04:51:01.147" v="2572" actId="164"/>
          <ac:spMkLst>
            <pc:docMk/>
            <pc:sldMk cId="256533928" sldId="576"/>
            <ac:spMk id="206" creationId="{FB8ED885-F8B7-4421-A6D5-3215FE5610DD}"/>
          </ac:spMkLst>
        </pc:spChg>
        <pc:spChg chg="add mod">
          <ac:chgData name="Takafumi Kawazoe" userId="1246e2b2-9091-4b74-bd73-7eaa9b36ff96" providerId="ADAL" clId="{F4D30286-3705-4252-8CD2-7AB9FE5E0C38}" dt="2018-02-11T04:51:01.147" v="2572" actId="164"/>
          <ac:spMkLst>
            <pc:docMk/>
            <pc:sldMk cId="256533928" sldId="576"/>
            <ac:spMk id="207" creationId="{0F5B532A-B5F7-4337-8F57-170B01DDA65C}"/>
          </ac:spMkLst>
        </pc:spChg>
        <pc:spChg chg="add mod">
          <ac:chgData name="Takafumi Kawazoe" userId="1246e2b2-9091-4b74-bd73-7eaa9b36ff96" providerId="ADAL" clId="{F4D30286-3705-4252-8CD2-7AB9FE5E0C38}" dt="2018-02-11T04:51:01.147" v="2572" actId="164"/>
          <ac:spMkLst>
            <pc:docMk/>
            <pc:sldMk cId="256533928" sldId="576"/>
            <ac:spMk id="208" creationId="{A0DDEB5D-DF65-4AA4-8DC2-12F2E53EB583}"/>
          </ac:spMkLst>
        </pc:spChg>
        <pc:spChg chg="add mod">
          <ac:chgData name="Takafumi Kawazoe" userId="1246e2b2-9091-4b74-bd73-7eaa9b36ff96" providerId="ADAL" clId="{F4D30286-3705-4252-8CD2-7AB9FE5E0C38}" dt="2018-02-11T04:51:01.147" v="2572" actId="164"/>
          <ac:spMkLst>
            <pc:docMk/>
            <pc:sldMk cId="256533928" sldId="576"/>
            <ac:spMk id="209" creationId="{1627F8A7-9A74-4864-A064-B0B2102E5107}"/>
          </ac:spMkLst>
        </pc:spChg>
        <pc:spChg chg="add mod">
          <ac:chgData name="Takafumi Kawazoe" userId="1246e2b2-9091-4b74-bd73-7eaa9b36ff96" providerId="ADAL" clId="{F4D30286-3705-4252-8CD2-7AB9FE5E0C38}" dt="2018-02-11T04:51:01.147" v="2572" actId="164"/>
          <ac:spMkLst>
            <pc:docMk/>
            <pc:sldMk cId="256533928" sldId="576"/>
            <ac:spMk id="210" creationId="{E1944185-02D7-4229-85A6-C80098A06587}"/>
          </ac:spMkLst>
        </pc:spChg>
        <pc:spChg chg="add mod">
          <ac:chgData name="Takafumi Kawazoe" userId="1246e2b2-9091-4b74-bd73-7eaa9b36ff96" providerId="ADAL" clId="{F4D30286-3705-4252-8CD2-7AB9FE5E0C38}" dt="2018-02-11T04:51:01.147" v="2572" actId="164"/>
          <ac:spMkLst>
            <pc:docMk/>
            <pc:sldMk cId="256533928" sldId="576"/>
            <ac:spMk id="212" creationId="{C28CB274-98FF-4FE9-9ECA-7773F32E39F8}"/>
          </ac:spMkLst>
        </pc:spChg>
        <pc:spChg chg="add mod">
          <ac:chgData name="Takafumi Kawazoe" userId="1246e2b2-9091-4b74-bd73-7eaa9b36ff96" providerId="ADAL" clId="{F4D30286-3705-4252-8CD2-7AB9FE5E0C38}" dt="2018-02-11T04:51:01.147" v="2572" actId="164"/>
          <ac:spMkLst>
            <pc:docMk/>
            <pc:sldMk cId="256533928" sldId="576"/>
            <ac:spMk id="217" creationId="{44397724-C433-4CB7-9884-9E8E8F914F52}"/>
          </ac:spMkLst>
        </pc:spChg>
        <pc:spChg chg="add mod">
          <ac:chgData name="Takafumi Kawazoe" userId="1246e2b2-9091-4b74-bd73-7eaa9b36ff96" providerId="ADAL" clId="{F4D30286-3705-4252-8CD2-7AB9FE5E0C38}" dt="2018-02-11T04:51:01.147" v="2572" actId="164"/>
          <ac:spMkLst>
            <pc:docMk/>
            <pc:sldMk cId="256533928" sldId="576"/>
            <ac:spMk id="218" creationId="{546E3E5E-12AF-403E-8F96-D071D8C0695B}"/>
          </ac:spMkLst>
        </pc:spChg>
        <pc:spChg chg="add mod">
          <ac:chgData name="Takafumi Kawazoe" userId="1246e2b2-9091-4b74-bd73-7eaa9b36ff96" providerId="ADAL" clId="{F4D30286-3705-4252-8CD2-7AB9FE5E0C38}" dt="2018-02-11T04:51:01.147" v="2572" actId="164"/>
          <ac:spMkLst>
            <pc:docMk/>
            <pc:sldMk cId="256533928" sldId="576"/>
            <ac:spMk id="219" creationId="{DC283C45-D9B8-4483-AC7D-1F913EBB447A}"/>
          </ac:spMkLst>
        </pc:spChg>
        <pc:spChg chg="add mod">
          <ac:chgData name="Takafumi Kawazoe" userId="1246e2b2-9091-4b74-bd73-7eaa9b36ff96" providerId="ADAL" clId="{F4D30286-3705-4252-8CD2-7AB9FE5E0C38}" dt="2018-02-11T04:51:01.147" v="2572" actId="164"/>
          <ac:spMkLst>
            <pc:docMk/>
            <pc:sldMk cId="256533928" sldId="576"/>
            <ac:spMk id="220" creationId="{703DEECE-447C-45C7-A0F5-87153AB36166}"/>
          </ac:spMkLst>
        </pc:spChg>
        <pc:spChg chg="add mod">
          <ac:chgData name="Takafumi Kawazoe" userId="1246e2b2-9091-4b74-bd73-7eaa9b36ff96" providerId="ADAL" clId="{F4D30286-3705-4252-8CD2-7AB9FE5E0C38}" dt="2018-02-11T04:51:01.147" v="2572" actId="164"/>
          <ac:spMkLst>
            <pc:docMk/>
            <pc:sldMk cId="256533928" sldId="576"/>
            <ac:spMk id="221" creationId="{B983A09D-FD41-4AE6-AD17-0E950DF92840}"/>
          </ac:spMkLst>
        </pc:spChg>
        <pc:spChg chg="add mod">
          <ac:chgData name="Takafumi Kawazoe" userId="1246e2b2-9091-4b74-bd73-7eaa9b36ff96" providerId="ADAL" clId="{F4D30286-3705-4252-8CD2-7AB9FE5E0C38}" dt="2018-02-11T04:51:01.147" v="2572" actId="164"/>
          <ac:spMkLst>
            <pc:docMk/>
            <pc:sldMk cId="256533928" sldId="576"/>
            <ac:spMk id="222" creationId="{1A8CFDE1-4A56-4CA1-8006-E0CF90616F2B}"/>
          </ac:spMkLst>
        </pc:spChg>
        <pc:spChg chg="add mod">
          <ac:chgData name="Takafumi Kawazoe" userId="1246e2b2-9091-4b74-bd73-7eaa9b36ff96" providerId="ADAL" clId="{F4D30286-3705-4252-8CD2-7AB9FE5E0C38}" dt="2018-02-11T04:51:01.147" v="2572" actId="164"/>
          <ac:spMkLst>
            <pc:docMk/>
            <pc:sldMk cId="256533928" sldId="576"/>
            <ac:spMk id="224" creationId="{5B29CDCF-2EEF-4675-8F0F-C279326D3D2C}"/>
          </ac:spMkLst>
        </pc:spChg>
        <pc:spChg chg="add mod">
          <ac:chgData name="Takafumi Kawazoe" userId="1246e2b2-9091-4b74-bd73-7eaa9b36ff96" providerId="ADAL" clId="{F4D30286-3705-4252-8CD2-7AB9FE5E0C38}" dt="2018-02-11T04:51:01.147" v="2572" actId="164"/>
          <ac:spMkLst>
            <pc:docMk/>
            <pc:sldMk cId="256533928" sldId="576"/>
            <ac:spMk id="225" creationId="{D98B842B-E6BF-43B1-949C-A9655BDB052B}"/>
          </ac:spMkLst>
        </pc:spChg>
        <pc:spChg chg="add mod">
          <ac:chgData name="Takafumi Kawazoe" userId="1246e2b2-9091-4b74-bd73-7eaa9b36ff96" providerId="ADAL" clId="{F4D30286-3705-4252-8CD2-7AB9FE5E0C38}" dt="2018-02-11T04:51:01.147" v="2572" actId="164"/>
          <ac:spMkLst>
            <pc:docMk/>
            <pc:sldMk cId="256533928" sldId="576"/>
            <ac:spMk id="226" creationId="{60A41D9A-CBB6-4C36-8F6D-41E701005BB2}"/>
          </ac:spMkLst>
        </pc:spChg>
        <pc:spChg chg="add mod">
          <ac:chgData name="Takafumi Kawazoe" userId="1246e2b2-9091-4b74-bd73-7eaa9b36ff96" providerId="ADAL" clId="{F4D30286-3705-4252-8CD2-7AB9FE5E0C38}" dt="2018-02-11T04:51:01.147" v="2572" actId="164"/>
          <ac:spMkLst>
            <pc:docMk/>
            <pc:sldMk cId="256533928" sldId="576"/>
            <ac:spMk id="233" creationId="{84EECFAD-4C1A-4E35-AA93-E591D045B5F4}"/>
          </ac:spMkLst>
        </pc:spChg>
        <pc:spChg chg="add mod">
          <ac:chgData name="Takafumi Kawazoe" userId="1246e2b2-9091-4b74-bd73-7eaa9b36ff96" providerId="ADAL" clId="{F4D30286-3705-4252-8CD2-7AB9FE5E0C38}" dt="2018-02-11T04:51:01.147" v="2572" actId="164"/>
          <ac:spMkLst>
            <pc:docMk/>
            <pc:sldMk cId="256533928" sldId="576"/>
            <ac:spMk id="234" creationId="{EF165120-5001-4D41-98B6-3214B1C9B06D}"/>
          </ac:spMkLst>
        </pc:spChg>
        <pc:spChg chg="add mod">
          <ac:chgData name="Takafumi Kawazoe" userId="1246e2b2-9091-4b74-bd73-7eaa9b36ff96" providerId="ADAL" clId="{F4D30286-3705-4252-8CD2-7AB9FE5E0C38}" dt="2018-02-11T04:51:01.147" v="2572" actId="164"/>
          <ac:spMkLst>
            <pc:docMk/>
            <pc:sldMk cId="256533928" sldId="576"/>
            <ac:spMk id="235" creationId="{0884CB60-2487-41D9-B0C1-898FEC0C6CE3}"/>
          </ac:spMkLst>
        </pc:spChg>
        <pc:spChg chg="add mod ord">
          <ac:chgData name="Takafumi Kawazoe" userId="1246e2b2-9091-4b74-bd73-7eaa9b36ff96" providerId="ADAL" clId="{F4D30286-3705-4252-8CD2-7AB9FE5E0C38}" dt="2018-02-11T04:51:01.147" v="2572" actId="164"/>
          <ac:spMkLst>
            <pc:docMk/>
            <pc:sldMk cId="256533928" sldId="576"/>
            <ac:spMk id="237" creationId="{AD335C95-A740-4D39-9842-C5CC734C30DE}"/>
          </ac:spMkLst>
        </pc:spChg>
        <pc:spChg chg="add mod">
          <ac:chgData name="Takafumi Kawazoe" userId="1246e2b2-9091-4b74-bd73-7eaa9b36ff96" providerId="ADAL" clId="{F4D30286-3705-4252-8CD2-7AB9FE5E0C38}" dt="2018-02-11T04:51:01.147" v="2572" actId="164"/>
          <ac:spMkLst>
            <pc:docMk/>
            <pc:sldMk cId="256533928" sldId="576"/>
            <ac:spMk id="240" creationId="{7777B1D7-3B00-4CA6-9CCD-B081D5B1F27A}"/>
          </ac:spMkLst>
        </pc:spChg>
        <pc:spChg chg="add mod">
          <ac:chgData name="Takafumi Kawazoe" userId="1246e2b2-9091-4b74-bd73-7eaa9b36ff96" providerId="ADAL" clId="{F4D30286-3705-4252-8CD2-7AB9FE5E0C38}" dt="2018-02-11T04:51:01.147" v="2572" actId="164"/>
          <ac:spMkLst>
            <pc:docMk/>
            <pc:sldMk cId="256533928" sldId="576"/>
            <ac:spMk id="251" creationId="{522BB0D4-6BB2-43B8-AE72-3A65E58B46EE}"/>
          </ac:spMkLst>
        </pc:spChg>
        <pc:spChg chg="add">
          <ac:chgData name="Takafumi Kawazoe" userId="1246e2b2-9091-4b74-bd73-7eaa9b36ff96" providerId="ADAL" clId="{F4D30286-3705-4252-8CD2-7AB9FE5E0C38}" dt="2018-02-11T04:28:11.171" v="2434" actId="478"/>
          <ac:spMkLst>
            <pc:docMk/>
            <pc:sldMk cId="256533928" sldId="576"/>
            <ac:spMk id="255" creationId="{DFF1B3AE-74F1-47FB-8881-33132CA9A05A}"/>
          </ac:spMkLst>
        </pc:spChg>
        <pc:spChg chg="add">
          <ac:chgData name="Takafumi Kawazoe" userId="1246e2b2-9091-4b74-bd73-7eaa9b36ff96" providerId="ADAL" clId="{F4D30286-3705-4252-8CD2-7AB9FE5E0C38}" dt="2018-02-11T04:28:11.171" v="2434" actId="478"/>
          <ac:spMkLst>
            <pc:docMk/>
            <pc:sldMk cId="256533928" sldId="576"/>
            <ac:spMk id="256" creationId="{CCF25EA8-0C90-4F3B-87D4-F7CE76660D50}"/>
          </ac:spMkLst>
        </pc:spChg>
        <pc:spChg chg="add">
          <ac:chgData name="Takafumi Kawazoe" userId="1246e2b2-9091-4b74-bd73-7eaa9b36ff96" providerId="ADAL" clId="{F4D30286-3705-4252-8CD2-7AB9FE5E0C38}" dt="2018-02-11T04:28:11.171" v="2434" actId="478"/>
          <ac:spMkLst>
            <pc:docMk/>
            <pc:sldMk cId="256533928" sldId="576"/>
            <ac:spMk id="257" creationId="{617CECC4-CECF-45DF-ACB1-64B62F4994F4}"/>
          </ac:spMkLst>
        </pc:spChg>
        <pc:spChg chg="add">
          <ac:chgData name="Takafumi Kawazoe" userId="1246e2b2-9091-4b74-bd73-7eaa9b36ff96" providerId="ADAL" clId="{F4D30286-3705-4252-8CD2-7AB9FE5E0C38}" dt="2018-02-11T04:28:11.171" v="2434" actId="478"/>
          <ac:spMkLst>
            <pc:docMk/>
            <pc:sldMk cId="256533928" sldId="576"/>
            <ac:spMk id="259" creationId="{FD7711F5-F95D-430D-9FB1-18F9DCB66876}"/>
          </ac:spMkLst>
        </pc:spChg>
        <pc:spChg chg="add mod">
          <ac:chgData name="Takafumi Kawazoe" userId="1246e2b2-9091-4b74-bd73-7eaa9b36ff96" providerId="ADAL" clId="{F4D30286-3705-4252-8CD2-7AB9FE5E0C38}" dt="2018-02-11T04:44:03.157" v="2558" actId="1076"/>
          <ac:spMkLst>
            <pc:docMk/>
            <pc:sldMk cId="256533928" sldId="576"/>
            <ac:spMk id="260" creationId="{49CFFE91-41FD-4AD8-881E-8EBAE4676DD6}"/>
          </ac:spMkLst>
        </pc:spChg>
        <pc:spChg chg="add mod">
          <ac:chgData name="Takafumi Kawazoe" userId="1246e2b2-9091-4b74-bd73-7eaa9b36ff96" providerId="ADAL" clId="{F4D30286-3705-4252-8CD2-7AB9FE5E0C38}" dt="2018-02-11T04:43:59.437" v="2557" actId="14100"/>
          <ac:spMkLst>
            <pc:docMk/>
            <pc:sldMk cId="256533928" sldId="576"/>
            <ac:spMk id="261" creationId="{40C426AA-2C8D-4078-9869-3BAF38B70DC4}"/>
          </ac:spMkLst>
        </pc:spChg>
        <pc:spChg chg="add mod">
          <ac:chgData name="Takafumi Kawazoe" userId="1246e2b2-9091-4b74-bd73-7eaa9b36ff96" providerId="ADAL" clId="{F4D30286-3705-4252-8CD2-7AB9FE5E0C38}" dt="2018-02-11T04:42:50.238" v="2555" actId="1035"/>
          <ac:spMkLst>
            <pc:docMk/>
            <pc:sldMk cId="256533928" sldId="576"/>
            <ac:spMk id="262" creationId="{5F6051FC-2665-42CE-BC53-FC5F3E619A25}"/>
          </ac:spMkLst>
        </pc:spChg>
        <pc:spChg chg="add mod">
          <ac:chgData name="Takafumi Kawazoe" userId="1246e2b2-9091-4b74-bd73-7eaa9b36ff96" providerId="ADAL" clId="{F4D30286-3705-4252-8CD2-7AB9FE5E0C38}" dt="2018-02-11T04:42:50.238" v="2555" actId="1035"/>
          <ac:spMkLst>
            <pc:docMk/>
            <pc:sldMk cId="256533928" sldId="576"/>
            <ac:spMk id="263" creationId="{86511793-C93A-43D3-B209-566BFBD2F43F}"/>
          </ac:spMkLst>
        </pc:spChg>
        <pc:spChg chg="add mod">
          <ac:chgData name="Takafumi Kawazoe" userId="1246e2b2-9091-4b74-bd73-7eaa9b36ff96" providerId="ADAL" clId="{F4D30286-3705-4252-8CD2-7AB9FE5E0C38}" dt="2018-02-11T04:42:50.238" v="2555" actId="1035"/>
          <ac:spMkLst>
            <pc:docMk/>
            <pc:sldMk cId="256533928" sldId="576"/>
            <ac:spMk id="264" creationId="{8C6B68B1-7E04-423C-953F-9C7E60C8106A}"/>
          </ac:spMkLst>
        </pc:spChg>
        <pc:spChg chg="add mod">
          <ac:chgData name="Takafumi Kawazoe" userId="1246e2b2-9091-4b74-bd73-7eaa9b36ff96" providerId="ADAL" clId="{F4D30286-3705-4252-8CD2-7AB9FE5E0C38}" dt="2018-02-11T04:42:50.238" v="2555" actId="1035"/>
          <ac:spMkLst>
            <pc:docMk/>
            <pc:sldMk cId="256533928" sldId="576"/>
            <ac:spMk id="265" creationId="{0841F789-3AC2-4F7F-887E-F36C90E9C222}"/>
          </ac:spMkLst>
        </pc:spChg>
        <pc:spChg chg="add mod">
          <ac:chgData name="Takafumi Kawazoe" userId="1246e2b2-9091-4b74-bd73-7eaa9b36ff96" providerId="ADAL" clId="{F4D30286-3705-4252-8CD2-7AB9FE5E0C38}" dt="2018-02-11T04:51:01.147" v="2572" actId="164"/>
          <ac:spMkLst>
            <pc:docMk/>
            <pc:sldMk cId="256533928" sldId="576"/>
            <ac:spMk id="276" creationId="{BA8475E4-441E-44BB-B2C7-8E5D6C31606E}"/>
          </ac:spMkLst>
        </pc:spChg>
        <pc:spChg chg="add mod">
          <ac:chgData name="Takafumi Kawazoe" userId="1246e2b2-9091-4b74-bd73-7eaa9b36ff96" providerId="ADAL" clId="{F4D30286-3705-4252-8CD2-7AB9FE5E0C38}" dt="2018-02-11T04:42:59.755" v="2556" actId="1076"/>
          <ac:spMkLst>
            <pc:docMk/>
            <pc:sldMk cId="256533928" sldId="576"/>
            <ac:spMk id="277" creationId="{A0DEC0F7-C679-43F2-9428-36FFDF380846}"/>
          </ac:spMkLst>
        </pc:spChg>
        <pc:spChg chg="add mod">
          <ac:chgData name="Takafumi Kawazoe" userId="1246e2b2-9091-4b74-bd73-7eaa9b36ff96" providerId="ADAL" clId="{F4D30286-3705-4252-8CD2-7AB9FE5E0C38}" dt="2018-02-11T04:42:59.755" v="2556" actId="1076"/>
          <ac:spMkLst>
            <pc:docMk/>
            <pc:sldMk cId="256533928" sldId="576"/>
            <ac:spMk id="278" creationId="{B25EFA3A-2940-466E-AAC3-50300151CB67}"/>
          </ac:spMkLst>
        </pc:spChg>
        <pc:spChg chg="add mod">
          <ac:chgData name="Takafumi Kawazoe" userId="1246e2b2-9091-4b74-bd73-7eaa9b36ff96" providerId="ADAL" clId="{F4D30286-3705-4252-8CD2-7AB9FE5E0C38}" dt="2018-02-11T04:42:50.238" v="2555" actId="1035"/>
          <ac:spMkLst>
            <pc:docMk/>
            <pc:sldMk cId="256533928" sldId="576"/>
            <ac:spMk id="279" creationId="{1D628F34-CF15-44E7-B82C-D99027F75AFB}"/>
          </ac:spMkLst>
        </pc:spChg>
        <pc:spChg chg="add mod">
          <ac:chgData name="Takafumi Kawazoe" userId="1246e2b2-9091-4b74-bd73-7eaa9b36ff96" providerId="ADAL" clId="{F4D30286-3705-4252-8CD2-7AB9FE5E0C38}" dt="2018-02-11T04:42:50.238" v="2555" actId="1035"/>
          <ac:spMkLst>
            <pc:docMk/>
            <pc:sldMk cId="256533928" sldId="576"/>
            <ac:spMk id="280" creationId="{C8A9DC62-DC23-4AD7-8125-2488BF8F23BA}"/>
          </ac:spMkLst>
        </pc:spChg>
        <pc:spChg chg="add mod">
          <ac:chgData name="Takafumi Kawazoe" userId="1246e2b2-9091-4b74-bd73-7eaa9b36ff96" providerId="ADAL" clId="{F4D30286-3705-4252-8CD2-7AB9FE5E0C38}" dt="2018-02-11T04:42:50.238" v="2555" actId="1035"/>
          <ac:spMkLst>
            <pc:docMk/>
            <pc:sldMk cId="256533928" sldId="576"/>
            <ac:spMk id="281" creationId="{E342076C-5387-412C-8624-AAFA1FD03B18}"/>
          </ac:spMkLst>
        </pc:spChg>
        <pc:grpChg chg="add mod">
          <ac:chgData name="Takafumi Kawazoe" userId="1246e2b2-9091-4b74-bd73-7eaa9b36ff96" providerId="ADAL" clId="{F4D30286-3705-4252-8CD2-7AB9FE5E0C38}" dt="2018-02-11T04:51:01.147" v="2572" actId="164"/>
          <ac:grpSpMkLst>
            <pc:docMk/>
            <pc:sldMk cId="256533928" sldId="576"/>
            <ac:grpSpMk id="4" creationId="{FD268A86-A659-47D3-9CA8-9A8F2EC77165}"/>
          </ac:grpSpMkLst>
        </pc:grpChg>
        <pc:grpChg chg="del">
          <ac:chgData name="Takafumi Kawazoe" userId="1246e2b2-9091-4b74-bd73-7eaa9b36ff96" providerId="ADAL" clId="{F4D30286-3705-4252-8CD2-7AB9FE5E0C38}" dt="2018-02-11T03:59:06.671" v="2154" actId="478"/>
          <ac:grpSpMkLst>
            <pc:docMk/>
            <pc:sldMk cId="256533928" sldId="576"/>
            <ac:grpSpMk id="8" creationId="{76B9654F-5607-4094-B121-0AC010B559B4}"/>
          </ac:grpSpMkLst>
        </pc:grpChg>
        <pc:grpChg chg="del">
          <ac:chgData name="Takafumi Kawazoe" userId="1246e2b2-9091-4b74-bd73-7eaa9b36ff96" providerId="ADAL" clId="{F4D30286-3705-4252-8CD2-7AB9FE5E0C38}" dt="2018-02-11T04:28:02.576" v="2433" actId="478"/>
          <ac:grpSpMkLst>
            <pc:docMk/>
            <pc:sldMk cId="256533928" sldId="576"/>
            <ac:grpSpMk id="62" creationId="{D54E8366-217B-4FE8-AFB7-69560DE40A57}"/>
          </ac:grpSpMkLst>
        </pc:grpChg>
        <pc:grpChg chg="add del">
          <ac:chgData name="Takafumi Kawazoe" userId="1246e2b2-9091-4b74-bd73-7eaa9b36ff96" providerId="ADAL" clId="{F4D30286-3705-4252-8CD2-7AB9FE5E0C38}" dt="2018-02-11T04:00:31.669" v="2162" actId="165"/>
          <ac:grpSpMkLst>
            <pc:docMk/>
            <pc:sldMk cId="256533928" sldId="576"/>
            <ac:grpSpMk id="94" creationId="{58D4869E-3DA9-47D3-8826-448237C6DD01}"/>
          </ac:grpSpMkLst>
        </pc:grpChg>
        <pc:graphicFrameChg chg="mod modGraphic">
          <ac:chgData name="Takafumi Kawazoe" userId="1246e2b2-9091-4b74-bd73-7eaa9b36ff96" providerId="ADAL" clId="{F4D30286-3705-4252-8CD2-7AB9FE5E0C38}" dt="2018-02-11T06:19:55.158" v="2783" actId="113"/>
          <ac:graphicFrameMkLst>
            <pc:docMk/>
            <pc:sldMk cId="256533928" sldId="576"/>
            <ac:graphicFrameMk id="2" creationId="{CF037528-DC0B-4BF6-926A-19E64E611ECF}"/>
          </ac:graphicFrameMkLst>
        </pc:graphicFrameChg>
        <pc:cxnChg chg="mod">
          <ac:chgData name="Takafumi Kawazoe" userId="1246e2b2-9091-4b74-bd73-7eaa9b36ff96" providerId="ADAL" clId="{F4D30286-3705-4252-8CD2-7AB9FE5E0C38}" dt="2018-02-11T03:59:06.671" v="2154" actId="478"/>
          <ac:cxnSpMkLst>
            <pc:docMk/>
            <pc:sldMk cId="256533928" sldId="576"/>
            <ac:cxnSpMk id="16" creationId="{8C1104DF-3273-4D3E-B422-93E3AC083796}"/>
          </ac:cxnSpMkLst>
        </pc:cxnChg>
        <pc:cxnChg chg="mod">
          <ac:chgData name="Takafumi Kawazoe" userId="1246e2b2-9091-4b74-bd73-7eaa9b36ff96" providerId="ADAL" clId="{F4D30286-3705-4252-8CD2-7AB9FE5E0C38}" dt="2018-02-11T03:59:06.671" v="2154" actId="478"/>
          <ac:cxnSpMkLst>
            <pc:docMk/>
            <pc:sldMk cId="256533928" sldId="576"/>
            <ac:cxnSpMk id="47" creationId="{883664C2-7681-4955-9E29-ABD74EF08B14}"/>
          </ac:cxnSpMkLst>
        </pc:cxnChg>
        <pc:cxnChg chg="mod">
          <ac:chgData name="Takafumi Kawazoe" userId="1246e2b2-9091-4b74-bd73-7eaa9b36ff96" providerId="ADAL" clId="{F4D30286-3705-4252-8CD2-7AB9FE5E0C38}" dt="2018-02-11T03:59:06.671" v="2154" actId="478"/>
          <ac:cxnSpMkLst>
            <pc:docMk/>
            <pc:sldMk cId="256533928" sldId="576"/>
            <ac:cxnSpMk id="59" creationId="{01D5C567-6D05-46F1-818D-8EF6AD727421}"/>
          </ac:cxnSpMkLst>
        </pc:cxnChg>
        <pc:cxnChg chg="del mod topLvl">
          <ac:chgData name="Takafumi Kawazoe" userId="1246e2b2-9091-4b74-bd73-7eaa9b36ff96" providerId="ADAL" clId="{F4D30286-3705-4252-8CD2-7AB9FE5E0C38}" dt="2018-02-11T04:00:38.655" v="2165" actId="478"/>
          <ac:cxnSpMkLst>
            <pc:docMk/>
            <pc:sldMk cId="256533928" sldId="576"/>
            <ac:cxnSpMk id="102" creationId="{2929357C-DA66-4A59-B96C-8E708E6F4FB1}"/>
          </ac:cxnSpMkLst>
        </pc:cxnChg>
        <pc:cxnChg chg="del mod topLvl">
          <ac:chgData name="Takafumi Kawazoe" userId="1246e2b2-9091-4b74-bd73-7eaa9b36ff96" providerId="ADAL" clId="{F4D30286-3705-4252-8CD2-7AB9FE5E0C38}" dt="2018-02-11T04:09:50.331" v="2255" actId="478"/>
          <ac:cxnSpMkLst>
            <pc:docMk/>
            <pc:sldMk cId="256533928" sldId="576"/>
            <ac:cxnSpMk id="103" creationId="{D080D311-8D03-429C-9144-E6E36898A736}"/>
          </ac:cxnSpMkLst>
        </pc:cxnChg>
        <pc:cxnChg chg="del mod topLvl">
          <ac:chgData name="Takafumi Kawazoe" userId="1246e2b2-9091-4b74-bd73-7eaa9b36ff96" providerId="ADAL" clId="{F4D30286-3705-4252-8CD2-7AB9FE5E0C38}" dt="2018-02-11T04:09:50.331" v="2255" actId="478"/>
          <ac:cxnSpMkLst>
            <pc:docMk/>
            <pc:sldMk cId="256533928" sldId="576"/>
            <ac:cxnSpMk id="106" creationId="{4F1DA0C6-47F5-47D5-8B2D-52F4FC97D989}"/>
          </ac:cxnSpMkLst>
        </pc:cxnChg>
        <pc:cxnChg chg="del mod topLvl">
          <ac:chgData name="Takafumi Kawazoe" userId="1246e2b2-9091-4b74-bd73-7eaa9b36ff96" providerId="ADAL" clId="{F4D30286-3705-4252-8CD2-7AB9FE5E0C38}" dt="2018-02-11T04:09:50.331" v="2255" actId="478"/>
          <ac:cxnSpMkLst>
            <pc:docMk/>
            <pc:sldMk cId="256533928" sldId="576"/>
            <ac:cxnSpMk id="108" creationId="{ED93A6A2-58D8-4D49-A8C6-93994F6725AE}"/>
          </ac:cxnSpMkLst>
        </pc:cxnChg>
        <pc:cxnChg chg="del mod topLvl">
          <ac:chgData name="Takafumi Kawazoe" userId="1246e2b2-9091-4b74-bd73-7eaa9b36ff96" providerId="ADAL" clId="{F4D30286-3705-4252-8CD2-7AB9FE5E0C38}" dt="2018-02-11T04:09:50.331" v="2255" actId="478"/>
          <ac:cxnSpMkLst>
            <pc:docMk/>
            <pc:sldMk cId="256533928" sldId="576"/>
            <ac:cxnSpMk id="109" creationId="{93C7CDFF-5ED6-4185-9BC3-F8E6F9BC6CED}"/>
          </ac:cxnSpMkLst>
        </pc:cxnChg>
        <pc:cxnChg chg="del mod topLvl">
          <ac:chgData name="Takafumi Kawazoe" userId="1246e2b2-9091-4b74-bd73-7eaa9b36ff96" providerId="ADAL" clId="{F4D30286-3705-4252-8CD2-7AB9FE5E0C38}" dt="2018-02-11T04:09:50.331" v="2255" actId="478"/>
          <ac:cxnSpMkLst>
            <pc:docMk/>
            <pc:sldMk cId="256533928" sldId="576"/>
            <ac:cxnSpMk id="110" creationId="{3DDCA24E-08FC-4BB9-87B6-A5079624F91B}"/>
          </ac:cxnSpMkLst>
        </pc:cxnChg>
        <pc:cxnChg chg="del mod topLvl">
          <ac:chgData name="Takafumi Kawazoe" userId="1246e2b2-9091-4b74-bd73-7eaa9b36ff96" providerId="ADAL" clId="{F4D30286-3705-4252-8CD2-7AB9FE5E0C38}" dt="2018-02-11T04:09:50.331" v="2255" actId="478"/>
          <ac:cxnSpMkLst>
            <pc:docMk/>
            <pc:sldMk cId="256533928" sldId="576"/>
            <ac:cxnSpMk id="111" creationId="{DCD016B2-CBAF-4C3B-B70F-E10BEE661E2D}"/>
          </ac:cxnSpMkLst>
        </pc:cxnChg>
        <pc:cxnChg chg="del mod topLvl">
          <ac:chgData name="Takafumi Kawazoe" userId="1246e2b2-9091-4b74-bd73-7eaa9b36ff96" providerId="ADAL" clId="{F4D30286-3705-4252-8CD2-7AB9FE5E0C38}" dt="2018-02-11T04:09:50.331" v="2255" actId="478"/>
          <ac:cxnSpMkLst>
            <pc:docMk/>
            <pc:sldMk cId="256533928" sldId="576"/>
            <ac:cxnSpMk id="112" creationId="{564D1B96-7993-468A-ADDF-D2C2E6D0CC7A}"/>
          </ac:cxnSpMkLst>
        </pc:cxnChg>
        <pc:cxnChg chg="del mod topLvl">
          <ac:chgData name="Takafumi Kawazoe" userId="1246e2b2-9091-4b74-bd73-7eaa9b36ff96" providerId="ADAL" clId="{F4D30286-3705-4252-8CD2-7AB9FE5E0C38}" dt="2018-02-11T04:09:50.331" v="2255" actId="478"/>
          <ac:cxnSpMkLst>
            <pc:docMk/>
            <pc:sldMk cId="256533928" sldId="576"/>
            <ac:cxnSpMk id="113" creationId="{B94D6E01-4095-4782-9BD8-D6C4CC5A7D3B}"/>
          </ac:cxnSpMkLst>
        </pc:cxnChg>
        <pc:cxnChg chg="del mod topLvl">
          <ac:chgData name="Takafumi Kawazoe" userId="1246e2b2-9091-4b74-bd73-7eaa9b36ff96" providerId="ADAL" clId="{F4D30286-3705-4252-8CD2-7AB9FE5E0C38}" dt="2018-02-11T04:09:50.331" v="2255" actId="478"/>
          <ac:cxnSpMkLst>
            <pc:docMk/>
            <pc:sldMk cId="256533928" sldId="576"/>
            <ac:cxnSpMk id="114" creationId="{3B0EA2F2-6B1A-46AC-B107-18AB7D0B3728}"/>
          </ac:cxnSpMkLst>
        </pc:cxnChg>
        <pc:cxnChg chg="del mod topLvl">
          <ac:chgData name="Takafumi Kawazoe" userId="1246e2b2-9091-4b74-bd73-7eaa9b36ff96" providerId="ADAL" clId="{F4D30286-3705-4252-8CD2-7AB9FE5E0C38}" dt="2018-02-11T04:09:50.331" v="2255" actId="478"/>
          <ac:cxnSpMkLst>
            <pc:docMk/>
            <pc:sldMk cId="256533928" sldId="576"/>
            <ac:cxnSpMk id="115" creationId="{190C27AE-FF4B-478A-976C-C217B8607B20}"/>
          </ac:cxnSpMkLst>
        </pc:cxnChg>
        <pc:cxnChg chg="del mod topLvl">
          <ac:chgData name="Takafumi Kawazoe" userId="1246e2b2-9091-4b74-bd73-7eaa9b36ff96" providerId="ADAL" clId="{F4D30286-3705-4252-8CD2-7AB9FE5E0C38}" dt="2018-02-11T04:09:50.331" v="2255" actId="478"/>
          <ac:cxnSpMkLst>
            <pc:docMk/>
            <pc:sldMk cId="256533928" sldId="576"/>
            <ac:cxnSpMk id="124" creationId="{D0A1EFED-E43E-487F-AC3E-BB26037105DA}"/>
          </ac:cxnSpMkLst>
        </pc:cxnChg>
        <pc:cxnChg chg="del mod topLvl">
          <ac:chgData name="Takafumi Kawazoe" userId="1246e2b2-9091-4b74-bd73-7eaa9b36ff96" providerId="ADAL" clId="{F4D30286-3705-4252-8CD2-7AB9FE5E0C38}" dt="2018-02-11T04:09:50.331" v="2255" actId="478"/>
          <ac:cxnSpMkLst>
            <pc:docMk/>
            <pc:sldMk cId="256533928" sldId="576"/>
            <ac:cxnSpMk id="125" creationId="{C95EF285-8C61-4EE9-8A26-CE41A1D37834}"/>
          </ac:cxnSpMkLst>
        </pc:cxnChg>
        <pc:cxnChg chg="del mod topLvl">
          <ac:chgData name="Takafumi Kawazoe" userId="1246e2b2-9091-4b74-bd73-7eaa9b36ff96" providerId="ADAL" clId="{F4D30286-3705-4252-8CD2-7AB9FE5E0C38}" dt="2018-02-11T04:09:50.331" v="2255" actId="478"/>
          <ac:cxnSpMkLst>
            <pc:docMk/>
            <pc:sldMk cId="256533928" sldId="576"/>
            <ac:cxnSpMk id="132" creationId="{D4E60A87-955D-490E-B7A2-54FA80460057}"/>
          </ac:cxnSpMkLst>
        </pc:cxnChg>
        <pc:cxnChg chg="del mod topLvl">
          <ac:chgData name="Takafumi Kawazoe" userId="1246e2b2-9091-4b74-bd73-7eaa9b36ff96" providerId="ADAL" clId="{F4D30286-3705-4252-8CD2-7AB9FE5E0C38}" dt="2018-02-11T04:09:50.331" v="2255" actId="478"/>
          <ac:cxnSpMkLst>
            <pc:docMk/>
            <pc:sldMk cId="256533928" sldId="576"/>
            <ac:cxnSpMk id="134" creationId="{7EC3C636-A584-4BEC-8320-789E7C8867EE}"/>
          </ac:cxnSpMkLst>
        </pc:cxnChg>
        <pc:cxnChg chg="del mod topLvl">
          <ac:chgData name="Takafumi Kawazoe" userId="1246e2b2-9091-4b74-bd73-7eaa9b36ff96" providerId="ADAL" clId="{F4D30286-3705-4252-8CD2-7AB9FE5E0C38}" dt="2018-02-11T04:09:50.331" v="2255" actId="478"/>
          <ac:cxnSpMkLst>
            <pc:docMk/>
            <pc:sldMk cId="256533928" sldId="576"/>
            <ac:cxnSpMk id="135" creationId="{E38254F6-0FB9-40AF-92F5-D63CA4D93253}"/>
          </ac:cxnSpMkLst>
        </pc:cxnChg>
        <pc:cxnChg chg="del mod topLvl">
          <ac:chgData name="Takafumi Kawazoe" userId="1246e2b2-9091-4b74-bd73-7eaa9b36ff96" providerId="ADAL" clId="{F4D30286-3705-4252-8CD2-7AB9FE5E0C38}" dt="2018-02-11T04:09:50.331" v="2255" actId="478"/>
          <ac:cxnSpMkLst>
            <pc:docMk/>
            <pc:sldMk cId="256533928" sldId="576"/>
            <ac:cxnSpMk id="136" creationId="{C5E3CE8E-ECE8-4B26-8812-35316ED79026}"/>
          </ac:cxnSpMkLst>
        </pc:cxnChg>
        <pc:cxnChg chg="del mod topLvl">
          <ac:chgData name="Takafumi Kawazoe" userId="1246e2b2-9091-4b74-bd73-7eaa9b36ff96" providerId="ADAL" clId="{F4D30286-3705-4252-8CD2-7AB9FE5E0C38}" dt="2018-02-11T04:09:50.331" v="2255" actId="478"/>
          <ac:cxnSpMkLst>
            <pc:docMk/>
            <pc:sldMk cId="256533928" sldId="576"/>
            <ac:cxnSpMk id="137" creationId="{6A8F9F3A-521D-44E2-B27A-E11AB44DD962}"/>
          </ac:cxnSpMkLst>
        </pc:cxnChg>
        <pc:cxnChg chg="add del">
          <ac:chgData name="Takafumi Kawazoe" userId="1246e2b2-9091-4b74-bd73-7eaa9b36ff96" providerId="ADAL" clId="{F4D30286-3705-4252-8CD2-7AB9FE5E0C38}" dt="2018-02-11T04:00:20.121" v="2160" actId="478"/>
          <ac:cxnSpMkLst>
            <pc:docMk/>
            <pc:sldMk cId="256533928" sldId="576"/>
            <ac:cxnSpMk id="145" creationId="{4D25B267-28B3-4B8D-9855-3017D12D7732}"/>
          </ac:cxnSpMkLst>
        </pc:cxnChg>
        <pc:cxnChg chg="add del">
          <ac:chgData name="Takafumi Kawazoe" userId="1246e2b2-9091-4b74-bd73-7eaa9b36ff96" providerId="ADAL" clId="{F4D30286-3705-4252-8CD2-7AB9FE5E0C38}" dt="2018-02-11T04:00:20.121" v="2160" actId="478"/>
          <ac:cxnSpMkLst>
            <pc:docMk/>
            <pc:sldMk cId="256533928" sldId="576"/>
            <ac:cxnSpMk id="149" creationId="{A94CDFC4-8D0A-4E04-A349-C39E3A263F00}"/>
          </ac:cxnSpMkLst>
        </pc:cxnChg>
        <pc:cxnChg chg="add del">
          <ac:chgData name="Takafumi Kawazoe" userId="1246e2b2-9091-4b74-bd73-7eaa9b36ff96" providerId="ADAL" clId="{F4D30286-3705-4252-8CD2-7AB9FE5E0C38}" dt="2018-02-11T04:00:20.121" v="2160" actId="478"/>
          <ac:cxnSpMkLst>
            <pc:docMk/>
            <pc:sldMk cId="256533928" sldId="576"/>
            <ac:cxnSpMk id="150" creationId="{3A23FEF1-22C7-4A74-A04A-D244030E6B68}"/>
          </ac:cxnSpMkLst>
        </pc:cxnChg>
        <pc:cxnChg chg="add del">
          <ac:chgData name="Takafumi Kawazoe" userId="1246e2b2-9091-4b74-bd73-7eaa9b36ff96" providerId="ADAL" clId="{F4D30286-3705-4252-8CD2-7AB9FE5E0C38}" dt="2018-02-11T04:00:20.121" v="2160" actId="478"/>
          <ac:cxnSpMkLst>
            <pc:docMk/>
            <pc:sldMk cId="256533928" sldId="576"/>
            <ac:cxnSpMk id="151" creationId="{BB55E0F8-732A-4094-ACAD-3C206495085F}"/>
          </ac:cxnSpMkLst>
        </pc:cxnChg>
        <pc:cxnChg chg="add del">
          <ac:chgData name="Takafumi Kawazoe" userId="1246e2b2-9091-4b74-bd73-7eaa9b36ff96" providerId="ADAL" clId="{F4D30286-3705-4252-8CD2-7AB9FE5E0C38}" dt="2018-02-11T04:00:20.121" v="2160" actId="478"/>
          <ac:cxnSpMkLst>
            <pc:docMk/>
            <pc:sldMk cId="256533928" sldId="576"/>
            <ac:cxnSpMk id="152" creationId="{A3EA3485-9D29-403D-980F-72DE5E3FDB95}"/>
          </ac:cxnSpMkLst>
        </pc:cxnChg>
        <pc:cxnChg chg="add del">
          <ac:chgData name="Takafumi Kawazoe" userId="1246e2b2-9091-4b74-bd73-7eaa9b36ff96" providerId="ADAL" clId="{F4D30286-3705-4252-8CD2-7AB9FE5E0C38}" dt="2018-02-11T04:00:20.121" v="2160" actId="478"/>
          <ac:cxnSpMkLst>
            <pc:docMk/>
            <pc:sldMk cId="256533928" sldId="576"/>
            <ac:cxnSpMk id="153" creationId="{C3C83286-9304-4EC4-A28B-4063A1024DE8}"/>
          </ac:cxnSpMkLst>
        </pc:cxnChg>
        <pc:cxnChg chg="add del">
          <ac:chgData name="Takafumi Kawazoe" userId="1246e2b2-9091-4b74-bd73-7eaa9b36ff96" providerId="ADAL" clId="{F4D30286-3705-4252-8CD2-7AB9FE5E0C38}" dt="2018-02-11T04:00:20.121" v="2160" actId="478"/>
          <ac:cxnSpMkLst>
            <pc:docMk/>
            <pc:sldMk cId="256533928" sldId="576"/>
            <ac:cxnSpMk id="154" creationId="{57CBAE3E-6FC8-4532-9A57-CA1106C1C222}"/>
          </ac:cxnSpMkLst>
        </pc:cxnChg>
        <pc:cxnChg chg="add del">
          <ac:chgData name="Takafumi Kawazoe" userId="1246e2b2-9091-4b74-bd73-7eaa9b36ff96" providerId="ADAL" clId="{F4D30286-3705-4252-8CD2-7AB9FE5E0C38}" dt="2018-02-11T04:00:20.121" v="2160" actId="478"/>
          <ac:cxnSpMkLst>
            <pc:docMk/>
            <pc:sldMk cId="256533928" sldId="576"/>
            <ac:cxnSpMk id="158" creationId="{A10E44F7-CDAD-468F-9828-E67CDBCD6ECE}"/>
          </ac:cxnSpMkLst>
        </pc:cxnChg>
        <pc:cxnChg chg="add del mod">
          <ac:chgData name="Takafumi Kawazoe" userId="1246e2b2-9091-4b74-bd73-7eaa9b36ff96" providerId="ADAL" clId="{F4D30286-3705-4252-8CD2-7AB9FE5E0C38}" dt="2018-02-11T04:09:50.331" v="2255" actId="478"/>
          <ac:cxnSpMkLst>
            <pc:docMk/>
            <pc:sldMk cId="256533928" sldId="576"/>
            <ac:cxnSpMk id="164" creationId="{D9FDF6F8-F2F3-47D4-8A29-D5BF08A8DA2B}"/>
          </ac:cxnSpMkLst>
        </pc:cxnChg>
        <pc:cxnChg chg="add del mod">
          <ac:chgData name="Takafumi Kawazoe" userId="1246e2b2-9091-4b74-bd73-7eaa9b36ff96" providerId="ADAL" clId="{F4D30286-3705-4252-8CD2-7AB9FE5E0C38}" dt="2018-02-11T04:09:50.331" v="2255" actId="478"/>
          <ac:cxnSpMkLst>
            <pc:docMk/>
            <pc:sldMk cId="256533928" sldId="576"/>
            <ac:cxnSpMk id="168" creationId="{3915898B-35A0-406C-B114-CB510A9136DD}"/>
          </ac:cxnSpMkLst>
        </pc:cxnChg>
        <pc:cxnChg chg="add del mod">
          <ac:chgData name="Takafumi Kawazoe" userId="1246e2b2-9091-4b74-bd73-7eaa9b36ff96" providerId="ADAL" clId="{F4D30286-3705-4252-8CD2-7AB9FE5E0C38}" dt="2018-02-11T04:09:50.331" v="2255" actId="478"/>
          <ac:cxnSpMkLst>
            <pc:docMk/>
            <pc:sldMk cId="256533928" sldId="576"/>
            <ac:cxnSpMk id="169" creationId="{9DCCB5C7-9C13-406B-8B60-C53D7B4EBD95}"/>
          </ac:cxnSpMkLst>
        </pc:cxnChg>
        <pc:cxnChg chg="add del mod">
          <ac:chgData name="Takafumi Kawazoe" userId="1246e2b2-9091-4b74-bd73-7eaa9b36ff96" providerId="ADAL" clId="{F4D30286-3705-4252-8CD2-7AB9FE5E0C38}" dt="2018-02-11T04:09:50.331" v="2255" actId="478"/>
          <ac:cxnSpMkLst>
            <pc:docMk/>
            <pc:sldMk cId="256533928" sldId="576"/>
            <ac:cxnSpMk id="170" creationId="{5F679B51-ADB8-4B64-8BC9-352DCAD33D2E}"/>
          </ac:cxnSpMkLst>
        </pc:cxnChg>
        <pc:cxnChg chg="add del mod">
          <ac:chgData name="Takafumi Kawazoe" userId="1246e2b2-9091-4b74-bd73-7eaa9b36ff96" providerId="ADAL" clId="{F4D30286-3705-4252-8CD2-7AB9FE5E0C38}" dt="2018-02-11T04:09:50.331" v="2255" actId="478"/>
          <ac:cxnSpMkLst>
            <pc:docMk/>
            <pc:sldMk cId="256533928" sldId="576"/>
            <ac:cxnSpMk id="171" creationId="{FE760D76-F4C8-49EF-B6F0-ED1FC295038F}"/>
          </ac:cxnSpMkLst>
        </pc:cxnChg>
        <pc:cxnChg chg="add del mod">
          <ac:chgData name="Takafumi Kawazoe" userId="1246e2b2-9091-4b74-bd73-7eaa9b36ff96" providerId="ADAL" clId="{F4D30286-3705-4252-8CD2-7AB9FE5E0C38}" dt="2018-02-11T04:09:50.331" v="2255" actId="478"/>
          <ac:cxnSpMkLst>
            <pc:docMk/>
            <pc:sldMk cId="256533928" sldId="576"/>
            <ac:cxnSpMk id="172" creationId="{985A5089-5546-45BD-868C-DBB1974ABFAB}"/>
          </ac:cxnSpMkLst>
        </pc:cxnChg>
        <pc:cxnChg chg="add del mod">
          <ac:chgData name="Takafumi Kawazoe" userId="1246e2b2-9091-4b74-bd73-7eaa9b36ff96" providerId="ADAL" clId="{F4D30286-3705-4252-8CD2-7AB9FE5E0C38}" dt="2018-02-11T04:09:50.331" v="2255" actId="478"/>
          <ac:cxnSpMkLst>
            <pc:docMk/>
            <pc:sldMk cId="256533928" sldId="576"/>
            <ac:cxnSpMk id="173" creationId="{9609928C-51BA-4479-8E00-3F38E34AC81E}"/>
          </ac:cxnSpMkLst>
        </pc:cxnChg>
        <pc:cxnChg chg="add del mod">
          <ac:chgData name="Takafumi Kawazoe" userId="1246e2b2-9091-4b74-bd73-7eaa9b36ff96" providerId="ADAL" clId="{F4D30286-3705-4252-8CD2-7AB9FE5E0C38}" dt="2018-02-11T04:09:50.331" v="2255" actId="478"/>
          <ac:cxnSpMkLst>
            <pc:docMk/>
            <pc:sldMk cId="256533928" sldId="576"/>
            <ac:cxnSpMk id="177" creationId="{504D01A0-86E3-4819-A44B-1649CD28FD50}"/>
          </ac:cxnSpMkLst>
        </pc:cxnChg>
        <pc:cxnChg chg="add mod">
          <ac:chgData name="Takafumi Kawazoe" userId="1246e2b2-9091-4b74-bd73-7eaa9b36ff96" providerId="ADAL" clId="{F4D30286-3705-4252-8CD2-7AB9FE5E0C38}" dt="2018-02-11T04:51:01.147" v="2572" actId="164"/>
          <ac:cxnSpMkLst>
            <pc:docMk/>
            <pc:sldMk cId="256533928" sldId="576"/>
            <ac:cxnSpMk id="184" creationId="{BF274F17-B631-4B8D-8780-7065C3E7C8E9}"/>
          </ac:cxnSpMkLst>
        </pc:cxnChg>
        <pc:cxnChg chg="add mod">
          <ac:chgData name="Takafumi Kawazoe" userId="1246e2b2-9091-4b74-bd73-7eaa9b36ff96" providerId="ADAL" clId="{F4D30286-3705-4252-8CD2-7AB9FE5E0C38}" dt="2018-02-11T04:51:01.147" v="2572" actId="164"/>
          <ac:cxnSpMkLst>
            <pc:docMk/>
            <pc:sldMk cId="256533928" sldId="576"/>
            <ac:cxnSpMk id="187" creationId="{D40A8847-DBEB-41EF-B637-4B79C06858EC}"/>
          </ac:cxnSpMkLst>
        </pc:cxnChg>
        <pc:cxnChg chg="add mod">
          <ac:chgData name="Takafumi Kawazoe" userId="1246e2b2-9091-4b74-bd73-7eaa9b36ff96" providerId="ADAL" clId="{F4D30286-3705-4252-8CD2-7AB9FE5E0C38}" dt="2018-02-11T04:51:01.147" v="2572" actId="164"/>
          <ac:cxnSpMkLst>
            <pc:docMk/>
            <pc:sldMk cId="256533928" sldId="576"/>
            <ac:cxnSpMk id="189" creationId="{776FE7D7-687E-4ECD-84D2-BAC8260534DE}"/>
          </ac:cxnSpMkLst>
        </pc:cxnChg>
        <pc:cxnChg chg="add mod">
          <ac:chgData name="Takafumi Kawazoe" userId="1246e2b2-9091-4b74-bd73-7eaa9b36ff96" providerId="ADAL" clId="{F4D30286-3705-4252-8CD2-7AB9FE5E0C38}" dt="2018-02-11T04:51:01.147" v="2572" actId="164"/>
          <ac:cxnSpMkLst>
            <pc:docMk/>
            <pc:sldMk cId="256533928" sldId="576"/>
            <ac:cxnSpMk id="190" creationId="{1C0EA677-CB6A-46FF-A2E4-3BE0E5570011}"/>
          </ac:cxnSpMkLst>
        </pc:cxnChg>
        <pc:cxnChg chg="add mod ord">
          <ac:chgData name="Takafumi Kawazoe" userId="1246e2b2-9091-4b74-bd73-7eaa9b36ff96" providerId="ADAL" clId="{F4D30286-3705-4252-8CD2-7AB9FE5E0C38}" dt="2018-02-11T04:51:01.147" v="2572" actId="164"/>
          <ac:cxnSpMkLst>
            <pc:docMk/>
            <pc:sldMk cId="256533928" sldId="576"/>
            <ac:cxnSpMk id="191" creationId="{172D4AEC-B01A-473C-A15F-6426028AF038}"/>
          </ac:cxnSpMkLst>
        </pc:cxnChg>
        <pc:cxnChg chg="add mod">
          <ac:chgData name="Takafumi Kawazoe" userId="1246e2b2-9091-4b74-bd73-7eaa9b36ff96" providerId="ADAL" clId="{F4D30286-3705-4252-8CD2-7AB9FE5E0C38}" dt="2018-02-11T04:51:01.147" v="2572" actId="164"/>
          <ac:cxnSpMkLst>
            <pc:docMk/>
            <pc:sldMk cId="256533928" sldId="576"/>
            <ac:cxnSpMk id="192" creationId="{35352338-0E81-4E9A-812E-25B79E403334}"/>
          </ac:cxnSpMkLst>
        </pc:cxnChg>
        <pc:cxnChg chg="add mod">
          <ac:chgData name="Takafumi Kawazoe" userId="1246e2b2-9091-4b74-bd73-7eaa9b36ff96" providerId="ADAL" clId="{F4D30286-3705-4252-8CD2-7AB9FE5E0C38}" dt="2018-02-11T04:51:01.147" v="2572" actId="164"/>
          <ac:cxnSpMkLst>
            <pc:docMk/>
            <pc:sldMk cId="256533928" sldId="576"/>
            <ac:cxnSpMk id="193" creationId="{43AB85D1-9BB0-473C-96CB-262D16CCF9CF}"/>
          </ac:cxnSpMkLst>
        </pc:cxnChg>
        <pc:cxnChg chg="add mod ord">
          <ac:chgData name="Takafumi Kawazoe" userId="1246e2b2-9091-4b74-bd73-7eaa9b36ff96" providerId="ADAL" clId="{F4D30286-3705-4252-8CD2-7AB9FE5E0C38}" dt="2018-02-11T04:51:01.147" v="2572" actId="164"/>
          <ac:cxnSpMkLst>
            <pc:docMk/>
            <pc:sldMk cId="256533928" sldId="576"/>
            <ac:cxnSpMk id="194" creationId="{0065A20B-84F9-4DE7-ABC4-AD741F2278DD}"/>
          </ac:cxnSpMkLst>
        </pc:cxnChg>
        <pc:cxnChg chg="add mod">
          <ac:chgData name="Takafumi Kawazoe" userId="1246e2b2-9091-4b74-bd73-7eaa9b36ff96" providerId="ADAL" clId="{F4D30286-3705-4252-8CD2-7AB9FE5E0C38}" dt="2018-02-11T06:54:43.573" v="2868" actId="208"/>
          <ac:cxnSpMkLst>
            <pc:docMk/>
            <pc:sldMk cId="256533928" sldId="576"/>
            <ac:cxnSpMk id="195" creationId="{7AC39EFB-6961-4EA1-BA63-CBCFDB1A1335}"/>
          </ac:cxnSpMkLst>
        </pc:cxnChg>
        <pc:cxnChg chg="add mod ord">
          <ac:chgData name="Takafumi Kawazoe" userId="1246e2b2-9091-4b74-bd73-7eaa9b36ff96" providerId="ADAL" clId="{F4D30286-3705-4252-8CD2-7AB9FE5E0C38}" dt="2018-02-11T04:51:01.147" v="2572" actId="164"/>
          <ac:cxnSpMkLst>
            <pc:docMk/>
            <pc:sldMk cId="256533928" sldId="576"/>
            <ac:cxnSpMk id="196" creationId="{3285887F-AF8A-4B8A-8361-5E22115AE320}"/>
          </ac:cxnSpMkLst>
        </pc:cxnChg>
        <pc:cxnChg chg="add mod">
          <ac:chgData name="Takafumi Kawazoe" userId="1246e2b2-9091-4b74-bd73-7eaa9b36ff96" providerId="ADAL" clId="{F4D30286-3705-4252-8CD2-7AB9FE5E0C38}" dt="2018-02-11T04:51:01.147" v="2572" actId="164"/>
          <ac:cxnSpMkLst>
            <pc:docMk/>
            <pc:sldMk cId="256533928" sldId="576"/>
            <ac:cxnSpMk id="203" creationId="{160A287E-0DC4-451D-B074-1E178D6E03EA}"/>
          </ac:cxnSpMkLst>
        </pc:cxnChg>
        <pc:cxnChg chg="add mod">
          <ac:chgData name="Takafumi Kawazoe" userId="1246e2b2-9091-4b74-bd73-7eaa9b36ff96" providerId="ADAL" clId="{F4D30286-3705-4252-8CD2-7AB9FE5E0C38}" dt="2018-02-11T04:51:01.147" v="2572" actId="164"/>
          <ac:cxnSpMkLst>
            <pc:docMk/>
            <pc:sldMk cId="256533928" sldId="576"/>
            <ac:cxnSpMk id="204" creationId="{7B38ADFD-1AC4-4E4F-8781-F701A39F3154}"/>
          </ac:cxnSpMkLst>
        </pc:cxnChg>
        <pc:cxnChg chg="add del mod">
          <ac:chgData name="Takafumi Kawazoe" userId="1246e2b2-9091-4b74-bd73-7eaa9b36ff96" providerId="ADAL" clId="{F4D30286-3705-4252-8CD2-7AB9FE5E0C38}" dt="2018-02-11T04:34:08.393" v="2439" actId="478"/>
          <ac:cxnSpMkLst>
            <pc:docMk/>
            <pc:sldMk cId="256533928" sldId="576"/>
            <ac:cxnSpMk id="211" creationId="{BECABCEA-A52C-40D9-8D30-8F06AEC6153A}"/>
          </ac:cxnSpMkLst>
        </pc:cxnChg>
        <pc:cxnChg chg="add del mod">
          <ac:chgData name="Takafumi Kawazoe" userId="1246e2b2-9091-4b74-bd73-7eaa9b36ff96" providerId="ADAL" clId="{F4D30286-3705-4252-8CD2-7AB9FE5E0C38}" dt="2018-02-11T04:34:11.847" v="2440" actId="478"/>
          <ac:cxnSpMkLst>
            <pc:docMk/>
            <pc:sldMk cId="256533928" sldId="576"/>
            <ac:cxnSpMk id="213" creationId="{98305F9F-325B-4665-B6FF-B52DC603AEDC}"/>
          </ac:cxnSpMkLst>
        </pc:cxnChg>
        <pc:cxnChg chg="add mod">
          <ac:chgData name="Takafumi Kawazoe" userId="1246e2b2-9091-4b74-bd73-7eaa9b36ff96" providerId="ADAL" clId="{F4D30286-3705-4252-8CD2-7AB9FE5E0C38}" dt="2018-02-11T04:51:01.147" v="2572" actId="164"/>
          <ac:cxnSpMkLst>
            <pc:docMk/>
            <pc:sldMk cId="256533928" sldId="576"/>
            <ac:cxnSpMk id="214" creationId="{3FD2A294-8404-4566-BE01-6B9D50C2E453}"/>
          </ac:cxnSpMkLst>
        </pc:cxnChg>
        <pc:cxnChg chg="add mod">
          <ac:chgData name="Takafumi Kawazoe" userId="1246e2b2-9091-4b74-bd73-7eaa9b36ff96" providerId="ADAL" clId="{F4D30286-3705-4252-8CD2-7AB9FE5E0C38}" dt="2018-02-11T04:51:01.147" v="2572" actId="164"/>
          <ac:cxnSpMkLst>
            <pc:docMk/>
            <pc:sldMk cId="256533928" sldId="576"/>
            <ac:cxnSpMk id="215" creationId="{F2FAC2B3-6E9C-40F4-8658-5884E5507DE4}"/>
          </ac:cxnSpMkLst>
        </pc:cxnChg>
        <pc:cxnChg chg="add del">
          <ac:chgData name="Takafumi Kawazoe" userId="1246e2b2-9091-4b74-bd73-7eaa9b36ff96" providerId="ADAL" clId="{F4D30286-3705-4252-8CD2-7AB9FE5E0C38}" dt="2018-02-11T04:13:54.085" v="2272" actId="478"/>
          <ac:cxnSpMkLst>
            <pc:docMk/>
            <pc:sldMk cId="256533928" sldId="576"/>
            <ac:cxnSpMk id="216" creationId="{2AF640E8-4291-41E7-8446-50E32559E7B6}"/>
          </ac:cxnSpMkLst>
        </pc:cxnChg>
        <pc:cxnChg chg="add mod">
          <ac:chgData name="Takafumi Kawazoe" userId="1246e2b2-9091-4b74-bd73-7eaa9b36ff96" providerId="ADAL" clId="{F4D30286-3705-4252-8CD2-7AB9FE5E0C38}" dt="2018-02-11T04:51:01.147" v="2572" actId="164"/>
          <ac:cxnSpMkLst>
            <pc:docMk/>
            <pc:sldMk cId="256533928" sldId="576"/>
            <ac:cxnSpMk id="223" creationId="{1A7A37C4-3B9E-4C1F-A57D-A852A994E096}"/>
          </ac:cxnSpMkLst>
        </pc:cxnChg>
        <pc:cxnChg chg="add mod">
          <ac:chgData name="Takafumi Kawazoe" userId="1246e2b2-9091-4b74-bd73-7eaa9b36ff96" providerId="ADAL" clId="{F4D30286-3705-4252-8CD2-7AB9FE5E0C38}" dt="2018-02-11T04:51:01.147" v="2572" actId="164"/>
          <ac:cxnSpMkLst>
            <pc:docMk/>
            <pc:sldMk cId="256533928" sldId="576"/>
            <ac:cxnSpMk id="227" creationId="{E34D9B95-8970-4551-8089-377E1DDA9A16}"/>
          </ac:cxnSpMkLst>
        </pc:cxnChg>
        <pc:cxnChg chg="add mod">
          <ac:chgData name="Takafumi Kawazoe" userId="1246e2b2-9091-4b74-bd73-7eaa9b36ff96" providerId="ADAL" clId="{F4D30286-3705-4252-8CD2-7AB9FE5E0C38}" dt="2018-02-11T04:51:01.147" v="2572" actId="164"/>
          <ac:cxnSpMkLst>
            <pc:docMk/>
            <pc:sldMk cId="256533928" sldId="576"/>
            <ac:cxnSpMk id="228" creationId="{3539E016-7789-4953-A64C-29AD04471E08}"/>
          </ac:cxnSpMkLst>
        </pc:cxnChg>
        <pc:cxnChg chg="add mod">
          <ac:chgData name="Takafumi Kawazoe" userId="1246e2b2-9091-4b74-bd73-7eaa9b36ff96" providerId="ADAL" clId="{F4D30286-3705-4252-8CD2-7AB9FE5E0C38}" dt="2018-02-11T04:51:01.147" v="2572" actId="164"/>
          <ac:cxnSpMkLst>
            <pc:docMk/>
            <pc:sldMk cId="256533928" sldId="576"/>
            <ac:cxnSpMk id="229" creationId="{B8E147F1-792C-42E2-B84D-598E9967687C}"/>
          </ac:cxnSpMkLst>
        </pc:cxnChg>
        <pc:cxnChg chg="add mod">
          <ac:chgData name="Takafumi Kawazoe" userId="1246e2b2-9091-4b74-bd73-7eaa9b36ff96" providerId="ADAL" clId="{F4D30286-3705-4252-8CD2-7AB9FE5E0C38}" dt="2018-02-11T04:51:01.147" v="2572" actId="164"/>
          <ac:cxnSpMkLst>
            <pc:docMk/>
            <pc:sldMk cId="256533928" sldId="576"/>
            <ac:cxnSpMk id="230" creationId="{0E7321E0-E4FE-4AF4-B784-16CEF10DC4C7}"/>
          </ac:cxnSpMkLst>
        </pc:cxnChg>
        <pc:cxnChg chg="add mod">
          <ac:chgData name="Takafumi Kawazoe" userId="1246e2b2-9091-4b74-bd73-7eaa9b36ff96" providerId="ADAL" clId="{F4D30286-3705-4252-8CD2-7AB9FE5E0C38}" dt="2018-02-11T04:51:01.147" v="2572" actId="164"/>
          <ac:cxnSpMkLst>
            <pc:docMk/>
            <pc:sldMk cId="256533928" sldId="576"/>
            <ac:cxnSpMk id="231" creationId="{711C7554-0D82-45F1-9839-89565A3FDDDA}"/>
          </ac:cxnSpMkLst>
        </pc:cxnChg>
        <pc:cxnChg chg="add mod">
          <ac:chgData name="Takafumi Kawazoe" userId="1246e2b2-9091-4b74-bd73-7eaa9b36ff96" providerId="ADAL" clId="{F4D30286-3705-4252-8CD2-7AB9FE5E0C38}" dt="2018-02-11T04:51:01.147" v="2572" actId="164"/>
          <ac:cxnSpMkLst>
            <pc:docMk/>
            <pc:sldMk cId="256533928" sldId="576"/>
            <ac:cxnSpMk id="232" creationId="{3E91ABCE-7E9B-435C-9245-2568461567AE}"/>
          </ac:cxnSpMkLst>
        </pc:cxnChg>
        <pc:cxnChg chg="add mod">
          <ac:chgData name="Takafumi Kawazoe" userId="1246e2b2-9091-4b74-bd73-7eaa9b36ff96" providerId="ADAL" clId="{F4D30286-3705-4252-8CD2-7AB9FE5E0C38}" dt="2018-02-11T04:51:01.147" v="2572" actId="164"/>
          <ac:cxnSpMkLst>
            <pc:docMk/>
            <pc:sldMk cId="256533928" sldId="576"/>
            <ac:cxnSpMk id="236" creationId="{E4BACA45-2E3E-4C2E-97C5-8AEBF14217E9}"/>
          </ac:cxnSpMkLst>
        </pc:cxnChg>
        <pc:cxnChg chg="add">
          <ac:chgData name="Takafumi Kawazoe" userId="1246e2b2-9091-4b74-bd73-7eaa9b36ff96" providerId="ADAL" clId="{F4D30286-3705-4252-8CD2-7AB9FE5E0C38}" dt="2018-02-11T04:28:11.171" v="2434" actId="478"/>
          <ac:cxnSpMkLst>
            <pc:docMk/>
            <pc:sldMk cId="256533928" sldId="576"/>
            <ac:cxnSpMk id="252" creationId="{5661D995-2490-4E35-B05C-08ECCCD440D1}"/>
          </ac:cxnSpMkLst>
        </pc:cxnChg>
        <pc:cxnChg chg="add">
          <ac:chgData name="Takafumi Kawazoe" userId="1246e2b2-9091-4b74-bd73-7eaa9b36ff96" providerId="ADAL" clId="{F4D30286-3705-4252-8CD2-7AB9FE5E0C38}" dt="2018-02-11T04:28:11.171" v="2434" actId="478"/>
          <ac:cxnSpMkLst>
            <pc:docMk/>
            <pc:sldMk cId="256533928" sldId="576"/>
            <ac:cxnSpMk id="253" creationId="{416A935B-CAF6-4C65-A899-785CDB55C802}"/>
          </ac:cxnSpMkLst>
        </pc:cxnChg>
        <pc:cxnChg chg="add">
          <ac:chgData name="Takafumi Kawazoe" userId="1246e2b2-9091-4b74-bd73-7eaa9b36ff96" providerId="ADAL" clId="{F4D30286-3705-4252-8CD2-7AB9FE5E0C38}" dt="2018-02-11T04:28:11.171" v="2434" actId="478"/>
          <ac:cxnSpMkLst>
            <pc:docMk/>
            <pc:sldMk cId="256533928" sldId="576"/>
            <ac:cxnSpMk id="254" creationId="{87B41A38-8513-436F-954F-C16D0C391970}"/>
          </ac:cxnSpMkLst>
        </pc:cxnChg>
        <pc:cxnChg chg="add">
          <ac:chgData name="Takafumi Kawazoe" userId="1246e2b2-9091-4b74-bd73-7eaa9b36ff96" providerId="ADAL" clId="{F4D30286-3705-4252-8CD2-7AB9FE5E0C38}" dt="2018-02-11T04:28:11.171" v="2434" actId="478"/>
          <ac:cxnSpMkLst>
            <pc:docMk/>
            <pc:sldMk cId="256533928" sldId="576"/>
            <ac:cxnSpMk id="258" creationId="{DD610D72-0BC1-472F-B1A0-63735CCFCFEB}"/>
          </ac:cxnSpMkLst>
        </pc:cxnChg>
        <pc:cxnChg chg="add mod">
          <ac:chgData name="Takafumi Kawazoe" userId="1246e2b2-9091-4b74-bd73-7eaa9b36ff96" providerId="ADAL" clId="{F4D30286-3705-4252-8CD2-7AB9FE5E0C38}" dt="2018-02-11T04:51:01.147" v="2572" actId="164"/>
          <ac:cxnSpMkLst>
            <pc:docMk/>
            <pc:sldMk cId="256533928" sldId="576"/>
            <ac:cxnSpMk id="268" creationId="{884EFD9A-1845-4AB8-9021-1C473F6C74DF}"/>
          </ac:cxnSpMkLst>
        </pc:cxnChg>
        <pc:cxnChg chg="add mod">
          <ac:chgData name="Takafumi Kawazoe" userId="1246e2b2-9091-4b74-bd73-7eaa9b36ff96" providerId="ADAL" clId="{F4D30286-3705-4252-8CD2-7AB9FE5E0C38}" dt="2018-02-11T04:51:01.147" v="2572" actId="164"/>
          <ac:cxnSpMkLst>
            <pc:docMk/>
            <pc:sldMk cId="256533928" sldId="576"/>
            <ac:cxnSpMk id="269" creationId="{62D96CC8-F277-49F4-8AEE-544F4D207BD4}"/>
          </ac:cxnSpMkLst>
        </pc:cxnChg>
        <pc:cxnChg chg="add mod">
          <ac:chgData name="Takafumi Kawazoe" userId="1246e2b2-9091-4b74-bd73-7eaa9b36ff96" providerId="ADAL" clId="{F4D30286-3705-4252-8CD2-7AB9FE5E0C38}" dt="2018-02-11T04:51:01.147" v="2572" actId="164"/>
          <ac:cxnSpMkLst>
            <pc:docMk/>
            <pc:sldMk cId="256533928" sldId="576"/>
            <ac:cxnSpMk id="270" creationId="{15EB6296-0A94-4B5A-942E-ECBA4517250C}"/>
          </ac:cxnSpMkLst>
        </pc:cxnChg>
        <pc:cxnChg chg="add mod">
          <ac:chgData name="Takafumi Kawazoe" userId="1246e2b2-9091-4b74-bd73-7eaa9b36ff96" providerId="ADAL" clId="{F4D30286-3705-4252-8CD2-7AB9FE5E0C38}" dt="2018-02-11T04:51:01.147" v="2572" actId="164"/>
          <ac:cxnSpMkLst>
            <pc:docMk/>
            <pc:sldMk cId="256533928" sldId="576"/>
            <ac:cxnSpMk id="271" creationId="{58164097-2460-4DB6-8CCB-8DC2A03129B0}"/>
          </ac:cxnSpMkLst>
        </pc:cxnChg>
        <pc:cxnChg chg="add mod">
          <ac:chgData name="Takafumi Kawazoe" userId="1246e2b2-9091-4b74-bd73-7eaa9b36ff96" providerId="ADAL" clId="{F4D30286-3705-4252-8CD2-7AB9FE5E0C38}" dt="2018-02-11T04:51:01.147" v="2572" actId="164"/>
          <ac:cxnSpMkLst>
            <pc:docMk/>
            <pc:sldMk cId="256533928" sldId="576"/>
            <ac:cxnSpMk id="274" creationId="{006F552D-C2D4-4789-B1D0-C086A52BAB05}"/>
          </ac:cxnSpMkLst>
        </pc:cxnChg>
        <pc:cxnChg chg="add mod">
          <ac:chgData name="Takafumi Kawazoe" userId="1246e2b2-9091-4b74-bd73-7eaa9b36ff96" providerId="ADAL" clId="{F4D30286-3705-4252-8CD2-7AB9FE5E0C38}" dt="2018-02-11T04:51:01.147" v="2572" actId="164"/>
          <ac:cxnSpMkLst>
            <pc:docMk/>
            <pc:sldMk cId="256533928" sldId="576"/>
            <ac:cxnSpMk id="275" creationId="{1320EEBB-0436-4733-9BE0-36F84AA1C337}"/>
          </ac:cxnSpMkLst>
        </pc:cxnChg>
      </pc:sldChg>
      <pc:sldChg chg="addSp delSp modSp add">
        <pc:chgData name="Takafumi Kawazoe" userId="1246e2b2-9091-4b74-bd73-7eaa9b36ff96" providerId="ADAL" clId="{F4D30286-3705-4252-8CD2-7AB9FE5E0C38}" dt="2018-02-11T07:36:57.419" v="3157" actId="6549"/>
        <pc:sldMkLst>
          <pc:docMk/>
          <pc:sldMk cId="3739988997" sldId="577"/>
        </pc:sldMkLst>
        <pc:spChg chg="add del">
          <ac:chgData name="Takafumi Kawazoe" userId="1246e2b2-9091-4b74-bd73-7eaa9b36ff96" providerId="ADAL" clId="{F4D30286-3705-4252-8CD2-7AB9FE5E0C38}" dt="2018-02-11T04:51:07.792" v="2574" actId="1076"/>
          <ac:spMkLst>
            <pc:docMk/>
            <pc:sldMk cId="3739988997" sldId="577"/>
            <ac:spMk id="80" creationId="{D8B8F734-4569-4107-A50F-3E242595C05F}"/>
          </ac:spMkLst>
        </pc:spChg>
        <pc:spChg chg="del mod topLvl">
          <ac:chgData name="Takafumi Kawazoe" userId="1246e2b2-9091-4b74-bd73-7eaa9b36ff96" providerId="ADAL" clId="{F4D30286-3705-4252-8CD2-7AB9FE5E0C38}" dt="2018-02-11T04:52:17.972" v="2577" actId="478"/>
          <ac:spMkLst>
            <pc:docMk/>
            <pc:sldMk cId="3739988997" sldId="577"/>
            <ac:spMk id="82" creationId="{2C3B97A0-F297-450C-89C3-EA09C99C79AA}"/>
          </ac:spMkLst>
        </pc:spChg>
        <pc:spChg chg="mod topLvl">
          <ac:chgData name="Takafumi Kawazoe" userId="1246e2b2-9091-4b74-bd73-7eaa9b36ff96" providerId="ADAL" clId="{F4D30286-3705-4252-8CD2-7AB9FE5E0C38}" dt="2018-02-11T04:51:35.147" v="2576" actId="165"/>
          <ac:spMkLst>
            <pc:docMk/>
            <pc:sldMk cId="3739988997" sldId="577"/>
            <ac:spMk id="83" creationId="{334DD0F7-FFB7-4A7E-AFAF-062140B684CD}"/>
          </ac:spMkLst>
        </pc:spChg>
        <pc:spChg chg="mod topLvl">
          <ac:chgData name="Takafumi Kawazoe" userId="1246e2b2-9091-4b74-bd73-7eaa9b36ff96" providerId="ADAL" clId="{F4D30286-3705-4252-8CD2-7AB9FE5E0C38}" dt="2018-02-11T04:51:35.147" v="2576" actId="165"/>
          <ac:spMkLst>
            <pc:docMk/>
            <pc:sldMk cId="3739988997" sldId="577"/>
            <ac:spMk id="84" creationId="{6315F69C-0DB5-4AAB-B398-4DDB630FE468}"/>
          </ac:spMkLst>
        </pc:spChg>
        <pc:spChg chg="mod topLvl">
          <ac:chgData name="Takafumi Kawazoe" userId="1246e2b2-9091-4b74-bd73-7eaa9b36ff96" providerId="ADAL" clId="{F4D30286-3705-4252-8CD2-7AB9FE5E0C38}" dt="2018-02-11T04:51:35.147" v="2576" actId="165"/>
          <ac:spMkLst>
            <pc:docMk/>
            <pc:sldMk cId="3739988997" sldId="577"/>
            <ac:spMk id="85" creationId="{85D6AF5B-1FBC-4039-8917-F68B255F199A}"/>
          </ac:spMkLst>
        </pc:spChg>
        <pc:spChg chg="mod topLvl">
          <ac:chgData name="Takafumi Kawazoe" userId="1246e2b2-9091-4b74-bd73-7eaa9b36ff96" providerId="ADAL" clId="{F4D30286-3705-4252-8CD2-7AB9FE5E0C38}" dt="2018-02-11T04:51:35.147" v="2576" actId="165"/>
          <ac:spMkLst>
            <pc:docMk/>
            <pc:sldMk cId="3739988997" sldId="577"/>
            <ac:spMk id="86" creationId="{8EB7C4D9-FE76-42B8-B68E-0D4ECD17849C}"/>
          </ac:spMkLst>
        </pc:spChg>
        <pc:spChg chg="mod topLvl">
          <ac:chgData name="Takafumi Kawazoe" userId="1246e2b2-9091-4b74-bd73-7eaa9b36ff96" providerId="ADAL" clId="{F4D30286-3705-4252-8CD2-7AB9FE5E0C38}" dt="2018-02-11T04:51:35.147" v="2576" actId="165"/>
          <ac:spMkLst>
            <pc:docMk/>
            <pc:sldMk cId="3739988997" sldId="577"/>
            <ac:spMk id="87" creationId="{1D2547A1-493B-4C92-8769-3AAD907B7402}"/>
          </ac:spMkLst>
        </pc:spChg>
        <pc:spChg chg="mod topLvl">
          <ac:chgData name="Takafumi Kawazoe" userId="1246e2b2-9091-4b74-bd73-7eaa9b36ff96" providerId="ADAL" clId="{F4D30286-3705-4252-8CD2-7AB9FE5E0C38}" dt="2018-02-11T04:51:35.147" v="2576" actId="165"/>
          <ac:spMkLst>
            <pc:docMk/>
            <pc:sldMk cId="3739988997" sldId="577"/>
            <ac:spMk id="88" creationId="{08E62765-ED72-4731-9845-8F20B47BF6E4}"/>
          </ac:spMkLst>
        </pc:spChg>
        <pc:spChg chg="mod topLvl">
          <ac:chgData name="Takafumi Kawazoe" userId="1246e2b2-9091-4b74-bd73-7eaa9b36ff96" providerId="ADAL" clId="{F4D30286-3705-4252-8CD2-7AB9FE5E0C38}" dt="2018-02-11T04:51:35.147" v="2576" actId="165"/>
          <ac:spMkLst>
            <pc:docMk/>
            <pc:sldMk cId="3739988997" sldId="577"/>
            <ac:spMk id="90" creationId="{51190720-DA8B-43D3-8191-F84610144358}"/>
          </ac:spMkLst>
        </pc:spChg>
        <pc:spChg chg="mod topLvl">
          <ac:chgData name="Takafumi Kawazoe" userId="1246e2b2-9091-4b74-bd73-7eaa9b36ff96" providerId="ADAL" clId="{F4D30286-3705-4252-8CD2-7AB9FE5E0C38}" dt="2018-02-11T04:51:35.147" v="2576" actId="165"/>
          <ac:spMkLst>
            <pc:docMk/>
            <pc:sldMk cId="3739988997" sldId="577"/>
            <ac:spMk id="91" creationId="{F29C1F39-82F7-4567-9CB4-3BD230A08205}"/>
          </ac:spMkLst>
        </pc:spChg>
        <pc:spChg chg="del">
          <ac:chgData name="Takafumi Kawazoe" userId="1246e2b2-9091-4b74-bd73-7eaa9b36ff96" providerId="ADAL" clId="{F4D30286-3705-4252-8CD2-7AB9FE5E0C38}" dt="2018-02-11T04:50:39.647" v="2571" actId="478"/>
          <ac:spMkLst>
            <pc:docMk/>
            <pc:sldMk cId="3739988997" sldId="577"/>
            <ac:spMk id="92" creationId="{E867EB02-5422-42AA-A8B8-A06ADE766FD5}"/>
          </ac:spMkLst>
        </pc:spChg>
        <pc:spChg chg="mod topLvl">
          <ac:chgData name="Takafumi Kawazoe" userId="1246e2b2-9091-4b74-bd73-7eaa9b36ff96" providerId="ADAL" clId="{F4D30286-3705-4252-8CD2-7AB9FE5E0C38}" dt="2018-02-11T04:51:35.147" v="2576" actId="165"/>
          <ac:spMkLst>
            <pc:docMk/>
            <pc:sldMk cId="3739988997" sldId="577"/>
            <ac:spMk id="94" creationId="{3749757B-3689-4462-9EC0-81B9CE53863C}"/>
          </ac:spMkLst>
        </pc:spChg>
        <pc:spChg chg="del">
          <ac:chgData name="Takafumi Kawazoe" userId="1246e2b2-9091-4b74-bd73-7eaa9b36ff96" providerId="ADAL" clId="{F4D30286-3705-4252-8CD2-7AB9FE5E0C38}" dt="2018-02-11T04:50:16.452" v="2565" actId="478"/>
          <ac:spMkLst>
            <pc:docMk/>
            <pc:sldMk cId="3739988997" sldId="577"/>
            <ac:spMk id="95" creationId="{F8AE7A9E-4692-4144-B6AA-EB3F1C78F91B}"/>
          </ac:spMkLst>
        </pc:spChg>
        <pc:spChg chg="del">
          <ac:chgData name="Takafumi Kawazoe" userId="1246e2b2-9091-4b74-bd73-7eaa9b36ff96" providerId="ADAL" clId="{F4D30286-3705-4252-8CD2-7AB9FE5E0C38}" dt="2018-02-11T04:50:20.265" v="2567" actId="478"/>
          <ac:spMkLst>
            <pc:docMk/>
            <pc:sldMk cId="3739988997" sldId="577"/>
            <ac:spMk id="96" creationId="{83C6F6E0-A0CB-4150-8A0C-B9124EC06EEF}"/>
          </ac:spMkLst>
        </pc:spChg>
        <pc:spChg chg="del">
          <ac:chgData name="Takafumi Kawazoe" userId="1246e2b2-9091-4b74-bd73-7eaa9b36ff96" providerId="ADAL" clId="{F4D30286-3705-4252-8CD2-7AB9FE5E0C38}" dt="2018-02-11T04:50:18.384" v="2566" actId="478"/>
          <ac:spMkLst>
            <pc:docMk/>
            <pc:sldMk cId="3739988997" sldId="577"/>
            <ac:spMk id="100" creationId="{2B12B5E7-110C-4D77-9150-9664CF678B54}"/>
          </ac:spMkLst>
        </pc:spChg>
        <pc:spChg chg="mod topLvl">
          <ac:chgData name="Takafumi Kawazoe" userId="1246e2b2-9091-4b74-bd73-7eaa9b36ff96" providerId="ADAL" clId="{F4D30286-3705-4252-8CD2-7AB9FE5E0C38}" dt="2018-02-11T04:51:35.147" v="2576" actId="165"/>
          <ac:spMkLst>
            <pc:docMk/>
            <pc:sldMk cId="3739988997" sldId="577"/>
            <ac:spMk id="106" creationId="{70C05BB7-5B08-4D70-8BB3-33C32009F2BB}"/>
          </ac:spMkLst>
        </pc:spChg>
        <pc:spChg chg="mod topLvl">
          <ac:chgData name="Takafumi Kawazoe" userId="1246e2b2-9091-4b74-bd73-7eaa9b36ff96" providerId="ADAL" clId="{F4D30286-3705-4252-8CD2-7AB9FE5E0C38}" dt="2018-02-11T04:51:35.147" v="2576" actId="165"/>
          <ac:spMkLst>
            <pc:docMk/>
            <pc:sldMk cId="3739988997" sldId="577"/>
            <ac:spMk id="107" creationId="{313244A2-4609-461D-B2A7-34E8CFA70711}"/>
          </ac:spMkLst>
        </pc:spChg>
        <pc:spChg chg="mod topLvl">
          <ac:chgData name="Takafumi Kawazoe" userId="1246e2b2-9091-4b74-bd73-7eaa9b36ff96" providerId="ADAL" clId="{F4D30286-3705-4252-8CD2-7AB9FE5E0C38}" dt="2018-02-11T04:51:35.147" v="2576" actId="165"/>
          <ac:spMkLst>
            <pc:docMk/>
            <pc:sldMk cId="3739988997" sldId="577"/>
            <ac:spMk id="108" creationId="{C056532D-ED66-4972-985B-AFDBCBFD37E4}"/>
          </ac:spMkLst>
        </pc:spChg>
        <pc:spChg chg="mod topLvl">
          <ac:chgData name="Takafumi Kawazoe" userId="1246e2b2-9091-4b74-bd73-7eaa9b36ff96" providerId="ADAL" clId="{F4D30286-3705-4252-8CD2-7AB9FE5E0C38}" dt="2018-02-11T04:51:35.147" v="2576" actId="165"/>
          <ac:spMkLst>
            <pc:docMk/>
            <pc:sldMk cId="3739988997" sldId="577"/>
            <ac:spMk id="109" creationId="{D1550908-9CEB-4721-B0EE-DFF75BFB4A65}"/>
          </ac:spMkLst>
        </pc:spChg>
        <pc:spChg chg="mod topLvl">
          <ac:chgData name="Takafumi Kawazoe" userId="1246e2b2-9091-4b74-bd73-7eaa9b36ff96" providerId="ADAL" clId="{F4D30286-3705-4252-8CD2-7AB9FE5E0C38}" dt="2018-02-11T04:51:35.147" v="2576" actId="165"/>
          <ac:spMkLst>
            <pc:docMk/>
            <pc:sldMk cId="3739988997" sldId="577"/>
            <ac:spMk id="112" creationId="{665329F5-F58C-4911-BE8F-926CE87DD87C}"/>
          </ac:spMkLst>
        </pc:spChg>
        <pc:spChg chg="mod topLvl">
          <ac:chgData name="Takafumi Kawazoe" userId="1246e2b2-9091-4b74-bd73-7eaa9b36ff96" providerId="ADAL" clId="{F4D30286-3705-4252-8CD2-7AB9FE5E0C38}" dt="2018-02-11T04:51:35.147" v="2576" actId="165"/>
          <ac:spMkLst>
            <pc:docMk/>
            <pc:sldMk cId="3739988997" sldId="577"/>
            <ac:spMk id="113" creationId="{837E3DBF-2839-4C29-B3CF-69C659B18BBC}"/>
          </ac:spMkLst>
        </pc:spChg>
        <pc:spChg chg="mod topLvl">
          <ac:chgData name="Takafumi Kawazoe" userId="1246e2b2-9091-4b74-bd73-7eaa9b36ff96" providerId="ADAL" clId="{F4D30286-3705-4252-8CD2-7AB9FE5E0C38}" dt="2018-02-11T04:51:35.147" v="2576" actId="165"/>
          <ac:spMkLst>
            <pc:docMk/>
            <pc:sldMk cId="3739988997" sldId="577"/>
            <ac:spMk id="114" creationId="{9B043029-BC7D-4B32-9D11-43CBE2A12CE1}"/>
          </ac:spMkLst>
        </pc:spChg>
        <pc:spChg chg="mod topLvl">
          <ac:chgData name="Takafumi Kawazoe" userId="1246e2b2-9091-4b74-bd73-7eaa9b36ff96" providerId="ADAL" clId="{F4D30286-3705-4252-8CD2-7AB9FE5E0C38}" dt="2018-02-11T04:51:35.147" v="2576" actId="165"/>
          <ac:spMkLst>
            <pc:docMk/>
            <pc:sldMk cId="3739988997" sldId="577"/>
            <ac:spMk id="115" creationId="{E1AFBFA7-5B65-4D60-8F7F-2DA4DBE92D99}"/>
          </ac:spMkLst>
        </pc:spChg>
        <pc:spChg chg="mod topLvl">
          <ac:chgData name="Takafumi Kawazoe" userId="1246e2b2-9091-4b74-bd73-7eaa9b36ff96" providerId="ADAL" clId="{F4D30286-3705-4252-8CD2-7AB9FE5E0C38}" dt="2018-02-11T04:51:35.147" v="2576" actId="165"/>
          <ac:spMkLst>
            <pc:docMk/>
            <pc:sldMk cId="3739988997" sldId="577"/>
            <ac:spMk id="116" creationId="{F69E90AF-015F-4692-BF74-31E909EC2152}"/>
          </ac:spMkLst>
        </pc:spChg>
        <pc:spChg chg="mod topLvl">
          <ac:chgData name="Takafumi Kawazoe" userId="1246e2b2-9091-4b74-bd73-7eaa9b36ff96" providerId="ADAL" clId="{F4D30286-3705-4252-8CD2-7AB9FE5E0C38}" dt="2018-02-11T04:51:35.147" v="2576" actId="165"/>
          <ac:spMkLst>
            <pc:docMk/>
            <pc:sldMk cId="3739988997" sldId="577"/>
            <ac:spMk id="117" creationId="{0959DF78-6CA3-4859-87E2-F275B495639F}"/>
          </ac:spMkLst>
        </pc:spChg>
        <pc:spChg chg="mod ord topLvl">
          <ac:chgData name="Takafumi Kawazoe" userId="1246e2b2-9091-4b74-bd73-7eaa9b36ff96" providerId="ADAL" clId="{F4D30286-3705-4252-8CD2-7AB9FE5E0C38}" dt="2018-02-11T06:13:29.247" v="2741" actId="1076"/>
          <ac:spMkLst>
            <pc:docMk/>
            <pc:sldMk cId="3739988997" sldId="577"/>
            <ac:spMk id="118" creationId="{669EC0F7-45B7-43FE-AC1F-2A0CE46962A5}"/>
          </ac:spMkLst>
        </pc:spChg>
        <pc:spChg chg="del">
          <ac:chgData name="Takafumi Kawazoe" userId="1246e2b2-9091-4b74-bd73-7eaa9b36ff96" providerId="ADAL" clId="{F4D30286-3705-4252-8CD2-7AB9FE5E0C38}" dt="2018-02-11T04:50:33.622" v="2569" actId="478"/>
          <ac:spMkLst>
            <pc:docMk/>
            <pc:sldMk cId="3739988997" sldId="577"/>
            <ac:spMk id="120" creationId="{929DBC37-AF6A-457B-8F04-7E20F60859C0}"/>
          </ac:spMkLst>
        </pc:spChg>
        <pc:spChg chg="del">
          <ac:chgData name="Takafumi Kawazoe" userId="1246e2b2-9091-4b74-bd73-7eaa9b36ff96" providerId="ADAL" clId="{F4D30286-3705-4252-8CD2-7AB9FE5E0C38}" dt="2018-02-11T04:50:37.724" v="2570" actId="478"/>
          <ac:spMkLst>
            <pc:docMk/>
            <pc:sldMk cId="3739988997" sldId="577"/>
            <ac:spMk id="121" creationId="{65C83A19-49DE-49A9-A41B-90B25D55FC02}"/>
          </ac:spMkLst>
        </pc:spChg>
        <pc:spChg chg="add mod">
          <ac:chgData name="Takafumi Kawazoe" userId="1246e2b2-9091-4b74-bd73-7eaa9b36ff96" providerId="ADAL" clId="{F4D30286-3705-4252-8CD2-7AB9FE5E0C38}" dt="2018-02-11T07:11:50.053" v="2971" actId="1076"/>
          <ac:spMkLst>
            <pc:docMk/>
            <pc:sldMk cId="3739988997" sldId="577"/>
            <ac:spMk id="124" creationId="{207BB7BC-712E-4386-B7FF-6766B97E66F4}"/>
          </ac:spMkLst>
        </pc:spChg>
        <pc:spChg chg="mod topLvl">
          <ac:chgData name="Takafumi Kawazoe" userId="1246e2b2-9091-4b74-bd73-7eaa9b36ff96" providerId="ADAL" clId="{F4D30286-3705-4252-8CD2-7AB9FE5E0C38}" dt="2018-02-11T04:51:35.147" v="2576" actId="165"/>
          <ac:spMkLst>
            <pc:docMk/>
            <pc:sldMk cId="3739988997" sldId="577"/>
            <ac:spMk id="126" creationId="{4999471E-EBE6-4A56-9E7A-5F2BAB61039D}"/>
          </ac:spMkLst>
        </pc:spChg>
        <pc:spChg chg="mod topLvl">
          <ac:chgData name="Takafumi Kawazoe" userId="1246e2b2-9091-4b74-bd73-7eaa9b36ff96" providerId="ADAL" clId="{F4D30286-3705-4252-8CD2-7AB9FE5E0C38}" dt="2018-02-11T04:51:35.147" v="2576" actId="165"/>
          <ac:spMkLst>
            <pc:docMk/>
            <pc:sldMk cId="3739988997" sldId="577"/>
            <ac:spMk id="127" creationId="{F49F0AD4-758A-4151-8AB2-B375A4D92A32}"/>
          </ac:spMkLst>
        </pc:spChg>
        <pc:spChg chg="del mod topLvl">
          <ac:chgData name="Takafumi Kawazoe" userId="1246e2b2-9091-4b74-bd73-7eaa9b36ff96" providerId="ADAL" clId="{F4D30286-3705-4252-8CD2-7AB9FE5E0C38}" dt="2018-02-11T04:52:17.972" v="2577" actId="478"/>
          <ac:spMkLst>
            <pc:docMk/>
            <pc:sldMk cId="3739988997" sldId="577"/>
            <ac:spMk id="128" creationId="{52C161DD-7CEB-45BE-8DBC-B4F18B4F0450}"/>
          </ac:spMkLst>
        </pc:spChg>
        <pc:spChg chg="del mod topLvl">
          <ac:chgData name="Takafumi Kawazoe" userId="1246e2b2-9091-4b74-bd73-7eaa9b36ff96" providerId="ADAL" clId="{F4D30286-3705-4252-8CD2-7AB9FE5E0C38}" dt="2018-02-11T04:52:17.972" v="2577" actId="478"/>
          <ac:spMkLst>
            <pc:docMk/>
            <pc:sldMk cId="3739988997" sldId="577"/>
            <ac:spMk id="129" creationId="{38847802-C5A6-4ACB-B2A3-C599194BB10C}"/>
          </ac:spMkLst>
        </pc:spChg>
        <pc:spChg chg="del mod topLvl">
          <ac:chgData name="Takafumi Kawazoe" userId="1246e2b2-9091-4b74-bd73-7eaa9b36ff96" providerId="ADAL" clId="{F4D30286-3705-4252-8CD2-7AB9FE5E0C38}" dt="2018-02-11T04:52:17.972" v="2577" actId="478"/>
          <ac:spMkLst>
            <pc:docMk/>
            <pc:sldMk cId="3739988997" sldId="577"/>
            <ac:spMk id="130" creationId="{DFF7E2AC-9625-473C-9112-630491133940}"/>
          </ac:spMkLst>
        </pc:spChg>
        <pc:spChg chg="del mod topLvl">
          <ac:chgData name="Takafumi Kawazoe" userId="1246e2b2-9091-4b74-bd73-7eaa9b36ff96" providerId="ADAL" clId="{F4D30286-3705-4252-8CD2-7AB9FE5E0C38}" dt="2018-02-11T04:52:17.972" v="2577" actId="478"/>
          <ac:spMkLst>
            <pc:docMk/>
            <pc:sldMk cId="3739988997" sldId="577"/>
            <ac:spMk id="131" creationId="{E8CD52CF-3AD9-4B7D-BEB8-744003E5A9A3}"/>
          </ac:spMkLst>
        </pc:spChg>
        <pc:spChg chg="del mod topLvl">
          <ac:chgData name="Takafumi Kawazoe" userId="1246e2b2-9091-4b74-bd73-7eaa9b36ff96" providerId="ADAL" clId="{F4D30286-3705-4252-8CD2-7AB9FE5E0C38}" dt="2018-02-11T04:52:17.972" v="2577" actId="478"/>
          <ac:spMkLst>
            <pc:docMk/>
            <pc:sldMk cId="3739988997" sldId="577"/>
            <ac:spMk id="133" creationId="{51C2431A-E80E-436B-8F3E-6281D0E58E8C}"/>
          </ac:spMkLst>
        </pc:spChg>
        <pc:spChg chg="del mod topLvl">
          <ac:chgData name="Takafumi Kawazoe" userId="1246e2b2-9091-4b74-bd73-7eaa9b36ff96" providerId="ADAL" clId="{F4D30286-3705-4252-8CD2-7AB9FE5E0C38}" dt="2018-02-11T04:52:17.972" v="2577" actId="478"/>
          <ac:spMkLst>
            <pc:docMk/>
            <pc:sldMk cId="3739988997" sldId="577"/>
            <ac:spMk id="134" creationId="{0F5AE901-9A35-4861-85EB-3F43D824A692}"/>
          </ac:spMkLst>
        </pc:spChg>
        <pc:spChg chg="del mod topLvl">
          <ac:chgData name="Takafumi Kawazoe" userId="1246e2b2-9091-4b74-bd73-7eaa9b36ff96" providerId="ADAL" clId="{F4D30286-3705-4252-8CD2-7AB9FE5E0C38}" dt="2018-02-11T04:52:17.972" v="2577" actId="478"/>
          <ac:spMkLst>
            <pc:docMk/>
            <pc:sldMk cId="3739988997" sldId="577"/>
            <ac:spMk id="135" creationId="{C81C5EB6-5497-4ED6-B596-219B65904CAE}"/>
          </ac:spMkLst>
        </pc:spChg>
        <pc:spChg chg="del mod topLvl">
          <ac:chgData name="Takafumi Kawazoe" userId="1246e2b2-9091-4b74-bd73-7eaa9b36ff96" providerId="ADAL" clId="{F4D30286-3705-4252-8CD2-7AB9FE5E0C38}" dt="2018-02-11T04:52:17.972" v="2577" actId="478"/>
          <ac:spMkLst>
            <pc:docMk/>
            <pc:sldMk cId="3739988997" sldId="577"/>
            <ac:spMk id="142" creationId="{875C1BF6-A6C0-4000-8417-062464223BBA}"/>
          </ac:spMkLst>
        </pc:spChg>
        <pc:spChg chg="del">
          <ac:chgData name="Takafumi Kawazoe" userId="1246e2b2-9091-4b74-bd73-7eaa9b36ff96" providerId="ADAL" clId="{F4D30286-3705-4252-8CD2-7AB9FE5E0C38}" dt="2018-02-11T04:50:31.469" v="2568" actId="1076"/>
          <ac:spMkLst>
            <pc:docMk/>
            <pc:sldMk cId="3739988997" sldId="577"/>
            <ac:spMk id="143" creationId="{AD7C14A0-A082-4275-8510-A2F0BF4AA42B}"/>
          </ac:spMkLst>
        </pc:spChg>
        <pc:spChg chg="del mod topLvl">
          <ac:chgData name="Takafumi Kawazoe" userId="1246e2b2-9091-4b74-bd73-7eaa9b36ff96" providerId="ADAL" clId="{F4D30286-3705-4252-8CD2-7AB9FE5E0C38}" dt="2018-02-11T04:52:17.972" v="2577" actId="478"/>
          <ac:spMkLst>
            <pc:docMk/>
            <pc:sldMk cId="3739988997" sldId="577"/>
            <ac:spMk id="144" creationId="{40A0C666-F1C8-4679-96C6-4DA9DCD5F038}"/>
          </ac:spMkLst>
        </pc:spChg>
        <pc:spChg chg="del mod topLvl">
          <ac:chgData name="Takafumi Kawazoe" userId="1246e2b2-9091-4b74-bd73-7eaa9b36ff96" providerId="ADAL" clId="{F4D30286-3705-4252-8CD2-7AB9FE5E0C38}" dt="2018-02-11T04:52:17.972" v="2577" actId="478"/>
          <ac:spMkLst>
            <pc:docMk/>
            <pc:sldMk cId="3739988997" sldId="577"/>
            <ac:spMk id="145" creationId="{7EEA97D5-D04A-4B6A-9FA6-97249D2589F2}"/>
          </ac:spMkLst>
        </pc:spChg>
        <pc:spChg chg="mod topLvl">
          <ac:chgData name="Takafumi Kawazoe" userId="1246e2b2-9091-4b74-bd73-7eaa9b36ff96" providerId="ADAL" clId="{F4D30286-3705-4252-8CD2-7AB9FE5E0C38}" dt="2018-02-11T04:51:35.147" v="2576" actId="165"/>
          <ac:spMkLst>
            <pc:docMk/>
            <pc:sldMk cId="3739988997" sldId="577"/>
            <ac:spMk id="173" creationId="{D081623D-A3E5-4929-8AD0-B35AAE6A8A7A}"/>
          </ac:spMkLst>
        </pc:spChg>
        <pc:spChg chg="mod">
          <ac:chgData name="Takafumi Kawazoe" userId="1246e2b2-9091-4b74-bd73-7eaa9b36ff96" providerId="ADAL" clId="{F4D30286-3705-4252-8CD2-7AB9FE5E0C38}" dt="2018-02-11T07:36:57.419" v="3157" actId="6549"/>
          <ac:spMkLst>
            <pc:docMk/>
            <pc:sldMk cId="3739988997" sldId="577"/>
            <ac:spMk id="176" creationId="{F677B03F-C7C9-42CA-9EAF-194E2256EF46}"/>
          </ac:spMkLst>
        </pc:spChg>
        <pc:spChg chg="del">
          <ac:chgData name="Takafumi Kawazoe" userId="1246e2b2-9091-4b74-bd73-7eaa9b36ff96" providerId="ADAL" clId="{F4D30286-3705-4252-8CD2-7AB9FE5E0C38}" dt="2018-02-11T04:50:14.160" v="2564" actId="478"/>
          <ac:spMkLst>
            <pc:docMk/>
            <pc:sldMk cId="3739988997" sldId="577"/>
            <ac:spMk id="177" creationId="{1DBBBCC2-8A23-4C18-A2A1-4015F314EFEA}"/>
          </ac:spMkLst>
        </pc:spChg>
        <pc:spChg chg="mod topLvl">
          <ac:chgData name="Takafumi Kawazoe" userId="1246e2b2-9091-4b74-bd73-7eaa9b36ff96" providerId="ADAL" clId="{F4D30286-3705-4252-8CD2-7AB9FE5E0C38}" dt="2018-02-11T04:51:35.147" v="2576" actId="165"/>
          <ac:spMkLst>
            <pc:docMk/>
            <pc:sldMk cId="3739988997" sldId="577"/>
            <ac:spMk id="181" creationId="{CE63EBDB-8E05-4D7A-AFB8-0AE73AAE7584}"/>
          </ac:spMkLst>
        </pc:spChg>
        <pc:spChg chg="mod topLvl">
          <ac:chgData name="Takafumi Kawazoe" userId="1246e2b2-9091-4b74-bd73-7eaa9b36ff96" providerId="ADAL" clId="{F4D30286-3705-4252-8CD2-7AB9FE5E0C38}" dt="2018-02-11T04:51:35.147" v="2576" actId="165"/>
          <ac:spMkLst>
            <pc:docMk/>
            <pc:sldMk cId="3739988997" sldId="577"/>
            <ac:spMk id="188" creationId="{4F656392-506E-4C04-8A06-B0530429C38C}"/>
          </ac:spMkLst>
        </pc:spChg>
        <pc:spChg chg="add mod">
          <ac:chgData name="Takafumi Kawazoe" userId="1246e2b2-9091-4b74-bd73-7eaa9b36ff96" providerId="ADAL" clId="{F4D30286-3705-4252-8CD2-7AB9FE5E0C38}" dt="2018-02-11T04:54:14.148" v="2605" actId="1076"/>
          <ac:spMkLst>
            <pc:docMk/>
            <pc:sldMk cId="3739988997" sldId="577"/>
            <ac:spMk id="189" creationId="{64EAB38F-DAD9-4C8D-8EE3-3DF34F1DB2FC}"/>
          </ac:spMkLst>
        </pc:spChg>
        <pc:spChg chg="add mod">
          <ac:chgData name="Takafumi Kawazoe" userId="1246e2b2-9091-4b74-bd73-7eaa9b36ff96" providerId="ADAL" clId="{F4D30286-3705-4252-8CD2-7AB9FE5E0C38}" dt="2018-02-11T04:54:14.148" v="2605" actId="1076"/>
          <ac:spMkLst>
            <pc:docMk/>
            <pc:sldMk cId="3739988997" sldId="577"/>
            <ac:spMk id="190" creationId="{0868F92A-C6B6-45F4-8D07-BD48F4D49591}"/>
          </ac:spMkLst>
        </pc:spChg>
        <pc:spChg chg="add mod">
          <ac:chgData name="Takafumi Kawazoe" userId="1246e2b2-9091-4b74-bd73-7eaa9b36ff96" providerId="ADAL" clId="{F4D30286-3705-4252-8CD2-7AB9FE5E0C38}" dt="2018-02-11T04:54:14.148" v="2605" actId="1076"/>
          <ac:spMkLst>
            <pc:docMk/>
            <pc:sldMk cId="3739988997" sldId="577"/>
            <ac:spMk id="191" creationId="{12A83280-9134-4598-85AA-DF606BEE97D1}"/>
          </ac:spMkLst>
        </pc:spChg>
        <pc:spChg chg="add mod">
          <ac:chgData name="Takafumi Kawazoe" userId="1246e2b2-9091-4b74-bd73-7eaa9b36ff96" providerId="ADAL" clId="{F4D30286-3705-4252-8CD2-7AB9FE5E0C38}" dt="2018-02-11T05:00:24.823" v="2625" actId="14100"/>
          <ac:spMkLst>
            <pc:docMk/>
            <pc:sldMk cId="3739988997" sldId="577"/>
            <ac:spMk id="193" creationId="{680AADBA-369A-4EB9-AB97-8BD4F4E3DC62}"/>
          </ac:spMkLst>
        </pc:spChg>
        <pc:spChg chg="add mod">
          <ac:chgData name="Takafumi Kawazoe" userId="1246e2b2-9091-4b74-bd73-7eaa9b36ff96" providerId="ADAL" clId="{F4D30286-3705-4252-8CD2-7AB9FE5E0C38}" dt="2018-02-11T05:00:45.409" v="2638" actId="1037"/>
          <ac:spMkLst>
            <pc:docMk/>
            <pc:sldMk cId="3739988997" sldId="577"/>
            <ac:spMk id="194" creationId="{024A6DB2-7EE1-4BA0-BB69-B4A73365735D}"/>
          </ac:spMkLst>
        </pc:spChg>
        <pc:spChg chg="add mod ord">
          <ac:chgData name="Takafumi Kawazoe" userId="1246e2b2-9091-4b74-bd73-7eaa9b36ff96" providerId="ADAL" clId="{F4D30286-3705-4252-8CD2-7AB9FE5E0C38}" dt="2018-02-11T05:05:45.989" v="2708" actId="404"/>
          <ac:spMkLst>
            <pc:docMk/>
            <pc:sldMk cId="3739988997" sldId="577"/>
            <ac:spMk id="196" creationId="{6ACD6DF4-93BB-4749-9D5B-79FC484BA2AA}"/>
          </ac:spMkLst>
        </pc:spChg>
        <pc:spChg chg="add mod ord">
          <ac:chgData name="Takafumi Kawazoe" userId="1246e2b2-9091-4b74-bd73-7eaa9b36ff96" providerId="ADAL" clId="{F4D30286-3705-4252-8CD2-7AB9FE5E0C38}" dt="2018-02-11T06:12:55.103" v="2732" actId="1076"/>
          <ac:spMkLst>
            <pc:docMk/>
            <pc:sldMk cId="3739988997" sldId="577"/>
            <ac:spMk id="197" creationId="{A5EF3B06-B95D-4F29-9125-C9A1352E461D}"/>
          </ac:spMkLst>
        </pc:spChg>
        <pc:spChg chg="add">
          <ac:chgData name="Takafumi Kawazoe" userId="1246e2b2-9091-4b74-bd73-7eaa9b36ff96" providerId="ADAL" clId="{F4D30286-3705-4252-8CD2-7AB9FE5E0C38}" dt="2018-02-11T05:06:34.415" v="2709" actId="1076"/>
          <ac:spMkLst>
            <pc:docMk/>
            <pc:sldMk cId="3739988997" sldId="577"/>
            <ac:spMk id="207" creationId="{23D530B3-37D2-47FE-8BC6-70C2C7FC7A46}"/>
          </ac:spMkLst>
        </pc:spChg>
        <pc:spChg chg="add">
          <ac:chgData name="Takafumi Kawazoe" userId="1246e2b2-9091-4b74-bd73-7eaa9b36ff96" providerId="ADAL" clId="{F4D30286-3705-4252-8CD2-7AB9FE5E0C38}" dt="2018-02-11T05:06:34.415" v="2709" actId="1076"/>
          <ac:spMkLst>
            <pc:docMk/>
            <pc:sldMk cId="3739988997" sldId="577"/>
            <ac:spMk id="208" creationId="{EEEEB965-FFC9-45F8-91D5-FE44D1146FE4}"/>
          </ac:spMkLst>
        </pc:spChg>
        <pc:spChg chg="add">
          <ac:chgData name="Takafumi Kawazoe" userId="1246e2b2-9091-4b74-bd73-7eaa9b36ff96" providerId="ADAL" clId="{F4D30286-3705-4252-8CD2-7AB9FE5E0C38}" dt="2018-02-11T05:06:34.415" v="2709" actId="1076"/>
          <ac:spMkLst>
            <pc:docMk/>
            <pc:sldMk cId="3739988997" sldId="577"/>
            <ac:spMk id="209" creationId="{8F06801E-5273-4427-85BC-0435733E8132}"/>
          </ac:spMkLst>
        </pc:spChg>
        <pc:spChg chg="add">
          <ac:chgData name="Takafumi Kawazoe" userId="1246e2b2-9091-4b74-bd73-7eaa9b36ff96" providerId="ADAL" clId="{F4D30286-3705-4252-8CD2-7AB9FE5E0C38}" dt="2018-02-11T05:06:34.415" v="2709" actId="1076"/>
          <ac:spMkLst>
            <pc:docMk/>
            <pc:sldMk cId="3739988997" sldId="577"/>
            <ac:spMk id="211" creationId="{8A5BD8CD-A69B-45E2-986B-C994B27F453E}"/>
          </ac:spMkLst>
        </pc:spChg>
        <pc:spChg chg="add">
          <ac:chgData name="Takafumi Kawazoe" userId="1246e2b2-9091-4b74-bd73-7eaa9b36ff96" providerId="ADAL" clId="{F4D30286-3705-4252-8CD2-7AB9FE5E0C38}" dt="2018-02-11T05:06:34.415" v="2709" actId="1076"/>
          <ac:spMkLst>
            <pc:docMk/>
            <pc:sldMk cId="3739988997" sldId="577"/>
            <ac:spMk id="212" creationId="{1C8FE016-83B1-44FD-B6E2-6154FA7169C4}"/>
          </ac:spMkLst>
        </pc:spChg>
        <pc:spChg chg="add">
          <ac:chgData name="Takafumi Kawazoe" userId="1246e2b2-9091-4b74-bd73-7eaa9b36ff96" providerId="ADAL" clId="{F4D30286-3705-4252-8CD2-7AB9FE5E0C38}" dt="2018-02-11T05:06:34.415" v="2709" actId="1076"/>
          <ac:spMkLst>
            <pc:docMk/>
            <pc:sldMk cId="3739988997" sldId="577"/>
            <ac:spMk id="213" creationId="{57FF4973-51B6-4800-883F-C1BFF03A8F82}"/>
          </ac:spMkLst>
        </pc:spChg>
        <pc:spChg chg="add">
          <ac:chgData name="Takafumi Kawazoe" userId="1246e2b2-9091-4b74-bd73-7eaa9b36ff96" providerId="ADAL" clId="{F4D30286-3705-4252-8CD2-7AB9FE5E0C38}" dt="2018-02-11T05:06:34.415" v="2709" actId="1076"/>
          <ac:spMkLst>
            <pc:docMk/>
            <pc:sldMk cId="3739988997" sldId="577"/>
            <ac:spMk id="214" creationId="{74165069-E88E-4D9C-BA20-B335B2632F69}"/>
          </ac:spMkLst>
        </pc:spChg>
        <pc:spChg chg="add">
          <ac:chgData name="Takafumi Kawazoe" userId="1246e2b2-9091-4b74-bd73-7eaa9b36ff96" providerId="ADAL" clId="{F4D30286-3705-4252-8CD2-7AB9FE5E0C38}" dt="2018-02-11T05:06:34.415" v="2709" actId="1076"/>
          <ac:spMkLst>
            <pc:docMk/>
            <pc:sldMk cId="3739988997" sldId="577"/>
            <ac:spMk id="215" creationId="{210DB3C8-6115-474A-AF8A-AD5A30DD02D4}"/>
          </ac:spMkLst>
        </pc:spChg>
        <pc:spChg chg="add">
          <ac:chgData name="Takafumi Kawazoe" userId="1246e2b2-9091-4b74-bd73-7eaa9b36ff96" providerId="ADAL" clId="{F4D30286-3705-4252-8CD2-7AB9FE5E0C38}" dt="2018-02-11T05:06:34.415" v="2709" actId="1076"/>
          <ac:spMkLst>
            <pc:docMk/>
            <pc:sldMk cId="3739988997" sldId="577"/>
            <ac:spMk id="216" creationId="{3DF7EC34-6F2F-450D-9AE1-88E3EAA67F7E}"/>
          </ac:spMkLst>
        </pc:spChg>
        <pc:spChg chg="add">
          <ac:chgData name="Takafumi Kawazoe" userId="1246e2b2-9091-4b74-bd73-7eaa9b36ff96" providerId="ADAL" clId="{F4D30286-3705-4252-8CD2-7AB9FE5E0C38}" dt="2018-02-11T05:06:34.415" v="2709" actId="1076"/>
          <ac:spMkLst>
            <pc:docMk/>
            <pc:sldMk cId="3739988997" sldId="577"/>
            <ac:spMk id="217" creationId="{B9241A7C-CAF9-447C-9B98-85F9AE6AFD2C}"/>
          </ac:spMkLst>
        </pc:spChg>
        <pc:spChg chg="add">
          <ac:chgData name="Takafumi Kawazoe" userId="1246e2b2-9091-4b74-bd73-7eaa9b36ff96" providerId="ADAL" clId="{F4D30286-3705-4252-8CD2-7AB9FE5E0C38}" dt="2018-02-11T05:06:34.415" v="2709" actId="1076"/>
          <ac:spMkLst>
            <pc:docMk/>
            <pc:sldMk cId="3739988997" sldId="577"/>
            <ac:spMk id="218" creationId="{FAEBE8C5-89BC-4C0F-AAEA-B1DA65A674E2}"/>
          </ac:spMkLst>
        </pc:spChg>
        <pc:spChg chg="add">
          <ac:chgData name="Takafumi Kawazoe" userId="1246e2b2-9091-4b74-bd73-7eaa9b36ff96" providerId="ADAL" clId="{F4D30286-3705-4252-8CD2-7AB9FE5E0C38}" dt="2018-02-11T05:06:34.415" v="2709" actId="1076"/>
          <ac:spMkLst>
            <pc:docMk/>
            <pc:sldMk cId="3739988997" sldId="577"/>
            <ac:spMk id="219" creationId="{7DC1585C-643D-4FA9-B89E-79BA44C460E2}"/>
          </ac:spMkLst>
        </pc:spChg>
        <pc:spChg chg="add">
          <ac:chgData name="Takafumi Kawazoe" userId="1246e2b2-9091-4b74-bd73-7eaa9b36ff96" providerId="ADAL" clId="{F4D30286-3705-4252-8CD2-7AB9FE5E0C38}" dt="2018-02-11T05:06:34.415" v="2709" actId="1076"/>
          <ac:spMkLst>
            <pc:docMk/>
            <pc:sldMk cId="3739988997" sldId="577"/>
            <ac:spMk id="220" creationId="{AE036276-08E3-43F8-818C-8AC14AAD1853}"/>
          </ac:spMkLst>
        </pc:spChg>
        <pc:spChg chg="add">
          <ac:chgData name="Takafumi Kawazoe" userId="1246e2b2-9091-4b74-bd73-7eaa9b36ff96" providerId="ADAL" clId="{F4D30286-3705-4252-8CD2-7AB9FE5E0C38}" dt="2018-02-11T05:06:34.415" v="2709" actId="1076"/>
          <ac:spMkLst>
            <pc:docMk/>
            <pc:sldMk cId="3739988997" sldId="577"/>
            <ac:spMk id="221" creationId="{2A116A08-54B2-43A7-9616-38217B1E31A1}"/>
          </ac:spMkLst>
        </pc:spChg>
        <pc:spChg chg="add">
          <ac:chgData name="Takafumi Kawazoe" userId="1246e2b2-9091-4b74-bd73-7eaa9b36ff96" providerId="ADAL" clId="{F4D30286-3705-4252-8CD2-7AB9FE5E0C38}" dt="2018-02-11T05:06:34.415" v="2709" actId="1076"/>
          <ac:spMkLst>
            <pc:docMk/>
            <pc:sldMk cId="3739988997" sldId="577"/>
            <ac:spMk id="222" creationId="{510DF468-3FB6-4B41-A4CF-99C05A4CD048}"/>
          </ac:spMkLst>
        </pc:spChg>
        <pc:spChg chg="add mod">
          <ac:chgData name="Takafumi Kawazoe" userId="1246e2b2-9091-4b74-bd73-7eaa9b36ff96" providerId="ADAL" clId="{F4D30286-3705-4252-8CD2-7AB9FE5E0C38}" dt="2018-02-11T06:15:13.025" v="2752" actId="20577"/>
          <ac:spMkLst>
            <pc:docMk/>
            <pc:sldMk cId="3739988997" sldId="577"/>
            <ac:spMk id="223" creationId="{595468A9-D3F4-4517-AE75-3F8A0AE4AF42}"/>
          </ac:spMkLst>
        </pc:spChg>
        <pc:grpChg chg="del">
          <ac:chgData name="Takafumi Kawazoe" userId="1246e2b2-9091-4b74-bd73-7eaa9b36ff96" providerId="ADAL" clId="{F4D30286-3705-4252-8CD2-7AB9FE5E0C38}" dt="2018-02-11T04:50:04.134" v="2563" actId="478"/>
          <ac:grpSpMkLst>
            <pc:docMk/>
            <pc:sldMk cId="3739988997" sldId="577"/>
            <ac:grpSpMk id="8" creationId="{76B9654F-5607-4094-B121-0AC010B559B4}"/>
          </ac:grpSpMkLst>
        </pc:grpChg>
        <pc:grpChg chg="add del">
          <ac:chgData name="Takafumi Kawazoe" userId="1246e2b2-9091-4b74-bd73-7eaa9b36ff96" providerId="ADAL" clId="{F4D30286-3705-4252-8CD2-7AB9FE5E0C38}" dt="2018-02-11T04:51:35.147" v="2576" actId="165"/>
          <ac:grpSpMkLst>
            <pc:docMk/>
            <pc:sldMk cId="3739988997" sldId="577"/>
            <ac:grpSpMk id="81" creationId="{AA47EA30-B64C-40BC-9F75-E6A280322BD5}"/>
          </ac:grpSpMkLst>
        </pc:grpChg>
        <pc:grpChg chg="del">
          <ac:chgData name="Takafumi Kawazoe" userId="1246e2b2-9091-4b74-bd73-7eaa9b36ff96" providerId="ADAL" clId="{F4D30286-3705-4252-8CD2-7AB9FE5E0C38}" dt="2018-02-11T04:50:00.968" v="2562" actId="478"/>
          <ac:grpSpMkLst>
            <pc:docMk/>
            <pc:sldMk cId="3739988997" sldId="577"/>
            <ac:grpSpMk id="147" creationId="{357851D6-F68E-4E11-98C7-7029226EE5D9}"/>
          </ac:grpSpMkLst>
        </pc:grpChg>
        <pc:cxnChg chg="mod topLvl">
          <ac:chgData name="Takafumi Kawazoe" userId="1246e2b2-9091-4b74-bd73-7eaa9b36ff96" providerId="ADAL" clId="{F4D30286-3705-4252-8CD2-7AB9FE5E0C38}" dt="2018-02-11T04:51:35.147" v="2576" actId="165"/>
          <ac:cxnSpMkLst>
            <pc:docMk/>
            <pc:sldMk cId="3739988997" sldId="577"/>
            <ac:cxnSpMk id="89" creationId="{B130AFBE-684C-4EE6-91AA-9A830F05653E}"/>
          </ac:cxnSpMkLst>
        </pc:cxnChg>
        <pc:cxnChg chg="add del mod">
          <ac:chgData name="Takafumi Kawazoe" userId="1246e2b2-9091-4b74-bd73-7eaa9b36ff96" providerId="ADAL" clId="{F4D30286-3705-4252-8CD2-7AB9FE5E0C38}" dt="2018-02-11T06:26:40.549" v="2817" actId="478"/>
          <ac:cxnSpMkLst>
            <pc:docMk/>
            <pc:sldMk cId="3739988997" sldId="577"/>
            <ac:cxnSpMk id="92" creationId="{D46AD43E-C2B3-4657-B720-5E12C7F442FC}"/>
          </ac:cxnSpMkLst>
        </pc:cxnChg>
        <pc:cxnChg chg="mod topLvl">
          <ac:chgData name="Takafumi Kawazoe" userId="1246e2b2-9091-4b74-bd73-7eaa9b36ff96" providerId="ADAL" clId="{F4D30286-3705-4252-8CD2-7AB9FE5E0C38}" dt="2018-02-11T04:51:35.147" v="2576" actId="165"/>
          <ac:cxnSpMkLst>
            <pc:docMk/>
            <pc:sldMk cId="3739988997" sldId="577"/>
            <ac:cxnSpMk id="93" creationId="{1C0782BD-B57C-4DE4-A46D-CB8F42B55C9E}"/>
          </ac:cxnSpMkLst>
        </pc:cxnChg>
        <pc:cxnChg chg="add del">
          <ac:chgData name="Takafumi Kawazoe" userId="1246e2b2-9091-4b74-bd73-7eaa9b36ff96" providerId="ADAL" clId="{F4D30286-3705-4252-8CD2-7AB9FE5E0C38}" dt="2018-02-11T06:27:07.412" v="2819" actId="478"/>
          <ac:cxnSpMkLst>
            <pc:docMk/>
            <pc:sldMk cId="3739988997" sldId="577"/>
            <ac:cxnSpMk id="95" creationId="{2DCD5D33-6946-4BC0-AF9B-020767D19943}"/>
          </ac:cxnSpMkLst>
        </pc:cxnChg>
        <pc:cxnChg chg="add mod">
          <ac:chgData name="Takafumi Kawazoe" userId="1246e2b2-9091-4b74-bd73-7eaa9b36ff96" providerId="ADAL" clId="{F4D30286-3705-4252-8CD2-7AB9FE5E0C38}" dt="2018-02-11T07:13:09.671" v="2975" actId="208"/>
          <ac:cxnSpMkLst>
            <pc:docMk/>
            <pc:sldMk cId="3739988997" sldId="577"/>
            <ac:cxnSpMk id="96" creationId="{A1FB4488-C002-46C6-9476-1D1B43B17031}"/>
          </ac:cxnSpMkLst>
        </pc:cxnChg>
        <pc:cxnChg chg="add del mod">
          <ac:chgData name="Takafumi Kawazoe" userId="1246e2b2-9091-4b74-bd73-7eaa9b36ff96" providerId="ADAL" clId="{F4D30286-3705-4252-8CD2-7AB9FE5E0C38}" dt="2018-02-11T06:27:40.821" v="2834" actId="478"/>
          <ac:cxnSpMkLst>
            <pc:docMk/>
            <pc:sldMk cId="3739988997" sldId="577"/>
            <ac:cxnSpMk id="97" creationId="{C5C4D165-CF99-4B71-85B4-FD4E67821D9A}"/>
          </ac:cxnSpMkLst>
        </pc:cxnChg>
        <pc:cxnChg chg="del mod">
          <ac:chgData name="Takafumi Kawazoe" userId="1246e2b2-9091-4b74-bd73-7eaa9b36ff96" providerId="ADAL" clId="{F4D30286-3705-4252-8CD2-7AB9FE5E0C38}" dt="2018-02-11T04:50:37.724" v="2570" actId="478"/>
          <ac:cxnSpMkLst>
            <pc:docMk/>
            <pc:sldMk cId="3739988997" sldId="577"/>
            <ac:cxnSpMk id="97" creationId="{4BA34428-CE9F-4E82-802A-6577E29DA2A3}"/>
          </ac:cxnSpMkLst>
        </pc:cxnChg>
        <pc:cxnChg chg="add mod">
          <ac:chgData name="Takafumi Kawazoe" userId="1246e2b2-9091-4b74-bd73-7eaa9b36ff96" providerId="ADAL" clId="{F4D30286-3705-4252-8CD2-7AB9FE5E0C38}" dt="2018-02-11T07:13:09.671" v="2975" actId="208"/>
          <ac:cxnSpMkLst>
            <pc:docMk/>
            <pc:sldMk cId="3739988997" sldId="577"/>
            <ac:cxnSpMk id="98" creationId="{56D6AC05-BC5D-4827-85AA-301A35E5B983}"/>
          </ac:cxnSpMkLst>
        </pc:cxnChg>
        <pc:cxnChg chg="del">
          <ac:chgData name="Takafumi Kawazoe" userId="1246e2b2-9091-4b74-bd73-7eaa9b36ff96" providerId="ADAL" clId="{F4D30286-3705-4252-8CD2-7AB9FE5E0C38}" dt="2018-02-11T04:50:37.724" v="2570" actId="478"/>
          <ac:cxnSpMkLst>
            <pc:docMk/>
            <pc:sldMk cId="3739988997" sldId="577"/>
            <ac:cxnSpMk id="98" creationId="{4BA79D20-27DB-4E48-A53B-2ABF0F3023DA}"/>
          </ac:cxnSpMkLst>
        </pc:cxnChg>
        <pc:cxnChg chg="mod topLvl">
          <ac:chgData name="Takafumi Kawazoe" userId="1246e2b2-9091-4b74-bd73-7eaa9b36ff96" providerId="ADAL" clId="{F4D30286-3705-4252-8CD2-7AB9FE5E0C38}" dt="2018-02-11T04:51:35.147" v="2576" actId="165"/>
          <ac:cxnSpMkLst>
            <pc:docMk/>
            <pc:sldMk cId="3739988997" sldId="577"/>
            <ac:cxnSpMk id="99" creationId="{226E1642-73BB-4343-8929-2B4E48C3D813}"/>
          </ac:cxnSpMkLst>
        </pc:cxnChg>
        <pc:cxnChg chg="add del mod">
          <ac:chgData name="Takafumi Kawazoe" userId="1246e2b2-9091-4b74-bd73-7eaa9b36ff96" providerId="ADAL" clId="{F4D30286-3705-4252-8CD2-7AB9FE5E0C38}" dt="2018-02-11T07:13:09.671" v="2975" actId="208"/>
          <ac:cxnSpMkLst>
            <pc:docMk/>
            <pc:sldMk cId="3739988997" sldId="577"/>
            <ac:cxnSpMk id="100" creationId="{9B2D9B54-07BD-498B-8DAD-E47DB9F698EF}"/>
          </ac:cxnSpMkLst>
        </pc:cxnChg>
        <pc:cxnChg chg="mod topLvl">
          <ac:chgData name="Takafumi Kawazoe" userId="1246e2b2-9091-4b74-bd73-7eaa9b36ff96" providerId="ADAL" clId="{F4D30286-3705-4252-8CD2-7AB9FE5E0C38}" dt="2018-02-11T04:51:35.147" v="2576" actId="165"/>
          <ac:cxnSpMkLst>
            <pc:docMk/>
            <pc:sldMk cId="3739988997" sldId="577"/>
            <ac:cxnSpMk id="101" creationId="{CA08232C-631E-4204-867F-6751FD174440}"/>
          </ac:cxnSpMkLst>
        </pc:cxnChg>
        <pc:cxnChg chg="add del mod">
          <ac:chgData name="Takafumi Kawazoe" userId="1246e2b2-9091-4b74-bd73-7eaa9b36ff96" providerId="ADAL" clId="{F4D30286-3705-4252-8CD2-7AB9FE5E0C38}" dt="2018-02-11T06:51:34.803" v="2846" actId="6549"/>
          <ac:cxnSpMkLst>
            <pc:docMk/>
            <pc:sldMk cId="3739988997" sldId="577"/>
            <ac:cxnSpMk id="102" creationId="{EA236CEE-BDC1-456A-9DF6-11AFF0F26C77}"/>
          </ac:cxnSpMkLst>
        </pc:cxnChg>
        <pc:cxnChg chg="del mod">
          <ac:chgData name="Takafumi Kawazoe" userId="1246e2b2-9091-4b74-bd73-7eaa9b36ff96" providerId="ADAL" clId="{F4D30286-3705-4252-8CD2-7AB9FE5E0C38}" dt="2018-02-11T04:50:37.724" v="2570" actId="478"/>
          <ac:cxnSpMkLst>
            <pc:docMk/>
            <pc:sldMk cId="3739988997" sldId="577"/>
            <ac:cxnSpMk id="102" creationId="{5C743C03-9722-472D-A909-678D524F35BB}"/>
          </ac:cxnSpMkLst>
        </pc:cxnChg>
        <pc:cxnChg chg="mod topLvl">
          <ac:chgData name="Takafumi Kawazoe" userId="1246e2b2-9091-4b74-bd73-7eaa9b36ff96" providerId="ADAL" clId="{F4D30286-3705-4252-8CD2-7AB9FE5E0C38}" dt="2018-02-11T04:51:35.147" v="2576" actId="165"/>
          <ac:cxnSpMkLst>
            <pc:docMk/>
            <pc:sldMk cId="3739988997" sldId="577"/>
            <ac:cxnSpMk id="103" creationId="{5B7431E1-63B2-4B07-AA1B-72D5903D48D5}"/>
          </ac:cxnSpMkLst>
        </pc:cxnChg>
        <pc:cxnChg chg="mod topLvl">
          <ac:chgData name="Takafumi Kawazoe" userId="1246e2b2-9091-4b74-bd73-7eaa9b36ff96" providerId="ADAL" clId="{F4D30286-3705-4252-8CD2-7AB9FE5E0C38}" dt="2018-02-11T04:51:35.147" v="2576" actId="165"/>
          <ac:cxnSpMkLst>
            <pc:docMk/>
            <pc:sldMk cId="3739988997" sldId="577"/>
            <ac:cxnSpMk id="104" creationId="{BE8C93B2-C00F-42E2-AA0D-4C195C4D1DED}"/>
          </ac:cxnSpMkLst>
        </pc:cxnChg>
        <pc:cxnChg chg="mod topLvl">
          <ac:chgData name="Takafumi Kawazoe" userId="1246e2b2-9091-4b74-bd73-7eaa9b36ff96" providerId="ADAL" clId="{F4D30286-3705-4252-8CD2-7AB9FE5E0C38}" dt="2018-02-11T06:55:19.421" v="2869" actId="208"/>
          <ac:cxnSpMkLst>
            <pc:docMk/>
            <pc:sldMk cId="3739988997" sldId="577"/>
            <ac:cxnSpMk id="105" creationId="{CECC8118-84CB-4C8B-AD1C-74EBF7F9DD44}"/>
          </ac:cxnSpMkLst>
        </pc:cxnChg>
        <pc:cxnChg chg="mod topLvl">
          <ac:chgData name="Takafumi Kawazoe" userId="1246e2b2-9091-4b74-bd73-7eaa9b36ff96" providerId="ADAL" clId="{F4D30286-3705-4252-8CD2-7AB9FE5E0C38}" dt="2018-02-11T04:51:35.147" v="2576" actId="165"/>
          <ac:cxnSpMkLst>
            <pc:docMk/>
            <pc:sldMk cId="3739988997" sldId="577"/>
            <ac:cxnSpMk id="110" creationId="{998C374E-E125-4234-A68F-7F584F1486C7}"/>
          </ac:cxnSpMkLst>
        </pc:cxnChg>
        <pc:cxnChg chg="mod topLvl">
          <ac:chgData name="Takafumi Kawazoe" userId="1246e2b2-9091-4b74-bd73-7eaa9b36ff96" providerId="ADAL" clId="{F4D30286-3705-4252-8CD2-7AB9FE5E0C38}" dt="2018-02-11T04:51:35.147" v="2576" actId="165"/>
          <ac:cxnSpMkLst>
            <pc:docMk/>
            <pc:sldMk cId="3739988997" sldId="577"/>
            <ac:cxnSpMk id="111" creationId="{29BEFE54-1CFF-4BA5-9CED-2EA4EE4A4DC7}"/>
          </ac:cxnSpMkLst>
        </pc:cxnChg>
        <pc:cxnChg chg="mod topLvl">
          <ac:chgData name="Takafumi Kawazoe" userId="1246e2b2-9091-4b74-bd73-7eaa9b36ff96" providerId="ADAL" clId="{F4D30286-3705-4252-8CD2-7AB9FE5E0C38}" dt="2018-02-11T04:51:35.147" v="2576" actId="165"/>
          <ac:cxnSpMkLst>
            <pc:docMk/>
            <pc:sldMk cId="3739988997" sldId="577"/>
            <ac:cxnSpMk id="119" creationId="{D947F6D2-C73B-45EF-813A-03E1C692711C}"/>
          </ac:cxnSpMkLst>
        </pc:cxnChg>
        <pc:cxnChg chg="add mod">
          <ac:chgData name="Takafumi Kawazoe" userId="1246e2b2-9091-4b74-bd73-7eaa9b36ff96" providerId="ADAL" clId="{F4D30286-3705-4252-8CD2-7AB9FE5E0C38}" dt="2018-02-11T07:13:09.671" v="2975" actId="208"/>
          <ac:cxnSpMkLst>
            <pc:docMk/>
            <pc:sldMk cId="3739988997" sldId="577"/>
            <ac:cxnSpMk id="120" creationId="{B21A56B7-169F-47BE-B60B-EFFD4F39033B}"/>
          </ac:cxnSpMkLst>
        </pc:cxnChg>
        <pc:cxnChg chg="add mod">
          <ac:chgData name="Takafumi Kawazoe" userId="1246e2b2-9091-4b74-bd73-7eaa9b36ff96" providerId="ADAL" clId="{F4D30286-3705-4252-8CD2-7AB9FE5E0C38}" dt="2018-02-11T07:13:09.671" v="2975" actId="208"/>
          <ac:cxnSpMkLst>
            <pc:docMk/>
            <pc:sldMk cId="3739988997" sldId="577"/>
            <ac:cxnSpMk id="121" creationId="{26CAA5BA-9FC4-4915-A0EF-A8E4D8C58D72}"/>
          </ac:cxnSpMkLst>
        </pc:cxnChg>
        <pc:cxnChg chg="add mod">
          <ac:chgData name="Takafumi Kawazoe" userId="1246e2b2-9091-4b74-bd73-7eaa9b36ff96" providerId="ADAL" clId="{F4D30286-3705-4252-8CD2-7AB9FE5E0C38}" dt="2018-02-11T07:13:09.671" v="2975" actId="208"/>
          <ac:cxnSpMkLst>
            <pc:docMk/>
            <pc:sldMk cId="3739988997" sldId="577"/>
            <ac:cxnSpMk id="122" creationId="{2760E77D-DA37-47FA-BAC6-CAD0E8402E27}"/>
          </ac:cxnSpMkLst>
        </pc:cxnChg>
        <pc:cxnChg chg="del mod">
          <ac:chgData name="Takafumi Kawazoe" userId="1246e2b2-9091-4b74-bd73-7eaa9b36ff96" providerId="ADAL" clId="{F4D30286-3705-4252-8CD2-7AB9FE5E0C38}" dt="2018-02-11T04:50:37.724" v="2570" actId="478"/>
          <ac:cxnSpMkLst>
            <pc:docMk/>
            <pc:sldMk cId="3739988997" sldId="577"/>
            <ac:cxnSpMk id="122" creationId="{ECBA14A9-533D-41F4-B857-E98B072FE6A7}"/>
          </ac:cxnSpMkLst>
        </pc:cxnChg>
        <pc:cxnChg chg="add mod">
          <ac:chgData name="Takafumi Kawazoe" userId="1246e2b2-9091-4b74-bd73-7eaa9b36ff96" providerId="ADAL" clId="{F4D30286-3705-4252-8CD2-7AB9FE5E0C38}" dt="2018-02-11T07:12:05.758" v="2972" actId="208"/>
          <ac:cxnSpMkLst>
            <pc:docMk/>
            <pc:sldMk cId="3739988997" sldId="577"/>
            <ac:cxnSpMk id="123" creationId="{8B81065F-F81B-4995-BCBA-683BCE6DE1C0}"/>
          </ac:cxnSpMkLst>
        </pc:cxnChg>
        <pc:cxnChg chg="del">
          <ac:chgData name="Takafumi Kawazoe" userId="1246e2b2-9091-4b74-bd73-7eaa9b36ff96" providerId="ADAL" clId="{F4D30286-3705-4252-8CD2-7AB9FE5E0C38}" dt="2018-02-11T04:50:37.724" v="2570" actId="478"/>
          <ac:cxnSpMkLst>
            <pc:docMk/>
            <pc:sldMk cId="3739988997" sldId="577"/>
            <ac:cxnSpMk id="123" creationId="{DD982F6B-79DF-435A-A203-95AEB400A2D9}"/>
          </ac:cxnSpMkLst>
        </pc:cxnChg>
        <pc:cxnChg chg="del">
          <ac:chgData name="Takafumi Kawazoe" userId="1246e2b2-9091-4b74-bd73-7eaa9b36ff96" providerId="ADAL" clId="{F4D30286-3705-4252-8CD2-7AB9FE5E0C38}" dt="2018-02-11T04:50:37.724" v="2570" actId="478"/>
          <ac:cxnSpMkLst>
            <pc:docMk/>
            <pc:sldMk cId="3739988997" sldId="577"/>
            <ac:cxnSpMk id="124" creationId="{FCECC7DB-0681-47E8-90E6-3731ED62E9E1}"/>
          </ac:cxnSpMkLst>
        </pc:cxnChg>
        <pc:cxnChg chg="mod topLvl">
          <ac:chgData name="Takafumi Kawazoe" userId="1246e2b2-9091-4b74-bd73-7eaa9b36ff96" providerId="ADAL" clId="{F4D30286-3705-4252-8CD2-7AB9FE5E0C38}" dt="2018-02-11T04:51:35.147" v="2576" actId="165"/>
          <ac:cxnSpMkLst>
            <pc:docMk/>
            <pc:sldMk cId="3739988997" sldId="577"/>
            <ac:cxnSpMk id="125" creationId="{1F449C6A-8D46-4B83-8D41-2D70CD8C584B}"/>
          </ac:cxnSpMkLst>
        </pc:cxnChg>
        <pc:cxnChg chg="del mod topLvl">
          <ac:chgData name="Takafumi Kawazoe" userId="1246e2b2-9091-4b74-bd73-7eaa9b36ff96" providerId="ADAL" clId="{F4D30286-3705-4252-8CD2-7AB9FE5E0C38}" dt="2018-02-11T04:52:17.972" v="2577" actId="478"/>
          <ac:cxnSpMkLst>
            <pc:docMk/>
            <pc:sldMk cId="3739988997" sldId="577"/>
            <ac:cxnSpMk id="132" creationId="{8C799676-ED96-41A4-9BB9-DB9ECF5DBA71}"/>
          </ac:cxnSpMkLst>
        </pc:cxnChg>
        <pc:cxnChg chg="del mod topLvl">
          <ac:chgData name="Takafumi Kawazoe" userId="1246e2b2-9091-4b74-bd73-7eaa9b36ff96" providerId="ADAL" clId="{F4D30286-3705-4252-8CD2-7AB9FE5E0C38}" dt="2018-02-11T04:52:17.972" v="2577" actId="478"/>
          <ac:cxnSpMkLst>
            <pc:docMk/>
            <pc:sldMk cId="3739988997" sldId="577"/>
            <ac:cxnSpMk id="136" creationId="{EBF8827A-43FC-4BBE-87F3-3F714C93787B}"/>
          </ac:cxnSpMkLst>
        </pc:cxnChg>
        <pc:cxnChg chg="del mod topLvl">
          <ac:chgData name="Takafumi Kawazoe" userId="1246e2b2-9091-4b74-bd73-7eaa9b36ff96" providerId="ADAL" clId="{F4D30286-3705-4252-8CD2-7AB9FE5E0C38}" dt="2018-02-11T04:52:17.972" v="2577" actId="478"/>
          <ac:cxnSpMkLst>
            <pc:docMk/>
            <pc:sldMk cId="3739988997" sldId="577"/>
            <ac:cxnSpMk id="137" creationId="{84FE32E6-03E6-4961-8BEE-8FE9966729BB}"/>
          </ac:cxnSpMkLst>
        </pc:cxnChg>
        <pc:cxnChg chg="del mod topLvl">
          <ac:chgData name="Takafumi Kawazoe" userId="1246e2b2-9091-4b74-bd73-7eaa9b36ff96" providerId="ADAL" clId="{F4D30286-3705-4252-8CD2-7AB9FE5E0C38}" dt="2018-02-11T04:52:17.972" v="2577" actId="478"/>
          <ac:cxnSpMkLst>
            <pc:docMk/>
            <pc:sldMk cId="3739988997" sldId="577"/>
            <ac:cxnSpMk id="138" creationId="{DFEA5130-7C20-405E-BC04-05E042BBB983}"/>
          </ac:cxnSpMkLst>
        </pc:cxnChg>
        <pc:cxnChg chg="del mod topLvl">
          <ac:chgData name="Takafumi Kawazoe" userId="1246e2b2-9091-4b74-bd73-7eaa9b36ff96" providerId="ADAL" clId="{F4D30286-3705-4252-8CD2-7AB9FE5E0C38}" dt="2018-02-11T04:52:17.972" v="2577" actId="478"/>
          <ac:cxnSpMkLst>
            <pc:docMk/>
            <pc:sldMk cId="3739988997" sldId="577"/>
            <ac:cxnSpMk id="139" creationId="{817BAA0B-FAC9-4D8C-B070-058A32E2ADAF}"/>
          </ac:cxnSpMkLst>
        </pc:cxnChg>
        <pc:cxnChg chg="del mod topLvl">
          <ac:chgData name="Takafumi Kawazoe" userId="1246e2b2-9091-4b74-bd73-7eaa9b36ff96" providerId="ADAL" clId="{F4D30286-3705-4252-8CD2-7AB9FE5E0C38}" dt="2018-02-11T04:52:17.972" v="2577" actId="478"/>
          <ac:cxnSpMkLst>
            <pc:docMk/>
            <pc:sldMk cId="3739988997" sldId="577"/>
            <ac:cxnSpMk id="140" creationId="{07316195-2D9D-4A45-AE0B-84D271A2AF91}"/>
          </ac:cxnSpMkLst>
        </pc:cxnChg>
        <pc:cxnChg chg="del mod topLvl">
          <ac:chgData name="Takafumi Kawazoe" userId="1246e2b2-9091-4b74-bd73-7eaa9b36ff96" providerId="ADAL" clId="{F4D30286-3705-4252-8CD2-7AB9FE5E0C38}" dt="2018-02-11T04:52:17.972" v="2577" actId="478"/>
          <ac:cxnSpMkLst>
            <pc:docMk/>
            <pc:sldMk cId="3739988997" sldId="577"/>
            <ac:cxnSpMk id="141" creationId="{E1A04BB0-6B12-4317-959F-47DD96FE173C}"/>
          </ac:cxnSpMkLst>
        </pc:cxnChg>
        <pc:cxnChg chg="del mod topLvl">
          <ac:chgData name="Takafumi Kawazoe" userId="1246e2b2-9091-4b74-bd73-7eaa9b36ff96" providerId="ADAL" clId="{F4D30286-3705-4252-8CD2-7AB9FE5E0C38}" dt="2018-02-11T04:52:17.972" v="2577" actId="478"/>
          <ac:cxnSpMkLst>
            <pc:docMk/>
            <pc:sldMk cId="3739988997" sldId="577"/>
            <ac:cxnSpMk id="146" creationId="{303C55E9-2B7A-4090-A3D0-19C738A843A7}"/>
          </ac:cxnSpMkLst>
        </pc:cxnChg>
        <pc:cxnChg chg="mod ord topLvl">
          <ac:chgData name="Takafumi Kawazoe" userId="1246e2b2-9091-4b74-bd73-7eaa9b36ff96" providerId="ADAL" clId="{F4D30286-3705-4252-8CD2-7AB9FE5E0C38}" dt="2018-02-11T06:15:29.637" v="2753" actId="166"/>
          <ac:cxnSpMkLst>
            <pc:docMk/>
            <pc:sldMk cId="3739988997" sldId="577"/>
            <ac:cxnSpMk id="178" creationId="{E8CDD8F5-51EE-466D-A815-D4B5BAC487C6}"/>
          </ac:cxnSpMkLst>
        </pc:cxnChg>
        <pc:cxnChg chg="add del mod ord topLvl">
          <ac:chgData name="Takafumi Kawazoe" userId="1246e2b2-9091-4b74-bd73-7eaa9b36ff96" providerId="ADAL" clId="{F4D30286-3705-4252-8CD2-7AB9FE5E0C38}" dt="2018-02-11T06:51:39.944" v="2851" actId="1036"/>
          <ac:cxnSpMkLst>
            <pc:docMk/>
            <pc:sldMk cId="3739988997" sldId="577"/>
            <ac:cxnSpMk id="179" creationId="{1DD323A4-18DA-420C-9ECC-E43CB0122F2D}"/>
          </ac:cxnSpMkLst>
        </pc:cxnChg>
        <pc:cxnChg chg="mod topLvl">
          <ac:chgData name="Takafumi Kawazoe" userId="1246e2b2-9091-4b74-bd73-7eaa9b36ff96" providerId="ADAL" clId="{F4D30286-3705-4252-8CD2-7AB9FE5E0C38}" dt="2018-02-11T04:51:35.147" v="2576" actId="165"/>
          <ac:cxnSpMkLst>
            <pc:docMk/>
            <pc:sldMk cId="3739988997" sldId="577"/>
            <ac:cxnSpMk id="180" creationId="{49AAE54A-0C1A-4430-A1E9-D7B3ED17AC4A}"/>
          </ac:cxnSpMkLst>
        </pc:cxnChg>
        <pc:cxnChg chg="mod topLvl">
          <ac:chgData name="Takafumi Kawazoe" userId="1246e2b2-9091-4b74-bd73-7eaa9b36ff96" providerId="ADAL" clId="{F4D30286-3705-4252-8CD2-7AB9FE5E0C38}" dt="2018-02-11T04:51:35.147" v="2576" actId="165"/>
          <ac:cxnSpMkLst>
            <pc:docMk/>
            <pc:sldMk cId="3739988997" sldId="577"/>
            <ac:cxnSpMk id="182" creationId="{CF42AF1E-2593-4998-8A88-083F881A0433}"/>
          </ac:cxnSpMkLst>
        </pc:cxnChg>
        <pc:cxnChg chg="mod topLvl">
          <ac:chgData name="Takafumi Kawazoe" userId="1246e2b2-9091-4b74-bd73-7eaa9b36ff96" providerId="ADAL" clId="{F4D30286-3705-4252-8CD2-7AB9FE5E0C38}" dt="2018-02-11T04:51:35.147" v="2576" actId="165"/>
          <ac:cxnSpMkLst>
            <pc:docMk/>
            <pc:sldMk cId="3739988997" sldId="577"/>
            <ac:cxnSpMk id="183" creationId="{35854E60-9791-45F7-99E4-4315CB358788}"/>
          </ac:cxnSpMkLst>
        </pc:cxnChg>
        <pc:cxnChg chg="mod topLvl">
          <ac:chgData name="Takafumi Kawazoe" userId="1246e2b2-9091-4b74-bd73-7eaa9b36ff96" providerId="ADAL" clId="{F4D30286-3705-4252-8CD2-7AB9FE5E0C38}" dt="2018-02-11T04:51:35.147" v="2576" actId="165"/>
          <ac:cxnSpMkLst>
            <pc:docMk/>
            <pc:sldMk cId="3739988997" sldId="577"/>
            <ac:cxnSpMk id="184" creationId="{B1AFF932-DFE5-48B3-857D-6945C02DB45A}"/>
          </ac:cxnSpMkLst>
        </pc:cxnChg>
        <pc:cxnChg chg="mod topLvl">
          <ac:chgData name="Takafumi Kawazoe" userId="1246e2b2-9091-4b74-bd73-7eaa9b36ff96" providerId="ADAL" clId="{F4D30286-3705-4252-8CD2-7AB9FE5E0C38}" dt="2018-02-11T04:51:35.147" v="2576" actId="165"/>
          <ac:cxnSpMkLst>
            <pc:docMk/>
            <pc:sldMk cId="3739988997" sldId="577"/>
            <ac:cxnSpMk id="185" creationId="{6E3B8BBD-DB88-4511-B00C-64AC31E3691D}"/>
          </ac:cxnSpMkLst>
        </pc:cxnChg>
        <pc:cxnChg chg="mod topLvl">
          <ac:chgData name="Takafumi Kawazoe" userId="1246e2b2-9091-4b74-bd73-7eaa9b36ff96" providerId="ADAL" clId="{F4D30286-3705-4252-8CD2-7AB9FE5E0C38}" dt="2018-02-11T04:51:35.147" v="2576" actId="165"/>
          <ac:cxnSpMkLst>
            <pc:docMk/>
            <pc:sldMk cId="3739988997" sldId="577"/>
            <ac:cxnSpMk id="186" creationId="{2E12C48A-4094-45B6-A707-1E5C6B4351C5}"/>
          </ac:cxnSpMkLst>
        </pc:cxnChg>
        <pc:cxnChg chg="mod topLvl">
          <ac:chgData name="Takafumi Kawazoe" userId="1246e2b2-9091-4b74-bd73-7eaa9b36ff96" providerId="ADAL" clId="{F4D30286-3705-4252-8CD2-7AB9FE5E0C38}" dt="2018-02-11T04:51:35.147" v="2576" actId="165"/>
          <ac:cxnSpMkLst>
            <pc:docMk/>
            <pc:sldMk cId="3739988997" sldId="577"/>
            <ac:cxnSpMk id="187" creationId="{1D681991-6932-48C4-B854-0C008DA1F5FF}"/>
          </ac:cxnSpMkLst>
        </pc:cxnChg>
        <pc:cxnChg chg="add del mod">
          <ac:chgData name="Takafumi Kawazoe" userId="1246e2b2-9091-4b74-bd73-7eaa9b36ff96" providerId="ADAL" clId="{F4D30286-3705-4252-8CD2-7AB9FE5E0C38}" dt="2018-02-11T06:57:57.438" v="2872" actId="478"/>
          <ac:cxnSpMkLst>
            <pc:docMk/>
            <pc:sldMk cId="3739988997" sldId="577"/>
            <ac:cxnSpMk id="192" creationId="{B35F83A3-2457-49AC-AABE-F68C87DC1EBF}"/>
          </ac:cxnSpMkLst>
        </pc:cxnChg>
        <pc:cxnChg chg="add del mod">
          <ac:chgData name="Takafumi Kawazoe" userId="1246e2b2-9091-4b74-bd73-7eaa9b36ff96" providerId="ADAL" clId="{F4D30286-3705-4252-8CD2-7AB9FE5E0C38}" dt="2018-02-11T06:58:00.048" v="2873" actId="478"/>
          <ac:cxnSpMkLst>
            <pc:docMk/>
            <pc:sldMk cId="3739988997" sldId="577"/>
            <ac:cxnSpMk id="195" creationId="{3E162994-FB80-4264-A99F-1A8E040E855B}"/>
          </ac:cxnSpMkLst>
        </pc:cxnChg>
        <pc:cxnChg chg="add del mod">
          <ac:chgData name="Takafumi Kawazoe" userId="1246e2b2-9091-4b74-bd73-7eaa9b36ff96" providerId="ADAL" clId="{F4D30286-3705-4252-8CD2-7AB9FE5E0C38}" dt="2018-02-11T05:02:18.948" v="2651" actId="478"/>
          <ac:cxnSpMkLst>
            <pc:docMk/>
            <pc:sldMk cId="3739988997" sldId="577"/>
            <ac:cxnSpMk id="198" creationId="{9EEB6351-7525-4FD6-9B08-E4D40B8BF78A}"/>
          </ac:cxnSpMkLst>
        </pc:cxnChg>
        <pc:cxnChg chg="add del mod">
          <ac:chgData name="Takafumi Kawazoe" userId="1246e2b2-9091-4b74-bd73-7eaa9b36ff96" providerId="ADAL" clId="{F4D30286-3705-4252-8CD2-7AB9FE5E0C38}" dt="2018-02-11T06:27:34.961" v="2825" actId="478"/>
          <ac:cxnSpMkLst>
            <pc:docMk/>
            <pc:sldMk cId="3739988997" sldId="577"/>
            <ac:cxnSpMk id="199" creationId="{94ECB625-87B7-4E66-8E0C-3AEC9D13FD57}"/>
          </ac:cxnSpMkLst>
        </pc:cxnChg>
        <pc:cxnChg chg="add mod">
          <ac:chgData name="Takafumi Kawazoe" userId="1246e2b2-9091-4b74-bd73-7eaa9b36ff96" providerId="ADAL" clId="{F4D30286-3705-4252-8CD2-7AB9FE5E0C38}" dt="2018-02-11T06:52:26.636" v="2864" actId="1076"/>
          <ac:cxnSpMkLst>
            <pc:docMk/>
            <pc:sldMk cId="3739988997" sldId="577"/>
            <ac:cxnSpMk id="200" creationId="{1B4132AA-354B-48CF-9185-32CCC4E38170}"/>
          </ac:cxnSpMkLst>
        </pc:cxnChg>
        <pc:cxnChg chg="add del mod">
          <ac:chgData name="Takafumi Kawazoe" userId="1246e2b2-9091-4b74-bd73-7eaa9b36ff96" providerId="ADAL" clId="{F4D30286-3705-4252-8CD2-7AB9FE5E0C38}" dt="2018-02-11T05:03:25.208" v="2654" actId="478"/>
          <ac:cxnSpMkLst>
            <pc:docMk/>
            <pc:sldMk cId="3739988997" sldId="577"/>
            <ac:cxnSpMk id="201" creationId="{78B39FA6-2478-4219-B29D-1CFAB47F1110}"/>
          </ac:cxnSpMkLst>
        </pc:cxnChg>
        <pc:cxnChg chg="add del mod">
          <ac:chgData name="Takafumi Kawazoe" userId="1246e2b2-9091-4b74-bd73-7eaa9b36ff96" providerId="ADAL" clId="{F4D30286-3705-4252-8CD2-7AB9FE5E0C38}" dt="2018-02-11T06:27:26.288" v="2823" actId="478"/>
          <ac:cxnSpMkLst>
            <pc:docMk/>
            <pc:sldMk cId="3739988997" sldId="577"/>
            <ac:cxnSpMk id="202" creationId="{727A20B3-E9CE-4B40-A641-C27DC71EA324}"/>
          </ac:cxnSpMkLst>
        </pc:cxnChg>
        <pc:cxnChg chg="add del mod">
          <ac:chgData name="Takafumi Kawazoe" userId="1246e2b2-9091-4b74-bd73-7eaa9b36ff96" providerId="ADAL" clId="{F4D30286-3705-4252-8CD2-7AB9FE5E0C38}" dt="2018-02-11T06:50:49.314" v="2837" actId="478"/>
          <ac:cxnSpMkLst>
            <pc:docMk/>
            <pc:sldMk cId="3739988997" sldId="577"/>
            <ac:cxnSpMk id="203" creationId="{39684028-B238-46D2-8126-035152E77C04}"/>
          </ac:cxnSpMkLst>
        </pc:cxnChg>
        <pc:cxnChg chg="add">
          <ac:chgData name="Takafumi Kawazoe" userId="1246e2b2-9091-4b74-bd73-7eaa9b36ff96" providerId="ADAL" clId="{F4D30286-3705-4252-8CD2-7AB9FE5E0C38}" dt="2018-02-11T05:06:34.415" v="2709" actId="1076"/>
          <ac:cxnSpMkLst>
            <pc:docMk/>
            <pc:sldMk cId="3739988997" sldId="577"/>
            <ac:cxnSpMk id="204" creationId="{49A89FE9-4B78-46FE-A584-0274AEDCF361}"/>
          </ac:cxnSpMkLst>
        </pc:cxnChg>
        <pc:cxnChg chg="add">
          <ac:chgData name="Takafumi Kawazoe" userId="1246e2b2-9091-4b74-bd73-7eaa9b36ff96" providerId="ADAL" clId="{F4D30286-3705-4252-8CD2-7AB9FE5E0C38}" dt="2018-02-11T05:06:34.415" v="2709" actId="1076"/>
          <ac:cxnSpMkLst>
            <pc:docMk/>
            <pc:sldMk cId="3739988997" sldId="577"/>
            <ac:cxnSpMk id="205" creationId="{8A8C8083-0E44-4464-B4D1-945DD4DE10E4}"/>
          </ac:cxnSpMkLst>
        </pc:cxnChg>
        <pc:cxnChg chg="add">
          <ac:chgData name="Takafumi Kawazoe" userId="1246e2b2-9091-4b74-bd73-7eaa9b36ff96" providerId="ADAL" clId="{F4D30286-3705-4252-8CD2-7AB9FE5E0C38}" dt="2018-02-11T05:06:34.415" v="2709" actId="1076"/>
          <ac:cxnSpMkLst>
            <pc:docMk/>
            <pc:sldMk cId="3739988997" sldId="577"/>
            <ac:cxnSpMk id="206" creationId="{BB8F0979-DB6B-4EC2-8FC4-F452C2EE94CB}"/>
          </ac:cxnSpMkLst>
        </pc:cxnChg>
        <pc:cxnChg chg="add">
          <ac:chgData name="Takafumi Kawazoe" userId="1246e2b2-9091-4b74-bd73-7eaa9b36ff96" providerId="ADAL" clId="{F4D30286-3705-4252-8CD2-7AB9FE5E0C38}" dt="2018-02-11T05:06:34.415" v="2709" actId="1076"/>
          <ac:cxnSpMkLst>
            <pc:docMk/>
            <pc:sldMk cId="3739988997" sldId="577"/>
            <ac:cxnSpMk id="210" creationId="{088A2B5A-5869-452E-9A0F-EFB8B879A345}"/>
          </ac:cxnSpMkLst>
        </pc:cxnChg>
      </pc:sldChg>
      <pc:sldChg chg="modSp add">
        <pc:chgData name="Takafumi Kawazoe" userId="1246e2b2-9091-4b74-bd73-7eaa9b36ff96" providerId="ADAL" clId="{F4D30286-3705-4252-8CD2-7AB9FE5E0C38}" dt="2018-02-11T14:51:17.638" v="4761" actId="20577"/>
        <pc:sldMkLst>
          <pc:docMk/>
          <pc:sldMk cId="691897096" sldId="578"/>
        </pc:sldMkLst>
        <pc:spChg chg="mod">
          <ac:chgData name="Takafumi Kawazoe" userId="1246e2b2-9091-4b74-bd73-7eaa9b36ff96" providerId="ADAL" clId="{F4D30286-3705-4252-8CD2-7AB9FE5E0C38}" dt="2018-02-11T14:51:17.638" v="4761" actId="20577"/>
          <ac:spMkLst>
            <pc:docMk/>
            <pc:sldMk cId="691897096" sldId="578"/>
            <ac:spMk id="2" creationId="{9DBC1E5C-100C-48C3-8B64-244C177EBE9A}"/>
          </ac:spMkLst>
        </pc:spChg>
      </pc:sldChg>
      <pc:sldChg chg="modSp add">
        <pc:chgData name="Takafumi Kawazoe" userId="1246e2b2-9091-4b74-bd73-7eaa9b36ff96" providerId="ADAL" clId="{F4D30286-3705-4252-8CD2-7AB9FE5E0C38}" dt="2018-02-11T08:27:44.528" v="3519" actId="1076"/>
        <pc:sldMkLst>
          <pc:docMk/>
          <pc:sldMk cId="3427928495" sldId="579"/>
        </pc:sldMkLst>
        <pc:spChg chg="ord">
          <ac:chgData name="Takafumi Kawazoe" userId="1246e2b2-9091-4b74-bd73-7eaa9b36ff96" providerId="ADAL" clId="{F4D30286-3705-4252-8CD2-7AB9FE5E0C38}" dt="2018-02-11T08:18:40.784" v="3440" actId="166"/>
          <ac:spMkLst>
            <pc:docMk/>
            <pc:sldMk cId="3427928495" sldId="579"/>
            <ac:spMk id="57" creationId="{00000000-0000-0000-0000-000000000000}"/>
          </ac:spMkLst>
        </pc:spChg>
        <pc:spChg chg="ord">
          <ac:chgData name="Takafumi Kawazoe" userId="1246e2b2-9091-4b74-bd73-7eaa9b36ff96" providerId="ADAL" clId="{F4D30286-3705-4252-8CD2-7AB9FE5E0C38}" dt="2018-02-11T08:18:40.784" v="3440" actId="166"/>
          <ac:spMkLst>
            <pc:docMk/>
            <pc:sldMk cId="3427928495" sldId="579"/>
            <ac:spMk id="68" creationId="{00000000-0000-0000-0000-000000000000}"/>
          </ac:spMkLst>
        </pc:spChg>
        <pc:spChg chg="ord">
          <ac:chgData name="Takafumi Kawazoe" userId="1246e2b2-9091-4b74-bd73-7eaa9b36ff96" providerId="ADAL" clId="{F4D30286-3705-4252-8CD2-7AB9FE5E0C38}" dt="2018-02-11T08:18:40.784" v="3440" actId="166"/>
          <ac:spMkLst>
            <pc:docMk/>
            <pc:sldMk cId="3427928495" sldId="579"/>
            <ac:spMk id="77" creationId="{00000000-0000-0000-0000-000000000000}"/>
          </ac:spMkLst>
        </pc:spChg>
        <pc:spChg chg="ord">
          <ac:chgData name="Takafumi Kawazoe" userId="1246e2b2-9091-4b74-bd73-7eaa9b36ff96" providerId="ADAL" clId="{F4D30286-3705-4252-8CD2-7AB9FE5E0C38}" dt="2018-02-11T08:18:40.784" v="3440" actId="166"/>
          <ac:spMkLst>
            <pc:docMk/>
            <pc:sldMk cId="3427928495" sldId="579"/>
            <ac:spMk id="80" creationId="{00000000-0000-0000-0000-000000000000}"/>
          </ac:spMkLst>
        </pc:spChg>
        <pc:spChg chg="ord">
          <ac:chgData name="Takafumi Kawazoe" userId="1246e2b2-9091-4b74-bd73-7eaa9b36ff96" providerId="ADAL" clId="{F4D30286-3705-4252-8CD2-7AB9FE5E0C38}" dt="2018-02-11T08:18:40.784" v="3440" actId="166"/>
          <ac:spMkLst>
            <pc:docMk/>
            <pc:sldMk cId="3427928495" sldId="579"/>
            <ac:spMk id="87" creationId="{00000000-0000-0000-0000-000000000000}"/>
          </ac:spMkLst>
        </pc:spChg>
        <pc:spChg chg="mod">
          <ac:chgData name="Takafumi Kawazoe" userId="1246e2b2-9091-4b74-bd73-7eaa9b36ff96" providerId="ADAL" clId="{F4D30286-3705-4252-8CD2-7AB9FE5E0C38}" dt="2018-02-11T08:27:44.528" v="3519" actId="1076"/>
          <ac:spMkLst>
            <pc:docMk/>
            <pc:sldMk cId="3427928495" sldId="579"/>
            <ac:spMk id="89" creationId="{77A95E65-A6E1-4ED0-B169-AA0F617591A3}"/>
          </ac:spMkLst>
        </pc:spChg>
        <pc:spChg chg="ord">
          <ac:chgData name="Takafumi Kawazoe" userId="1246e2b2-9091-4b74-bd73-7eaa9b36ff96" providerId="ADAL" clId="{F4D30286-3705-4252-8CD2-7AB9FE5E0C38}" dt="2018-02-11T08:18:26.705" v="3439" actId="166"/>
          <ac:spMkLst>
            <pc:docMk/>
            <pc:sldMk cId="3427928495" sldId="579"/>
            <ac:spMk id="90" creationId="{00000000-0000-0000-0000-000000000000}"/>
          </ac:spMkLst>
        </pc:spChg>
        <pc:spChg chg="ord">
          <ac:chgData name="Takafumi Kawazoe" userId="1246e2b2-9091-4b74-bd73-7eaa9b36ff96" providerId="ADAL" clId="{F4D30286-3705-4252-8CD2-7AB9FE5E0C38}" dt="2018-02-11T08:18:40.784" v="3440" actId="166"/>
          <ac:spMkLst>
            <pc:docMk/>
            <pc:sldMk cId="3427928495" sldId="579"/>
            <ac:spMk id="97" creationId="{00000000-0000-0000-0000-000000000000}"/>
          </ac:spMkLst>
        </pc:spChg>
        <pc:spChg chg="mod ord">
          <ac:chgData name="Takafumi Kawazoe" userId="1246e2b2-9091-4b74-bd73-7eaa9b36ff96" providerId="ADAL" clId="{F4D30286-3705-4252-8CD2-7AB9FE5E0C38}" dt="2018-02-11T08:27:01.492" v="3511" actId="14100"/>
          <ac:spMkLst>
            <pc:docMk/>
            <pc:sldMk cId="3427928495" sldId="579"/>
            <ac:spMk id="109" creationId="{5DF7FC05-CAAF-4BCA-8C53-B832EAE9A5C7}"/>
          </ac:spMkLst>
        </pc:spChg>
      </pc:sldChg>
      <pc:sldChg chg="add del ord">
        <pc:chgData name="Takafumi Kawazoe" userId="1246e2b2-9091-4b74-bd73-7eaa9b36ff96" providerId="ADAL" clId="{F4D30286-3705-4252-8CD2-7AB9FE5E0C38}" dt="2018-02-11T09:08:47.086" v="3774" actId="2696"/>
        <pc:sldMkLst>
          <pc:docMk/>
          <pc:sldMk cId="3023018936" sldId="580"/>
        </pc:sldMkLst>
      </pc:sldChg>
      <pc:sldChg chg="add del">
        <pc:chgData name="Takafumi Kawazoe" userId="1246e2b2-9091-4b74-bd73-7eaa9b36ff96" providerId="ADAL" clId="{F4D30286-3705-4252-8CD2-7AB9FE5E0C38}" dt="2018-02-11T10:01:49.107" v="3866" actId="2696"/>
        <pc:sldMkLst>
          <pc:docMk/>
          <pc:sldMk cId="1634217458" sldId="581"/>
        </pc:sldMkLst>
      </pc:sldChg>
      <pc:sldChg chg="add del">
        <pc:chgData name="Takafumi Kawazoe" userId="1246e2b2-9091-4b74-bd73-7eaa9b36ff96" providerId="ADAL" clId="{F4D30286-3705-4252-8CD2-7AB9FE5E0C38}" dt="2018-02-11T08:06:47.768" v="3331" actId="208"/>
        <pc:sldMkLst>
          <pc:docMk/>
          <pc:sldMk cId="285449847" sldId="582"/>
        </pc:sldMkLst>
      </pc:sldChg>
      <pc:sldChg chg="add del">
        <pc:chgData name="Takafumi Kawazoe" userId="1246e2b2-9091-4b74-bd73-7eaa9b36ff96" providerId="ADAL" clId="{F4D30286-3705-4252-8CD2-7AB9FE5E0C38}" dt="2018-02-11T08:09:09.423" v="3350" actId="2696"/>
        <pc:sldMkLst>
          <pc:docMk/>
          <pc:sldMk cId="2430417122" sldId="582"/>
        </pc:sldMkLst>
      </pc:sldChg>
      <pc:sldChg chg="addSp delSp modSp add del">
        <pc:chgData name="Takafumi Kawazoe" userId="1246e2b2-9091-4b74-bd73-7eaa9b36ff96" providerId="ADAL" clId="{F4D30286-3705-4252-8CD2-7AB9FE5E0C38}" dt="2018-02-11T10:01:47.373" v="3865" actId="2696"/>
        <pc:sldMkLst>
          <pc:docMk/>
          <pc:sldMk cId="4089468523" sldId="582"/>
        </pc:sldMkLst>
        <pc:graphicFrameChg chg="del">
          <ac:chgData name="Takafumi Kawazoe" userId="1246e2b2-9091-4b74-bd73-7eaa9b36ff96" providerId="ADAL" clId="{F4D30286-3705-4252-8CD2-7AB9FE5E0C38}" dt="2018-02-11T08:10:01.991" v="3352" actId="478"/>
          <ac:graphicFrameMkLst>
            <pc:docMk/>
            <pc:sldMk cId="4089468523" sldId="582"/>
            <ac:graphicFrameMk id="4" creationId="{00000000-0000-0000-0000-000000000000}"/>
          </ac:graphicFrameMkLst>
        </pc:graphicFrameChg>
        <pc:graphicFrameChg chg="add modGraphic">
          <ac:chgData name="Takafumi Kawazoe" userId="1246e2b2-9091-4b74-bd73-7eaa9b36ff96" providerId="ADAL" clId="{F4D30286-3705-4252-8CD2-7AB9FE5E0C38}" dt="2018-02-11T08:10:18.884" v="3401" actId="20577"/>
          <ac:graphicFrameMkLst>
            <pc:docMk/>
            <pc:sldMk cId="4089468523" sldId="582"/>
            <ac:graphicFrameMk id="10" creationId="{14E0EF8A-072C-4838-9FD2-09A22C30E015}"/>
          </ac:graphicFrameMkLst>
        </pc:graphicFrameChg>
      </pc:sldChg>
      <pc:sldChg chg="modSp add">
        <pc:chgData name="Takafumi Kawazoe" userId="1246e2b2-9091-4b74-bd73-7eaa9b36ff96" providerId="ADAL" clId="{F4D30286-3705-4252-8CD2-7AB9FE5E0C38}" dt="2018-02-11T12:52:22.914" v="3927" actId="20577"/>
        <pc:sldMkLst>
          <pc:docMk/>
          <pc:sldMk cId="1442921403" sldId="583"/>
        </pc:sldMkLst>
        <pc:spChg chg="mod">
          <ac:chgData name="Takafumi Kawazoe" userId="1246e2b2-9091-4b74-bd73-7eaa9b36ff96" providerId="ADAL" clId="{F4D30286-3705-4252-8CD2-7AB9FE5E0C38}" dt="2018-02-11T09:59:43.948" v="3848" actId="1076"/>
          <ac:spMkLst>
            <pc:docMk/>
            <pc:sldMk cId="1442921403" sldId="583"/>
            <ac:spMk id="2" creationId="{599B6789-C672-4185-A02D-48C4EE230859}"/>
          </ac:spMkLst>
        </pc:spChg>
        <pc:spChg chg="mod">
          <ac:chgData name="Takafumi Kawazoe" userId="1246e2b2-9091-4b74-bd73-7eaa9b36ff96" providerId="ADAL" clId="{F4D30286-3705-4252-8CD2-7AB9FE5E0C38}" dt="2018-02-11T09:18:17.300" v="3837" actId="6549"/>
          <ac:spMkLst>
            <pc:docMk/>
            <pc:sldMk cId="1442921403" sldId="583"/>
            <ac:spMk id="6" creationId="{00000000-0000-0000-0000-000000000000}"/>
          </ac:spMkLst>
        </pc:spChg>
        <pc:spChg chg="mod">
          <ac:chgData name="Takafumi Kawazoe" userId="1246e2b2-9091-4b74-bd73-7eaa9b36ff96" providerId="ADAL" clId="{F4D30286-3705-4252-8CD2-7AB9FE5E0C38}" dt="2018-02-11T12:52:22.914" v="3927" actId="20577"/>
          <ac:spMkLst>
            <pc:docMk/>
            <pc:sldMk cId="1442921403" sldId="583"/>
            <ac:spMk id="8" creationId="{70007382-EFD9-4DA9-A7B9-EA134D22C530}"/>
          </ac:spMkLst>
        </pc:spChg>
        <pc:graphicFrameChg chg="modGraphic">
          <ac:chgData name="Takafumi Kawazoe" userId="1246e2b2-9091-4b74-bd73-7eaa9b36ff96" providerId="ADAL" clId="{F4D30286-3705-4252-8CD2-7AB9FE5E0C38}" dt="2018-02-11T09:18:03.736" v="3818" actId="20577"/>
          <ac:graphicFrameMkLst>
            <pc:docMk/>
            <pc:sldMk cId="1442921403" sldId="583"/>
            <ac:graphicFrameMk id="11" creationId="{B3F68983-8A6E-45AE-9524-D7C7E343E6C1}"/>
          </ac:graphicFrameMkLst>
        </pc:graphicFrameChg>
      </pc:sldChg>
      <pc:sldChg chg="addSp delSp modSp add ord">
        <pc:chgData name="Takafumi Kawazoe" userId="1246e2b2-9091-4b74-bd73-7eaa9b36ff96" providerId="ADAL" clId="{F4D30286-3705-4252-8CD2-7AB9FE5E0C38}" dt="2018-02-11T14:03:40.033" v="4702" actId="13926"/>
        <pc:sldMkLst>
          <pc:docMk/>
          <pc:sldMk cId="1332988927" sldId="584"/>
        </pc:sldMkLst>
        <pc:spChg chg="mod">
          <ac:chgData name="Takafumi Kawazoe" userId="1246e2b2-9091-4b74-bd73-7eaa9b36ff96" providerId="ADAL" clId="{F4D30286-3705-4252-8CD2-7AB9FE5E0C38}" dt="2018-02-11T13:45:07.079" v="4511" actId="13926"/>
          <ac:spMkLst>
            <pc:docMk/>
            <pc:sldMk cId="1332988927" sldId="584"/>
            <ac:spMk id="2" creationId="{00000000-0000-0000-0000-000000000000}"/>
          </ac:spMkLst>
        </pc:spChg>
        <pc:spChg chg="mod">
          <ac:chgData name="Takafumi Kawazoe" userId="1246e2b2-9091-4b74-bd73-7eaa9b36ff96" providerId="ADAL" clId="{F4D30286-3705-4252-8CD2-7AB9FE5E0C38}" dt="2018-02-11T14:02:07.142" v="4672" actId="13926"/>
          <ac:spMkLst>
            <pc:docMk/>
            <pc:sldMk cId="1332988927" sldId="584"/>
            <ac:spMk id="32" creationId="{3336E9D6-3718-4D66-8936-1A3D726C4C2C}"/>
          </ac:spMkLst>
        </pc:spChg>
        <pc:spChg chg="mod">
          <ac:chgData name="Takafumi Kawazoe" userId="1246e2b2-9091-4b74-bd73-7eaa9b36ff96" providerId="ADAL" clId="{F4D30286-3705-4252-8CD2-7AB9FE5E0C38}" dt="2018-02-11T14:01:57.279" v="4671" actId="113"/>
          <ac:spMkLst>
            <pc:docMk/>
            <pc:sldMk cId="1332988927" sldId="584"/>
            <ac:spMk id="33" creationId="{883F2545-ED88-4E62-9FD0-660BD9FAB0A0}"/>
          </ac:spMkLst>
        </pc:spChg>
        <pc:spChg chg="mod">
          <ac:chgData name="Takafumi Kawazoe" userId="1246e2b2-9091-4b74-bd73-7eaa9b36ff96" providerId="ADAL" clId="{F4D30286-3705-4252-8CD2-7AB9FE5E0C38}" dt="2018-02-11T14:02:44.199" v="4681" actId="113"/>
          <ac:spMkLst>
            <pc:docMk/>
            <pc:sldMk cId="1332988927" sldId="584"/>
            <ac:spMk id="34" creationId="{5D732641-5939-45D7-B8E0-25EDF6770F16}"/>
          </ac:spMkLst>
        </pc:spChg>
        <pc:spChg chg="mod">
          <ac:chgData name="Takafumi Kawazoe" userId="1246e2b2-9091-4b74-bd73-7eaa9b36ff96" providerId="ADAL" clId="{F4D30286-3705-4252-8CD2-7AB9FE5E0C38}" dt="2018-02-11T14:01:32.166" v="4665" actId="13926"/>
          <ac:spMkLst>
            <pc:docMk/>
            <pc:sldMk cId="1332988927" sldId="584"/>
            <ac:spMk id="37" creationId="{BDDE1088-BBEE-490D-86F1-7A2E32AED963}"/>
          </ac:spMkLst>
        </pc:spChg>
        <pc:spChg chg="mod">
          <ac:chgData name="Takafumi Kawazoe" userId="1246e2b2-9091-4b74-bd73-7eaa9b36ff96" providerId="ADAL" clId="{F4D30286-3705-4252-8CD2-7AB9FE5E0C38}" dt="2018-02-11T14:02:10.461" v="4673" actId="13926"/>
          <ac:spMkLst>
            <pc:docMk/>
            <pc:sldMk cId="1332988927" sldId="584"/>
            <ac:spMk id="57" creationId="{BCF0D160-1E6B-4DAD-B80E-D9C74B59DF76}"/>
          </ac:spMkLst>
        </pc:spChg>
        <pc:spChg chg="mod">
          <ac:chgData name="Takafumi Kawazoe" userId="1246e2b2-9091-4b74-bd73-7eaa9b36ff96" providerId="ADAL" clId="{F4D30286-3705-4252-8CD2-7AB9FE5E0C38}" dt="2018-02-11T14:02:14.010" v="4674" actId="13926"/>
          <ac:spMkLst>
            <pc:docMk/>
            <pc:sldMk cId="1332988927" sldId="584"/>
            <ac:spMk id="59" creationId="{46FDD778-92F2-4124-BB47-57809B6DF2B6}"/>
          </ac:spMkLst>
        </pc:spChg>
        <pc:spChg chg="mod">
          <ac:chgData name="Takafumi Kawazoe" userId="1246e2b2-9091-4b74-bd73-7eaa9b36ff96" providerId="ADAL" clId="{F4D30286-3705-4252-8CD2-7AB9FE5E0C38}" dt="2018-02-11T14:02:17.545" v="4675" actId="13926"/>
          <ac:spMkLst>
            <pc:docMk/>
            <pc:sldMk cId="1332988927" sldId="584"/>
            <ac:spMk id="61" creationId="{0688C5F8-EE46-44AB-BA00-B269720B3B6A}"/>
          </ac:spMkLst>
        </pc:spChg>
        <pc:spChg chg="mod">
          <ac:chgData name="Takafumi Kawazoe" userId="1246e2b2-9091-4b74-bd73-7eaa9b36ff96" providerId="ADAL" clId="{F4D30286-3705-4252-8CD2-7AB9FE5E0C38}" dt="2018-02-11T14:02:20.543" v="4676" actId="13926"/>
          <ac:spMkLst>
            <pc:docMk/>
            <pc:sldMk cId="1332988927" sldId="584"/>
            <ac:spMk id="62" creationId="{C043F549-753D-4839-B475-5CB9072974D3}"/>
          </ac:spMkLst>
        </pc:spChg>
        <pc:spChg chg="mod">
          <ac:chgData name="Takafumi Kawazoe" userId="1246e2b2-9091-4b74-bd73-7eaa9b36ff96" providerId="ADAL" clId="{F4D30286-3705-4252-8CD2-7AB9FE5E0C38}" dt="2018-02-11T14:02:27.240" v="4677" actId="13926"/>
          <ac:spMkLst>
            <pc:docMk/>
            <pc:sldMk cId="1332988927" sldId="584"/>
            <ac:spMk id="63" creationId="{B02DE070-AAF7-44B8-840E-A64CB9618BEF}"/>
          </ac:spMkLst>
        </pc:spChg>
        <pc:spChg chg="mod">
          <ac:chgData name="Takafumi Kawazoe" userId="1246e2b2-9091-4b74-bd73-7eaa9b36ff96" providerId="ADAL" clId="{F4D30286-3705-4252-8CD2-7AB9FE5E0C38}" dt="2018-02-11T14:02:30.358" v="4678" actId="13926"/>
          <ac:spMkLst>
            <pc:docMk/>
            <pc:sldMk cId="1332988927" sldId="584"/>
            <ac:spMk id="64" creationId="{DC65EBC9-3AC6-4A1F-960A-F273BB9B38C1}"/>
          </ac:spMkLst>
        </pc:spChg>
        <pc:spChg chg="mod">
          <ac:chgData name="Takafumi Kawazoe" userId="1246e2b2-9091-4b74-bd73-7eaa9b36ff96" providerId="ADAL" clId="{F4D30286-3705-4252-8CD2-7AB9FE5E0C38}" dt="2018-02-11T14:02:55.723" v="4684" actId="113"/>
          <ac:spMkLst>
            <pc:docMk/>
            <pc:sldMk cId="1332988927" sldId="584"/>
            <ac:spMk id="65" creationId="{D7FB09EB-A6BB-4102-BBF8-927324583E90}"/>
          </ac:spMkLst>
        </pc:spChg>
        <pc:spChg chg="mod">
          <ac:chgData name="Takafumi Kawazoe" userId="1246e2b2-9091-4b74-bd73-7eaa9b36ff96" providerId="ADAL" clId="{F4D30286-3705-4252-8CD2-7AB9FE5E0C38}" dt="2018-02-11T14:03:01.361" v="4687" actId="13926"/>
          <ac:spMkLst>
            <pc:docMk/>
            <pc:sldMk cId="1332988927" sldId="584"/>
            <ac:spMk id="68" creationId="{381196CC-334A-4567-A91A-2B9B84293076}"/>
          </ac:spMkLst>
        </pc:spChg>
        <pc:spChg chg="mod">
          <ac:chgData name="Takafumi Kawazoe" userId="1246e2b2-9091-4b74-bd73-7eaa9b36ff96" providerId="ADAL" clId="{F4D30286-3705-4252-8CD2-7AB9FE5E0C38}" dt="2018-02-11T14:03:06.820" v="4690" actId="13926"/>
          <ac:spMkLst>
            <pc:docMk/>
            <pc:sldMk cId="1332988927" sldId="584"/>
            <ac:spMk id="69" creationId="{0B25C6AE-E337-4F7F-A0B0-468F43016277}"/>
          </ac:spMkLst>
        </pc:spChg>
        <pc:spChg chg="mod">
          <ac:chgData name="Takafumi Kawazoe" userId="1246e2b2-9091-4b74-bd73-7eaa9b36ff96" providerId="ADAL" clId="{F4D30286-3705-4252-8CD2-7AB9FE5E0C38}" dt="2018-02-11T14:03:16.305" v="4693" actId="13926"/>
          <ac:spMkLst>
            <pc:docMk/>
            <pc:sldMk cId="1332988927" sldId="584"/>
            <ac:spMk id="70" creationId="{D628806E-9F2A-4E02-B613-54E380A20BCD}"/>
          </ac:spMkLst>
        </pc:spChg>
        <pc:spChg chg="mod">
          <ac:chgData name="Takafumi Kawazoe" userId="1246e2b2-9091-4b74-bd73-7eaa9b36ff96" providerId="ADAL" clId="{F4D30286-3705-4252-8CD2-7AB9FE5E0C38}" dt="2018-02-11T14:03:26.515" v="4696" actId="13926"/>
          <ac:spMkLst>
            <pc:docMk/>
            <pc:sldMk cId="1332988927" sldId="584"/>
            <ac:spMk id="71" creationId="{4B8C0E67-4FE0-43DF-BDA4-A5CC1982A496}"/>
          </ac:spMkLst>
        </pc:spChg>
        <pc:spChg chg="mod">
          <ac:chgData name="Takafumi Kawazoe" userId="1246e2b2-9091-4b74-bd73-7eaa9b36ff96" providerId="ADAL" clId="{F4D30286-3705-4252-8CD2-7AB9FE5E0C38}" dt="2018-02-11T14:03:34.127" v="4699" actId="13926"/>
          <ac:spMkLst>
            <pc:docMk/>
            <pc:sldMk cId="1332988927" sldId="584"/>
            <ac:spMk id="72" creationId="{85615EFC-1CE4-4142-88AE-9AA62C4B1B5B}"/>
          </ac:spMkLst>
        </pc:spChg>
        <pc:spChg chg="mod">
          <ac:chgData name="Takafumi Kawazoe" userId="1246e2b2-9091-4b74-bd73-7eaa9b36ff96" providerId="ADAL" clId="{F4D30286-3705-4252-8CD2-7AB9FE5E0C38}" dt="2018-02-11T14:03:40.033" v="4702" actId="13926"/>
          <ac:spMkLst>
            <pc:docMk/>
            <pc:sldMk cId="1332988927" sldId="584"/>
            <ac:spMk id="73" creationId="{3C3A9F12-6E4B-43A4-995B-56B4891EA647}"/>
          </ac:spMkLst>
        </pc:spChg>
        <pc:spChg chg="mod">
          <ac:chgData name="Takafumi Kawazoe" userId="1246e2b2-9091-4b74-bd73-7eaa9b36ff96" providerId="ADAL" clId="{F4D30286-3705-4252-8CD2-7AB9FE5E0C38}" dt="2018-02-11T14:01:47.497" v="4668" actId="113"/>
          <ac:spMkLst>
            <pc:docMk/>
            <pc:sldMk cId="1332988927" sldId="584"/>
            <ac:spMk id="107" creationId="{4BBCCDCE-0B90-49C4-8E3E-C7385BF33373}"/>
          </ac:spMkLst>
        </pc:spChg>
        <pc:spChg chg="mod">
          <ac:chgData name="Takafumi Kawazoe" userId="1246e2b2-9091-4b74-bd73-7eaa9b36ff96" providerId="ADAL" clId="{F4D30286-3705-4252-8CD2-7AB9FE5E0C38}" dt="2018-02-11T13:48:52.946" v="4520" actId="14100"/>
          <ac:spMkLst>
            <pc:docMk/>
            <pc:sldMk cId="1332988927" sldId="584"/>
            <ac:spMk id="142" creationId="{67CDDB5D-D96E-4645-965E-703704D8B265}"/>
          </ac:spMkLst>
        </pc:spChg>
        <pc:spChg chg="del">
          <ac:chgData name="Takafumi Kawazoe" userId="1246e2b2-9091-4b74-bd73-7eaa9b36ff96" providerId="ADAL" clId="{F4D30286-3705-4252-8CD2-7AB9FE5E0C38}" dt="2018-02-11T13:45:10.278" v="4512" actId="478"/>
          <ac:spMkLst>
            <pc:docMk/>
            <pc:sldMk cId="1332988927" sldId="584"/>
            <ac:spMk id="269" creationId="{4E0F9739-12EB-499F-8C6D-F43C247448E6}"/>
          </ac:spMkLst>
        </pc:spChg>
        <pc:cxnChg chg="mod">
          <ac:chgData name="Takafumi Kawazoe" userId="1246e2b2-9091-4b74-bd73-7eaa9b36ff96" providerId="ADAL" clId="{F4D30286-3705-4252-8CD2-7AB9FE5E0C38}" dt="2018-02-11T14:00:02.659" v="4650" actId="1076"/>
          <ac:cxnSpMkLst>
            <pc:docMk/>
            <pc:sldMk cId="1332988927" sldId="584"/>
            <ac:cxnSpMk id="9" creationId="{2D1D5DA7-61B6-4AD7-BCE8-03E16E9F1BF6}"/>
          </ac:cxnSpMkLst>
        </pc:cxnChg>
        <pc:cxnChg chg="add mod">
          <ac:chgData name="Takafumi Kawazoe" userId="1246e2b2-9091-4b74-bd73-7eaa9b36ff96" providerId="ADAL" clId="{F4D30286-3705-4252-8CD2-7AB9FE5E0C38}" dt="2018-02-11T13:49:12.621" v="4549" actId="1037"/>
          <ac:cxnSpMkLst>
            <pc:docMk/>
            <pc:sldMk cId="1332988927" sldId="584"/>
            <ac:cxnSpMk id="172" creationId="{B9A11644-F17F-460D-87BB-D13D99BE8911}"/>
          </ac:cxnSpMkLst>
        </pc:cxnChg>
        <pc:cxnChg chg="add mod">
          <ac:chgData name="Takafumi Kawazoe" userId="1246e2b2-9091-4b74-bd73-7eaa9b36ff96" providerId="ADAL" clId="{F4D30286-3705-4252-8CD2-7AB9FE5E0C38}" dt="2018-02-11T13:49:12.621" v="4549" actId="1037"/>
          <ac:cxnSpMkLst>
            <pc:docMk/>
            <pc:sldMk cId="1332988927" sldId="584"/>
            <ac:cxnSpMk id="173" creationId="{60CB9DE0-9DEB-465D-A08A-9C492A04D9C2}"/>
          </ac:cxnSpMkLst>
        </pc:cxnChg>
        <pc:cxnChg chg="add mod">
          <ac:chgData name="Takafumi Kawazoe" userId="1246e2b2-9091-4b74-bd73-7eaa9b36ff96" providerId="ADAL" clId="{F4D30286-3705-4252-8CD2-7AB9FE5E0C38}" dt="2018-02-11T13:50:24.868" v="4559" actId="1038"/>
          <ac:cxnSpMkLst>
            <pc:docMk/>
            <pc:sldMk cId="1332988927" sldId="584"/>
            <ac:cxnSpMk id="174" creationId="{76A61FFE-4683-4610-9CAA-9472ECBFE161}"/>
          </ac:cxnSpMkLst>
        </pc:cxnChg>
        <pc:cxnChg chg="add">
          <ac:chgData name="Takafumi Kawazoe" userId="1246e2b2-9091-4b74-bd73-7eaa9b36ff96" providerId="ADAL" clId="{F4D30286-3705-4252-8CD2-7AB9FE5E0C38}" dt="2018-02-11T13:51:06.469" v="4562" actId="13926"/>
          <ac:cxnSpMkLst>
            <pc:docMk/>
            <pc:sldMk cId="1332988927" sldId="584"/>
            <ac:cxnSpMk id="175" creationId="{ED07CE70-1D0B-4803-96A1-D94C1D515B75}"/>
          </ac:cxnSpMkLst>
        </pc:cxnChg>
        <pc:cxnChg chg="add mod">
          <ac:chgData name="Takafumi Kawazoe" userId="1246e2b2-9091-4b74-bd73-7eaa9b36ff96" providerId="ADAL" clId="{F4D30286-3705-4252-8CD2-7AB9FE5E0C38}" dt="2018-02-11T13:51:34.071" v="4565" actId="1035"/>
          <ac:cxnSpMkLst>
            <pc:docMk/>
            <pc:sldMk cId="1332988927" sldId="584"/>
            <ac:cxnSpMk id="177" creationId="{8FFCEE11-C47F-493E-B1FD-48EC673FBC47}"/>
          </ac:cxnSpMkLst>
        </pc:cxnChg>
        <pc:cxnChg chg="add">
          <ac:chgData name="Takafumi Kawazoe" userId="1246e2b2-9091-4b74-bd73-7eaa9b36ff96" providerId="ADAL" clId="{F4D30286-3705-4252-8CD2-7AB9FE5E0C38}" dt="2018-02-11T13:51:44.036" v="4566" actId="13926"/>
          <ac:cxnSpMkLst>
            <pc:docMk/>
            <pc:sldMk cId="1332988927" sldId="584"/>
            <ac:cxnSpMk id="178" creationId="{10B74E15-B507-49FE-85D0-52C8FB62C222}"/>
          </ac:cxnSpMkLst>
        </pc:cxnChg>
        <pc:cxnChg chg="add">
          <ac:chgData name="Takafumi Kawazoe" userId="1246e2b2-9091-4b74-bd73-7eaa9b36ff96" providerId="ADAL" clId="{F4D30286-3705-4252-8CD2-7AB9FE5E0C38}" dt="2018-02-11T13:52:57.130" v="4567" actId="13926"/>
          <ac:cxnSpMkLst>
            <pc:docMk/>
            <pc:sldMk cId="1332988927" sldId="584"/>
            <ac:cxnSpMk id="179" creationId="{74A0EE8F-F87F-4A20-A5BE-DDF5653A9A15}"/>
          </ac:cxnSpMkLst>
        </pc:cxnChg>
        <pc:cxnChg chg="add">
          <ac:chgData name="Takafumi Kawazoe" userId="1246e2b2-9091-4b74-bd73-7eaa9b36ff96" providerId="ADAL" clId="{F4D30286-3705-4252-8CD2-7AB9FE5E0C38}" dt="2018-02-11T13:53:25.616" v="4568" actId="13926"/>
          <ac:cxnSpMkLst>
            <pc:docMk/>
            <pc:sldMk cId="1332988927" sldId="584"/>
            <ac:cxnSpMk id="180" creationId="{CDFCC0D8-A2FE-42A5-BC19-AB0A00D8BF14}"/>
          </ac:cxnSpMkLst>
        </pc:cxnChg>
        <pc:cxnChg chg="add">
          <ac:chgData name="Takafumi Kawazoe" userId="1246e2b2-9091-4b74-bd73-7eaa9b36ff96" providerId="ADAL" clId="{F4D30286-3705-4252-8CD2-7AB9FE5E0C38}" dt="2018-02-11T13:53:35.050" v="4569" actId="13926"/>
          <ac:cxnSpMkLst>
            <pc:docMk/>
            <pc:sldMk cId="1332988927" sldId="584"/>
            <ac:cxnSpMk id="181" creationId="{FF3DAC99-DC6C-48DF-8A26-54675236BAE7}"/>
          </ac:cxnSpMkLst>
        </pc:cxnChg>
        <pc:cxnChg chg="add">
          <ac:chgData name="Takafumi Kawazoe" userId="1246e2b2-9091-4b74-bd73-7eaa9b36ff96" providerId="ADAL" clId="{F4D30286-3705-4252-8CD2-7AB9FE5E0C38}" dt="2018-02-11T13:53:43.287" v="4570" actId="13926"/>
          <ac:cxnSpMkLst>
            <pc:docMk/>
            <pc:sldMk cId="1332988927" sldId="584"/>
            <ac:cxnSpMk id="182" creationId="{6BA53983-D09D-46B2-92AD-261B9AA0D71D}"/>
          </ac:cxnSpMkLst>
        </pc:cxnChg>
        <pc:cxnChg chg="add">
          <ac:chgData name="Takafumi Kawazoe" userId="1246e2b2-9091-4b74-bd73-7eaa9b36ff96" providerId="ADAL" clId="{F4D30286-3705-4252-8CD2-7AB9FE5E0C38}" dt="2018-02-11T13:53:50.550" v="4571" actId="13926"/>
          <ac:cxnSpMkLst>
            <pc:docMk/>
            <pc:sldMk cId="1332988927" sldId="584"/>
            <ac:cxnSpMk id="184" creationId="{96BD02D6-C3DB-4F2B-8712-D8893C52E380}"/>
          </ac:cxnSpMkLst>
        </pc:cxnChg>
        <pc:cxnChg chg="add mod">
          <ac:chgData name="Takafumi Kawazoe" userId="1246e2b2-9091-4b74-bd73-7eaa9b36ff96" providerId="ADAL" clId="{F4D30286-3705-4252-8CD2-7AB9FE5E0C38}" dt="2018-02-11T13:54:00.804" v="4579" actId="1035"/>
          <ac:cxnSpMkLst>
            <pc:docMk/>
            <pc:sldMk cId="1332988927" sldId="584"/>
            <ac:cxnSpMk id="187" creationId="{C6016CC3-6DA4-48F4-895C-65852E1DD3C7}"/>
          </ac:cxnSpMkLst>
        </pc:cxnChg>
        <pc:cxnChg chg="add mod">
          <ac:chgData name="Takafumi Kawazoe" userId="1246e2b2-9091-4b74-bd73-7eaa9b36ff96" providerId="ADAL" clId="{F4D30286-3705-4252-8CD2-7AB9FE5E0C38}" dt="2018-02-11T13:56:57.711" v="4627" actId="1076"/>
          <ac:cxnSpMkLst>
            <pc:docMk/>
            <pc:sldMk cId="1332988927" sldId="584"/>
            <ac:cxnSpMk id="188" creationId="{4D2A8A54-486C-4D32-84BF-0150DD44B99C}"/>
          </ac:cxnSpMkLst>
        </pc:cxnChg>
        <pc:cxnChg chg="add mod">
          <ac:chgData name="Takafumi Kawazoe" userId="1246e2b2-9091-4b74-bd73-7eaa9b36ff96" providerId="ADAL" clId="{F4D30286-3705-4252-8CD2-7AB9FE5E0C38}" dt="2018-02-11T13:56:41.361" v="4626" actId="1036"/>
          <ac:cxnSpMkLst>
            <pc:docMk/>
            <pc:sldMk cId="1332988927" sldId="584"/>
            <ac:cxnSpMk id="189" creationId="{C25DE006-F0C8-4B0A-88A4-079F6E3698BB}"/>
          </ac:cxnSpMkLst>
        </pc:cxnChg>
        <pc:cxnChg chg="add">
          <ac:chgData name="Takafumi Kawazoe" userId="1246e2b2-9091-4b74-bd73-7eaa9b36ff96" providerId="ADAL" clId="{F4D30286-3705-4252-8CD2-7AB9FE5E0C38}" dt="2018-02-11T13:57:29.917" v="4628" actId="13926"/>
          <ac:cxnSpMkLst>
            <pc:docMk/>
            <pc:sldMk cId="1332988927" sldId="584"/>
            <ac:cxnSpMk id="191" creationId="{041394CD-A207-411A-B890-3151989FFD7E}"/>
          </ac:cxnSpMkLst>
        </pc:cxnChg>
        <pc:cxnChg chg="add">
          <ac:chgData name="Takafumi Kawazoe" userId="1246e2b2-9091-4b74-bd73-7eaa9b36ff96" providerId="ADAL" clId="{F4D30286-3705-4252-8CD2-7AB9FE5E0C38}" dt="2018-02-11T13:57:29.917" v="4628" actId="13926"/>
          <ac:cxnSpMkLst>
            <pc:docMk/>
            <pc:sldMk cId="1332988927" sldId="584"/>
            <ac:cxnSpMk id="192" creationId="{CBF7FCCE-32AC-4686-9F03-A05935910BB4}"/>
          </ac:cxnSpMkLst>
        </pc:cxnChg>
        <pc:cxnChg chg="add">
          <ac:chgData name="Takafumi Kawazoe" userId="1246e2b2-9091-4b74-bd73-7eaa9b36ff96" providerId="ADAL" clId="{F4D30286-3705-4252-8CD2-7AB9FE5E0C38}" dt="2018-02-11T13:57:29.917" v="4628" actId="13926"/>
          <ac:cxnSpMkLst>
            <pc:docMk/>
            <pc:sldMk cId="1332988927" sldId="584"/>
            <ac:cxnSpMk id="193" creationId="{A2C9DE7D-6470-4A48-9B3A-75A92BFE0A92}"/>
          </ac:cxnSpMkLst>
        </pc:cxnChg>
        <pc:cxnChg chg="add">
          <ac:chgData name="Takafumi Kawazoe" userId="1246e2b2-9091-4b74-bd73-7eaa9b36ff96" providerId="ADAL" clId="{F4D30286-3705-4252-8CD2-7AB9FE5E0C38}" dt="2018-02-11T13:57:29.917" v="4628" actId="13926"/>
          <ac:cxnSpMkLst>
            <pc:docMk/>
            <pc:sldMk cId="1332988927" sldId="584"/>
            <ac:cxnSpMk id="194" creationId="{006EADB3-6159-4B79-AC1B-F0016C3E1C65}"/>
          </ac:cxnSpMkLst>
        </pc:cxnChg>
        <pc:cxnChg chg="add">
          <ac:chgData name="Takafumi Kawazoe" userId="1246e2b2-9091-4b74-bd73-7eaa9b36ff96" providerId="ADAL" clId="{F4D30286-3705-4252-8CD2-7AB9FE5E0C38}" dt="2018-02-11T13:57:29.917" v="4628" actId="13926"/>
          <ac:cxnSpMkLst>
            <pc:docMk/>
            <pc:sldMk cId="1332988927" sldId="584"/>
            <ac:cxnSpMk id="195" creationId="{893102C7-1C7B-43FF-A229-0DD92EC5B646}"/>
          </ac:cxnSpMkLst>
        </pc:cxnChg>
        <pc:cxnChg chg="add mod">
          <ac:chgData name="Takafumi Kawazoe" userId="1246e2b2-9091-4b74-bd73-7eaa9b36ff96" providerId="ADAL" clId="{F4D30286-3705-4252-8CD2-7AB9FE5E0C38}" dt="2018-02-11T13:57:41.526" v="4634" actId="1037"/>
          <ac:cxnSpMkLst>
            <pc:docMk/>
            <pc:sldMk cId="1332988927" sldId="584"/>
            <ac:cxnSpMk id="197" creationId="{0C7325C4-F05A-486F-B2EE-2F470E7FBCEA}"/>
          </ac:cxnSpMkLst>
        </pc:cxnChg>
        <pc:cxnChg chg="add">
          <ac:chgData name="Takafumi Kawazoe" userId="1246e2b2-9091-4b74-bd73-7eaa9b36ff96" providerId="ADAL" clId="{F4D30286-3705-4252-8CD2-7AB9FE5E0C38}" dt="2018-02-11T13:59:17.187" v="4635" actId="13926"/>
          <ac:cxnSpMkLst>
            <pc:docMk/>
            <pc:sldMk cId="1332988927" sldId="584"/>
            <ac:cxnSpMk id="198" creationId="{291AFD20-DA7B-4171-B865-B6CE6170D1AB}"/>
          </ac:cxnSpMkLst>
        </pc:cxnChg>
        <pc:cxnChg chg="add">
          <ac:chgData name="Takafumi Kawazoe" userId="1246e2b2-9091-4b74-bd73-7eaa9b36ff96" providerId="ADAL" clId="{F4D30286-3705-4252-8CD2-7AB9FE5E0C38}" dt="2018-02-11T13:59:17.187" v="4635" actId="13926"/>
          <ac:cxnSpMkLst>
            <pc:docMk/>
            <pc:sldMk cId="1332988927" sldId="584"/>
            <ac:cxnSpMk id="204" creationId="{FEC85B3E-B60A-4EEB-9AE4-4758C7CE5DC3}"/>
          </ac:cxnSpMkLst>
        </pc:cxnChg>
        <pc:cxnChg chg="add">
          <ac:chgData name="Takafumi Kawazoe" userId="1246e2b2-9091-4b74-bd73-7eaa9b36ff96" providerId="ADAL" clId="{F4D30286-3705-4252-8CD2-7AB9FE5E0C38}" dt="2018-02-11T13:59:17.187" v="4635" actId="13926"/>
          <ac:cxnSpMkLst>
            <pc:docMk/>
            <pc:sldMk cId="1332988927" sldId="584"/>
            <ac:cxnSpMk id="205" creationId="{BC82C511-631D-45C8-B3AF-E18F840C1AC4}"/>
          </ac:cxnSpMkLst>
        </pc:cxnChg>
        <pc:cxnChg chg="add">
          <ac:chgData name="Takafumi Kawazoe" userId="1246e2b2-9091-4b74-bd73-7eaa9b36ff96" providerId="ADAL" clId="{F4D30286-3705-4252-8CD2-7AB9FE5E0C38}" dt="2018-02-11T13:59:17.187" v="4635" actId="13926"/>
          <ac:cxnSpMkLst>
            <pc:docMk/>
            <pc:sldMk cId="1332988927" sldId="584"/>
            <ac:cxnSpMk id="206" creationId="{11601E54-21B9-40CA-8473-C251D103576F}"/>
          </ac:cxnSpMkLst>
        </pc:cxnChg>
        <pc:cxnChg chg="add">
          <ac:chgData name="Takafumi Kawazoe" userId="1246e2b2-9091-4b74-bd73-7eaa9b36ff96" providerId="ADAL" clId="{F4D30286-3705-4252-8CD2-7AB9FE5E0C38}" dt="2018-02-11T13:59:17.187" v="4635" actId="13926"/>
          <ac:cxnSpMkLst>
            <pc:docMk/>
            <pc:sldMk cId="1332988927" sldId="584"/>
            <ac:cxnSpMk id="207" creationId="{2285048D-D907-47A7-8329-DB0FBB3AE37F}"/>
          </ac:cxnSpMkLst>
        </pc:cxnChg>
        <pc:cxnChg chg="add">
          <ac:chgData name="Takafumi Kawazoe" userId="1246e2b2-9091-4b74-bd73-7eaa9b36ff96" providerId="ADAL" clId="{F4D30286-3705-4252-8CD2-7AB9FE5E0C38}" dt="2018-02-11T13:59:17.187" v="4635" actId="13926"/>
          <ac:cxnSpMkLst>
            <pc:docMk/>
            <pc:sldMk cId="1332988927" sldId="584"/>
            <ac:cxnSpMk id="208" creationId="{D53D7F02-F019-4F8A-AE81-E72E0B787143}"/>
          </ac:cxnSpMkLst>
        </pc:cxnChg>
        <pc:cxnChg chg="add mod">
          <ac:chgData name="Takafumi Kawazoe" userId="1246e2b2-9091-4b74-bd73-7eaa9b36ff96" providerId="ADAL" clId="{F4D30286-3705-4252-8CD2-7AB9FE5E0C38}" dt="2018-02-11T13:59:33.544" v="4646" actId="1037"/>
          <ac:cxnSpMkLst>
            <pc:docMk/>
            <pc:sldMk cId="1332988927" sldId="584"/>
            <ac:cxnSpMk id="209" creationId="{852EC279-B22E-4C38-BBE7-8AF7844B4E11}"/>
          </ac:cxnSpMkLst>
        </pc:cxnChg>
      </pc:sldChg>
      <pc:sldChg chg="modSp add ord">
        <pc:chgData name="Takafumi Kawazoe" userId="1246e2b2-9091-4b74-bd73-7eaa9b36ff96" providerId="ADAL" clId="{F4D30286-3705-4252-8CD2-7AB9FE5E0C38}" dt="2018-02-11T14:04:39.903" v="4703" actId="20577"/>
        <pc:sldMkLst>
          <pc:docMk/>
          <pc:sldMk cId="437809164" sldId="585"/>
        </pc:sldMkLst>
        <pc:cxnChg chg="mod">
          <ac:chgData name="Takafumi Kawazoe" userId="1246e2b2-9091-4b74-bd73-7eaa9b36ff96" providerId="ADAL" clId="{F4D30286-3705-4252-8CD2-7AB9FE5E0C38}" dt="2018-02-11T13:55:13.155" v="4582" actId="208"/>
          <ac:cxnSpMkLst>
            <pc:docMk/>
            <pc:sldMk cId="437809164" sldId="585"/>
            <ac:cxnSpMk id="28" creationId="{0567F290-E48C-4EBF-AE04-D53D3C62B680}"/>
          </ac:cxnSpMkLst>
        </pc:cxnChg>
        <pc:cxnChg chg="mod">
          <ac:chgData name="Takafumi Kawazoe" userId="1246e2b2-9091-4b74-bd73-7eaa9b36ff96" providerId="ADAL" clId="{F4D30286-3705-4252-8CD2-7AB9FE5E0C38}" dt="2018-02-11T13:56:24.783" v="4585" actId="208"/>
          <ac:cxnSpMkLst>
            <pc:docMk/>
            <pc:sldMk cId="437809164" sldId="585"/>
            <ac:cxnSpMk id="151" creationId="{3E57B147-463F-4A64-AF69-F6409E850C6D}"/>
          </ac:cxnSpMkLst>
        </pc:cxnChg>
        <pc:cxnChg chg="mod">
          <ac:chgData name="Takafumi Kawazoe" userId="1246e2b2-9091-4b74-bd73-7eaa9b36ff96" providerId="ADAL" clId="{F4D30286-3705-4252-8CD2-7AB9FE5E0C38}" dt="2018-02-11T13:56:10.093" v="4583" actId="208"/>
          <ac:cxnSpMkLst>
            <pc:docMk/>
            <pc:sldMk cId="437809164" sldId="585"/>
            <ac:cxnSpMk id="153" creationId="{A447644C-FCF6-486A-AB8D-FF764F94F4C7}"/>
          </ac:cxnSpMkLst>
        </pc:cxnChg>
        <pc:cxnChg chg="mod">
          <ac:chgData name="Takafumi Kawazoe" userId="1246e2b2-9091-4b74-bd73-7eaa9b36ff96" providerId="ADAL" clId="{F4D30286-3705-4252-8CD2-7AB9FE5E0C38}" dt="2018-02-11T13:56:10.093" v="4583" actId="208"/>
          <ac:cxnSpMkLst>
            <pc:docMk/>
            <pc:sldMk cId="437809164" sldId="585"/>
            <ac:cxnSpMk id="157" creationId="{2305AFCF-B4D1-401A-9BE4-DB37BD2E8375}"/>
          </ac:cxnSpMkLst>
        </pc:cxnChg>
        <pc:cxnChg chg="mod">
          <ac:chgData name="Takafumi Kawazoe" userId="1246e2b2-9091-4b74-bd73-7eaa9b36ff96" providerId="ADAL" clId="{F4D30286-3705-4252-8CD2-7AB9FE5E0C38}" dt="2018-02-11T13:55:13.155" v="4582" actId="208"/>
          <ac:cxnSpMkLst>
            <pc:docMk/>
            <pc:sldMk cId="437809164" sldId="585"/>
            <ac:cxnSpMk id="172" creationId="{551E459C-E032-4701-A8CF-AB5B3E6343C0}"/>
          </ac:cxnSpMkLst>
        </pc:cxnChg>
        <pc:cxnChg chg="mod">
          <ac:chgData name="Takafumi Kawazoe" userId="1246e2b2-9091-4b74-bd73-7eaa9b36ff96" providerId="ADAL" clId="{F4D30286-3705-4252-8CD2-7AB9FE5E0C38}" dt="2018-02-11T13:55:13.155" v="4582" actId="208"/>
          <ac:cxnSpMkLst>
            <pc:docMk/>
            <pc:sldMk cId="437809164" sldId="585"/>
            <ac:cxnSpMk id="178" creationId="{1D29505D-7F42-44B9-98AF-C34E0647F04A}"/>
          </ac:cxnSpMkLst>
        </pc:cxnChg>
        <pc:cxnChg chg="mod">
          <ac:chgData name="Takafumi Kawazoe" userId="1246e2b2-9091-4b74-bd73-7eaa9b36ff96" providerId="ADAL" clId="{F4D30286-3705-4252-8CD2-7AB9FE5E0C38}" dt="2018-02-11T13:56:10.093" v="4583" actId="208"/>
          <ac:cxnSpMkLst>
            <pc:docMk/>
            <pc:sldMk cId="437809164" sldId="585"/>
            <ac:cxnSpMk id="189" creationId="{50D8F3A4-83A7-43EF-9733-5118AC85C4C6}"/>
          </ac:cxnSpMkLst>
        </pc:cxnChg>
        <pc:cxnChg chg="mod">
          <ac:chgData name="Takafumi Kawazoe" userId="1246e2b2-9091-4b74-bd73-7eaa9b36ff96" providerId="ADAL" clId="{F4D30286-3705-4252-8CD2-7AB9FE5E0C38}" dt="2018-02-11T13:55:13.155" v="4582" actId="208"/>
          <ac:cxnSpMkLst>
            <pc:docMk/>
            <pc:sldMk cId="437809164" sldId="585"/>
            <ac:cxnSpMk id="200" creationId="{3C760A35-348E-4CD2-A939-B134B18F22DD}"/>
          </ac:cxnSpMkLst>
        </pc:cxnChg>
        <pc:cxnChg chg="mod">
          <ac:chgData name="Takafumi Kawazoe" userId="1246e2b2-9091-4b74-bd73-7eaa9b36ff96" providerId="ADAL" clId="{F4D30286-3705-4252-8CD2-7AB9FE5E0C38}" dt="2018-02-11T13:56:10.093" v="4583" actId="208"/>
          <ac:cxnSpMkLst>
            <pc:docMk/>
            <pc:sldMk cId="437809164" sldId="585"/>
            <ac:cxnSpMk id="204" creationId="{59E366F8-B0D9-4AE2-BBC3-24654F719CC6}"/>
          </ac:cxnSpMkLst>
        </pc:cxnChg>
        <pc:cxnChg chg="mod">
          <ac:chgData name="Takafumi Kawazoe" userId="1246e2b2-9091-4b74-bd73-7eaa9b36ff96" providerId="ADAL" clId="{F4D30286-3705-4252-8CD2-7AB9FE5E0C38}" dt="2018-02-11T13:56:10.093" v="4583" actId="208"/>
          <ac:cxnSpMkLst>
            <pc:docMk/>
            <pc:sldMk cId="437809164" sldId="585"/>
            <ac:cxnSpMk id="205" creationId="{7BB8C184-0D08-4D92-A5B2-1381D4B4D8C5}"/>
          </ac:cxnSpMkLst>
        </pc:cxnChg>
        <pc:cxnChg chg="mod">
          <ac:chgData name="Takafumi Kawazoe" userId="1246e2b2-9091-4b74-bd73-7eaa9b36ff96" providerId="ADAL" clId="{F4D30286-3705-4252-8CD2-7AB9FE5E0C38}" dt="2018-02-11T13:56:10.093" v="4583" actId="208"/>
          <ac:cxnSpMkLst>
            <pc:docMk/>
            <pc:sldMk cId="437809164" sldId="585"/>
            <ac:cxnSpMk id="233" creationId="{039F32F6-3E23-456F-A1CD-FE18335D56F9}"/>
          </ac:cxnSpMkLst>
        </pc:cxnChg>
        <pc:cxnChg chg="mod">
          <ac:chgData name="Takafumi Kawazoe" userId="1246e2b2-9091-4b74-bd73-7eaa9b36ff96" providerId="ADAL" clId="{F4D30286-3705-4252-8CD2-7AB9FE5E0C38}" dt="2018-02-11T13:55:13.155" v="4582" actId="208"/>
          <ac:cxnSpMkLst>
            <pc:docMk/>
            <pc:sldMk cId="437809164" sldId="585"/>
            <ac:cxnSpMk id="243" creationId="{9C0E1286-FAEF-4305-86E4-5DDE6A0EBA5A}"/>
          </ac:cxnSpMkLst>
        </pc:cxnChg>
        <pc:cxnChg chg="mod">
          <ac:chgData name="Takafumi Kawazoe" userId="1246e2b2-9091-4b74-bd73-7eaa9b36ff96" providerId="ADAL" clId="{F4D30286-3705-4252-8CD2-7AB9FE5E0C38}" dt="2018-02-11T13:56:10.093" v="4583" actId="208"/>
          <ac:cxnSpMkLst>
            <pc:docMk/>
            <pc:sldMk cId="437809164" sldId="585"/>
            <ac:cxnSpMk id="262" creationId="{DC066B47-34B4-416D-8C80-6C2297DF813A}"/>
          </ac:cxnSpMkLst>
        </pc:cxnChg>
        <pc:cxnChg chg="mod">
          <ac:chgData name="Takafumi Kawazoe" userId="1246e2b2-9091-4b74-bd73-7eaa9b36ff96" providerId="ADAL" clId="{F4D30286-3705-4252-8CD2-7AB9FE5E0C38}" dt="2018-02-11T13:55:13.155" v="4582" actId="208"/>
          <ac:cxnSpMkLst>
            <pc:docMk/>
            <pc:sldMk cId="437809164" sldId="585"/>
            <ac:cxnSpMk id="265" creationId="{75E7649C-2383-4204-BF48-10EC2D9B7D24}"/>
          </ac:cxnSpMkLst>
        </pc:cxnChg>
        <pc:cxnChg chg="mod">
          <ac:chgData name="Takafumi Kawazoe" userId="1246e2b2-9091-4b74-bd73-7eaa9b36ff96" providerId="ADAL" clId="{F4D30286-3705-4252-8CD2-7AB9FE5E0C38}" dt="2018-02-11T13:56:19.806" v="4584" actId="208"/>
          <ac:cxnSpMkLst>
            <pc:docMk/>
            <pc:sldMk cId="437809164" sldId="585"/>
            <ac:cxnSpMk id="266" creationId="{28E9E475-DADA-4004-93D3-195488207BF4}"/>
          </ac:cxnSpMkLst>
        </pc:cxnChg>
      </pc:sldChg>
      <pc:sldChg chg="addSp delSp modSp add del">
        <pc:chgData name="Takafumi Kawazoe" userId="1246e2b2-9091-4b74-bd73-7eaa9b36ff96" providerId="ADAL" clId="{F4D30286-3705-4252-8CD2-7AB9FE5E0C38}" dt="2018-02-11T13:54:06.028" v="4580" actId="2696"/>
        <pc:sldMkLst>
          <pc:docMk/>
          <pc:sldMk cId="3215003244" sldId="585"/>
        </pc:sldMkLst>
        <pc:cxnChg chg="mod">
          <ac:chgData name="Takafumi Kawazoe" userId="1246e2b2-9091-4b74-bd73-7eaa9b36ff96" providerId="ADAL" clId="{F4D30286-3705-4252-8CD2-7AB9FE5E0C38}" dt="2018-02-11T13:47:20.700" v="4516" actId="208"/>
          <ac:cxnSpMkLst>
            <pc:docMk/>
            <pc:sldMk cId="3215003244" sldId="585"/>
            <ac:cxnSpMk id="28" creationId="{0567F290-E48C-4EBF-AE04-D53D3C62B680}"/>
          </ac:cxnSpMkLst>
        </pc:cxnChg>
        <pc:cxnChg chg="mod">
          <ac:chgData name="Takafumi Kawazoe" userId="1246e2b2-9091-4b74-bd73-7eaa9b36ff96" providerId="ADAL" clId="{F4D30286-3705-4252-8CD2-7AB9FE5E0C38}" dt="2018-02-11T13:47:28.625" v="4517" actId="208"/>
          <ac:cxnSpMkLst>
            <pc:docMk/>
            <pc:sldMk cId="3215003244" sldId="585"/>
            <ac:cxnSpMk id="149" creationId="{AC7F7A95-1AA3-48F1-83DF-1D3F15DBE106}"/>
          </ac:cxnSpMkLst>
        </pc:cxnChg>
        <pc:cxnChg chg="add del">
          <ac:chgData name="Takafumi Kawazoe" userId="1246e2b2-9091-4b74-bd73-7eaa9b36ff96" providerId="ADAL" clId="{F4D30286-3705-4252-8CD2-7AB9FE5E0C38}" dt="2018-02-11T13:51:05.484" v="4561" actId="2696"/>
          <ac:cxnSpMkLst>
            <pc:docMk/>
            <pc:sldMk cId="3215003244" sldId="585"/>
            <ac:cxnSpMk id="150" creationId="{18AB8265-F62C-44EE-8821-918F4F5070CB}"/>
          </ac:cxnSpMkLst>
        </pc:cxnChg>
        <pc:cxnChg chg="mod">
          <ac:chgData name="Takafumi Kawazoe" userId="1246e2b2-9091-4b74-bd73-7eaa9b36ff96" providerId="ADAL" clId="{F4D30286-3705-4252-8CD2-7AB9FE5E0C38}" dt="2018-02-11T13:47:20.700" v="4516" actId="208"/>
          <ac:cxnSpMkLst>
            <pc:docMk/>
            <pc:sldMk cId="3215003244" sldId="585"/>
            <ac:cxnSpMk id="157" creationId="{2305AFCF-B4D1-401A-9BE4-DB37BD2E8375}"/>
          </ac:cxnSpMkLst>
        </pc:cxnChg>
        <pc:cxnChg chg="mod">
          <ac:chgData name="Takafumi Kawazoe" userId="1246e2b2-9091-4b74-bd73-7eaa9b36ff96" providerId="ADAL" clId="{F4D30286-3705-4252-8CD2-7AB9FE5E0C38}" dt="2018-02-11T13:47:51.896" v="4518" actId="208"/>
          <ac:cxnSpMkLst>
            <pc:docMk/>
            <pc:sldMk cId="3215003244" sldId="585"/>
            <ac:cxnSpMk id="164" creationId="{A9C2D067-D535-465B-B922-5D6A32F14103}"/>
          </ac:cxnSpMkLst>
        </pc:cxnChg>
        <pc:cxnChg chg="mod">
          <ac:chgData name="Takafumi Kawazoe" userId="1246e2b2-9091-4b74-bd73-7eaa9b36ff96" providerId="ADAL" clId="{F4D30286-3705-4252-8CD2-7AB9FE5E0C38}" dt="2018-02-11T13:47:51.896" v="4518" actId="208"/>
          <ac:cxnSpMkLst>
            <pc:docMk/>
            <pc:sldMk cId="3215003244" sldId="585"/>
            <ac:cxnSpMk id="170" creationId="{34DC1F16-CDEE-47BB-B15C-F46BB7A6A62C}"/>
          </ac:cxnSpMkLst>
        </pc:cxnChg>
        <pc:cxnChg chg="mod">
          <ac:chgData name="Takafumi Kawazoe" userId="1246e2b2-9091-4b74-bd73-7eaa9b36ff96" providerId="ADAL" clId="{F4D30286-3705-4252-8CD2-7AB9FE5E0C38}" dt="2018-02-11T13:47:51.896" v="4518" actId="208"/>
          <ac:cxnSpMkLst>
            <pc:docMk/>
            <pc:sldMk cId="3215003244" sldId="585"/>
            <ac:cxnSpMk id="188" creationId="{5272A01A-9B04-404E-B1C4-CAD49E3F3D9A}"/>
          </ac:cxnSpMkLst>
        </pc:cxnChg>
        <pc:cxnChg chg="mod">
          <ac:chgData name="Takafumi Kawazoe" userId="1246e2b2-9091-4b74-bd73-7eaa9b36ff96" providerId="ADAL" clId="{F4D30286-3705-4252-8CD2-7AB9FE5E0C38}" dt="2018-02-11T13:47:51.896" v="4518" actId="208"/>
          <ac:cxnSpMkLst>
            <pc:docMk/>
            <pc:sldMk cId="3215003244" sldId="585"/>
            <ac:cxnSpMk id="204" creationId="{59E366F8-B0D9-4AE2-BBC3-24654F719CC6}"/>
          </ac:cxnSpMkLst>
        </pc:cxnChg>
        <pc:cxnChg chg="mod">
          <ac:chgData name="Takafumi Kawazoe" userId="1246e2b2-9091-4b74-bd73-7eaa9b36ff96" providerId="ADAL" clId="{F4D30286-3705-4252-8CD2-7AB9FE5E0C38}" dt="2018-02-11T13:47:51.896" v="4518" actId="208"/>
          <ac:cxnSpMkLst>
            <pc:docMk/>
            <pc:sldMk cId="3215003244" sldId="585"/>
            <ac:cxnSpMk id="205" creationId="{7BB8C184-0D08-4D92-A5B2-1381D4B4D8C5}"/>
          </ac:cxnSpMkLst>
        </pc:cxnChg>
        <pc:cxnChg chg="mod">
          <ac:chgData name="Takafumi Kawazoe" userId="1246e2b2-9091-4b74-bd73-7eaa9b36ff96" providerId="ADAL" clId="{F4D30286-3705-4252-8CD2-7AB9FE5E0C38}" dt="2018-02-11T13:47:20.700" v="4516" actId="208"/>
          <ac:cxnSpMkLst>
            <pc:docMk/>
            <pc:sldMk cId="3215003244" sldId="585"/>
            <ac:cxnSpMk id="233" creationId="{039F32F6-3E23-456F-A1CD-FE18335D56F9}"/>
          </ac:cxnSpMkLst>
        </pc:cxnChg>
        <pc:cxnChg chg="mod">
          <ac:chgData name="Takafumi Kawazoe" userId="1246e2b2-9091-4b74-bd73-7eaa9b36ff96" providerId="ADAL" clId="{F4D30286-3705-4252-8CD2-7AB9FE5E0C38}" dt="2018-02-11T13:47:51.896" v="4518" actId="208"/>
          <ac:cxnSpMkLst>
            <pc:docMk/>
            <pc:sldMk cId="3215003244" sldId="585"/>
            <ac:cxnSpMk id="262" creationId="{DC066B47-34B4-416D-8C80-6C2297DF813A}"/>
          </ac:cxnSpMkLst>
        </pc:cxnChg>
        <pc:cxnChg chg="mod">
          <ac:chgData name="Takafumi Kawazoe" userId="1246e2b2-9091-4b74-bd73-7eaa9b36ff96" providerId="ADAL" clId="{F4D30286-3705-4252-8CD2-7AB9FE5E0C38}" dt="2018-02-11T13:47:20.700" v="4516" actId="208"/>
          <ac:cxnSpMkLst>
            <pc:docMk/>
            <pc:sldMk cId="3215003244" sldId="585"/>
            <ac:cxnSpMk id="265" creationId="{75E7649C-2383-4204-BF48-10EC2D9B7D24}"/>
          </ac:cxnSpMkLst>
        </pc:cxnChg>
        <pc:cxnChg chg="mod">
          <ac:chgData name="Takafumi Kawazoe" userId="1246e2b2-9091-4b74-bd73-7eaa9b36ff96" providerId="ADAL" clId="{F4D30286-3705-4252-8CD2-7AB9FE5E0C38}" dt="2018-02-11T13:48:00.769" v="4519" actId="208"/>
          <ac:cxnSpMkLst>
            <pc:docMk/>
            <pc:sldMk cId="3215003244" sldId="585"/>
            <ac:cxnSpMk id="266" creationId="{28E9E475-DADA-4004-93D3-195488207BF4}"/>
          </ac:cxnSpMkLst>
        </pc:cxnChg>
      </pc:sldChg>
      <pc:sldChg chg="modSp add">
        <pc:chgData name="Takafumi Kawazoe" userId="1246e2b2-9091-4b74-bd73-7eaa9b36ff96" providerId="ADAL" clId="{F4D30286-3705-4252-8CD2-7AB9FE5E0C38}" dt="2018-02-11T14:08:10.604" v="4715" actId="208"/>
        <pc:sldMkLst>
          <pc:docMk/>
          <pc:sldMk cId="2618732128" sldId="586"/>
        </pc:sldMkLst>
        <pc:cxnChg chg="mod">
          <ac:chgData name="Takafumi Kawazoe" userId="1246e2b2-9091-4b74-bd73-7eaa9b36ff96" providerId="ADAL" clId="{F4D30286-3705-4252-8CD2-7AB9FE5E0C38}" dt="2018-02-11T14:07:36.886" v="4713" actId="208"/>
          <ac:cxnSpMkLst>
            <pc:docMk/>
            <pc:sldMk cId="2618732128" sldId="586"/>
            <ac:cxnSpMk id="28" creationId="{0567F290-E48C-4EBF-AE04-D53D3C62B680}"/>
          </ac:cxnSpMkLst>
        </pc:cxnChg>
        <pc:cxnChg chg="mod">
          <ac:chgData name="Takafumi Kawazoe" userId="1246e2b2-9091-4b74-bd73-7eaa9b36ff96" providerId="ADAL" clId="{F4D30286-3705-4252-8CD2-7AB9FE5E0C38}" dt="2018-02-11T14:07:36.886" v="4713" actId="208"/>
          <ac:cxnSpMkLst>
            <pc:docMk/>
            <pc:sldMk cId="2618732128" sldId="586"/>
            <ac:cxnSpMk id="149" creationId="{AC7F7A95-1AA3-48F1-83DF-1D3F15DBE106}"/>
          </ac:cxnSpMkLst>
        </pc:cxnChg>
        <pc:cxnChg chg="mod">
          <ac:chgData name="Takafumi Kawazoe" userId="1246e2b2-9091-4b74-bd73-7eaa9b36ff96" providerId="ADAL" clId="{F4D30286-3705-4252-8CD2-7AB9FE5E0C38}" dt="2018-02-11T14:07:36.886" v="4713" actId="208"/>
          <ac:cxnSpMkLst>
            <pc:docMk/>
            <pc:sldMk cId="2618732128" sldId="586"/>
            <ac:cxnSpMk id="157" creationId="{2305AFCF-B4D1-401A-9BE4-DB37BD2E8375}"/>
          </ac:cxnSpMkLst>
        </pc:cxnChg>
        <pc:cxnChg chg="mod">
          <ac:chgData name="Takafumi Kawazoe" userId="1246e2b2-9091-4b74-bd73-7eaa9b36ff96" providerId="ADAL" clId="{F4D30286-3705-4252-8CD2-7AB9FE5E0C38}" dt="2018-02-11T14:08:02.392" v="4714" actId="208"/>
          <ac:cxnSpMkLst>
            <pc:docMk/>
            <pc:sldMk cId="2618732128" sldId="586"/>
            <ac:cxnSpMk id="164" creationId="{A9C2D067-D535-465B-B922-5D6A32F14103}"/>
          </ac:cxnSpMkLst>
        </pc:cxnChg>
        <pc:cxnChg chg="mod">
          <ac:chgData name="Takafumi Kawazoe" userId="1246e2b2-9091-4b74-bd73-7eaa9b36ff96" providerId="ADAL" clId="{F4D30286-3705-4252-8CD2-7AB9FE5E0C38}" dt="2018-02-11T14:08:02.392" v="4714" actId="208"/>
          <ac:cxnSpMkLst>
            <pc:docMk/>
            <pc:sldMk cId="2618732128" sldId="586"/>
            <ac:cxnSpMk id="170" creationId="{34DC1F16-CDEE-47BB-B15C-F46BB7A6A62C}"/>
          </ac:cxnSpMkLst>
        </pc:cxnChg>
        <pc:cxnChg chg="mod">
          <ac:chgData name="Takafumi Kawazoe" userId="1246e2b2-9091-4b74-bd73-7eaa9b36ff96" providerId="ADAL" clId="{F4D30286-3705-4252-8CD2-7AB9FE5E0C38}" dt="2018-02-11T14:08:02.392" v="4714" actId="208"/>
          <ac:cxnSpMkLst>
            <pc:docMk/>
            <pc:sldMk cId="2618732128" sldId="586"/>
            <ac:cxnSpMk id="188" creationId="{5272A01A-9B04-404E-B1C4-CAD49E3F3D9A}"/>
          </ac:cxnSpMkLst>
        </pc:cxnChg>
        <pc:cxnChg chg="mod">
          <ac:chgData name="Takafumi Kawazoe" userId="1246e2b2-9091-4b74-bd73-7eaa9b36ff96" providerId="ADAL" clId="{F4D30286-3705-4252-8CD2-7AB9FE5E0C38}" dt="2018-02-11T14:08:02.392" v="4714" actId="208"/>
          <ac:cxnSpMkLst>
            <pc:docMk/>
            <pc:sldMk cId="2618732128" sldId="586"/>
            <ac:cxnSpMk id="204" creationId="{59E366F8-B0D9-4AE2-BBC3-24654F719CC6}"/>
          </ac:cxnSpMkLst>
        </pc:cxnChg>
        <pc:cxnChg chg="mod">
          <ac:chgData name="Takafumi Kawazoe" userId="1246e2b2-9091-4b74-bd73-7eaa9b36ff96" providerId="ADAL" clId="{F4D30286-3705-4252-8CD2-7AB9FE5E0C38}" dt="2018-02-11T14:08:02.392" v="4714" actId="208"/>
          <ac:cxnSpMkLst>
            <pc:docMk/>
            <pc:sldMk cId="2618732128" sldId="586"/>
            <ac:cxnSpMk id="205" creationId="{7BB8C184-0D08-4D92-A5B2-1381D4B4D8C5}"/>
          </ac:cxnSpMkLst>
        </pc:cxnChg>
        <pc:cxnChg chg="mod">
          <ac:chgData name="Takafumi Kawazoe" userId="1246e2b2-9091-4b74-bd73-7eaa9b36ff96" providerId="ADAL" clId="{F4D30286-3705-4252-8CD2-7AB9FE5E0C38}" dt="2018-02-11T14:07:36.886" v="4713" actId="208"/>
          <ac:cxnSpMkLst>
            <pc:docMk/>
            <pc:sldMk cId="2618732128" sldId="586"/>
            <ac:cxnSpMk id="233" creationId="{039F32F6-3E23-456F-A1CD-FE18335D56F9}"/>
          </ac:cxnSpMkLst>
        </pc:cxnChg>
        <pc:cxnChg chg="mod">
          <ac:chgData name="Takafumi Kawazoe" userId="1246e2b2-9091-4b74-bd73-7eaa9b36ff96" providerId="ADAL" clId="{F4D30286-3705-4252-8CD2-7AB9FE5E0C38}" dt="2018-02-11T14:08:02.392" v="4714" actId="208"/>
          <ac:cxnSpMkLst>
            <pc:docMk/>
            <pc:sldMk cId="2618732128" sldId="586"/>
            <ac:cxnSpMk id="262" creationId="{DC066B47-34B4-416D-8C80-6C2297DF813A}"/>
          </ac:cxnSpMkLst>
        </pc:cxnChg>
        <pc:cxnChg chg="mod">
          <ac:chgData name="Takafumi Kawazoe" userId="1246e2b2-9091-4b74-bd73-7eaa9b36ff96" providerId="ADAL" clId="{F4D30286-3705-4252-8CD2-7AB9FE5E0C38}" dt="2018-02-11T14:07:36.886" v="4713" actId="208"/>
          <ac:cxnSpMkLst>
            <pc:docMk/>
            <pc:sldMk cId="2618732128" sldId="586"/>
            <ac:cxnSpMk id="265" creationId="{75E7649C-2383-4204-BF48-10EC2D9B7D24}"/>
          </ac:cxnSpMkLst>
        </pc:cxnChg>
        <pc:cxnChg chg="mod">
          <ac:chgData name="Takafumi Kawazoe" userId="1246e2b2-9091-4b74-bd73-7eaa9b36ff96" providerId="ADAL" clId="{F4D30286-3705-4252-8CD2-7AB9FE5E0C38}" dt="2018-02-11T14:08:10.604" v="4715" actId="208"/>
          <ac:cxnSpMkLst>
            <pc:docMk/>
            <pc:sldMk cId="2618732128" sldId="586"/>
            <ac:cxnSpMk id="266" creationId="{28E9E475-DADA-4004-93D3-195488207BF4}"/>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6A18A7-B984-4442-8A56-8155D5BE9841}" type="doc">
      <dgm:prSet loTypeId="urn:microsoft.com/office/officeart/2005/8/layout/vList2" loCatId="list" qsTypeId="urn:microsoft.com/office/officeart/2005/8/quickstyle/3d1" qsCatId="3D" csTypeId="urn:microsoft.com/office/officeart/2005/8/colors/accent1_1" csCatId="accent1" phldr="1"/>
      <dgm:spPr/>
      <dgm:t>
        <a:bodyPr/>
        <a:lstStyle/>
        <a:p>
          <a:endParaRPr kumimoji="1" lang="ja-JP" altLang="en-US"/>
        </a:p>
      </dgm:t>
    </dgm:pt>
    <dgm:pt modelId="{F5A2A388-E14F-476E-8C8F-BFFE39242F1E}">
      <dgm:prSet phldrT="[テキスト]" custT="1"/>
      <dgm:spPr/>
      <dgm:t>
        <a:bodyPr/>
        <a:lstStyle/>
        <a:p>
          <a:r>
            <a:rPr kumimoji="1" lang="en-US" altLang="ja-JP" sz="2000" b="1" dirty="0"/>
            <a:t>[1] Mantis #4411</a:t>
          </a:r>
          <a:endParaRPr kumimoji="1" lang="ja-JP" altLang="en-US" sz="2000" b="1" dirty="0"/>
        </a:p>
      </dgm:t>
    </dgm:pt>
    <dgm:pt modelId="{655AB5E6-ED84-4936-9059-A8F5DF430F95}" type="parTrans" cxnId="{4C9A9BBD-10DD-4DC3-8E3B-5688C2205D4E}">
      <dgm:prSet/>
      <dgm:spPr/>
      <dgm:t>
        <a:bodyPr/>
        <a:lstStyle/>
        <a:p>
          <a:endParaRPr kumimoji="1" lang="ja-JP" altLang="en-US" sz="2000"/>
        </a:p>
      </dgm:t>
    </dgm:pt>
    <dgm:pt modelId="{53BF45CB-D6CB-4EE8-8E17-80BE9D0D8F69}" type="sibTrans" cxnId="{4C9A9BBD-10DD-4DC3-8E3B-5688C2205D4E}">
      <dgm:prSet/>
      <dgm:spPr/>
      <dgm:t>
        <a:bodyPr/>
        <a:lstStyle/>
        <a:p>
          <a:endParaRPr kumimoji="1" lang="ja-JP" altLang="en-US" sz="2000"/>
        </a:p>
      </dgm:t>
    </dgm:pt>
    <dgm:pt modelId="{B3F80F25-33D8-4751-9F63-F54FF143995A}">
      <dgm:prSet phldrT="[テキスト]" custT="1"/>
      <dgm:spPr/>
      <dgm:t>
        <a:bodyPr anchor="ctr"/>
        <a:lstStyle/>
        <a:p>
          <a:r>
            <a:rPr kumimoji="1" lang="en-US" altLang="ja-JP" sz="1800" dirty="0"/>
            <a:t>Audio potential use cases overview and open points</a:t>
          </a:r>
          <a:endParaRPr kumimoji="1" lang="ja-JP" altLang="en-US" sz="1800" dirty="0"/>
        </a:p>
      </dgm:t>
    </dgm:pt>
    <dgm:pt modelId="{0774AFD0-CE48-443F-90D7-7B933674215E}" type="parTrans" cxnId="{E979F711-976E-4CF7-84D3-9323C3017280}">
      <dgm:prSet/>
      <dgm:spPr/>
      <dgm:t>
        <a:bodyPr/>
        <a:lstStyle/>
        <a:p>
          <a:endParaRPr kumimoji="1" lang="ja-JP" altLang="en-US" sz="2000"/>
        </a:p>
      </dgm:t>
    </dgm:pt>
    <dgm:pt modelId="{5A735C91-E117-4DFF-A2A3-65C404896B05}" type="sibTrans" cxnId="{E979F711-976E-4CF7-84D3-9323C3017280}">
      <dgm:prSet/>
      <dgm:spPr/>
      <dgm:t>
        <a:bodyPr/>
        <a:lstStyle/>
        <a:p>
          <a:endParaRPr kumimoji="1" lang="ja-JP" altLang="en-US" sz="2000"/>
        </a:p>
      </dgm:t>
    </dgm:pt>
    <dgm:pt modelId="{8E2F749D-7D91-463E-AA2A-CB22EABC77EA}">
      <dgm:prSet phldrT="[テキスト]" custT="1"/>
      <dgm:spPr/>
      <dgm:t>
        <a:bodyPr/>
        <a:lstStyle/>
        <a:p>
          <a:r>
            <a:rPr kumimoji="1" lang="en-US" altLang="ja-JP" sz="2000" b="1" dirty="0"/>
            <a:t>[3] Mantis #4313</a:t>
          </a:r>
          <a:endParaRPr kumimoji="1" lang="ja-JP" altLang="en-US" sz="2000" dirty="0"/>
        </a:p>
      </dgm:t>
    </dgm:pt>
    <dgm:pt modelId="{81D8BF94-CC41-4450-83A7-8C4A394DDC35}" type="parTrans" cxnId="{F6B96D2E-817A-47D9-A183-4C155CC75C17}">
      <dgm:prSet/>
      <dgm:spPr/>
      <dgm:t>
        <a:bodyPr/>
        <a:lstStyle/>
        <a:p>
          <a:endParaRPr kumimoji="1" lang="ja-JP" altLang="en-US" sz="2000"/>
        </a:p>
      </dgm:t>
    </dgm:pt>
    <dgm:pt modelId="{4B032E56-5B7B-4823-A008-5095382C43A3}" type="sibTrans" cxnId="{F6B96D2E-817A-47D9-A183-4C155CC75C17}">
      <dgm:prSet/>
      <dgm:spPr/>
      <dgm:t>
        <a:bodyPr/>
        <a:lstStyle/>
        <a:p>
          <a:endParaRPr kumimoji="1" lang="ja-JP" altLang="en-US" sz="2000"/>
        </a:p>
      </dgm:t>
    </dgm:pt>
    <dgm:pt modelId="{AD7E4BBC-46F0-42EB-A0D8-B030A36F9980}">
      <dgm:prSet phldrT="[テキスト]" custT="1"/>
      <dgm:spPr/>
      <dgm:t>
        <a:bodyPr anchor="ctr"/>
        <a:lstStyle/>
        <a:p>
          <a:r>
            <a:rPr lang="en-US" sz="1800" dirty="0"/>
            <a:t>Capture path not working as stand alone</a:t>
          </a:r>
          <a:endParaRPr kumimoji="1" lang="ja-JP" altLang="en-US" sz="1800" dirty="0"/>
        </a:p>
      </dgm:t>
    </dgm:pt>
    <dgm:pt modelId="{7D47CA70-530B-44BF-9E70-C3DF6D6F3090}" type="parTrans" cxnId="{AB8ACE36-6F08-4DE2-9CE6-306B3917529D}">
      <dgm:prSet/>
      <dgm:spPr/>
      <dgm:t>
        <a:bodyPr/>
        <a:lstStyle/>
        <a:p>
          <a:endParaRPr kumimoji="1" lang="ja-JP" altLang="en-US" sz="2000"/>
        </a:p>
      </dgm:t>
    </dgm:pt>
    <dgm:pt modelId="{C1BC34B6-79B7-4686-9D7D-5B3923019C91}" type="sibTrans" cxnId="{AB8ACE36-6F08-4DE2-9CE6-306B3917529D}">
      <dgm:prSet/>
      <dgm:spPr/>
      <dgm:t>
        <a:bodyPr/>
        <a:lstStyle/>
        <a:p>
          <a:endParaRPr kumimoji="1" lang="ja-JP" altLang="en-US" sz="2000"/>
        </a:p>
      </dgm:t>
    </dgm:pt>
    <dgm:pt modelId="{CEACA95B-7DF9-4E0F-8F87-1F7DCA82CA58}">
      <dgm:prSet phldrT="[テキスト]" custT="1"/>
      <dgm:spPr/>
      <dgm:t>
        <a:bodyPr/>
        <a:lstStyle/>
        <a:p>
          <a:r>
            <a:rPr kumimoji="1" lang="en-US" altLang="ja-JP" sz="2000" b="1" dirty="0"/>
            <a:t>[4] Mantis #4967</a:t>
          </a:r>
          <a:endParaRPr kumimoji="1" lang="ja-JP" altLang="en-US" sz="2000" dirty="0"/>
        </a:p>
      </dgm:t>
    </dgm:pt>
    <dgm:pt modelId="{E48B0E7A-16EF-49CC-9D8E-9352D1A01740}" type="parTrans" cxnId="{A90896D3-8BA2-487C-846F-729D97FEB051}">
      <dgm:prSet/>
      <dgm:spPr/>
      <dgm:t>
        <a:bodyPr/>
        <a:lstStyle/>
        <a:p>
          <a:endParaRPr kumimoji="1" lang="ja-JP" altLang="en-US" sz="2000"/>
        </a:p>
      </dgm:t>
    </dgm:pt>
    <dgm:pt modelId="{ACEB8F30-6F98-4462-938F-F52D0730B2A5}" type="sibTrans" cxnId="{A90896D3-8BA2-487C-846F-729D97FEB051}">
      <dgm:prSet/>
      <dgm:spPr/>
      <dgm:t>
        <a:bodyPr/>
        <a:lstStyle/>
        <a:p>
          <a:endParaRPr kumimoji="1" lang="ja-JP" altLang="en-US" sz="2000"/>
        </a:p>
      </dgm:t>
    </dgm:pt>
    <dgm:pt modelId="{C1181A5B-EF00-4A9C-A855-D3B4BE39E2EB}">
      <dgm:prSet phldrT="[テキスト]" custT="1"/>
      <dgm:spPr/>
      <dgm:t>
        <a:bodyPr anchor="ctr"/>
        <a:lstStyle/>
        <a:p>
          <a:r>
            <a:rPr kumimoji="1" lang="en-US" altLang="ja-JP" sz="1800" dirty="0"/>
            <a:t>Cannot Create Audio Card with Mix of sample audio Card and simple SCU card</a:t>
          </a:r>
          <a:endParaRPr kumimoji="1" lang="ja-JP" altLang="en-US" sz="1800" dirty="0"/>
        </a:p>
      </dgm:t>
    </dgm:pt>
    <dgm:pt modelId="{5DAD6C1A-A795-4B57-82B1-E3949E01D661}" type="sibTrans" cxnId="{59D89093-8362-474D-8D64-68E34C4E83C8}">
      <dgm:prSet/>
      <dgm:spPr/>
      <dgm:t>
        <a:bodyPr/>
        <a:lstStyle/>
        <a:p>
          <a:endParaRPr kumimoji="1" lang="ja-JP" altLang="en-US" sz="2000"/>
        </a:p>
      </dgm:t>
    </dgm:pt>
    <dgm:pt modelId="{46418380-734D-4FF4-BE17-DBACA669B9E5}" type="parTrans" cxnId="{59D89093-8362-474D-8D64-68E34C4E83C8}">
      <dgm:prSet/>
      <dgm:spPr/>
      <dgm:t>
        <a:bodyPr/>
        <a:lstStyle/>
        <a:p>
          <a:endParaRPr kumimoji="1" lang="ja-JP" altLang="en-US" sz="2000"/>
        </a:p>
      </dgm:t>
    </dgm:pt>
    <dgm:pt modelId="{F19483DF-D905-4DD4-A43A-63DE3C05AC1D}">
      <dgm:prSet phldrT="[テキスト]" custT="1"/>
      <dgm:spPr/>
      <dgm:t>
        <a:bodyPr/>
        <a:lstStyle/>
        <a:p>
          <a:r>
            <a:rPr kumimoji="1" lang="en-US" altLang="ja-JP" sz="2000" b="1" dirty="0"/>
            <a:t>[2] Mantis #4935</a:t>
          </a:r>
          <a:endParaRPr kumimoji="1" lang="ja-JP" altLang="en-US" sz="2000" dirty="0"/>
        </a:p>
      </dgm:t>
    </dgm:pt>
    <dgm:pt modelId="{E5F5DD31-A517-4711-A5DC-01F7BC23294A}" type="parTrans" cxnId="{EE2F7B1D-2F91-4164-B087-65C523E2030F}">
      <dgm:prSet/>
      <dgm:spPr/>
      <dgm:t>
        <a:bodyPr/>
        <a:lstStyle/>
        <a:p>
          <a:endParaRPr kumimoji="1" lang="ja-JP" altLang="en-US"/>
        </a:p>
      </dgm:t>
    </dgm:pt>
    <dgm:pt modelId="{D1C528E5-DDBA-4904-9ED5-F1529F8B017C}" type="sibTrans" cxnId="{EE2F7B1D-2F91-4164-B087-65C523E2030F}">
      <dgm:prSet/>
      <dgm:spPr/>
      <dgm:t>
        <a:bodyPr/>
        <a:lstStyle/>
        <a:p>
          <a:endParaRPr kumimoji="1" lang="ja-JP" altLang="en-US"/>
        </a:p>
      </dgm:t>
    </dgm:pt>
    <dgm:pt modelId="{CA44CD70-8B4B-4B25-8FC5-A56812613266}">
      <dgm:prSet phldrT="[テキスト]" custT="1"/>
      <dgm:spPr/>
      <dgm:t>
        <a:bodyPr anchor="ctr"/>
        <a:lstStyle/>
        <a:p>
          <a:r>
            <a:rPr lang="en-US" sz="1800" dirty="0"/>
            <a:t>Cache latency data with external Memory</a:t>
          </a:r>
          <a:endParaRPr kumimoji="1" lang="ja-JP" altLang="en-US" sz="1800" dirty="0"/>
        </a:p>
      </dgm:t>
    </dgm:pt>
    <dgm:pt modelId="{82498B61-82C3-4BA6-BB2A-4DD7360804DD}" type="parTrans" cxnId="{E2BD3F2A-65DC-4EF5-9053-92345EE345B0}">
      <dgm:prSet/>
      <dgm:spPr/>
      <dgm:t>
        <a:bodyPr/>
        <a:lstStyle/>
        <a:p>
          <a:endParaRPr kumimoji="1" lang="ja-JP" altLang="en-US"/>
        </a:p>
      </dgm:t>
    </dgm:pt>
    <dgm:pt modelId="{3C26BACD-D423-456B-BDF5-36874B8F9EC1}" type="sibTrans" cxnId="{E2BD3F2A-65DC-4EF5-9053-92345EE345B0}">
      <dgm:prSet/>
      <dgm:spPr/>
      <dgm:t>
        <a:bodyPr/>
        <a:lstStyle/>
        <a:p>
          <a:endParaRPr kumimoji="1" lang="ja-JP" altLang="en-US"/>
        </a:p>
      </dgm:t>
    </dgm:pt>
    <dgm:pt modelId="{5F0C4908-B8A6-47A8-A9CB-43DFEF58F56F}" type="pres">
      <dgm:prSet presAssocID="{086A18A7-B984-4442-8A56-8155D5BE9841}" presName="linear" presStyleCnt="0">
        <dgm:presLayoutVars>
          <dgm:animLvl val="lvl"/>
          <dgm:resizeHandles val="exact"/>
        </dgm:presLayoutVars>
      </dgm:prSet>
      <dgm:spPr/>
    </dgm:pt>
    <dgm:pt modelId="{2DCA3874-1109-400F-AA4D-F42D43667ABB}" type="pres">
      <dgm:prSet presAssocID="{F5A2A388-E14F-476E-8C8F-BFFE39242F1E}" presName="parentText" presStyleLbl="node1" presStyleIdx="0" presStyleCnt="4">
        <dgm:presLayoutVars>
          <dgm:chMax val="0"/>
          <dgm:bulletEnabled val="1"/>
        </dgm:presLayoutVars>
      </dgm:prSet>
      <dgm:spPr/>
    </dgm:pt>
    <dgm:pt modelId="{081EB722-1D6D-456D-984F-0EC0CF1EF461}" type="pres">
      <dgm:prSet presAssocID="{F5A2A388-E14F-476E-8C8F-BFFE39242F1E}" presName="childText" presStyleLbl="revTx" presStyleIdx="0" presStyleCnt="4">
        <dgm:presLayoutVars>
          <dgm:bulletEnabled val="1"/>
        </dgm:presLayoutVars>
      </dgm:prSet>
      <dgm:spPr/>
    </dgm:pt>
    <dgm:pt modelId="{6504DE39-6D60-4778-9F5C-AB85B69F4FE9}" type="pres">
      <dgm:prSet presAssocID="{F19483DF-D905-4DD4-A43A-63DE3C05AC1D}" presName="parentText" presStyleLbl="node1" presStyleIdx="1" presStyleCnt="4">
        <dgm:presLayoutVars>
          <dgm:chMax val="0"/>
          <dgm:bulletEnabled val="1"/>
        </dgm:presLayoutVars>
      </dgm:prSet>
      <dgm:spPr/>
    </dgm:pt>
    <dgm:pt modelId="{CEB1EBCA-988A-44CF-BE81-12CFFACBC5E4}" type="pres">
      <dgm:prSet presAssocID="{F19483DF-D905-4DD4-A43A-63DE3C05AC1D}" presName="childText" presStyleLbl="revTx" presStyleIdx="1" presStyleCnt="4">
        <dgm:presLayoutVars>
          <dgm:bulletEnabled val="1"/>
        </dgm:presLayoutVars>
      </dgm:prSet>
      <dgm:spPr/>
    </dgm:pt>
    <dgm:pt modelId="{379BA5DA-BE0C-4FE8-98F7-9C44A16CCEF5}" type="pres">
      <dgm:prSet presAssocID="{8E2F749D-7D91-463E-AA2A-CB22EABC77EA}" presName="parentText" presStyleLbl="node1" presStyleIdx="2" presStyleCnt="4">
        <dgm:presLayoutVars>
          <dgm:chMax val="0"/>
          <dgm:bulletEnabled val="1"/>
        </dgm:presLayoutVars>
      </dgm:prSet>
      <dgm:spPr/>
    </dgm:pt>
    <dgm:pt modelId="{2C823065-E2D9-41DC-B0AF-B1594DE79DBB}" type="pres">
      <dgm:prSet presAssocID="{8E2F749D-7D91-463E-AA2A-CB22EABC77EA}" presName="childText" presStyleLbl="revTx" presStyleIdx="2" presStyleCnt="4">
        <dgm:presLayoutVars>
          <dgm:bulletEnabled val="1"/>
        </dgm:presLayoutVars>
      </dgm:prSet>
      <dgm:spPr/>
    </dgm:pt>
    <dgm:pt modelId="{5A543E3B-D6A4-499C-94A3-5FC4D84DD735}" type="pres">
      <dgm:prSet presAssocID="{CEACA95B-7DF9-4E0F-8F87-1F7DCA82CA58}" presName="parentText" presStyleLbl="node1" presStyleIdx="3" presStyleCnt="4">
        <dgm:presLayoutVars>
          <dgm:chMax val="0"/>
          <dgm:bulletEnabled val="1"/>
        </dgm:presLayoutVars>
      </dgm:prSet>
      <dgm:spPr/>
    </dgm:pt>
    <dgm:pt modelId="{998E70A2-820B-4B78-BC1E-0F904D4150BA}" type="pres">
      <dgm:prSet presAssocID="{CEACA95B-7DF9-4E0F-8F87-1F7DCA82CA58}" presName="childText" presStyleLbl="revTx" presStyleIdx="3" presStyleCnt="4">
        <dgm:presLayoutVars>
          <dgm:bulletEnabled val="1"/>
        </dgm:presLayoutVars>
      </dgm:prSet>
      <dgm:spPr/>
    </dgm:pt>
  </dgm:ptLst>
  <dgm:cxnLst>
    <dgm:cxn modelId="{E979F711-976E-4CF7-84D3-9323C3017280}" srcId="{F5A2A388-E14F-476E-8C8F-BFFE39242F1E}" destId="{B3F80F25-33D8-4751-9F63-F54FF143995A}" srcOrd="0" destOrd="0" parTransId="{0774AFD0-CE48-443F-90D7-7B933674215E}" sibTransId="{5A735C91-E117-4DFF-A2A3-65C404896B05}"/>
    <dgm:cxn modelId="{EE2F7B1D-2F91-4164-B087-65C523E2030F}" srcId="{086A18A7-B984-4442-8A56-8155D5BE9841}" destId="{F19483DF-D905-4DD4-A43A-63DE3C05AC1D}" srcOrd="1" destOrd="0" parTransId="{E5F5DD31-A517-4711-A5DC-01F7BC23294A}" sibTransId="{D1C528E5-DDBA-4904-9ED5-F1529F8B017C}"/>
    <dgm:cxn modelId="{80D66A1F-B3B4-4EEB-8FE5-F5464C692BE5}" type="presOf" srcId="{C1181A5B-EF00-4A9C-A855-D3B4BE39E2EB}" destId="{998E70A2-820B-4B78-BC1E-0F904D4150BA}" srcOrd="0" destOrd="0" presId="urn:microsoft.com/office/officeart/2005/8/layout/vList2"/>
    <dgm:cxn modelId="{E2BD3F2A-65DC-4EF5-9053-92345EE345B0}" srcId="{F19483DF-D905-4DD4-A43A-63DE3C05AC1D}" destId="{CA44CD70-8B4B-4B25-8FC5-A56812613266}" srcOrd="0" destOrd="0" parTransId="{82498B61-82C3-4BA6-BB2A-4DD7360804DD}" sibTransId="{3C26BACD-D423-456B-BDF5-36874B8F9EC1}"/>
    <dgm:cxn modelId="{F6B96D2E-817A-47D9-A183-4C155CC75C17}" srcId="{086A18A7-B984-4442-8A56-8155D5BE9841}" destId="{8E2F749D-7D91-463E-AA2A-CB22EABC77EA}" srcOrd="2" destOrd="0" parTransId="{81D8BF94-CC41-4450-83A7-8C4A394DDC35}" sibTransId="{4B032E56-5B7B-4823-A008-5095382C43A3}"/>
    <dgm:cxn modelId="{AB8ACE36-6F08-4DE2-9CE6-306B3917529D}" srcId="{8E2F749D-7D91-463E-AA2A-CB22EABC77EA}" destId="{AD7E4BBC-46F0-42EB-A0D8-B030A36F9980}" srcOrd="0" destOrd="0" parTransId="{7D47CA70-530B-44BF-9E70-C3DF6D6F3090}" sibTransId="{C1BC34B6-79B7-4686-9D7D-5B3923019C91}"/>
    <dgm:cxn modelId="{1E282437-4D63-4F39-B09E-B9A2AA7FA356}" type="presOf" srcId="{CEACA95B-7DF9-4E0F-8F87-1F7DCA82CA58}" destId="{5A543E3B-D6A4-499C-94A3-5FC4D84DD735}" srcOrd="0" destOrd="0" presId="urn:microsoft.com/office/officeart/2005/8/layout/vList2"/>
    <dgm:cxn modelId="{BAB8583B-DBAE-4863-965F-51FD6BAC83CA}" type="presOf" srcId="{CA44CD70-8B4B-4B25-8FC5-A56812613266}" destId="{CEB1EBCA-988A-44CF-BE81-12CFFACBC5E4}" srcOrd="0" destOrd="0" presId="urn:microsoft.com/office/officeart/2005/8/layout/vList2"/>
    <dgm:cxn modelId="{FE367C7F-87F9-4A0D-AB7A-84AC8899E5AC}" type="presOf" srcId="{AD7E4BBC-46F0-42EB-A0D8-B030A36F9980}" destId="{2C823065-E2D9-41DC-B0AF-B1594DE79DBB}" srcOrd="0" destOrd="0" presId="urn:microsoft.com/office/officeart/2005/8/layout/vList2"/>
    <dgm:cxn modelId="{59D89093-8362-474D-8D64-68E34C4E83C8}" srcId="{CEACA95B-7DF9-4E0F-8F87-1F7DCA82CA58}" destId="{C1181A5B-EF00-4A9C-A855-D3B4BE39E2EB}" srcOrd="0" destOrd="0" parTransId="{46418380-734D-4FF4-BE17-DBACA669B9E5}" sibTransId="{5DAD6C1A-A795-4B57-82B1-E3949E01D661}"/>
    <dgm:cxn modelId="{99F8B39C-7570-4271-8B12-2A2C8B3F32CA}" type="presOf" srcId="{B3F80F25-33D8-4751-9F63-F54FF143995A}" destId="{081EB722-1D6D-456D-984F-0EC0CF1EF461}" srcOrd="0" destOrd="0" presId="urn:microsoft.com/office/officeart/2005/8/layout/vList2"/>
    <dgm:cxn modelId="{C57543A0-F54C-4AF2-931F-5BA8630E7B48}" type="presOf" srcId="{8E2F749D-7D91-463E-AA2A-CB22EABC77EA}" destId="{379BA5DA-BE0C-4FE8-98F7-9C44A16CCEF5}" srcOrd="0" destOrd="0" presId="urn:microsoft.com/office/officeart/2005/8/layout/vList2"/>
    <dgm:cxn modelId="{4C9A9BBD-10DD-4DC3-8E3B-5688C2205D4E}" srcId="{086A18A7-B984-4442-8A56-8155D5BE9841}" destId="{F5A2A388-E14F-476E-8C8F-BFFE39242F1E}" srcOrd="0" destOrd="0" parTransId="{655AB5E6-ED84-4936-9059-A8F5DF430F95}" sibTransId="{53BF45CB-D6CB-4EE8-8E17-80BE9D0D8F69}"/>
    <dgm:cxn modelId="{A90896D3-8BA2-487C-846F-729D97FEB051}" srcId="{086A18A7-B984-4442-8A56-8155D5BE9841}" destId="{CEACA95B-7DF9-4E0F-8F87-1F7DCA82CA58}" srcOrd="3" destOrd="0" parTransId="{E48B0E7A-16EF-49CC-9D8E-9352D1A01740}" sibTransId="{ACEB8F30-6F98-4462-938F-F52D0730B2A5}"/>
    <dgm:cxn modelId="{BA01DCE2-35CA-418A-9211-3D5A8C55E9B9}" type="presOf" srcId="{F19483DF-D905-4DD4-A43A-63DE3C05AC1D}" destId="{6504DE39-6D60-4778-9F5C-AB85B69F4FE9}" srcOrd="0" destOrd="0" presId="urn:microsoft.com/office/officeart/2005/8/layout/vList2"/>
    <dgm:cxn modelId="{5754B2FE-3D28-48C4-97AD-3A63AC90E1FD}" type="presOf" srcId="{F5A2A388-E14F-476E-8C8F-BFFE39242F1E}" destId="{2DCA3874-1109-400F-AA4D-F42D43667ABB}" srcOrd="0" destOrd="0" presId="urn:microsoft.com/office/officeart/2005/8/layout/vList2"/>
    <dgm:cxn modelId="{373C0AFF-6DDA-46B3-A9E5-62D68BF66551}" type="presOf" srcId="{086A18A7-B984-4442-8A56-8155D5BE9841}" destId="{5F0C4908-B8A6-47A8-A9CB-43DFEF58F56F}" srcOrd="0" destOrd="0" presId="urn:microsoft.com/office/officeart/2005/8/layout/vList2"/>
    <dgm:cxn modelId="{7DE2CE5C-B357-4092-BF9D-936BD90B6A2F}" type="presParOf" srcId="{5F0C4908-B8A6-47A8-A9CB-43DFEF58F56F}" destId="{2DCA3874-1109-400F-AA4D-F42D43667ABB}" srcOrd="0" destOrd="0" presId="urn:microsoft.com/office/officeart/2005/8/layout/vList2"/>
    <dgm:cxn modelId="{73448D98-4D9A-4A6C-BF5B-EA3C82FEE352}" type="presParOf" srcId="{5F0C4908-B8A6-47A8-A9CB-43DFEF58F56F}" destId="{081EB722-1D6D-456D-984F-0EC0CF1EF461}" srcOrd="1" destOrd="0" presId="urn:microsoft.com/office/officeart/2005/8/layout/vList2"/>
    <dgm:cxn modelId="{1CAB35D8-34BC-488C-9CE1-A8F01439C818}" type="presParOf" srcId="{5F0C4908-B8A6-47A8-A9CB-43DFEF58F56F}" destId="{6504DE39-6D60-4778-9F5C-AB85B69F4FE9}" srcOrd="2" destOrd="0" presId="urn:microsoft.com/office/officeart/2005/8/layout/vList2"/>
    <dgm:cxn modelId="{CFBD148A-BF6F-4939-87EF-7590A96FA7BA}" type="presParOf" srcId="{5F0C4908-B8A6-47A8-A9CB-43DFEF58F56F}" destId="{CEB1EBCA-988A-44CF-BE81-12CFFACBC5E4}" srcOrd="3" destOrd="0" presId="urn:microsoft.com/office/officeart/2005/8/layout/vList2"/>
    <dgm:cxn modelId="{35A00652-5017-4DD8-B9E1-2547F61A70E0}" type="presParOf" srcId="{5F0C4908-B8A6-47A8-A9CB-43DFEF58F56F}" destId="{379BA5DA-BE0C-4FE8-98F7-9C44A16CCEF5}" srcOrd="4" destOrd="0" presId="urn:microsoft.com/office/officeart/2005/8/layout/vList2"/>
    <dgm:cxn modelId="{8975C748-6C2D-43D5-A7E9-7D4167DDF94C}" type="presParOf" srcId="{5F0C4908-B8A6-47A8-A9CB-43DFEF58F56F}" destId="{2C823065-E2D9-41DC-B0AF-B1594DE79DBB}" srcOrd="5" destOrd="0" presId="urn:microsoft.com/office/officeart/2005/8/layout/vList2"/>
    <dgm:cxn modelId="{D6B1C9D0-6E3B-4F0B-85B5-1ACA5DD0D596}" type="presParOf" srcId="{5F0C4908-B8A6-47A8-A9CB-43DFEF58F56F}" destId="{5A543E3B-D6A4-499C-94A3-5FC4D84DD735}" srcOrd="6" destOrd="0" presId="urn:microsoft.com/office/officeart/2005/8/layout/vList2"/>
    <dgm:cxn modelId="{9818CFE8-969D-44EC-A9D3-A2C0E2C07CA2}" type="presParOf" srcId="{5F0C4908-B8A6-47A8-A9CB-43DFEF58F56F}" destId="{998E70A2-820B-4B78-BC1E-0F904D4150BA}"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E52BDD-A79E-4070-877B-C8D0B3A3AAD6}" type="doc">
      <dgm:prSet loTypeId="urn:microsoft.com/office/officeart/2005/8/layout/hList1" loCatId="list" qsTypeId="urn:microsoft.com/office/officeart/2005/8/quickstyle/3d2" qsCatId="3D" csTypeId="urn:microsoft.com/office/officeart/2005/8/colors/accent1_3" csCatId="accent1" phldr="1"/>
      <dgm:spPr/>
      <dgm:t>
        <a:bodyPr/>
        <a:lstStyle/>
        <a:p>
          <a:endParaRPr kumimoji="1" lang="ja-JP" altLang="en-US"/>
        </a:p>
      </dgm:t>
    </dgm:pt>
    <dgm:pt modelId="{9C402E69-4744-40A1-8694-3B848043F915}">
      <dgm:prSet phldrT="[テキスト]" custT="1"/>
      <dgm:spPr/>
      <dgm:t>
        <a:bodyPr/>
        <a:lstStyle/>
        <a:p>
          <a:r>
            <a:rPr kumimoji="1" lang="en-US" altLang="ja-JP" sz="2000" b="1" dirty="0"/>
            <a:t>[A] Renesas - </a:t>
          </a:r>
          <a:r>
            <a:rPr kumimoji="1" lang="en-US" altLang="ja-JP" sz="2000" b="1" dirty="0">
              <a:solidFill>
                <a:srgbClr val="FF0000"/>
              </a:solidFill>
            </a:rPr>
            <a:t>Today</a:t>
          </a:r>
          <a:endParaRPr kumimoji="1" lang="ja-JP" altLang="en-US" sz="2000" b="1" dirty="0">
            <a:solidFill>
              <a:srgbClr val="FF0000"/>
            </a:solidFill>
          </a:endParaRPr>
        </a:p>
      </dgm:t>
    </dgm:pt>
    <dgm:pt modelId="{CBC114C4-A7D2-40D1-B0B5-5827E41973C1}" type="parTrans" cxnId="{BC481E38-8C4A-408E-A1DE-B1856DFEDEC9}">
      <dgm:prSet/>
      <dgm:spPr/>
      <dgm:t>
        <a:bodyPr/>
        <a:lstStyle/>
        <a:p>
          <a:endParaRPr kumimoji="1" lang="ja-JP" altLang="en-US"/>
        </a:p>
      </dgm:t>
    </dgm:pt>
    <dgm:pt modelId="{8C7B580C-AE38-4CDB-8136-FA5DEC5CAA77}" type="sibTrans" cxnId="{BC481E38-8C4A-408E-A1DE-B1856DFEDEC9}">
      <dgm:prSet/>
      <dgm:spPr/>
      <dgm:t>
        <a:bodyPr/>
        <a:lstStyle/>
        <a:p>
          <a:endParaRPr kumimoji="1" lang="ja-JP" altLang="en-US"/>
        </a:p>
      </dgm:t>
    </dgm:pt>
    <dgm:pt modelId="{AD07E0F3-C74A-4134-A278-E4093BD564FC}">
      <dgm:prSet phldrT="[テキスト]"/>
      <dgm:spPr/>
      <dgm:t>
        <a:bodyPr/>
        <a:lstStyle/>
        <a:p>
          <a:r>
            <a:rPr kumimoji="1" lang="en-US" altLang="ja-JP" dirty="0"/>
            <a:t>ALSA control - Non Support</a:t>
          </a:r>
          <a:endParaRPr kumimoji="1" lang="ja-JP" altLang="en-US" dirty="0"/>
        </a:p>
      </dgm:t>
    </dgm:pt>
    <dgm:pt modelId="{A3E4F632-F99E-4442-A0C0-C5D864F48B6E}" type="parTrans" cxnId="{B8FE4CBB-5687-4174-A60F-7DC963912B02}">
      <dgm:prSet/>
      <dgm:spPr/>
      <dgm:t>
        <a:bodyPr/>
        <a:lstStyle/>
        <a:p>
          <a:endParaRPr kumimoji="1" lang="ja-JP" altLang="en-US"/>
        </a:p>
      </dgm:t>
    </dgm:pt>
    <dgm:pt modelId="{A2EACCAA-14EC-4F80-82E1-BC5BA7485B2A}" type="sibTrans" cxnId="{B8FE4CBB-5687-4174-A60F-7DC963912B02}">
      <dgm:prSet/>
      <dgm:spPr/>
      <dgm:t>
        <a:bodyPr/>
        <a:lstStyle/>
        <a:p>
          <a:endParaRPr kumimoji="1" lang="ja-JP" altLang="en-US"/>
        </a:p>
      </dgm:t>
    </dgm:pt>
    <dgm:pt modelId="{F6CA7931-C642-4C03-A1A1-1F0DBBF82858}">
      <dgm:prSet phldrT="[テキスト]" custT="1"/>
      <dgm:spPr/>
      <dgm:t>
        <a:bodyPr/>
        <a:lstStyle/>
        <a:p>
          <a:r>
            <a:rPr kumimoji="1" lang="en-US" altLang="ja-JP" sz="2000" b="1" dirty="0"/>
            <a:t>[B] Renesas – </a:t>
          </a:r>
          <a:r>
            <a:rPr kumimoji="1" lang="en-US" altLang="ja-JP" sz="2000" b="1" dirty="0">
              <a:solidFill>
                <a:srgbClr val="FF0000"/>
              </a:solidFill>
            </a:rPr>
            <a:t>Next step</a:t>
          </a:r>
          <a:endParaRPr kumimoji="1" lang="ja-JP" altLang="en-US" sz="1600" b="1" dirty="0">
            <a:solidFill>
              <a:srgbClr val="FF0000"/>
            </a:solidFill>
          </a:endParaRPr>
        </a:p>
      </dgm:t>
    </dgm:pt>
    <dgm:pt modelId="{5EA8748B-FB87-42FE-A6CC-A83DA7D9A3FF}" type="parTrans" cxnId="{87A86473-0683-47A7-A5C5-7D664DFE59DC}">
      <dgm:prSet/>
      <dgm:spPr/>
      <dgm:t>
        <a:bodyPr/>
        <a:lstStyle/>
        <a:p>
          <a:endParaRPr kumimoji="1" lang="ja-JP" altLang="en-US"/>
        </a:p>
      </dgm:t>
    </dgm:pt>
    <dgm:pt modelId="{FAD73DE3-5707-4D54-B95F-89E0F2A8CED0}" type="sibTrans" cxnId="{87A86473-0683-47A7-A5C5-7D664DFE59DC}">
      <dgm:prSet/>
      <dgm:spPr/>
      <dgm:t>
        <a:bodyPr/>
        <a:lstStyle/>
        <a:p>
          <a:endParaRPr kumimoji="1" lang="ja-JP" altLang="en-US"/>
        </a:p>
      </dgm:t>
    </dgm:pt>
    <dgm:pt modelId="{492C792D-BE39-4D66-B32C-EABC7B4ACADE}">
      <dgm:prSet phldrT="[テキスト]" custT="1"/>
      <dgm:spPr/>
      <dgm:t>
        <a:bodyPr/>
        <a:lstStyle/>
        <a:p>
          <a:r>
            <a:rPr kumimoji="1" lang="en-US" altLang="en-US" sz="1400" dirty="0"/>
            <a:t>Move ADSP to dynamic driver so that it can present itself as sound card.</a:t>
          </a:r>
          <a:endParaRPr kumimoji="1" lang="ja-JP" altLang="en-US" sz="1400" dirty="0"/>
        </a:p>
      </dgm:t>
    </dgm:pt>
    <dgm:pt modelId="{C2D35680-EEE2-4D7D-A687-0AE976941802}" type="parTrans" cxnId="{D36BABFE-E584-4FB8-97D4-A036192C7CB4}">
      <dgm:prSet/>
      <dgm:spPr/>
      <dgm:t>
        <a:bodyPr/>
        <a:lstStyle/>
        <a:p>
          <a:endParaRPr kumimoji="1" lang="ja-JP" altLang="en-US"/>
        </a:p>
      </dgm:t>
    </dgm:pt>
    <dgm:pt modelId="{90F10FC5-5A29-406A-9C2A-30343354CB5C}" type="sibTrans" cxnId="{D36BABFE-E584-4FB8-97D4-A036192C7CB4}">
      <dgm:prSet/>
      <dgm:spPr/>
      <dgm:t>
        <a:bodyPr/>
        <a:lstStyle/>
        <a:p>
          <a:endParaRPr kumimoji="1" lang="ja-JP" altLang="en-US"/>
        </a:p>
      </dgm:t>
    </dgm:pt>
    <dgm:pt modelId="{30262D44-EB60-4F2D-A5E9-F2DA703404A6}">
      <dgm:prSet phldrT="[テキスト]" custT="1"/>
      <dgm:spPr/>
      <dgm:t>
        <a:bodyPr/>
        <a:lstStyle/>
        <a:p>
          <a:r>
            <a:rPr lang="en-US" altLang="ja-JP" sz="2000" b="1" dirty="0">
              <a:solidFill>
                <a:srgbClr val="FF0000"/>
              </a:solidFill>
            </a:rPr>
            <a:t>[C] RNSL’s expectations</a:t>
          </a:r>
          <a:endParaRPr kumimoji="1" lang="ja-JP" altLang="en-US" sz="2000" b="1" dirty="0">
            <a:solidFill>
              <a:srgbClr val="FF0000"/>
            </a:solidFill>
          </a:endParaRPr>
        </a:p>
      </dgm:t>
    </dgm:pt>
    <dgm:pt modelId="{9F8D3D09-7549-4CAF-9674-9CEA7A623853}" type="parTrans" cxnId="{8E4445EE-663A-4E15-8904-6FFBC16C44EA}">
      <dgm:prSet/>
      <dgm:spPr/>
      <dgm:t>
        <a:bodyPr/>
        <a:lstStyle/>
        <a:p>
          <a:endParaRPr kumimoji="1" lang="ja-JP" altLang="en-US"/>
        </a:p>
      </dgm:t>
    </dgm:pt>
    <dgm:pt modelId="{D3A6A06E-97C0-4377-B604-2B9D1EF05218}" type="sibTrans" cxnId="{8E4445EE-663A-4E15-8904-6FFBC16C44EA}">
      <dgm:prSet/>
      <dgm:spPr/>
      <dgm:t>
        <a:bodyPr/>
        <a:lstStyle/>
        <a:p>
          <a:endParaRPr kumimoji="1" lang="ja-JP" altLang="en-US"/>
        </a:p>
      </dgm:t>
    </dgm:pt>
    <dgm:pt modelId="{7F33EF63-2E06-4E9D-AB56-7D290E616BAC}">
      <dgm:prSet phldrT="[テキスト]"/>
      <dgm:spPr/>
      <dgm:t>
        <a:bodyPr/>
        <a:lstStyle/>
        <a:p>
          <a:r>
            <a:rPr kumimoji="1" lang="en-US" altLang="en-US" dirty="0" err="1"/>
            <a:t>ASoC</a:t>
          </a:r>
          <a:r>
            <a:rPr kumimoji="1" lang="en-US" altLang="en-US" dirty="0"/>
            <a:t> DPCM driver,</a:t>
          </a:r>
          <a:br>
            <a:rPr kumimoji="1" lang="en-US" altLang="en-US" dirty="0"/>
          </a:br>
          <a:r>
            <a:rPr kumimoji="1" lang="en-US" altLang="en-US" dirty="0"/>
            <a:t>as defined by ALSA</a:t>
          </a:r>
          <a:endParaRPr kumimoji="1" lang="ja-JP" altLang="en-US" dirty="0"/>
        </a:p>
      </dgm:t>
    </dgm:pt>
    <dgm:pt modelId="{8FF0471D-4AA5-4842-B3C5-886AA01C12D9}" type="parTrans" cxnId="{B53E9001-3BA7-41F3-8BA6-F36001C3D511}">
      <dgm:prSet/>
      <dgm:spPr/>
      <dgm:t>
        <a:bodyPr/>
        <a:lstStyle/>
        <a:p>
          <a:endParaRPr kumimoji="1" lang="ja-JP" altLang="en-US"/>
        </a:p>
      </dgm:t>
    </dgm:pt>
    <dgm:pt modelId="{B5744D9E-7822-4EAE-BD8D-04D31132AFFA}" type="sibTrans" cxnId="{B53E9001-3BA7-41F3-8BA6-F36001C3D511}">
      <dgm:prSet/>
      <dgm:spPr/>
      <dgm:t>
        <a:bodyPr/>
        <a:lstStyle/>
        <a:p>
          <a:endParaRPr kumimoji="1" lang="ja-JP" altLang="en-US"/>
        </a:p>
      </dgm:t>
    </dgm:pt>
    <dgm:pt modelId="{22ABCAC4-C915-40B2-9AD9-94C3C7B0579D}">
      <dgm:prSet phldrT="[テキスト]" custT="1"/>
      <dgm:spPr/>
      <dgm:t>
        <a:bodyPr/>
        <a:lstStyle/>
        <a:p>
          <a:r>
            <a:rPr kumimoji="1" lang="en-US" altLang="ja-JP" sz="1400" dirty="0"/>
            <a:t>Driver created by Fiberdyne also draws data from ALSA Driver.</a:t>
          </a:r>
          <a:endParaRPr kumimoji="1" lang="ja-JP" altLang="en-US" sz="1400" dirty="0"/>
        </a:p>
      </dgm:t>
    </dgm:pt>
    <dgm:pt modelId="{7AF78628-AD3C-445B-B4BA-C8F2BD4A69A0}" type="parTrans" cxnId="{8B66313A-A7F2-4C08-958F-015DE92018E4}">
      <dgm:prSet/>
      <dgm:spPr/>
      <dgm:t>
        <a:bodyPr/>
        <a:lstStyle/>
        <a:p>
          <a:endParaRPr kumimoji="1" lang="ja-JP" altLang="en-US"/>
        </a:p>
      </dgm:t>
    </dgm:pt>
    <dgm:pt modelId="{F4C97A55-C267-451A-A8C3-9FDBEA869ECC}" type="sibTrans" cxnId="{8B66313A-A7F2-4C08-958F-015DE92018E4}">
      <dgm:prSet/>
      <dgm:spPr/>
      <dgm:t>
        <a:bodyPr/>
        <a:lstStyle/>
        <a:p>
          <a:endParaRPr kumimoji="1" lang="ja-JP" altLang="en-US"/>
        </a:p>
      </dgm:t>
    </dgm:pt>
    <dgm:pt modelId="{682F2BD6-C8F0-43A7-9DF7-12595383C48D}" type="pres">
      <dgm:prSet presAssocID="{2AE52BDD-A79E-4070-877B-C8D0B3A3AAD6}" presName="Name0" presStyleCnt="0">
        <dgm:presLayoutVars>
          <dgm:dir/>
          <dgm:animLvl val="lvl"/>
          <dgm:resizeHandles val="exact"/>
        </dgm:presLayoutVars>
      </dgm:prSet>
      <dgm:spPr/>
    </dgm:pt>
    <dgm:pt modelId="{80A12519-C9C0-4ED5-858E-1FFBD93BA7ED}" type="pres">
      <dgm:prSet presAssocID="{9C402E69-4744-40A1-8694-3B848043F915}" presName="composite" presStyleCnt="0"/>
      <dgm:spPr/>
    </dgm:pt>
    <dgm:pt modelId="{39961448-6DA2-42A2-AF0A-5B1BA3E68790}" type="pres">
      <dgm:prSet presAssocID="{9C402E69-4744-40A1-8694-3B848043F915}" presName="parTx" presStyleLbl="alignNode1" presStyleIdx="0" presStyleCnt="3">
        <dgm:presLayoutVars>
          <dgm:chMax val="0"/>
          <dgm:chPref val="0"/>
          <dgm:bulletEnabled val="1"/>
        </dgm:presLayoutVars>
      </dgm:prSet>
      <dgm:spPr/>
    </dgm:pt>
    <dgm:pt modelId="{A0ACB229-1CC9-45C4-92E3-35405252689E}" type="pres">
      <dgm:prSet presAssocID="{9C402E69-4744-40A1-8694-3B848043F915}" presName="desTx" presStyleLbl="alignAccFollowNode1" presStyleIdx="0" presStyleCnt="3">
        <dgm:presLayoutVars>
          <dgm:bulletEnabled val="1"/>
        </dgm:presLayoutVars>
      </dgm:prSet>
      <dgm:spPr/>
    </dgm:pt>
    <dgm:pt modelId="{D3CC8ED1-C340-4178-BBEB-B5F732D07E34}" type="pres">
      <dgm:prSet presAssocID="{8C7B580C-AE38-4CDB-8136-FA5DEC5CAA77}" presName="space" presStyleCnt="0"/>
      <dgm:spPr/>
    </dgm:pt>
    <dgm:pt modelId="{3A480036-19A1-43EC-8108-47D51C55529A}" type="pres">
      <dgm:prSet presAssocID="{F6CA7931-C642-4C03-A1A1-1F0DBBF82858}" presName="composite" presStyleCnt="0"/>
      <dgm:spPr/>
    </dgm:pt>
    <dgm:pt modelId="{60D69F8A-3A9D-4E69-AA9F-A15DF3A500B6}" type="pres">
      <dgm:prSet presAssocID="{F6CA7931-C642-4C03-A1A1-1F0DBBF82858}" presName="parTx" presStyleLbl="alignNode1" presStyleIdx="1" presStyleCnt="3">
        <dgm:presLayoutVars>
          <dgm:chMax val="0"/>
          <dgm:chPref val="0"/>
          <dgm:bulletEnabled val="1"/>
        </dgm:presLayoutVars>
      </dgm:prSet>
      <dgm:spPr/>
    </dgm:pt>
    <dgm:pt modelId="{0FCE0FBE-3542-4F55-ACCF-5C010FE71F0D}" type="pres">
      <dgm:prSet presAssocID="{F6CA7931-C642-4C03-A1A1-1F0DBBF82858}" presName="desTx" presStyleLbl="alignAccFollowNode1" presStyleIdx="1" presStyleCnt="3">
        <dgm:presLayoutVars>
          <dgm:bulletEnabled val="1"/>
        </dgm:presLayoutVars>
      </dgm:prSet>
      <dgm:spPr/>
    </dgm:pt>
    <dgm:pt modelId="{F814348B-E203-421D-91A6-C9B4E54BD6E1}" type="pres">
      <dgm:prSet presAssocID="{FAD73DE3-5707-4D54-B95F-89E0F2A8CED0}" presName="space" presStyleCnt="0"/>
      <dgm:spPr/>
    </dgm:pt>
    <dgm:pt modelId="{B0C90E6C-D41D-452D-88A4-A6A1E608672C}" type="pres">
      <dgm:prSet presAssocID="{30262D44-EB60-4F2D-A5E9-F2DA703404A6}" presName="composite" presStyleCnt="0"/>
      <dgm:spPr/>
    </dgm:pt>
    <dgm:pt modelId="{E163EC63-AB37-4318-97A7-E5D4A1F6970E}" type="pres">
      <dgm:prSet presAssocID="{30262D44-EB60-4F2D-A5E9-F2DA703404A6}" presName="parTx" presStyleLbl="alignNode1" presStyleIdx="2" presStyleCnt="3">
        <dgm:presLayoutVars>
          <dgm:chMax val="0"/>
          <dgm:chPref val="0"/>
          <dgm:bulletEnabled val="1"/>
        </dgm:presLayoutVars>
      </dgm:prSet>
      <dgm:spPr/>
    </dgm:pt>
    <dgm:pt modelId="{B36D8A3B-44E6-40D5-934D-C2498C3AA6A9}" type="pres">
      <dgm:prSet presAssocID="{30262D44-EB60-4F2D-A5E9-F2DA703404A6}" presName="desTx" presStyleLbl="alignAccFollowNode1" presStyleIdx="2" presStyleCnt="3">
        <dgm:presLayoutVars>
          <dgm:bulletEnabled val="1"/>
        </dgm:presLayoutVars>
      </dgm:prSet>
      <dgm:spPr/>
    </dgm:pt>
  </dgm:ptLst>
  <dgm:cxnLst>
    <dgm:cxn modelId="{B53E9001-3BA7-41F3-8BA6-F36001C3D511}" srcId="{30262D44-EB60-4F2D-A5E9-F2DA703404A6}" destId="{7F33EF63-2E06-4E9D-AB56-7D290E616BAC}" srcOrd="0" destOrd="0" parTransId="{8FF0471D-4AA5-4842-B3C5-886AA01C12D9}" sibTransId="{B5744D9E-7822-4EAE-BD8D-04D31132AFFA}"/>
    <dgm:cxn modelId="{FBD03003-06C7-4F05-86D9-E5353D12F619}" type="presOf" srcId="{AD07E0F3-C74A-4134-A278-E4093BD564FC}" destId="{A0ACB229-1CC9-45C4-92E3-35405252689E}" srcOrd="0" destOrd="0" presId="urn:microsoft.com/office/officeart/2005/8/layout/hList1"/>
    <dgm:cxn modelId="{BC481E38-8C4A-408E-A1DE-B1856DFEDEC9}" srcId="{2AE52BDD-A79E-4070-877B-C8D0B3A3AAD6}" destId="{9C402E69-4744-40A1-8694-3B848043F915}" srcOrd="0" destOrd="0" parTransId="{CBC114C4-A7D2-40D1-B0B5-5827E41973C1}" sibTransId="{8C7B580C-AE38-4CDB-8136-FA5DEC5CAA77}"/>
    <dgm:cxn modelId="{8B66313A-A7F2-4C08-958F-015DE92018E4}" srcId="{F6CA7931-C642-4C03-A1A1-1F0DBBF82858}" destId="{22ABCAC4-C915-40B2-9AD9-94C3C7B0579D}" srcOrd="1" destOrd="0" parTransId="{7AF78628-AD3C-445B-B4BA-C8F2BD4A69A0}" sibTransId="{F4C97A55-C267-451A-A8C3-9FDBEA869ECC}"/>
    <dgm:cxn modelId="{D246AB3E-C36B-4CE2-86D4-24AC5F7F4697}" type="presOf" srcId="{9C402E69-4744-40A1-8694-3B848043F915}" destId="{39961448-6DA2-42A2-AF0A-5B1BA3E68790}" srcOrd="0" destOrd="0" presId="urn:microsoft.com/office/officeart/2005/8/layout/hList1"/>
    <dgm:cxn modelId="{1BC64946-6A97-4FD7-BA9F-5D3451CA128D}" type="presOf" srcId="{2AE52BDD-A79E-4070-877B-C8D0B3A3AAD6}" destId="{682F2BD6-C8F0-43A7-9DF7-12595383C48D}" srcOrd="0" destOrd="0" presId="urn:microsoft.com/office/officeart/2005/8/layout/hList1"/>
    <dgm:cxn modelId="{70943750-11EB-46C7-9F82-DE00F7BB74C4}" type="presOf" srcId="{22ABCAC4-C915-40B2-9AD9-94C3C7B0579D}" destId="{0FCE0FBE-3542-4F55-ACCF-5C010FE71F0D}" srcOrd="0" destOrd="1" presId="urn:microsoft.com/office/officeart/2005/8/layout/hList1"/>
    <dgm:cxn modelId="{87A86473-0683-47A7-A5C5-7D664DFE59DC}" srcId="{2AE52BDD-A79E-4070-877B-C8D0B3A3AAD6}" destId="{F6CA7931-C642-4C03-A1A1-1F0DBBF82858}" srcOrd="1" destOrd="0" parTransId="{5EA8748B-FB87-42FE-A6CC-A83DA7D9A3FF}" sibTransId="{FAD73DE3-5707-4D54-B95F-89E0F2A8CED0}"/>
    <dgm:cxn modelId="{B7733288-07DE-4FA7-A3AA-2EF7B47BD31F}" type="presOf" srcId="{7F33EF63-2E06-4E9D-AB56-7D290E616BAC}" destId="{B36D8A3B-44E6-40D5-934D-C2498C3AA6A9}" srcOrd="0" destOrd="0" presId="urn:microsoft.com/office/officeart/2005/8/layout/hList1"/>
    <dgm:cxn modelId="{4E81E2AF-C67F-4B1C-81BF-83E77B1F0447}" type="presOf" srcId="{30262D44-EB60-4F2D-A5E9-F2DA703404A6}" destId="{E163EC63-AB37-4318-97A7-E5D4A1F6970E}" srcOrd="0" destOrd="0" presId="urn:microsoft.com/office/officeart/2005/8/layout/hList1"/>
    <dgm:cxn modelId="{B8FE4CBB-5687-4174-A60F-7DC963912B02}" srcId="{9C402E69-4744-40A1-8694-3B848043F915}" destId="{AD07E0F3-C74A-4134-A278-E4093BD564FC}" srcOrd="0" destOrd="0" parTransId="{A3E4F632-F99E-4442-A0C0-C5D864F48B6E}" sibTransId="{A2EACCAA-14EC-4F80-82E1-BC5BA7485B2A}"/>
    <dgm:cxn modelId="{A173B3BC-166D-40FE-96D0-0E3EC892049B}" type="presOf" srcId="{F6CA7931-C642-4C03-A1A1-1F0DBBF82858}" destId="{60D69F8A-3A9D-4E69-AA9F-A15DF3A500B6}" srcOrd="0" destOrd="0" presId="urn:microsoft.com/office/officeart/2005/8/layout/hList1"/>
    <dgm:cxn modelId="{ADBF7EE0-5E40-4AE8-B745-537ED6746169}" type="presOf" srcId="{492C792D-BE39-4D66-B32C-EABC7B4ACADE}" destId="{0FCE0FBE-3542-4F55-ACCF-5C010FE71F0D}" srcOrd="0" destOrd="0" presId="urn:microsoft.com/office/officeart/2005/8/layout/hList1"/>
    <dgm:cxn modelId="{8E4445EE-663A-4E15-8904-6FFBC16C44EA}" srcId="{2AE52BDD-A79E-4070-877B-C8D0B3A3AAD6}" destId="{30262D44-EB60-4F2D-A5E9-F2DA703404A6}" srcOrd="2" destOrd="0" parTransId="{9F8D3D09-7549-4CAF-9674-9CEA7A623853}" sibTransId="{D3A6A06E-97C0-4377-B604-2B9D1EF05218}"/>
    <dgm:cxn modelId="{D36BABFE-E584-4FB8-97D4-A036192C7CB4}" srcId="{F6CA7931-C642-4C03-A1A1-1F0DBBF82858}" destId="{492C792D-BE39-4D66-B32C-EABC7B4ACADE}" srcOrd="0" destOrd="0" parTransId="{C2D35680-EEE2-4D7D-A687-0AE976941802}" sibTransId="{90F10FC5-5A29-406A-9C2A-30343354CB5C}"/>
    <dgm:cxn modelId="{730BFA08-5721-4528-AA88-C8463E98FE48}" type="presParOf" srcId="{682F2BD6-C8F0-43A7-9DF7-12595383C48D}" destId="{80A12519-C9C0-4ED5-858E-1FFBD93BA7ED}" srcOrd="0" destOrd="0" presId="urn:microsoft.com/office/officeart/2005/8/layout/hList1"/>
    <dgm:cxn modelId="{0CF00798-7654-45DC-8120-D4C887FF975C}" type="presParOf" srcId="{80A12519-C9C0-4ED5-858E-1FFBD93BA7ED}" destId="{39961448-6DA2-42A2-AF0A-5B1BA3E68790}" srcOrd="0" destOrd="0" presId="urn:microsoft.com/office/officeart/2005/8/layout/hList1"/>
    <dgm:cxn modelId="{C4EA89FF-5069-438A-8D15-C7E0B2EC02C0}" type="presParOf" srcId="{80A12519-C9C0-4ED5-858E-1FFBD93BA7ED}" destId="{A0ACB229-1CC9-45C4-92E3-35405252689E}" srcOrd="1" destOrd="0" presId="urn:microsoft.com/office/officeart/2005/8/layout/hList1"/>
    <dgm:cxn modelId="{1080F903-80B9-49FC-AE53-78AC7261B7BD}" type="presParOf" srcId="{682F2BD6-C8F0-43A7-9DF7-12595383C48D}" destId="{D3CC8ED1-C340-4178-BBEB-B5F732D07E34}" srcOrd="1" destOrd="0" presId="urn:microsoft.com/office/officeart/2005/8/layout/hList1"/>
    <dgm:cxn modelId="{B51F7846-ABE7-4E78-BD9F-4C226EA8C529}" type="presParOf" srcId="{682F2BD6-C8F0-43A7-9DF7-12595383C48D}" destId="{3A480036-19A1-43EC-8108-47D51C55529A}" srcOrd="2" destOrd="0" presId="urn:microsoft.com/office/officeart/2005/8/layout/hList1"/>
    <dgm:cxn modelId="{075A6A85-CC30-4761-BE11-55B018F77A30}" type="presParOf" srcId="{3A480036-19A1-43EC-8108-47D51C55529A}" destId="{60D69F8A-3A9D-4E69-AA9F-A15DF3A500B6}" srcOrd="0" destOrd="0" presId="urn:microsoft.com/office/officeart/2005/8/layout/hList1"/>
    <dgm:cxn modelId="{5E04EEBD-BEC1-4C1A-979B-323D33DA1A29}" type="presParOf" srcId="{3A480036-19A1-43EC-8108-47D51C55529A}" destId="{0FCE0FBE-3542-4F55-ACCF-5C010FE71F0D}" srcOrd="1" destOrd="0" presId="urn:microsoft.com/office/officeart/2005/8/layout/hList1"/>
    <dgm:cxn modelId="{2350DEEB-625A-493B-B096-94D0C5DBC863}" type="presParOf" srcId="{682F2BD6-C8F0-43A7-9DF7-12595383C48D}" destId="{F814348B-E203-421D-91A6-C9B4E54BD6E1}" srcOrd="3" destOrd="0" presId="urn:microsoft.com/office/officeart/2005/8/layout/hList1"/>
    <dgm:cxn modelId="{85174004-5B5D-4C3C-88B8-146D139902F6}" type="presParOf" srcId="{682F2BD6-C8F0-43A7-9DF7-12595383C48D}" destId="{B0C90E6C-D41D-452D-88A4-A6A1E608672C}" srcOrd="4" destOrd="0" presId="urn:microsoft.com/office/officeart/2005/8/layout/hList1"/>
    <dgm:cxn modelId="{5C5DFE7F-E28A-4390-842E-21FAFD3785FE}" type="presParOf" srcId="{B0C90E6C-D41D-452D-88A4-A6A1E608672C}" destId="{E163EC63-AB37-4318-97A7-E5D4A1F6970E}" srcOrd="0" destOrd="0" presId="urn:microsoft.com/office/officeart/2005/8/layout/hList1"/>
    <dgm:cxn modelId="{519C0B9A-DB4B-4F51-B0CB-41D6D64BE39C}" type="presParOf" srcId="{B0C90E6C-D41D-452D-88A4-A6A1E608672C}" destId="{B36D8A3B-44E6-40D5-934D-C2498C3AA6A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A3874-1109-400F-AA4D-F42D43667ABB}">
      <dsp:nvSpPr>
        <dsp:cNvPr id="0" name=""/>
        <dsp:cNvSpPr/>
      </dsp:nvSpPr>
      <dsp:spPr>
        <a:xfrm>
          <a:off x="0" y="4579"/>
          <a:ext cx="10801200" cy="59904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kumimoji="1" lang="en-US" altLang="ja-JP" sz="2000" b="1" kern="1200" dirty="0"/>
            <a:t>[1] Mantis #4411</a:t>
          </a:r>
          <a:endParaRPr kumimoji="1" lang="ja-JP" altLang="en-US" sz="2000" b="1" kern="1200" dirty="0"/>
        </a:p>
      </dsp:txBody>
      <dsp:txXfrm>
        <a:off x="29243" y="33822"/>
        <a:ext cx="10742714" cy="540554"/>
      </dsp:txXfrm>
    </dsp:sp>
    <dsp:sp modelId="{081EB722-1D6D-456D-984F-0EC0CF1EF461}">
      <dsp:nvSpPr>
        <dsp:cNvPr id="0" name=""/>
        <dsp:cNvSpPr/>
      </dsp:nvSpPr>
      <dsp:spPr>
        <a:xfrm>
          <a:off x="0" y="603619"/>
          <a:ext cx="10801200"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38" tIns="22860" rIns="128016" bIns="22860" numCol="1" spcCol="1270" anchor="ctr" anchorCtr="0">
          <a:noAutofit/>
        </a:bodyPr>
        <a:lstStyle/>
        <a:p>
          <a:pPr marL="171450" lvl="1" indent="-171450" algn="l" defTabSz="800100">
            <a:lnSpc>
              <a:spcPct val="90000"/>
            </a:lnSpc>
            <a:spcBef>
              <a:spcPct val="0"/>
            </a:spcBef>
            <a:spcAft>
              <a:spcPct val="20000"/>
            </a:spcAft>
            <a:buChar char="•"/>
          </a:pPr>
          <a:r>
            <a:rPr kumimoji="1" lang="en-US" altLang="ja-JP" sz="1800" kern="1200" dirty="0"/>
            <a:t>Audio potential use cases overview and open points</a:t>
          </a:r>
          <a:endParaRPr kumimoji="1" lang="ja-JP" altLang="en-US" sz="1800" kern="1200" dirty="0"/>
        </a:p>
      </dsp:txBody>
      <dsp:txXfrm>
        <a:off x="0" y="603619"/>
        <a:ext cx="10801200" cy="529920"/>
      </dsp:txXfrm>
    </dsp:sp>
    <dsp:sp modelId="{6504DE39-6D60-4778-9F5C-AB85B69F4FE9}">
      <dsp:nvSpPr>
        <dsp:cNvPr id="0" name=""/>
        <dsp:cNvSpPr/>
      </dsp:nvSpPr>
      <dsp:spPr>
        <a:xfrm>
          <a:off x="0" y="1133539"/>
          <a:ext cx="10801200" cy="59904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kumimoji="1" lang="en-US" altLang="ja-JP" sz="2000" b="1" kern="1200" dirty="0"/>
            <a:t>[2] Mantis #4935</a:t>
          </a:r>
          <a:endParaRPr kumimoji="1" lang="ja-JP" altLang="en-US" sz="2000" kern="1200" dirty="0"/>
        </a:p>
      </dsp:txBody>
      <dsp:txXfrm>
        <a:off x="29243" y="1162782"/>
        <a:ext cx="10742714" cy="540554"/>
      </dsp:txXfrm>
    </dsp:sp>
    <dsp:sp modelId="{CEB1EBCA-988A-44CF-BE81-12CFFACBC5E4}">
      <dsp:nvSpPr>
        <dsp:cNvPr id="0" name=""/>
        <dsp:cNvSpPr/>
      </dsp:nvSpPr>
      <dsp:spPr>
        <a:xfrm>
          <a:off x="0" y="1732579"/>
          <a:ext cx="10801200"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38" tIns="22860" rIns="128016" bIns="22860" numCol="1" spcCol="1270" anchor="ctr" anchorCtr="0">
          <a:noAutofit/>
        </a:bodyPr>
        <a:lstStyle/>
        <a:p>
          <a:pPr marL="171450" lvl="1" indent="-171450" algn="l" defTabSz="800100">
            <a:lnSpc>
              <a:spcPct val="90000"/>
            </a:lnSpc>
            <a:spcBef>
              <a:spcPct val="0"/>
            </a:spcBef>
            <a:spcAft>
              <a:spcPct val="20000"/>
            </a:spcAft>
            <a:buChar char="•"/>
          </a:pPr>
          <a:r>
            <a:rPr lang="en-US" sz="1800" kern="1200" dirty="0"/>
            <a:t>Cache latency data with external Memory</a:t>
          </a:r>
          <a:endParaRPr kumimoji="1" lang="ja-JP" altLang="en-US" sz="1800" kern="1200" dirty="0"/>
        </a:p>
      </dsp:txBody>
      <dsp:txXfrm>
        <a:off x="0" y="1732579"/>
        <a:ext cx="10801200" cy="529920"/>
      </dsp:txXfrm>
    </dsp:sp>
    <dsp:sp modelId="{379BA5DA-BE0C-4FE8-98F7-9C44A16CCEF5}">
      <dsp:nvSpPr>
        <dsp:cNvPr id="0" name=""/>
        <dsp:cNvSpPr/>
      </dsp:nvSpPr>
      <dsp:spPr>
        <a:xfrm>
          <a:off x="0" y="2262499"/>
          <a:ext cx="10801200" cy="59904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kumimoji="1" lang="en-US" altLang="ja-JP" sz="2000" b="1" kern="1200" dirty="0"/>
            <a:t>[3] Mantis #4313</a:t>
          </a:r>
          <a:endParaRPr kumimoji="1" lang="ja-JP" altLang="en-US" sz="2000" kern="1200" dirty="0"/>
        </a:p>
      </dsp:txBody>
      <dsp:txXfrm>
        <a:off x="29243" y="2291742"/>
        <a:ext cx="10742714" cy="540554"/>
      </dsp:txXfrm>
    </dsp:sp>
    <dsp:sp modelId="{2C823065-E2D9-41DC-B0AF-B1594DE79DBB}">
      <dsp:nvSpPr>
        <dsp:cNvPr id="0" name=""/>
        <dsp:cNvSpPr/>
      </dsp:nvSpPr>
      <dsp:spPr>
        <a:xfrm>
          <a:off x="0" y="2861539"/>
          <a:ext cx="10801200"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38" tIns="22860" rIns="128016" bIns="22860" numCol="1" spcCol="1270" anchor="ctr" anchorCtr="0">
          <a:noAutofit/>
        </a:bodyPr>
        <a:lstStyle/>
        <a:p>
          <a:pPr marL="171450" lvl="1" indent="-171450" algn="l" defTabSz="800100">
            <a:lnSpc>
              <a:spcPct val="90000"/>
            </a:lnSpc>
            <a:spcBef>
              <a:spcPct val="0"/>
            </a:spcBef>
            <a:spcAft>
              <a:spcPct val="20000"/>
            </a:spcAft>
            <a:buChar char="•"/>
          </a:pPr>
          <a:r>
            <a:rPr lang="en-US" sz="1800" kern="1200" dirty="0"/>
            <a:t>Capture path not working as stand alone</a:t>
          </a:r>
          <a:endParaRPr kumimoji="1" lang="ja-JP" altLang="en-US" sz="1800" kern="1200" dirty="0"/>
        </a:p>
      </dsp:txBody>
      <dsp:txXfrm>
        <a:off x="0" y="2861539"/>
        <a:ext cx="10801200" cy="529920"/>
      </dsp:txXfrm>
    </dsp:sp>
    <dsp:sp modelId="{5A543E3B-D6A4-499C-94A3-5FC4D84DD735}">
      <dsp:nvSpPr>
        <dsp:cNvPr id="0" name=""/>
        <dsp:cNvSpPr/>
      </dsp:nvSpPr>
      <dsp:spPr>
        <a:xfrm>
          <a:off x="0" y="3391459"/>
          <a:ext cx="10801200" cy="59904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kumimoji="1" lang="en-US" altLang="ja-JP" sz="2000" b="1" kern="1200" dirty="0"/>
            <a:t>[4] Mantis #4967</a:t>
          </a:r>
          <a:endParaRPr kumimoji="1" lang="ja-JP" altLang="en-US" sz="2000" kern="1200" dirty="0"/>
        </a:p>
      </dsp:txBody>
      <dsp:txXfrm>
        <a:off x="29243" y="3420702"/>
        <a:ext cx="10742714" cy="540554"/>
      </dsp:txXfrm>
    </dsp:sp>
    <dsp:sp modelId="{998E70A2-820B-4B78-BC1E-0F904D4150BA}">
      <dsp:nvSpPr>
        <dsp:cNvPr id="0" name=""/>
        <dsp:cNvSpPr/>
      </dsp:nvSpPr>
      <dsp:spPr>
        <a:xfrm>
          <a:off x="0" y="3990499"/>
          <a:ext cx="10801200"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38" tIns="22860" rIns="128016" bIns="22860" numCol="1" spcCol="1270" anchor="ctr" anchorCtr="0">
          <a:noAutofit/>
        </a:bodyPr>
        <a:lstStyle/>
        <a:p>
          <a:pPr marL="171450" lvl="1" indent="-171450" algn="l" defTabSz="800100">
            <a:lnSpc>
              <a:spcPct val="90000"/>
            </a:lnSpc>
            <a:spcBef>
              <a:spcPct val="0"/>
            </a:spcBef>
            <a:spcAft>
              <a:spcPct val="20000"/>
            </a:spcAft>
            <a:buChar char="•"/>
          </a:pPr>
          <a:r>
            <a:rPr kumimoji="1" lang="en-US" altLang="ja-JP" sz="1800" kern="1200" dirty="0"/>
            <a:t>Cannot Create Audio Card with Mix of sample audio Card and simple SCU card</a:t>
          </a:r>
          <a:endParaRPr kumimoji="1" lang="ja-JP" altLang="en-US" sz="1800" kern="1200" dirty="0"/>
        </a:p>
      </dsp:txBody>
      <dsp:txXfrm>
        <a:off x="0" y="3990499"/>
        <a:ext cx="10801200" cy="529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961448-6DA2-42A2-AF0A-5B1BA3E68790}">
      <dsp:nvSpPr>
        <dsp:cNvPr id="0" name=""/>
        <dsp:cNvSpPr/>
      </dsp:nvSpPr>
      <dsp:spPr>
        <a:xfrm>
          <a:off x="3397" y="10183"/>
          <a:ext cx="3312930" cy="547200"/>
        </a:xfrm>
        <a:prstGeom prst="rect">
          <a:avLst/>
        </a:prstGeom>
        <a:gradFill rotWithShape="0">
          <a:gsLst>
            <a:gs pos="0">
              <a:schemeClr val="accent1">
                <a:shade val="80000"/>
                <a:hueOff val="0"/>
                <a:satOff val="0"/>
                <a:lumOff val="0"/>
                <a:alphaOff val="0"/>
                <a:shade val="51000"/>
                <a:satMod val="130000"/>
              </a:schemeClr>
            </a:gs>
            <a:gs pos="80000">
              <a:schemeClr val="accent1">
                <a:shade val="80000"/>
                <a:hueOff val="0"/>
                <a:satOff val="0"/>
                <a:lumOff val="0"/>
                <a:alphaOff val="0"/>
                <a:shade val="93000"/>
                <a:satMod val="130000"/>
              </a:schemeClr>
            </a:gs>
            <a:gs pos="100000">
              <a:schemeClr val="accent1">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kumimoji="1" lang="en-US" altLang="ja-JP" sz="2000" b="1" kern="1200" dirty="0"/>
            <a:t>[A] Renesas - </a:t>
          </a:r>
          <a:r>
            <a:rPr kumimoji="1" lang="en-US" altLang="ja-JP" sz="2000" b="1" kern="1200" dirty="0">
              <a:solidFill>
                <a:srgbClr val="FF0000"/>
              </a:solidFill>
            </a:rPr>
            <a:t>Today</a:t>
          </a:r>
          <a:endParaRPr kumimoji="1" lang="ja-JP" altLang="en-US" sz="2000" b="1" kern="1200" dirty="0">
            <a:solidFill>
              <a:srgbClr val="FF0000"/>
            </a:solidFill>
          </a:endParaRPr>
        </a:p>
      </dsp:txBody>
      <dsp:txXfrm>
        <a:off x="3397" y="10183"/>
        <a:ext cx="3312930" cy="547200"/>
      </dsp:txXfrm>
    </dsp:sp>
    <dsp:sp modelId="{A0ACB229-1CC9-45C4-92E3-35405252689E}">
      <dsp:nvSpPr>
        <dsp:cNvPr id="0" name=""/>
        <dsp:cNvSpPr/>
      </dsp:nvSpPr>
      <dsp:spPr>
        <a:xfrm>
          <a:off x="3397" y="557383"/>
          <a:ext cx="3312930" cy="964867"/>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kumimoji="1" lang="en-US" altLang="ja-JP" sz="1900" kern="1200" dirty="0"/>
            <a:t>ALSA control - Non Support</a:t>
          </a:r>
          <a:endParaRPr kumimoji="1" lang="ja-JP" altLang="en-US" sz="1900" kern="1200" dirty="0"/>
        </a:p>
      </dsp:txBody>
      <dsp:txXfrm>
        <a:off x="3397" y="557383"/>
        <a:ext cx="3312930" cy="964867"/>
      </dsp:txXfrm>
    </dsp:sp>
    <dsp:sp modelId="{60D69F8A-3A9D-4E69-AA9F-A15DF3A500B6}">
      <dsp:nvSpPr>
        <dsp:cNvPr id="0" name=""/>
        <dsp:cNvSpPr/>
      </dsp:nvSpPr>
      <dsp:spPr>
        <a:xfrm>
          <a:off x="3780138" y="10183"/>
          <a:ext cx="3312930" cy="547200"/>
        </a:xfrm>
        <a:prstGeom prst="rect">
          <a:avLst/>
        </a:prstGeom>
        <a:gradFill rotWithShape="0">
          <a:gsLst>
            <a:gs pos="0">
              <a:schemeClr val="accent1">
                <a:shade val="80000"/>
                <a:hueOff val="169321"/>
                <a:satOff val="-7658"/>
                <a:lumOff val="14142"/>
                <a:alphaOff val="0"/>
                <a:shade val="51000"/>
                <a:satMod val="130000"/>
              </a:schemeClr>
            </a:gs>
            <a:gs pos="80000">
              <a:schemeClr val="accent1">
                <a:shade val="80000"/>
                <a:hueOff val="169321"/>
                <a:satOff val="-7658"/>
                <a:lumOff val="14142"/>
                <a:alphaOff val="0"/>
                <a:shade val="93000"/>
                <a:satMod val="130000"/>
              </a:schemeClr>
            </a:gs>
            <a:gs pos="100000">
              <a:schemeClr val="accent1">
                <a:shade val="80000"/>
                <a:hueOff val="169321"/>
                <a:satOff val="-7658"/>
                <a:lumOff val="1414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kumimoji="1" lang="en-US" altLang="ja-JP" sz="2000" b="1" kern="1200" dirty="0"/>
            <a:t>[B] Renesas – </a:t>
          </a:r>
          <a:r>
            <a:rPr kumimoji="1" lang="en-US" altLang="ja-JP" sz="2000" b="1" kern="1200" dirty="0">
              <a:solidFill>
                <a:srgbClr val="FF0000"/>
              </a:solidFill>
            </a:rPr>
            <a:t>Next step</a:t>
          </a:r>
          <a:endParaRPr kumimoji="1" lang="ja-JP" altLang="en-US" sz="1600" b="1" kern="1200" dirty="0">
            <a:solidFill>
              <a:srgbClr val="FF0000"/>
            </a:solidFill>
          </a:endParaRPr>
        </a:p>
      </dsp:txBody>
      <dsp:txXfrm>
        <a:off x="3780138" y="10183"/>
        <a:ext cx="3312930" cy="547200"/>
      </dsp:txXfrm>
    </dsp:sp>
    <dsp:sp modelId="{0FCE0FBE-3542-4F55-ACCF-5C010FE71F0D}">
      <dsp:nvSpPr>
        <dsp:cNvPr id="0" name=""/>
        <dsp:cNvSpPr/>
      </dsp:nvSpPr>
      <dsp:spPr>
        <a:xfrm>
          <a:off x="3780138" y="557383"/>
          <a:ext cx="3312930" cy="964867"/>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kumimoji="1" lang="en-US" altLang="en-US" sz="1400" kern="1200" dirty="0"/>
            <a:t>Move ADSP to dynamic driver so that it can present itself as sound card.</a:t>
          </a:r>
          <a:endParaRPr kumimoji="1" lang="ja-JP" altLang="en-US" sz="1400" kern="1200" dirty="0"/>
        </a:p>
        <a:p>
          <a:pPr marL="114300" lvl="1" indent="-114300" algn="l" defTabSz="622300">
            <a:lnSpc>
              <a:spcPct val="90000"/>
            </a:lnSpc>
            <a:spcBef>
              <a:spcPct val="0"/>
            </a:spcBef>
            <a:spcAft>
              <a:spcPct val="15000"/>
            </a:spcAft>
            <a:buChar char="•"/>
          </a:pPr>
          <a:r>
            <a:rPr kumimoji="1" lang="en-US" altLang="ja-JP" sz="1400" kern="1200" dirty="0"/>
            <a:t>Driver created by Fiberdyne also draws data from ALSA Driver.</a:t>
          </a:r>
          <a:endParaRPr kumimoji="1" lang="ja-JP" altLang="en-US" sz="1400" kern="1200" dirty="0"/>
        </a:p>
      </dsp:txBody>
      <dsp:txXfrm>
        <a:off x="3780138" y="557383"/>
        <a:ext cx="3312930" cy="964867"/>
      </dsp:txXfrm>
    </dsp:sp>
    <dsp:sp modelId="{E163EC63-AB37-4318-97A7-E5D4A1F6970E}">
      <dsp:nvSpPr>
        <dsp:cNvPr id="0" name=""/>
        <dsp:cNvSpPr/>
      </dsp:nvSpPr>
      <dsp:spPr>
        <a:xfrm>
          <a:off x="7556879" y="10183"/>
          <a:ext cx="3312930" cy="547200"/>
        </a:xfrm>
        <a:prstGeom prst="rect">
          <a:avLst/>
        </a:prstGeom>
        <a:gradFill rotWithShape="0">
          <a:gsLst>
            <a:gs pos="0">
              <a:schemeClr val="accent1">
                <a:shade val="80000"/>
                <a:hueOff val="338643"/>
                <a:satOff val="-15316"/>
                <a:lumOff val="28284"/>
                <a:alphaOff val="0"/>
                <a:shade val="51000"/>
                <a:satMod val="130000"/>
              </a:schemeClr>
            </a:gs>
            <a:gs pos="80000">
              <a:schemeClr val="accent1">
                <a:shade val="80000"/>
                <a:hueOff val="338643"/>
                <a:satOff val="-15316"/>
                <a:lumOff val="28284"/>
                <a:alphaOff val="0"/>
                <a:shade val="93000"/>
                <a:satMod val="130000"/>
              </a:schemeClr>
            </a:gs>
            <a:gs pos="100000">
              <a:schemeClr val="accent1">
                <a:shade val="80000"/>
                <a:hueOff val="338643"/>
                <a:satOff val="-15316"/>
                <a:lumOff val="2828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altLang="ja-JP" sz="2000" b="1" kern="1200" dirty="0">
              <a:solidFill>
                <a:srgbClr val="FF0000"/>
              </a:solidFill>
            </a:rPr>
            <a:t>[C] RNSL’s expectations</a:t>
          </a:r>
          <a:endParaRPr kumimoji="1" lang="ja-JP" altLang="en-US" sz="2000" b="1" kern="1200" dirty="0">
            <a:solidFill>
              <a:srgbClr val="FF0000"/>
            </a:solidFill>
          </a:endParaRPr>
        </a:p>
      </dsp:txBody>
      <dsp:txXfrm>
        <a:off x="7556879" y="10183"/>
        <a:ext cx="3312930" cy="547200"/>
      </dsp:txXfrm>
    </dsp:sp>
    <dsp:sp modelId="{B36D8A3B-44E6-40D5-934D-C2498C3AA6A9}">
      <dsp:nvSpPr>
        <dsp:cNvPr id="0" name=""/>
        <dsp:cNvSpPr/>
      </dsp:nvSpPr>
      <dsp:spPr>
        <a:xfrm>
          <a:off x="7556879" y="557383"/>
          <a:ext cx="3312930" cy="964867"/>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kumimoji="1" lang="en-US" altLang="en-US" sz="1900" kern="1200" dirty="0" err="1"/>
            <a:t>ASoC</a:t>
          </a:r>
          <a:r>
            <a:rPr kumimoji="1" lang="en-US" altLang="en-US" sz="1900" kern="1200" dirty="0"/>
            <a:t> DPCM driver,</a:t>
          </a:r>
          <a:br>
            <a:rPr kumimoji="1" lang="en-US" altLang="en-US" sz="1900" kern="1200" dirty="0"/>
          </a:br>
          <a:r>
            <a:rPr kumimoji="1" lang="en-US" altLang="en-US" sz="1900" kern="1200" dirty="0"/>
            <a:t>as defined by ALSA</a:t>
          </a:r>
          <a:endParaRPr kumimoji="1" lang="ja-JP" altLang="en-US" sz="1900" kern="1200" dirty="0"/>
        </a:p>
      </dsp:txBody>
      <dsp:txXfrm>
        <a:off x="7556879" y="557383"/>
        <a:ext cx="3312930" cy="96486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2/19/2018</a:t>
            </a:fld>
            <a:endParaRPr lang="en-US"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dirty="0"/>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076F7F-26DF-4519-B2DB-61150ED7ED00}"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1639118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076F7F-26DF-4519-B2DB-61150ED7ED0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253354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 grey badg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図を追加</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
        <p:nvSpPr>
          <p:cNvPr id="3" name="Textplatzhalter 2"/>
          <p:cNvSpPr>
            <a:spLocks noGrp="1"/>
          </p:cNvSpPr>
          <p:nvPr>
            <p:ph type="body" sz="quarter" idx="15"/>
          </p:nvPr>
        </p:nvSpPr>
        <p:spPr>
          <a:xfrm>
            <a:off x="9986400" y="4881600"/>
            <a:ext cx="1418400" cy="1274400"/>
          </a:xfrm>
          <a:blipFill>
            <a:blip r:embed="rId3"/>
            <a:stretch>
              <a:fillRect/>
            </a:stretch>
          </a:blipFill>
        </p:spPr>
        <p:txBody>
          <a:bodyPr>
            <a:noAutofit/>
          </a:bodyPr>
          <a:lstStyle>
            <a:lvl1pPr>
              <a:defRPr sz="800" baseline="0">
                <a:solidFill>
                  <a:schemeClr val="bg1">
                    <a:lumMod val="85000"/>
                  </a:schemeClr>
                </a:solidFill>
              </a:defRPr>
            </a:lvl1pPr>
          </a:lstStyle>
          <a:p>
            <a:pPr lvl="0"/>
            <a:r>
              <a:rPr lang="ja-JP" altLang="en-US"/>
              <a:t>マスター テキストの書式設定</a:t>
            </a:r>
          </a:p>
        </p:txBody>
      </p:sp>
    </p:spTree>
    <p:extLst>
      <p:ext uri="{BB962C8B-B14F-4D97-AF65-F5344CB8AC3E}">
        <p14:creationId xmlns:p14="http://schemas.microsoft.com/office/powerpoint/2010/main" val="3781772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ja-JP" altLang="en-US"/>
              <a:t>グラフを追加</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173291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ja-JP" altLang="en-US"/>
              <a:t>グラフを追加</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240299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ja-JP" altLang="en-US"/>
              <a:t>マスター テキストの書式設定</a:t>
            </a:r>
          </a:p>
        </p:txBody>
      </p:sp>
      <p:sp>
        <p:nvSpPr>
          <p:cNvPr id="4" name="コンテンツ プレースホルダー 3"/>
          <p:cNvSpPr>
            <a:spLocks noGrp="1"/>
          </p:cNvSpPr>
          <p:nvPr>
            <p:ph sz="quarter" idx="18"/>
          </p:nvPr>
        </p:nvSpPr>
        <p:spPr>
          <a:xfrm>
            <a:off x="460375" y="540000"/>
            <a:ext cx="11261725" cy="53020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GB"/>
          </a:p>
        </p:txBody>
      </p:sp>
      <p:sp>
        <p:nvSpPr>
          <p:cNvPr id="5"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546860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061197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Tabellenplatzhalter 8"/>
          <p:cNvSpPr>
            <a:spLocks noGrp="1"/>
          </p:cNvSpPr>
          <p:nvPr>
            <p:ph type="tbl" sz="quarter" idx="18"/>
          </p:nvPr>
        </p:nvSpPr>
        <p:spPr>
          <a:xfrm>
            <a:off x="1079997" y="1800000"/>
            <a:ext cx="8100000" cy="4248000"/>
          </a:xfrm>
        </p:spPr>
        <p:txBody>
          <a:bodyPr/>
          <a:lstStyle/>
          <a:p>
            <a:r>
              <a:rPr lang="ja-JP" altLang="en-US"/>
              <a:t>表を追加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640067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blipFill>
            <a:blip r:embed="rId2"/>
            <a:stretch>
              <a:fillRect/>
            </a:stretch>
          </a:blipFill>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392457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4"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120298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800000"/>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ja-JP" altLang="en-US"/>
              <a:t>マスター テキストの書式設定</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
          <p:cNvSpPr txBox="1"/>
          <p:nvPr userDrawn="1"/>
        </p:nvSpPr>
        <p:spPr>
          <a:xfrm>
            <a:off x="1080000" y="1483200"/>
            <a:ext cx="5088008" cy="369332"/>
          </a:xfrm>
          <a:prstGeom prst="rect">
            <a:avLst/>
          </a:prstGeom>
          <a:noFill/>
        </p:spPr>
        <p:txBody>
          <a:bodyPr wrap="square" l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b="1" dirty="0">
                <a:solidFill>
                  <a:schemeClr val="bg1"/>
                </a:solidFill>
                <a:latin typeface="+mj-ea"/>
                <a:ea typeface="+mj-ea"/>
              </a:rPr>
              <a:t>BIG</a:t>
            </a:r>
            <a:r>
              <a:rPr kumimoji="1" lang="en-US" altLang="ja-JP" b="1" baseline="0" dirty="0">
                <a:solidFill>
                  <a:schemeClr val="bg1"/>
                </a:solidFill>
                <a:latin typeface="+mj-ea"/>
                <a:ea typeface="+mj-ea"/>
              </a:rPr>
              <a:t> IDEAS FOR EVERY SPACE</a:t>
            </a:r>
            <a:endParaRPr kumimoji="1" lang="ja-JP" altLang="en-US" b="1" dirty="0">
              <a:solidFill>
                <a:schemeClr val="bg1"/>
              </a:solidFill>
              <a:latin typeface="+mj-ea"/>
              <a:ea typeface="+mj-ea"/>
            </a:endParaRPr>
          </a:p>
        </p:txBody>
      </p:sp>
    </p:spTree>
    <p:extLst>
      <p:ext uri="{BB962C8B-B14F-4D97-AF65-F5344CB8AC3E}">
        <p14:creationId xmlns:p14="http://schemas.microsoft.com/office/powerpoint/2010/main" val="42899431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Only Title">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p:txBody>
          <a:bodyPr/>
          <a:lstStyle/>
          <a:p>
            <a:r>
              <a:rPr lang="en-US" noProof="0" dirty="0"/>
              <a:t>Click to edit Master title style</a:t>
            </a:r>
            <a:br>
              <a:rPr lang="en-US" noProof="0" dirty="0"/>
            </a:br>
            <a:r>
              <a:rPr lang="en-US" noProof="0" dirty="0"/>
              <a:t>(Second Line in 20 pt.)</a:t>
            </a:r>
          </a:p>
        </p:txBody>
      </p: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078816709"/>
      </p:ext>
    </p:extLst>
  </p:cSld>
  <p:clrMapOvr>
    <a:masterClrMapping/>
  </p:clrMapOvr>
  <p:extLst mod="1">
    <p:ext uri="{DCECCB84-F9BA-43D5-87BE-67443E8EF086}">
      <p15:sldGuideLst xmlns:p15="http://schemas.microsoft.com/office/powerpoint/2012/main">
        <p15:guide id="1" orient="horz" pos="3990">
          <p15:clr>
            <a:srgbClr val="FBAE40"/>
          </p15:clr>
        </p15:guide>
        <p15:guide id="2" orient="horz" pos="3924">
          <p15:clr>
            <a:srgbClr val="FBAE40"/>
          </p15:clr>
        </p15:guide>
        <p15:guide id="3" orient="horz" pos="876">
          <p15:clr>
            <a:srgbClr val="FBAE40"/>
          </p15:clr>
        </p15:guide>
        <p15:guide id="4" orient="horz" pos="1026">
          <p15:clr>
            <a:srgbClr val="FBAE40"/>
          </p15:clr>
        </p15:guide>
        <p15:guide id="5" orient="horz" pos="588">
          <p15:clr>
            <a:srgbClr val="FBAE40"/>
          </p15:clr>
        </p15:guide>
        <p15:guide id="6" pos="288">
          <p15:clr>
            <a:srgbClr val="FBAE40"/>
          </p15:clr>
        </p15:guide>
        <p15:guide id="7" pos="678">
          <p15:clr>
            <a:srgbClr val="FBAE40"/>
          </p15:clr>
        </p15:guide>
        <p15:guide id="8" pos="7378">
          <p15:clr>
            <a:srgbClr val="FBAE40"/>
          </p15:clr>
        </p15:guide>
        <p15:guide id="9" pos="626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grey + badge">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sp>
        <p:nvSpPr>
          <p:cNvPr id="6" name="Textplatzhalter 2"/>
          <p:cNvSpPr>
            <a:spLocks noGrp="1"/>
          </p:cNvSpPr>
          <p:nvPr>
            <p:ph type="body" sz="quarter" idx="15"/>
          </p:nvPr>
        </p:nvSpPr>
        <p:spPr>
          <a:xfrm>
            <a:off x="9986400" y="4881600"/>
            <a:ext cx="1418400" cy="1274400"/>
          </a:xfrm>
          <a:blipFill>
            <a:blip r:embed="rId2"/>
            <a:stretch>
              <a:fillRect/>
            </a:stretch>
          </a:blipFill>
        </p:spPr>
        <p:txBody>
          <a:bodyPr>
            <a:noAutofit/>
          </a:bodyPr>
          <a:lstStyle>
            <a:lvl1pPr>
              <a:defRPr sz="800">
                <a:solidFill>
                  <a:srgbClr val="BFBEBE"/>
                </a:solidFill>
              </a:defRPr>
            </a:lvl1pPr>
          </a:lstStyle>
          <a:p>
            <a:pPr lvl="0"/>
            <a:r>
              <a:rPr lang="ja-JP" altLang="en-US"/>
              <a:t>マスター テキストの書式設定</a:t>
            </a:r>
          </a:p>
        </p:txBody>
      </p:sp>
    </p:spTree>
    <p:extLst>
      <p:ext uri="{BB962C8B-B14F-4D97-AF65-F5344CB8AC3E}">
        <p14:creationId xmlns:p14="http://schemas.microsoft.com/office/powerpoint/2010/main" val="1365875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ja-JP" altLang="en-US"/>
              <a:t>マスター テキストの書式設定</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774000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58091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49039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2362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40330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420688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34495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9947852" y="6440061"/>
            <a:ext cx="1773748" cy="301308"/>
          </a:xfrm>
          <a:prstGeom prst="rect">
            <a:avLst/>
          </a:prstGeom>
        </p:spPr>
      </p:pic>
      <p:sp>
        <p:nvSpPr>
          <p:cNvPr id="10" name="Rechteck 9"/>
          <p:cNvSpPr/>
          <p:nvPr userDrawn="1"/>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sp>
        <p:nvSpPr>
          <p:cNvPr id="9" name="Textfeld 7"/>
          <p:cNvSpPr txBox="1"/>
          <p:nvPr userDrawn="1"/>
        </p:nvSpPr>
        <p:spPr>
          <a:xfrm>
            <a:off x="468000" y="6546249"/>
            <a:ext cx="2430152"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Arial Narrow" panose="020B0606020202030204" pitchFamily="34" charset="0"/>
                <a:ea typeface="+mn-ea"/>
                <a:cs typeface="+mn-cs"/>
              </a:rPr>
              <a:t>© 2018 Renesas Electronics Corporation. All rights reserved.</a:t>
            </a:r>
            <a:endParaRPr lang="en-US" sz="800" dirty="0">
              <a:solidFill>
                <a:schemeClr val="tx2"/>
              </a:solidFill>
              <a:latin typeface="Arial Narrow" panose="020B0606020202030204" pitchFamily="34" charset="0"/>
            </a:endParaRPr>
          </a:p>
        </p:txBody>
      </p:sp>
    </p:spTree>
    <p:extLst>
      <p:ext uri="{BB962C8B-B14F-4D97-AF65-F5344CB8AC3E}">
        <p14:creationId xmlns:p14="http://schemas.microsoft.com/office/powerpoint/2010/main" val="118765573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68" r:id="rId9"/>
    <p:sldLayoutId id="2147483745" r:id="rId10"/>
    <p:sldLayoutId id="2147483746" r:id="rId11"/>
    <p:sldLayoutId id="2147483769" r:id="rId12"/>
    <p:sldLayoutId id="2147483747" r:id="rId13"/>
    <p:sldLayoutId id="2147483748" r:id="rId14"/>
    <p:sldLayoutId id="2147483771" r:id="rId15"/>
    <p:sldLayoutId id="2147483750" r:id="rId16"/>
    <p:sldLayoutId id="2147483751" r:id="rId17"/>
    <p:sldLayoutId id="2147483772" r:id="rId18"/>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endParaRPr lang="en-US" altLang="ja-JP" dirty="0"/>
          </a:p>
          <a:p>
            <a:r>
              <a:rPr lang="en-US" altLang="ja-JP" dirty="0"/>
              <a:t>ADSP Framework</a:t>
            </a:r>
            <a:endParaRPr kumimoji="1" lang="en-US" altLang="ja-JP" dirty="0"/>
          </a:p>
          <a:p>
            <a:pPr lvl="1"/>
            <a:r>
              <a:rPr kumimoji="1" lang="en-US" altLang="ja-JP" sz="2000" cap="all" dirty="0"/>
              <a:t>R-Car Gen3</a:t>
            </a:r>
          </a:p>
        </p:txBody>
      </p:sp>
      <p:sp>
        <p:nvSpPr>
          <p:cNvPr id="3" name="Textplatzhalter 2"/>
          <p:cNvSpPr>
            <a:spLocks noGrp="1"/>
          </p:cNvSpPr>
          <p:nvPr>
            <p:ph type="body" sz="quarter" idx="13"/>
          </p:nvPr>
        </p:nvSpPr>
        <p:spPr>
          <a:xfrm>
            <a:off x="1080000" y="2700000"/>
            <a:ext cx="5040000" cy="1348401"/>
          </a:xfrm>
        </p:spPr>
        <p:txBody>
          <a:bodyPr>
            <a:spAutoFit/>
          </a:bodyPr>
          <a:lstStyle/>
          <a:p>
            <a:r>
              <a:rPr lang="en-US" altLang="ja-JP" cap="none" dirty="0">
                <a:latin typeface="メイリオ" panose="020B0604030504040204" pitchFamily="50" charset="-128"/>
                <a:ea typeface="メイリオ" panose="020B0604030504040204" pitchFamily="50" charset="-128"/>
              </a:rPr>
              <a:t>2018/02/15</a:t>
            </a:r>
            <a:endParaRPr lang="ja-JP" altLang="de-DE" cap="none" dirty="0">
              <a:latin typeface="メイリオ" panose="020B0604030504040204" pitchFamily="50" charset="-128"/>
              <a:ea typeface="メイリオ" panose="020B0604030504040204" pitchFamily="50" charset="-128"/>
            </a:endParaRPr>
          </a:p>
          <a:p>
            <a:endParaRPr lang="ja-JP" altLang="de-DE" cap="none" dirty="0">
              <a:latin typeface="メイリオ" panose="020B0604030504040204" pitchFamily="50" charset="-128"/>
              <a:ea typeface="メイリオ" panose="020B0604030504040204" pitchFamily="50" charset="-128"/>
            </a:endParaRPr>
          </a:p>
          <a:p>
            <a:r>
              <a:rPr lang="en-US" altLang="ja-JP" cap="none" dirty="0"/>
              <a:t>Automotive Solution Business Unit</a:t>
            </a:r>
          </a:p>
          <a:p>
            <a:r>
              <a:rPr lang="en-US" altLang="ja-JP" cap="none" dirty="0"/>
              <a:t>Renesas Electronics Corporation</a:t>
            </a:r>
            <a:endParaRPr lang="ja-JP" altLang="de-DE" dirty="0">
              <a:latin typeface="メイリオ" panose="020B0604030504040204" pitchFamily="50" charset="-128"/>
              <a:ea typeface="メイリオ" panose="020B0604030504040204" pitchFamily="50" charset="-128"/>
            </a:endParaRPr>
          </a:p>
        </p:txBody>
      </p:sp>
      <p:sp>
        <p:nvSpPr>
          <p:cNvPr id="4" name="Textplatzhalter 3"/>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2108828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a:xfrm>
            <a:off x="468000" y="1080000"/>
            <a:ext cx="7920000" cy="964065"/>
          </a:xfrm>
        </p:spPr>
        <p:txBody>
          <a:bodyPr/>
          <a:lstStyle/>
          <a:p>
            <a:r>
              <a:rPr lang="en-US" dirty="0"/>
              <a:t>Architecture proposal</a:t>
            </a:r>
            <a:endParaRPr lang="de-DE" dirty="0"/>
          </a:p>
        </p:txBody>
      </p:sp>
    </p:spTree>
    <p:extLst>
      <p:ext uri="{BB962C8B-B14F-4D97-AF65-F5344CB8AC3E}">
        <p14:creationId xmlns:p14="http://schemas.microsoft.com/office/powerpoint/2010/main" val="2096527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D3242495-5AF4-4E90-960E-548F61640B84}"/>
              </a:ext>
            </a:extLst>
          </p:cNvPr>
          <p:cNvSpPr/>
          <p:nvPr/>
        </p:nvSpPr>
        <p:spPr>
          <a:xfrm>
            <a:off x="406542" y="4293096"/>
            <a:ext cx="11521280" cy="195438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7E52152D-3F25-4FF5-B9BD-6BD361AB5D3C}"/>
              </a:ext>
            </a:extLst>
          </p:cNvPr>
          <p:cNvSpPr/>
          <p:nvPr/>
        </p:nvSpPr>
        <p:spPr>
          <a:xfrm>
            <a:off x="407368" y="1753363"/>
            <a:ext cx="11521280" cy="2130055"/>
          </a:xfrm>
          <a:prstGeom prst="roundRect">
            <a:avLst>
              <a:gd name="adj" fmla="val 319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1080000" y="923689"/>
            <a:ext cx="9000000" cy="455509"/>
          </a:xfrm>
        </p:spPr>
        <p:txBody>
          <a:bodyPr/>
          <a:lstStyle/>
          <a:p>
            <a:r>
              <a:rPr lang="en-US" altLang="ja-JP" dirty="0"/>
              <a:t>Status</a:t>
            </a:r>
            <a:endParaRPr kumimoji="1" lang="en-US" cap="none" dirty="0"/>
          </a:p>
        </p:txBody>
      </p:sp>
      <p:sp>
        <p:nvSpPr>
          <p:cNvPr id="3" name="スライド番号プレースホルダー 2"/>
          <p:cNvSpPr>
            <a:spLocks noGrp="1"/>
          </p:cNvSpPr>
          <p:nvPr>
            <p:ph type="sldNum" sz="quarter" idx="10"/>
          </p:nvPr>
        </p:nvSpPr>
        <p:spPr/>
        <p:txBody>
          <a:bodyPr/>
          <a:lstStyle/>
          <a:p>
            <a:pPr algn="l"/>
            <a:r>
              <a:rPr lang="de-DE"/>
              <a:t>Page </a:t>
            </a:r>
            <a:fld id="{3FD030EF-7044-4946-962A-5D7D09BD1B34}" type="slidenum">
              <a:rPr lang="de-DE" smtClean="0"/>
              <a:pPr algn="l"/>
              <a:t>11</a:t>
            </a:fld>
            <a:endParaRPr lang="de-DE" dirty="0"/>
          </a:p>
        </p:txBody>
      </p:sp>
      <p:graphicFrame>
        <p:nvGraphicFramePr>
          <p:cNvPr id="5" name="図表 4">
            <a:extLst>
              <a:ext uri="{FF2B5EF4-FFF2-40B4-BE49-F238E27FC236}">
                <a16:creationId xmlns:a16="http://schemas.microsoft.com/office/drawing/2014/main" id="{112B5B52-5C7E-42CF-9E87-746A695E6CEB}"/>
              </a:ext>
            </a:extLst>
          </p:cNvPr>
          <p:cNvGraphicFramePr/>
          <p:nvPr>
            <p:extLst>
              <p:ext uri="{D42A27DB-BD31-4B8C-83A1-F6EECF244321}">
                <p14:modId xmlns:p14="http://schemas.microsoft.com/office/powerpoint/2010/main" val="3380761399"/>
              </p:ext>
            </p:extLst>
          </p:nvPr>
        </p:nvGraphicFramePr>
        <p:xfrm>
          <a:off x="767408" y="2165144"/>
          <a:ext cx="10873208" cy="15324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正方形/長方形 6">
            <a:extLst>
              <a:ext uri="{FF2B5EF4-FFF2-40B4-BE49-F238E27FC236}">
                <a16:creationId xmlns:a16="http://schemas.microsoft.com/office/drawing/2014/main" id="{A0357905-8619-4D28-A66D-C5B34A274765}"/>
              </a:ext>
            </a:extLst>
          </p:cNvPr>
          <p:cNvSpPr/>
          <p:nvPr/>
        </p:nvSpPr>
        <p:spPr>
          <a:xfrm>
            <a:off x="406542" y="1700808"/>
            <a:ext cx="2520280" cy="369332"/>
          </a:xfrm>
          <a:prstGeom prst="rect">
            <a:avLst/>
          </a:prstGeom>
        </p:spPr>
        <p:txBody>
          <a:bodyPr wrap="square">
            <a:spAutoFit/>
          </a:bodyPr>
          <a:lstStyle/>
          <a:p>
            <a:r>
              <a:rPr lang="en-US" altLang="ja-JP" b="1" dirty="0"/>
              <a:t>&lt; ADSP - ALSA &gt;</a:t>
            </a:r>
          </a:p>
        </p:txBody>
      </p:sp>
      <p:sp>
        <p:nvSpPr>
          <p:cNvPr id="8" name="正方形/長方形 7">
            <a:extLst>
              <a:ext uri="{FF2B5EF4-FFF2-40B4-BE49-F238E27FC236}">
                <a16:creationId xmlns:a16="http://schemas.microsoft.com/office/drawing/2014/main" id="{94EAAADC-B80D-48B6-B64F-7AD83B7491F1}"/>
              </a:ext>
            </a:extLst>
          </p:cNvPr>
          <p:cNvSpPr/>
          <p:nvPr/>
        </p:nvSpPr>
        <p:spPr>
          <a:xfrm>
            <a:off x="551384" y="4360696"/>
            <a:ext cx="10945216" cy="1954381"/>
          </a:xfrm>
          <a:prstGeom prst="rect">
            <a:avLst/>
          </a:prstGeom>
        </p:spPr>
        <p:txBody>
          <a:bodyPr wrap="square">
            <a:spAutoFit/>
          </a:bodyPr>
          <a:lstStyle/>
          <a:p>
            <a:r>
              <a:rPr lang="en-US" altLang="ja-JP" sz="1100" dirty="0"/>
              <a:t>(1) All ADSP will be controlled by </a:t>
            </a:r>
            <a:r>
              <a:rPr lang="en-US" altLang="ja-JP" sz="1100" dirty="0" err="1"/>
              <a:t>amixer</a:t>
            </a:r>
            <a:r>
              <a:rPr lang="en-US" altLang="ja-JP" sz="1100" dirty="0"/>
              <a:t>?</a:t>
            </a:r>
            <a:br>
              <a:rPr lang="en-US" altLang="ja-JP" sz="1100" dirty="0"/>
            </a:br>
            <a:r>
              <a:rPr lang="ja-JP" altLang="en-US" sz="1100" dirty="0"/>
              <a:t>　　</a:t>
            </a:r>
            <a:r>
              <a:rPr lang="en-US" altLang="ja-JP" sz="1100" dirty="0" err="1"/>
              <a:t>Amixer</a:t>
            </a:r>
            <a:r>
              <a:rPr lang="en-US" altLang="ja-JP" sz="1100" dirty="0"/>
              <a:t> will control ADSP with parameters: Volume rate, sample rate converter, equalizer parameters.</a:t>
            </a:r>
          </a:p>
          <a:p>
            <a:r>
              <a:rPr lang="ja-JP" altLang="en-US" sz="1100" dirty="0"/>
              <a:t>　　</a:t>
            </a:r>
            <a:r>
              <a:rPr lang="en-US" altLang="ja-JP" sz="1100" dirty="0" err="1"/>
              <a:t>Aplay</a:t>
            </a:r>
            <a:r>
              <a:rPr lang="en-US" altLang="ja-JP" sz="1100" dirty="0"/>
              <a:t> will control ADSP with PCM parameters: PCM width, channel number, frequency, frame size. Because these parameters are related to transferring stream data.</a:t>
            </a:r>
          </a:p>
          <a:p>
            <a:endParaRPr lang="en-US" altLang="ja-JP" sz="1100" dirty="0"/>
          </a:p>
          <a:p>
            <a:r>
              <a:rPr lang="en-US" altLang="ja-JP" sz="1100" dirty="0"/>
              <a:t>(2) The audio Stream will be send to ADSP by native ALSA API (and not but </a:t>
            </a:r>
            <a:r>
              <a:rPr lang="en-US" altLang="ja-JP" sz="1100" dirty="0" err="1"/>
              <a:t>userspace</a:t>
            </a:r>
            <a:r>
              <a:rPr lang="en-US" altLang="ja-JP" sz="1100" dirty="0"/>
              <a:t> proxy with ADSP IPC)?</a:t>
            </a:r>
          </a:p>
          <a:p>
            <a:r>
              <a:rPr lang="ja-JP" altLang="en-US" sz="1100" dirty="0"/>
              <a:t>　　</a:t>
            </a:r>
            <a:r>
              <a:rPr lang="en-US" altLang="ja-JP" sz="1100" dirty="0"/>
              <a:t>Yes, audio stream will be sent to ADSP from native ALSA API.</a:t>
            </a:r>
          </a:p>
          <a:p>
            <a:r>
              <a:rPr lang="ja-JP" altLang="en-US" sz="1100" dirty="0"/>
              <a:t>　　</a:t>
            </a:r>
            <a:r>
              <a:rPr lang="en-US" altLang="ja-JP" sz="1100" dirty="0"/>
              <a:t>ALSA Driver get stream data from user and send to ADSP Driver, then to ADSP.</a:t>
            </a:r>
          </a:p>
          <a:p>
            <a:endParaRPr lang="en-US" altLang="ja-JP" sz="1100" dirty="0"/>
          </a:p>
          <a:p>
            <a:r>
              <a:rPr lang="en-US" altLang="ja-JP" sz="1100" dirty="0"/>
              <a:t>(3) The ADSP Firmware loading will be loaded by the ALSA driver?</a:t>
            </a:r>
          </a:p>
          <a:p>
            <a:r>
              <a:rPr lang="ja-JP" altLang="en-US" sz="1100" dirty="0"/>
              <a:t>　　</a:t>
            </a:r>
            <a:r>
              <a:rPr lang="en-US" altLang="ja-JP" sz="1100" dirty="0"/>
              <a:t>No, ADSP Firmware loading will be loaded by ADSP Driver.</a:t>
            </a:r>
          </a:p>
          <a:p>
            <a:r>
              <a:rPr lang="ja-JP" altLang="en-US" sz="1100" dirty="0"/>
              <a:t>　　</a:t>
            </a:r>
            <a:r>
              <a:rPr lang="en-US" altLang="ja-JP" sz="1100" dirty="0"/>
              <a:t>Currently, we implement an ALSA Driver in tentative version but there are 2 separated components: ADSP Driver and ALSA Driver.</a:t>
            </a:r>
          </a:p>
        </p:txBody>
      </p:sp>
      <p:sp>
        <p:nvSpPr>
          <p:cNvPr id="10" name="矢印: 右 9">
            <a:extLst>
              <a:ext uri="{FF2B5EF4-FFF2-40B4-BE49-F238E27FC236}">
                <a16:creationId xmlns:a16="http://schemas.microsoft.com/office/drawing/2014/main" id="{A164BB85-B58A-4BB1-A83F-1C24F43BCE49}"/>
              </a:ext>
            </a:extLst>
          </p:cNvPr>
          <p:cNvSpPr/>
          <p:nvPr/>
        </p:nvSpPr>
        <p:spPr>
          <a:xfrm rot="5400000">
            <a:off x="5706080" y="3651640"/>
            <a:ext cx="650767" cy="561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08451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7">
            <a:extLst>
              <a:ext uri="{FF2B5EF4-FFF2-40B4-BE49-F238E27FC236}">
                <a16:creationId xmlns:a16="http://schemas.microsoft.com/office/drawing/2014/main" id="{9116FC5D-7790-4940-A41D-C8D90D3D6E1B}"/>
              </a:ext>
            </a:extLst>
          </p:cNvPr>
          <p:cNvSpPr/>
          <p:nvPr/>
        </p:nvSpPr>
        <p:spPr bwMode="auto">
          <a:xfrm>
            <a:off x="9614272" y="1380524"/>
            <a:ext cx="2293290" cy="222819"/>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nchorCtr="0"/>
          <a:lstStyle/>
          <a:p>
            <a:pPr algn="ctr" defTabSz="457200" fontAlgn="auto">
              <a:spcBef>
                <a:spcPts val="0"/>
              </a:spcBef>
              <a:spcAft>
                <a:spcPts val="0"/>
              </a:spcAft>
              <a:defRPr/>
            </a:pPr>
            <a:r>
              <a:rPr kumimoji="0" lang="en-US" sz="1400" kern="0" dirty="0">
                <a:solidFill>
                  <a:prstClr val="black"/>
                </a:solidFill>
                <a:latin typeface="Arial" charset="0"/>
              </a:rPr>
              <a:t>Streaming Framework</a:t>
            </a:r>
          </a:p>
        </p:txBody>
      </p:sp>
      <p:sp>
        <p:nvSpPr>
          <p:cNvPr id="66" name="Rectangle 6">
            <a:extLst>
              <a:ext uri="{FF2B5EF4-FFF2-40B4-BE49-F238E27FC236}">
                <a16:creationId xmlns:a16="http://schemas.microsoft.com/office/drawing/2014/main" id="{1ABA010D-3204-426C-960F-CDDB2EACDFD7}"/>
              </a:ext>
            </a:extLst>
          </p:cNvPr>
          <p:cNvSpPr/>
          <p:nvPr/>
        </p:nvSpPr>
        <p:spPr bwMode="auto">
          <a:xfrm>
            <a:off x="9602301" y="1079177"/>
            <a:ext cx="2305261" cy="156007"/>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ctr"/>
          <a:lstStyle/>
          <a:p>
            <a:pPr algn="ctr" defTabSz="457200" fontAlgn="auto">
              <a:spcBef>
                <a:spcPts val="0"/>
              </a:spcBef>
              <a:spcAft>
                <a:spcPts val="0"/>
              </a:spcAft>
              <a:defRPr/>
            </a:pPr>
            <a:r>
              <a:rPr lang="en-US" sz="1400" kern="0" dirty="0">
                <a:solidFill>
                  <a:prstClr val="black"/>
                </a:solidFill>
                <a:latin typeface="Arial" charset="0"/>
              </a:rPr>
              <a:t>Applications</a:t>
            </a:r>
            <a:endParaRPr kumimoji="0" lang="en-US" sz="1400" kern="0" dirty="0">
              <a:solidFill>
                <a:prstClr val="black"/>
              </a:solidFill>
              <a:latin typeface="Arial" charset="0"/>
            </a:endParaRPr>
          </a:p>
        </p:txBody>
      </p:sp>
      <p:sp>
        <p:nvSpPr>
          <p:cNvPr id="3" name="スライド番号プレースホルダー 2">
            <a:extLst>
              <a:ext uri="{FF2B5EF4-FFF2-40B4-BE49-F238E27FC236}">
                <a16:creationId xmlns:a16="http://schemas.microsoft.com/office/drawing/2014/main" id="{78363181-475C-471B-91CF-3DE21F1EA5B9}"/>
              </a:ext>
            </a:extLst>
          </p:cNvPr>
          <p:cNvSpPr>
            <a:spLocks noGrp="1"/>
          </p:cNvSpPr>
          <p:nvPr>
            <p:ph type="sldNum" sz="quarter" idx="10"/>
          </p:nvPr>
        </p:nvSpPr>
        <p:spPr/>
        <p:txBody>
          <a:bodyPr/>
          <a:lstStyle/>
          <a:p>
            <a:pPr algn="l"/>
            <a:r>
              <a:rPr lang="de-DE"/>
              <a:t>Page </a:t>
            </a:r>
            <a:fld id="{3FD030EF-7044-4946-962A-5D7D09BD1B34}" type="slidenum">
              <a:rPr lang="de-DE" smtClean="0"/>
              <a:pPr algn="l"/>
              <a:t>12</a:t>
            </a:fld>
            <a:endParaRPr lang="de-DE" dirty="0"/>
          </a:p>
        </p:txBody>
      </p:sp>
      <p:sp>
        <p:nvSpPr>
          <p:cNvPr id="7" name="タイトル 3">
            <a:extLst>
              <a:ext uri="{FF2B5EF4-FFF2-40B4-BE49-F238E27FC236}">
                <a16:creationId xmlns:a16="http://schemas.microsoft.com/office/drawing/2014/main" id="{6458FB25-4A66-42A6-9B45-660310B28F35}"/>
              </a:ext>
            </a:extLst>
          </p:cNvPr>
          <p:cNvSpPr>
            <a:spLocks noGrp="1"/>
          </p:cNvSpPr>
          <p:nvPr>
            <p:ph type="title"/>
          </p:nvPr>
        </p:nvSpPr>
        <p:spPr>
          <a:xfrm>
            <a:off x="1080000" y="492801"/>
            <a:ext cx="9000000" cy="886397"/>
          </a:xfrm>
        </p:spPr>
        <p:txBody>
          <a:bodyPr/>
          <a:lstStyle/>
          <a:p>
            <a:r>
              <a:rPr lang="en-US" altLang="ja-JP" dirty="0"/>
              <a:t>[A] ADSP Driver Block Diagram</a:t>
            </a:r>
            <a:br>
              <a:rPr lang="en-US" altLang="ja-JP" dirty="0"/>
            </a:br>
            <a:r>
              <a:rPr lang="en-US" altLang="ja-JP" dirty="0">
                <a:solidFill>
                  <a:srgbClr val="FF0000"/>
                </a:solidFill>
              </a:rPr>
              <a:t>Today IMPLEMENTATION</a:t>
            </a:r>
            <a:endParaRPr lang="ja-JP" altLang="en-US" dirty="0"/>
          </a:p>
        </p:txBody>
      </p:sp>
      <p:cxnSp>
        <p:nvCxnSpPr>
          <p:cNvPr id="71" name="Straight Arrow Connector 172">
            <a:extLst>
              <a:ext uri="{FF2B5EF4-FFF2-40B4-BE49-F238E27FC236}">
                <a16:creationId xmlns:a16="http://schemas.microsoft.com/office/drawing/2014/main" id="{C63E545C-2374-4B3A-97CD-60206F70BB75}"/>
              </a:ext>
            </a:extLst>
          </p:cNvPr>
          <p:cNvCxnSpPr/>
          <p:nvPr/>
        </p:nvCxnSpPr>
        <p:spPr>
          <a:xfrm flipH="1">
            <a:off x="1758452" y="5666702"/>
            <a:ext cx="629828" cy="0"/>
          </a:xfrm>
          <a:prstGeom prst="straightConnector1">
            <a:avLst/>
          </a:prstGeom>
          <a:solidFill>
            <a:srgbClr val="70AD47"/>
          </a:solidFill>
          <a:ln w="12700" cap="flat" cmpd="sng" algn="ctr">
            <a:solidFill>
              <a:srgbClr val="C00000"/>
            </a:solidFill>
            <a:prstDash val="solid"/>
            <a:miter lim="800000"/>
            <a:headEnd type="triangle"/>
            <a:tailEnd type="triangle"/>
          </a:ln>
          <a:effectLst/>
        </p:spPr>
      </p:cxnSp>
      <p:cxnSp>
        <p:nvCxnSpPr>
          <p:cNvPr id="72" name="Straight Arrow Connector 173">
            <a:extLst>
              <a:ext uri="{FF2B5EF4-FFF2-40B4-BE49-F238E27FC236}">
                <a16:creationId xmlns:a16="http://schemas.microsoft.com/office/drawing/2014/main" id="{8374DB1C-FFF1-4A12-A4DD-E533D3BC23B3}"/>
              </a:ext>
            </a:extLst>
          </p:cNvPr>
          <p:cNvCxnSpPr/>
          <p:nvPr/>
        </p:nvCxnSpPr>
        <p:spPr>
          <a:xfrm flipH="1">
            <a:off x="1758452" y="5965970"/>
            <a:ext cx="629126" cy="0"/>
          </a:xfrm>
          <a:prstGeom prst="straightConnector1">
            <a:avLst/>
          </a:prstGeom>
          <a:solidFill>
            <a:srgbClr val="70AD47"/>
          </a:solidFill>
          <a:ln w="12700" cap="flat" cmpd="sng" algn="ctr">
            <a:solidFill>
              <a:srgbClr val="70AD47">
                <a:lumMod val="75000"/>
              </a:srgbClr>
            </a:solidFill>
            <a:prstDash val="solid"/>
            <a:miter lim="800000"/>
            <a:headEnd type="triangle"/>
            <a:tailEnd type="triangle"/>
          </a:ln>
          <a:effectLst/>
        </p:spPr>
      </p:cxnSp>
      <p:cxnSp>
        <p:nvCxnSpPr>
          <p:cNvPr id="73" name="Straight Arrow Connector 174">
            <a:extLst>
              <a:ext uri="{FF2B5EF4-FFF2-40B4-BE49-F238E27FC236}">
                <a16:creationId xmlns:a16="http://schemas.microsoft.com/office/drawing/2014/main" id="{C7DB4823-48FA-493B-ADF1-355A02EE57D3}"/>
              </a:ext>
            </a:extLst>
          </p:cNvPr>
          <p:cNvCxnSpPr/>
          <p:nvPr/>
        </p:nvCxnSpPr>
        <p:spPr>
          <a:xfrm flipH="1">
            <a:off x="1765465" y="5807785"/>
            <a:ext cx="622113" cy="0"/>
          </a:xfrm>
          <a:prstGeom prst="straightConnector1">
            <a:avLst/>
          </a:prstGeom>
          <a:solidFill>
            <a:srgbClr val="70AD47"/>
          </a:solidFill>
          <a:ln w="12700" cap="flat" cmpd="sng" algn="ctr">
            <a:solidFill>
              <a:srgbClr val="FFFF00"/>
            </a:solidFill>
            <a:prstDash val="solid"/>
            <a:miter lim="800000"/>
            <a:headEnd type="triangle"/>
            <a:tailEnd type="triangle"/>
          </a:ln>
          <a:effectLst/>
        </p:spPr>
      </p:cxnSp>
      <p:sp>
        <p:nvSpPr>
          <p:cNvPr id="74" name="Text Box 2">
            <a:extLst>
              <a:ext uri="{FF2B5EF4-FFF2-40B4-BE49-F238E27FC236}">
                <a16:creationId xmlns:a16="http://schemas.microsoft.com/office/drawing/2014/main" id="{A34E7609-7D6D-4128-A659-BD2578544B80}"/>
              </a:ext>
            </a:extLst>
          </p:cNvPr>
          <p:cNvSpPr txBox="1">
            <a:spLocks noChangeArrowheads="1"/>
          </p:cNvSpPr>
          <p:nvPr/>
        </p:nvSpPr>
        <p:spPr bwMode="auto">
          <a:xfrm>
            <a:off x="2414230" y="5572646"/>
            <a:ext cx="1329091" cy="193337"/>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5000"/>
              </a:lnSpc>
              <a:spcBef>
                <a:spcPts val="0"/>
              </a:spcBef>
              <a:spcAft>
                <a:spcPts val="80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rPr>
              <a:t>PCM data</a:t>
            </a:r>
            <a:endPar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75" name="Text Box 2">
            <a:extLst>
              <a:ext uri="{FF2B5EF4-FFF2-40B4-BE49-F238E27FC236}">
                <a16:creationId xmlns:a16="http://schemas.microsoft.com/office/drawing/2014/main" id="{4737818B-9BFA-41E4-9783-E20A64714C4C}"/>
              </a:ext>
            </a:extLst>
          </p:cNvPr>
          <p:cNvSpPr txBox="1">
            <a:spLocks noChangeArrowheads="1"/>
          </p:cNvSpPr>
          <p:nvPr/>
        </p:nvSpPr>
        <p:spPr bwMode="auto">
          <a:xfrm>
            <a:off x="2403345" y="5870212"/>
            <a:ext cx="2542241" cy="211388"/>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5000"/>
              </a:lnSpc>
              <a:spcBef>
                <a:spcPts val="0"/>
              </a:spcBef>
              <a:spcAft>
                <a:spcPts val="80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rPr>
              <a:t>PCM parameters &amp; extension parameters</a:t>
            </a:r>
            <a:endPar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76" name="Text Box 2">
            <a:extLst>
              <a:ext uri="{FF2B5EF4-FFF2-40B4-BE49-F238E27FC236}">
                <a16:creationId xmlns:a16="http://schemas.microsoft.com/office/drawing/2014/main" id="{8E04F317-28C2-4EA8-9D31-9A6E1E1D907D}"/>
              </a:ext>
            </a:extLst>
          </p:cNvPr>
          <p:cNvSpPr txBox="1">
            <a:spLocks noChangeArrowheads="1"/>
          </p:cNvSpPr>
          <p:nvPr/>
        </p:nvSpPr>
        <p:spPr bwMode="auto">
          <a:xfrm>
            <a:off x="2395293" y="5721930"/>
            <a:ext cx="2485087" cy="180511"/>
          </a:xfrm>
          <a:prstGeom prst="rect">
            <a:avLst/>
          </a:prstGeom>
          <a:noFill/>
          <a:ln w="9525">
            <a:noFill/>
            <a:miter lim="800000"/>
            <a:headEnd/>
            <a:tailEnd/>
          </a:ln>
        </p:spPr>
        <p:txBody>
          <a:bodyPr rot="0" vert="horz" wrap="square" lIns="91440" tIns="45720" rIns="91440" bIns="45720" anchor="t" anchorCtr="0">
            <a:noAutofit/>
          </a:bodyPr>
          <a:lstStyle/>
          <a:p>
            <a:pPr>
              <a:lnSpc>
                <a:spcPct val="105000"/>
              </a:lnSpc>
              <a:spcAft>
                <a:spcPts val="800"/>
              </a:spcAft>
              <a:defRPr/>
            </a:pPr>
            <a:r>
              <a:rPr kumimoji="0" lang="en-US" sz="9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rPr>
              <a:t>Message data</a:t>
            </a:r>
            <a:r>
              <a:rPr lang="ja-JP" altLang="en-US" sz="900" dirty="0">
                <a:solidFill>
                  <a:srgbClr val="000000"/>
                </a:solidFill>
                <a:latin typeface="Arial" panose="020B0604020202020204" pitchFamily="34" charset="0"/>
                <a:ea typeface="Calibri" panose="020F0502020204030204" pitchFamily="34" charset="0"/>
              </a:rPr>
              <a:t> </a:t>
            </a:r>
            <a:r>
              <a:rPr lang="en-US" altLang="ja-JP" sz="900" dirty="0">
                <a:solidFill>
                  <a:srgbClr val="000000"/>
                </a:solidFill>
                <a:latin typeface="Arial" panose="020B0604020202020204" pitchFamily="34" charset="0"/>
                <a:ea typeface="Calibri" panose="020F0502020204030204" pitchFamily="34" charset="0"/>
              </a:rPr>
              <a:t>&amp;</a:t>
            </a:r>
            <a:r>
              <a:rPr lang="ja-JP" altLang="en-US" sz="900" dirty="0">
                <a:solidFill>
                  <a:srgbClr val="000000"/>
                </a:solidFill>
                <a:latin typeface="Arial" panose="020B0604020202020204" pitchFamily="34" charset="0"/>
                <a:ea typeface="Calibri" panose="020F0502020204030204" pitchFamily="34" charset="0"/>
              </a:rPr>
              <a:t> </a:t>
            </a:r>
            <a:r>
              <a:rPr lang="en-US" altLang="ja-JP" sz="900" dirty="0">
                <a:solidFill>
                  <a:srgbClr val="000000"/>
                </a:solidFill>
                <a:latin typeface="Arial" panose="020B0604020202020204" pitchFamily="34" charset="0"/>
                <a:ea typeface="Calibri" panose="020F0502020204030204" pitchFamily="34" charset="0"/>
              </a:rPr>
              <a:t>Control</a:t>
            </a:r>
            <a:endPar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cxnSp>
        <p:nvCxnSpPr>
          <p:cNvPr id="77" name="Straight Arrow Connector 178">
            <a:extLst>
              <a:ext uri="{FF2B5EF4-FFF2-40B4-BE49-F238E27FC236}">
                <a16:creationId xmlns:a16="http://schemas.microsoft.com/office/drawing/2014/main" id="{4BF3B388-5484-4BD4-A321-09CD3DF11351}"/>
              </a:ext>
            </a:extLst>
          </p:cNvPr>
          <p:cNvCxnSpPr/>
          <p:nvPr/>
        </p:nvCxnSpPr>
        <p:spPr>
          <a:xfrm>
            <a:off x="1758452" y="6123679"/>
            <a:ext cx="629828" cy="0"/>
          </a:xfrm>
          <a:prstGeom prst="straightConnector1">
            <a:avLst/>
          </a:prstGeom>
          <a:solidFill>
            <a:srgbClr val="4472C4"/>
          </a:solidFill>
          <a:ln w="12700" cap="flat" cmpd="sng" algn="ctr">
            <a:solidFill>
              <a:sysClr val="windowText" lastClr="000000">
                <a:lumMod val="95000"/>
                <a:lumOff val="5000"/>
              </a:sysClr>
            </a:solidFill>
            <a:prstDash val="solid"/>
            <a:miter lim="800000"/>
            <a:headEnd type="none" w="med" len="med"/>
            <a:tailEnd type="triangle" w="med" len="med"/>
          </a:ln>
          <a:effectLst/>
        </p:spPr>
      </p:cxnSp>
      <p:sp>
        <p:nvSpPr>
          <p:cNvPr id="78" name="Text Box 2">
            <a:extLst>
              <a:ext uri="{FF2B5EF4-FFF2-40B4-BE49-F238E27FC236}">
                <a16:creationId xmlns:a16="http://schemas.microsoft.com/office/drawing/2014/main" id="{DF61022C-F79C-4732-9193-30252773CB8A}"/>
              </a:ext>
            </a:extLst>
          </p:cNvPr>
          <p:cNvSpPr txBox="1">
            <a:spLocks noChangeArrowheads="1"/>
          </p:cNvSpPr>
          <p:nvPr/>
        </p:nvSpPr>
        <p:spPr bwMode="auto">
          <a:xfrm>
            <a:off x="2402307" y="6023448"/>
            <a:ext cx="2524921" cy="196662"/>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5000"/>
              </a:lnSpc>
              <a:spcBef>
                <a:spcPts val="0"/>
              </a:spcBef>
              <a:spcAft>
                <a:spcPts val="800"/>
              </a:spcAft>
              <a:buClrTx/>
              <a:buSzTx/>
              <a:buFontTx/>
              <a:buNone/>
              <a:tabLst/>
              <a:defRPr/>
            </a:pPr>
            <a:r>
              <a:rPr kumimoji="0" lang="en-US" sz="900" b="0" i="0" u="none" strike="noStrike" kern="1200" cap="none" spc="0" normalizeH="0" baseline="0" noProof="0">
                <a:ln>
                  <a:noFill/>
                </a:ln>
                <a:solidFill>
                  <a:srgbClr val="000000"/>
                </a:solidFill>
                <a:effectLst/>
                <a:uLnTx/>
                <a:uFillTx/>
                <a:latin typeface="Arial" panose="020B0604020202020204" pitchFamily="34" charset="0"/>
                <a:ea typeface="Calibri" panose="020F0502020204030204" pitchFamily="34" charset="0"/>
              </a:rPr>
              <a:t>Creation and destruction command</a:t>
            </a:r>
            <a:endPar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83" name="Text Box 2">
            <a:extLst>
              <a:ext uri="{FF2B5EF4-FFF2-40B4-BE49-F238E27FC236}">
                <a16:creationId xmlns:a16="http://schemas.microsoft.com/office/drawing/2014/main" id="{10691528-D6F6-45B1-BA7B-2DE0852F0A8B}"/>
              </a:ext>
            </a:extLst>
          </p:cNvPr>
          <p:cNvSpPr txBox="1">
            <a:spLocks noChangeArrowheads="1"/>
          </p:cNvSpPr>
          <p:nvPr/>
        </p:nvSpPr>
        <p:spPr bwMode="auto">
          <a:xfrm>
            <a:off x="1631504" y="4976928"/>
            <a:ext cx="782726" cy="192862"/>
          </a:xfrm>
          <a:prstGeom prst="rect">
            <a:avLst/>
          </a:prstGeom>
          <a:noFill/>
          <a:ln w="9525">
            <a:noFill/>
            <a:miter lim="800000"/>
            <a:headEnd/>
            <a:tailEnd/>
          </a:ln>
        </p:spPr>
        <p:txBody>
          <a:bodyPr rot="0" vert="horz" wrap="square" lIns="91440" tIns="45720" rIns="91440" bIns="45720" anchor="t" anchorCtr="0">
            <a:noAutofit/>
          </a:bodyPr>
          <a:lstStyle/>
          <a:p>
            <a:pPr marL="0" marR="0" lvl="0" indent="0" algn="just" defTabSz="914400" eaLnBrk="1" fontAlgn="auto" latinLnBrk="0" hangingPunct="1">
              <a:lnSpc>
                <a:spcPct val="105000"/>
              </a:lnSpc>
              <a:spcBef>
                <a:spcPts val="0"/>
              </a:spcBef>
              <a:spcAft>
                <a:spcPts val="800"/>
              </a:spcAft>
              <a:buClrTx/>
              <a:buSzTx/>
              <a:buFontTx/>
              <a:buNone/>
              <a:tabLst/>
              <a:defRPr/>
            </a:pPr>
            <a:r>
              <a:rPr kumimoji="0" lang="en-US" sz="1000" b="1" i="1"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rPr>
              <a:t>Legend:</a:t>
            </a:r>
            <a:endPar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84" name="Rectangle 185">
            <a:extLst>
              <a:ext uri="{FF2B5EF4-FFF2-40B4-BE49-F238E27FC236}">
                <a16:creationId xmlns:a16="http://schemas.microsoft.com/office/drawing/2014/main" id="{0F086F4D-F60A-47DB-B1B3-DADEC7F8CECC}"/>
              </a:ext>
            </a:extLst>
          </p:cNvPr>
          <p:cNvSpPr/>
          <p:nvPr/>
        </p:nvSpPr>
        <p:spPr>
          <a:xfrm>
            <a:off x="1665773" y="4976927"/>
            <a:ext cx="3868438" cy="1260385"/>
          </a:xfrm>
          <a:prstGeom prst="rect">
            <a:avLst/>
          </a:prstGeom>
          <a:noFill/>
          <a:ln w="9525" cap="flat" cmpd="sng" algn="ctr">
            <a:solidFill>
              <a:srgbClr val="002060"/>
            </a:solidFill>
            <a:prstDash val="lgDashDotDot"/>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5" name="Rectangle 186">
            <a:extLst>
              <a:ext uri="{FF2B5EF4-FFF2-40B4-BE49-F238E27FC236}">
                <a16:creationId xmlns:a16="http://schemas.microsoft.com/office/drawing/2014/main" id="{7783DD1C-BD15-45BD-8981-F906AAE31D70}"/>
              </a:ext>
            </a:extLst>
          </p:cNvPr>
          <p:cNvSpPr/>
          <p:nvPr/>
        </p:nvSpPr>
        <p:spPr>
          <a:xfrm>
            <a:off x="1730136" y="5264578"/>
            <a:ext cx="312185" cy="143719"/>
          </a:xfrm>
          <a:prstGeom prst="rect">
            <a:avLst/>
          </a:prstGeom>
          <a:solidFill>
            <a:srgbClr val="ED7D31"/>
          </a:solidFill>
          <a:ln w="12700" cap="flat" cmpd="sng" algn="ctr">
            <a:solidFill>
              <a:srgbClr val="ED7D31">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200" b="0" i="0" u="none" strike="noStrike" kern="0" cap="none" spc="0" normalizeH="0" baseline="0" noProof="0">
                <a:ln>
                  <a:noFill/>
                </a:ln>
                <a:solidFill>
                  <a:sysClr val="window" lastClr="FFFFFF"/>
                </a:solidFill>
                <a:effectLst/>
                <a:uLnTx/>
                <a:uFillTx/>
                <a:latin typeface="Times New Roman" panose="02020603050405020304" pitchFamily="18" charset="0"/>
                <a:ea typeface="Times New Roman" panose="02020603050405020304" pitchFamily="18" charset="0"/>
                <a:cs typeface="+mn-cs"/>
              </a:rPr>
              <a:t> </a:t>
            </a:r>
          </a:p>
        </p:txBody>
      </p:sp>
      <p:sp>
        <p:nvSpPr>
          <p:cNvPr id="89" name="Rectangle 190">
            <a:extLst>
              <a:ext uri="{FF2B5EF4-FFF2-40B4-BE49-F238E27FC236}">
                <a16:creationId xmlns:a16="http://schemas.microsoft.com/office/drawing/2014/main" id="{BD818E53-9382-44BF-BC2B-98848004DCF9}"/>
              </a:ext>
            </a:extLst>
          </p:cNvPr>
          <p:cNvSpPr/>
          <p:nvPr/>
        </p:nvSpPr>
        <p:spPr>
          <a:xfrm>
            <a:off x="2095618" y="5265431"/>
            <a:ext cx="312185" cy="143719"/>
          </a:xfrm>
          <a:prstGeom prst="rect">
            <a:avLst/>
          </a:prstGeom>
          <a:solidFill>
            <a:srgbClr val="A5A5A5"/>
          </a:solidFill>
          <a:ln w="12700" cap="flat" cmpd="sng" algn="ctr">
            <a:solidFill>
              <a:srgbClr val="A5A5A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200" b="0" i="0" u="none" strike="noStrike" kern="0" cap="none" spc="0" normalizeH="0" baseline="0" noProof="0">
                <a:ln>
                  <a:noFill/>
                </a:ln>
                <a:solidFill>
                  <a:sysClr val="window" lastClr="FFFFFF"/>
                </a:solidFill>
                <a:effectLst/>
                <a:uLnTx/>
                <a:uFillTx/>
                <a:latin typeface="Times New Roman" panose="02020603050405020304" pitchFamily="18" charset="0"/>
                <a:ea typeface="Times New Roman" panose="02020603050405020304" pitchFamily="18" charset="0"/>
                <a:cs typeface="+mn-cs"/>
              </a:rPr>
              <a:t> </a:t>
            </a:r>
          </a:p>
        </p:txBody>
      </p:sp>
      <p:sp>
        <p:nvSpPr>
          <p:cNvPr id="90" name="Text Box 2">
            <a:extLst>
              <a:ext uri="{FF2B5EF4-FFF2-40B4-BE49-F238E27FC236}">
                <a16:creationId xmlns:a16="http://schemas.microsoft.com/office/drawing/2014/main" id="{2E5B129A-3EBB-4B24-971B-47740BE0997D}"/>
              </a:ext>
            </a:extLst>
          </p:cNvPr>
          <p:cNvSpPr txBox="1">
            <a:spLocks noChangeArrowheads="1"/>
          </p:cNvSpPr>
          <p:nvPr/>
        </p:nvSpPr>
        <p:spPr bwMode="auto">
          <a:xfrm>
            <a:off x="2443627" y="5264578"/>
            <a:ext cx="1299694" cy="196662"/>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5000"/>
              </a:lnSpc>
              <a:spcBef>
                <a:spcPts val="0"/>
              </a:spcBef>
              <a:spcAft>
                <a:spcPts val="80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rPr>
              <a:t>Sub-components</a:t>
            </a:r>
            <a:endPar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113" name="Rectangle 89">
            <a:extLst>
              <a:ext uri="{FF2B5EF4-FFF2-40B4-BE49-F238E27FC236}">
                <a16:creationId xmlns:a16="http://schemas.microsoft.com/office/drawing/2014/main" id="{9B35F6A8-9994-4079-A5C3-2C788093BC26}"/>
              </a:ext>
            </a:extLst>
          </p:cNvPr>
          <p:cNvSpPr/>
          <p:nvPr/>
        </p:nvSpPr>
        <p:spPr>
          <a:xfrm>
            <a:off x="1738944" y="5462178"/>
            <a:ext cx="312185" cy="143719"/>
          </a:xfrm>
          <a:prstGeom prst="rect">
            <a:avLst/>
          </a:prstGeom>
          <a:solidFill>
            <a:srgbClr val="5B9BD5">
              <a:lumMod val="60000"/>
              <a:lumOff val="40000"/>
            </a:srgbClr>
          </a:solidFill>
          <a:ln w="6350" cap="flat" cmpd="sng" algn="ctr">
            <a:solidFill>
              <a:srgbClr val="5B9BD5"/>
            </a:solidFill>
            <a:prstDash val="solid"/>
            <a:miter lim="800000"/>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cs typeface="+mn-cs"/>
            </a:endParaRPr>
          </a:p>
        </p:txBody>
      </p:sp>
      <p:sp>
        <p:nvSpPr>
          <p:cNvPr id="106" name="Rectangle 12">
            <a:extLst>
              <a:ext uri="{FF2B5EF4-FFF2-40B4-BE49-F238E27FC236}">
                <a16:creationId xmlns:a16="http://schemas.microsoft.com/office/drawing/2014/main" id="{5ED6995B-3AF7-4ACA-9B9C-AFE6295AC361}"/>
              </a:ext>
            </a:extLst>
          </p:cNvPr>
          <p:cNvSpPr/>
          <p:nvPr/>
        </p:nvSpPr>
        <p:spPr bwMode="auto">
          <a:xfrm>
            <a:off x="6172976" y="3191316"/>
            <a:ext cx="2674906" cy="184104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kumimoji="0" lang="en-US" sz="1200" kern="0" dirty="0">
              <a:solidFill>
                <a:schemeClr val="bg1"/>
              </a:solidFill>
              <a:latin typeface="Arial" charset="0"/>
            </a:endParaRPr>
          </a:p>
        </p:txBody>
      </p:sp>
      <p:sp>
        <p:nvSpPr>
          <p:cNvPr id="100" name="Rectangle 13">
            <a:extLst>
              <a:ext uri="{FF2B5EF4-FFF2-40B4-BE49-F238E27FC236}">
                <a16:creationId xmlns:a16="http://schemas.microsoft.com/office/drawing/2014/main" id="{DCFA8604-166E-4020-93CE-3478DAE3C1F0}"/>
              </a:ext>
            </a:extLst>
          </p:cNvPr>
          <p:cNvSpPr/>
          <p:nvPr/>
        </p:nvSpPr>
        <p:spPr bwMode="auto">
          <a:xfrm>
            <a:off x="7810880" y="5308240"/>
            <a:ext cx="1762581" cy="909295"/>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t"/>
          <a:lstStyle/>
          <a:p>
            <a:pPr defTabSz="457200" fontAlgn="auto">
              <a:spcBef>
                <a:spcPts val="0"/>
              </a:spcBef>
              <a:spcAft>
                <a:spcPts val="0"/>
              </a:spcAft>
              <a:defRPr/>
            </a:pPr>
            <a:endParaRPr kumimoji="0" lang="en-US" kern="0" dirty="0">
              <a:solidFill>
                <a:prstClr val="black"/>
              </a:solidFill>
              <a:latin typeface="Arial" charset="0"/>
            </a:endParaRPr>
          </a:p>
        </p:txBody>
      </p:sp>
      <p:sp>
        <p:nvSpPr>
          <p:cNvPr id="92" name="Rectangle 7">
            <a:extLst>
              <a:ext uri="{FF2B5EF4-FFF2-40B4-BE49-F238E27FC236}">
                <a16:creationId xmlns:a16="http://schemas.microsoft.com/office/drawing/2014/main" id="{EF2FCB80-A573-4861-AD07-37C23B637F44}"/>
              </a:ext>
            </a:extLst>
          </p:cNvPr>
          <p:cNvSpPr/>
          <p:nvPr/>
        </p:nvSpPr>
        <p:spPr bwMode="auto">
          <a:xfrm>
            <a:off x="9602301" y="2289527"/>
            <a:ext cx="2305261" cy="70558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t" anchorCtr="0"/>
          <a:lstStyle/>
          <a:p>
            <a:pPr algn="ctr" defTabSz="457200" fontAlgn="auto">
              <a:spcBef>
                <a:spcPts val="0"/>
              </a:spcBef>
              <a:spcAft>
                <a:spcPts val="0"/>
              </a:spcAft>
              <a:defRPr/>
            </a:pPr>
            <a:r>
              <a:rPr kumimoji="0" lang="en-US" sz="1400" kern="0" dirty="0">
                <a:solidFill>
                  <a:prstClr val="black"/>
                </a:solidFill>
                <a:latin typeface="Arial" charset="0"/>
              </a:rPr>
              <a:t>ALSA Driver</a:t>
            </a:r>
          </a:p>
        </p:txBody>
      </p:sp>
      <p:sp>
        <p:nvSpPr>
          <p:cNvPr id="87" name="Rectangle 7">
            <a:extLst>
              <a:ext uri="{FF2B5EF4-FFF2-40B4-BE49-F238E27FC236}">
                <a16:creationId xmlns:a16="http://schemas.microsoft.com/office/drawing/2014/main" id="{7CB81FAC-C49B-43ED-84C3-0743815A5176}"/>
              </a:ext>
            </a:extLst>
          </p:cNvPr>
          <p:cNvSpPr/>
          <p:nvPr/>
        </p:nvSpPr>
        <p:spPr bwMode="auto">
          <a:xfrm>
            <a:off x="9614272" y="1700808"/>
            <a:ext cx="2305261" cy="18098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nchorCtr="0"/>
          <a:lstStyle/>
          <a:p>
            <a:pPr algn="ctr" defTabSz="457200" fontAlgn="auto">
              <a:spcBef>
                <a:spcPts val="0"/>
              </a:spcBef>
              <a:spcAft>
                <a:spcPts val="0"/>
              </a:spcAft>
              <a:defRPr/>
            </a:pPr>
            <a:r>
              <a:rPr kumimoji="0" lang="en-US" sz="1400" kern="0" dirty="0">
                <a:solidFill>
                  <a:prstClr val="black"/>
                </a:solidFill>
                <a:latin typeface="Arial" charset="0"/>
              </a:rPr>
              <a:t>ALSA User Lib</a:t>
            </a:r>
          </a:p>
        </p:txBody>
      </p:sp>
      <p:sp>
        <p:nvSpPr>
          <p:cNvPr id="10" name="Rectangle 87">
            <a:extLst>
              <a:ext uri="{FF2B5EF4-FFF2-40B4-BE49-F238E27FC236}">
                <a16:creationId xmlns:a16="http://schemas.microsoft.com/office/drawing/2014/main" id="{45963E23-7B7E-4DF2-9A76-64277D25B04A}"/>
              </a:ext>
            </a:extLst>
          </p:cNvPr>
          <p:cNvSpPr/>
          <p:nvPr/>
        </p:nvSpPr>
        <p:spPr>
          <a:xfrm>
            <a:off x="6027614" y="980728"/>
            <a:ext cx="6043268" cy="5308486"/>
          </a:xfrm>
          <a:prstGeom prst="rect">
            <a:avLst/>
          </a:prstGeom>
          <a:ln>
            <a:solidFill>
              <a:sysClr val="windowText" lastClr="000000"/>
            </a:solidFill>
          </a:ln>
        </p:spPr>
      </p:sp>
      <p:cxnSp>
        <p:nvCxnSpPr>
          <p:cNvPr id="20" name="Straight Connector 97">
            <a:extLst>
              <a:ext uri="{FF2B5EF4-FFF2-40B4-BE49-F238E27FC236}">
                <a16:creationId xmlns:a16="http://schemas.microsoft.com/office/drawing/2014/main" id="{916F6FBB-D58B-414E-9CC9-40D13665702C}"/>
              </a:ext>
            </a:extLst>
          </p:cNvPr>
          <p:cNvCxnSpPr/>
          <p:nvPr/>
        </p:nvCxnSpPr>
        <p:spPr>
          <a:xfrm>
            <a:off x="6222694" y="1988840"/>
            <a:ext cx="5502753" cy="0"/>
          </a:xfrm>
          <a:prstGeom prst="line">
            <a:avLst/>
          </a:prstGeom>
          <a:noFill/>
          <a:ln w="19050" cap="flat" cmpd="sng" algn="ctr">
            <a:solidFill>
              <a:sysClr val="windowText" lastClr="000000"/>
            </a:solidFill>
            <a:prstDash val="solid"/>
            <a:miter lim="800000"/>
          </a:ln>
          <a:effectLst/>
        </p:spPr>
      </p:cxnSp>
      <p:sp>
        <p:nvSpPr>
          <p:cNvPr id="21" name="Text Box 2">
            <a:extLst>
              <a:ext uri="{FF2B5EF4-FFF2-40B4-BE49-F238E27FC236}">
                <a16:creationId xmlns:a16="http://schemas.microsoft.com/office/drawing/2014/main" id="{50359F0E-14D8-4430-A92A-C21EB6E4A39F}"/>
              </a:ext>
            </a:extLst>
          </p:cNvPr>
          <p:cNvSpPr txBox="1">
            <a:spLocks noChangeArrowheads="1"/>
          </p:cNvSpPr>
          <p:nvPr/>
        </p:nvSpPr>
        <p:spPr bwMode="auto">
          <a:xfrm>
            <a:off x="6172976" y="1812314"/>
            <a:ext cx="777151" cy="217477"/>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6000"/>
              </a:lnSpc>
              <a:spcBef>
                <a:spcPts val="0"/>
              </a:spcBef>
              <a:spcAft>
                <a:spcPts val="800"/>
              </a:spcAft>
              <a:buClrTx/>
              <a:buSzTx/>
              <a:buFontTx/>
              <a:buNone/>
              <a:tabLst/>
              <a:defRPr/>
            </a:pPr>
            <a:r>
              <a:rPr kumimoji="0" lang="en-US" sz="1000" b="0" i="1" u="none" strike="noStrike" kern="1200" cap="none" spc="0" normalizeH="0" baseline="0" noProof="0">
                <a:ln>
                  <a:noFill/>
                </a:ln>
                <a:solidFill>
                  <a:srgbClr val="000000"/>
                </a:solidFill>
                <a:effectLst/>
                <a:uLnTx/>
                <a:uFillTx/>
                <a:latin typeface="Arial" panose="020B0604020202020204" pitchFamily="34" charset="0"/>
                <a:ea typeface="Calibri" panose="020F0502020204030204" pitchFamily="34" charset="0"/>
              </a:rPr>
              <a:t>User side</a:t>
            </a:r>
            <a:endPar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22" name="Text Box 2">
            <a:extLst>
              <a:ext uri="{FF2B5EF4-FFF2-40B4-BE49-F238E27FC236}">
                <a16:creationId xmlns:a16="http://schemas.microsoft.com/office/drawing/2014/main" id="{1EF5C2E3-E41C-47D0-AD77-E1866DBDE85B}"/>
              </a:ext>
            </a:extLst>
          </p:cNvPr>
          <p:cNvSpPr txBox="1">
            <a:spLocks noChangeArrowheads="1"/>
          </p:cNvSpPr>
          <p:nvPr/>
        </p:nvSpPr>
        <p:spPr bwMode="auto">
          <a:xfrm>
            <a:off x="6172976" y="1975773"/>
            <a:ext cx="924885" cy="229091"/>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6000"/>
              </a:lnSpc>
              <a:spcBef>
                <a:spcPts val="0"/>
              </a:spcBef>
              <a:spcAft>
                <a:spcPts val="800"/>
              </a:spcAft>
              <a:buClrTx/>
              <a:buSzTx/>
              <a:buFontTx/>
              <a:buNone/>
              <a:tabLst/>
              <a:defRPr/>
            </a:pPr>
            <a:r>
              <a:rPr kumimoji="0" lang="en-US" sz="1000" b="0" i="1"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rPr>
              <a:t>Kernel side</a:t>
            </a:r>
            <a:endPar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cxnSp>
        <p:nvCxnSpPr>
          <p:cNvPr id="23" name="Straight Connector 100">
            <a:extLst>
              <a:ext uri="{FF2B5EF4-FFF2-40B4-BE49-F238E27FC236}">
                <a16:creationId xmlns:a16="http://schemas.microsoft.com/office/drawing/2014/main" id="{24AD4C36-7122-4300-A090-38085FD345A9}"/>
              </a:ext>
            </a:extLst>
          </p:cNvPr>
          <p:cNvCxnSpPr/>
          <p:nvPr/>
        </p:nvCxnSpPr>
        <p:spPr>
          <a:xfrm>
            <a:off x="6183738" y="5207437"/>
            <a:ext cx="5502753" cy="0"/>
          </a:xfrm>
          <a:prstGeom prst="line">
            <a:avLst/>
          </a:prstGeom>
          <a:noFill/>
          <a:ln w="19050" cap="flat" cmpd="sng" algn="ctr">
            <a:solidFill>
              <a:sysClr val="windowText" lastClr="000000"/>
            </a:solidFill>
            <a:prstDash val="solid"/>
            <a:miter lim="800000"/>
          </a:ln>
          <a:effectLst/>
        </p:spPr>
      </p:cxnSp>
      <p:sp>
        <p:nvSpPr>
          <p:cNvPr id="24" name="Text Box 2">
            <a:extLst>
              <a:ext uri="{FF2B5EF4-FFF2-40B4-BE49-F238E27FC236}">
                <a16:creationId xmlns:a16="http://schemas.microsoft.com/office/drawing/2014/main" id="{F20DABBA-DF32-4294-A5F4-7A4A587DB34A}"/>
              </a:ext>
            </a:extLst>
          </p:cNvPr>
          <p:cNvSpPr txBox="1">
            <a:spLocks noChangeArrowheads="1"/>
          </p:cNvSpPr>
          <p:nvPr/>
        </p:nvSpPr>
        <p:spPr bwMode="auto">
          <a:xfrm>
            <a:off x="10637461" y="5196652"/>
            <a:ext cx="1049030" cy="217477"/>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6000"/>
              </a:lnSpc>
              <a:spcBef>
                <a:spcPts val="0"/>
              </a:spcBef>
              <a:spcAft>
                <a:spcPts val="800"/>
              </a:spcAft>
              <a:buClrTx/>
              <a:buSzTx/>
              <a:buFontTx/>
              <a:buNone/>
              <a:tabLst/>
              <a:defRPr/>
            </a:pPr>
            <a:r>
              <a:rPr kumimoji="0" lang="en-US" sz="1000" b="0" i="1" u="none" strike="noStrike" kern="1200" cap="none" spc="0" normalizeH="0" baseline="0" noProof="0">
                <a:ln>
                  <a:noFill/>
                </a:ln>
                <a:solidFill>
                  <a:srgbClr val="000000"/>
                </a:solidFill>
                <a:effectLst/>
                <a:uLnTx/>
                <a:uFillTx/>
                <a:latin typeface="Arial" panose="020B0604020202020204" pitchFamily="34" charset="0"/>
                <a:ea typeface="Calibri" panose="020F0502020204030204" pitchFamily="34" charset="0"/>
              </a:rPr>
              <a:t>Hardware</a:t>
            </a:r>
            <a:r>
              <a:rPr kumimoji="0" lang="en-US" sz="1000" b="0" i="0" u="none" strike="noStrike" kern="1200" cap="none" spc="0" normalizeH="0" baseline="0" noProof="0">
                <a:ln>
                  <a:noFill/>
                </a:ln>
                <a:solidFill>
                  <a:srgbClr val="000000"/>
                </a:solidFill>
                <a:effectLst/>
                <a:uLnTx/>
                <a:uFillTx/>
                <a:latin typeface="Arial" panose="020B0604020202020204" pitchFamily="34" charset="0"/>
                <a:ea typeface="Calibri" panose="020F0502020204030204" pitchFamily="34" charset="0"/>
              </a:rPr>
              <a:t> side</a:t>
            </a:r>
            <a:endPar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cxnSp>
        <p:nvCxnSpPr>
          <p:cNvPr id="27" name="Straight Arrow Connector 104">
            <a:extLst>
              <a:ext uri="{FF2B5EF4-FFF2-40B4-BE49-F238E27FC236}">
                <a16:creationId xmlns:a16="http://schemas.microsoft.com/office/drawing/2014/main" id="{E9C6D6C5-C0DE-4950-A0D1-5B0BB503846A}"/>
              </a:ext>
            </a:extLst>
          </p:cNvPr>
          <p:cNvCxnSpPr/>
          <p:nvPr/>
        </p:nvCxnSpPr>
        <p:spPr>
          <a:xfrm>
            <a:off x="10177867" y="1196913"/>
            <a:ext cx="0" cy="233011"/>
          </a:xfrm>
          <a:prstGeom prst="straightConnector1">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12700" cap="flat" cmpd="sng" algn="ctr">
            <a:solidFill>
              <a:srgbClr val="C00000"/>
            </a:solidFill>
            <a:prstDash val="solid"/>
            <a:miter lim="800000"/>
            <a:headEnd type="triangle"/>
            <a:tailEnd type="triangle"/>
          </a:ln>
          <a:effectLst/>
        </p:spPr>
      </p:cxnSp>
      <p:cxnSp>
        <p:nvCxnSpPr>
          <p:cNvPr id="33" name="Straight Arrow Connector 110">
            <a:extLst>
              <a:ext uri="{FF2B5EF4-FFF2-40B4-BE49-F238E27FC236}">
                <a16:creationId xmlns:a16="http://schemas.microsoft.com/office/drawing/2014/main" id="{F4716045-FA35-4A12-BE47-5458E40D4DA6}"/>
              </a:ext>
            </a:extLst>
          </p:cNvPr>
          <p:cNvCxnSpPr>
            <a:cxnSpLocks/>
          </p:cNvCxnSpPr>
          <p:nvPr/>
        </p:nvCxnSpPr>
        <p:spPr>
          <a:xfrm>
            <a:off x="10181620" y="1848571"/>
            <a:ext cx="0" cy="695136"/>
          </a:xfrm>
          <a:prstGeom prst="straightConnector1">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12700" cap="flat" cmpd="sng" algn="ctr">
            <a:solidFill>
              <a:srgbClr val="C00000"/>
            </a:solidFill>
            <a:prstDash val="solid"/>
            <a:miter lim="800000"/>
            <a:headEnd type="triangle"/>
            <a:tailEnd type="triangle"/>
          </a:ln>
          <a:effectLst/>
        </p:spPr>
      </p:cxnSp>
      <p:cxnSp>
        <p:nvCxnSpPr>
          <p:cNvPr id="38" name="Straight Arrow Connector 115">
            <a:extLst>
              <a:ext uri="{FF2B5EF4-FFF2-40B4-BE49-F238E27FC236}">
                <a16:creationId xmlns:a16="http://schemas.microsoft.com/office/drawing/2014/main" id="{95AFF75D-7F78-4553-A521-D6F187F7101F}"/>
              </a:ext>
            </a:extLst>
          </p:cNvPr>
          <p:cNvCxnSpPr/>
          <p:nvPr/>
        </p:nvCxnSpPr>
        <p:spPr>
          <a:xfrm flipH="1">
            <a:off x="10029755" y="1196752"/>
            <a:ext cx="1" cy="233172"/>
          </a:xfrm>
          <a:prstGeom prst="straightConnector1">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12700" cap="flat" cmpd="sng" algn="ctr">
            <a:solidFill>
              <a:srgbClr val="70AD47">
                <a:lumMod val="75000"/>
              </a:srgbClr>
            </a:solidFill>
            <a:prstDash val="solid"/>
            <a:miter lim="800000"/>
            <a:headEnd type="triangle"/>
            <a:tailEnd type="triangle"/>
          </a:ln>
          <a:effectLst/>
        </p:spPr>
      </p:cxnSp>
      <p:cxnSp>
        <p:nvCxnSpPr>
          <p:cNvPr id="40" name="Straight Arrow Connector 117">
            <a:extLst>
              <a:ext uri="{FF2B5EF4-FFF2-40B4-BE49-F238E27FC236}">
                <a16:creationId xmlns:a16="http://schemas.microsoft.com/office/drawing/2014/main" id="{1DF0F609-7982-4885-9724-E0EF8DEFC051}"/>
              </a:ext>
            </a:extLst>
          </p:cNvPr>
          <p:cNvCxnSpPr>
            <a:cxnSpLocks/>
          </p:cNvCxnSpPr>
          <p:nvPr/>
        </p:nvCxnSpPr>
        <p:spPr>
          <a:xfrm>
            <a:off x="10034791" y="1844824"/>
            <a:ext cx="0" cy="698883"/>
          </a:xfrm>
          <a:prstGeom prst="straightConnector1">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12700" cap="flat" cmpd="sng" algn="ctr">
            <a:solidFill>
              <a:srgbClr val="70AD47">
                <a:lumMod val="75000"/>
              </a:srgbClr>
            </a:solidFill>
            <a:prstDash val="solid"/>
            <a:miter lim="800000"/>
            <a:headEnd type="triangle"/>
            <a:tailEnd type="triangle"/>
          </a:ln>
          <a:effectLst/>
        </p:spPr>
      </p:cxnSp>
      <p:cxnSp>
        <p:nvCxnSpPr>
          <p:cNvPr id="44" name="Straight Arrow Connector 121">
            <a:extLst>
              <a:ext uri="{FF2B5EF4-FFF2-40B4-BE49-F238E27FC236}">
                <a16:creationId xmlns:a16="http://schemas.microsoft.com/office/drawing/2014/main" id="{0E133D62-93C6-4714-9466-5DEE2D23B88F}"/>
              </a:ext>
            </a:extLst>
          </p:cNvPr>
          <p:cNvCxnSpPr>
            <a:cxnSpLocks/>
          </p:cNvCxnSpPr>
          <p:nvPr/>
        </p:nvCxnSpPr>
        <p:spPr>
          <a:xfrm flipH="1" flipV="1">
            <a:off x="6842321" y="5716768"/>
            <a:ext cx="957192" cy="773"/>
          </a:xfrm>
          <a:prstGeom prst="straightConnector1">
            <a:avLst/>
          </a:prstGeom>
          <a:solidFill>
            <a:srgbClr val="70AD47"/>
          </a:solidFill>
          <a:ln w="12700" cap="flat" cmpd="sng" algn="ctr">
            <a:solidFill>
              <a:srgbClr val="C00000"/>
            </a:solidFill>
            <a:prstDash val="solid"/>
            <a:miter lim="800000"/>
            <a:headEnd type="triangle" w="med" len="med"/>
            <a:tailEnd type="none" w="med" len="med"/>
          </a:ln>
          <a:effectLst/>
        </p:spPr>
      </p:cxnSp>
      <p:cxnSp>
        <p:nvCxnSpPr>
          <p:cNvPr id="48" name="Straight Arrow Connector 125">
            <a:extLst>
              <a:ext uri="{FF2B5EF4-FFF2-40B4-BE49-F238E27FC236}">
                <a16:creationId xmlns:a16="http://schemas.microsoft.com/office/drawing/2014/main" id="{33B4341E-4063-4F7F-B289-C84E1CF3B7F3}"/>
              </a:ext>
            </a:extLst>
          </p:cNvPr>
          <p:cNvCxnSpPr>
            <a:cxnSpLocks/>
          </p:cNvCxnSpPr>
          <p:nvPr/>
        </p:nvCxnSpPr>
        <p:spPr>
          <a:xfrm flipH="1">
            <a:off x="7021305" y="5587121"/>
            <a:ext cx="777611" cy="0"/>
          </a:xfrm>
          <a:prstGeom prst="straightConnector1">
            <a:avLst/>
          </a:prstGeom>
          <a:solidFill>
            <a:srgbClr val="70AD47"/>
          </a:solidFill>
          <a:ln w="12700" cap="flat" cmpd="sng" algn="ctr">
            <a:solidFill>
              <a:srgbClr val="FFFF00"/>
            </a:solidFill>
            <a:prstDash val="solid"/>
            <a:miter lim="800000"/>
            <a:headEnd type="triangle" w="med" len="med"/>
            <a:tailEnd type="none" w="med" len="med"/>
          </a:ln>
          <a:effectLst/>
        </p:spPr>
      </p:cxnSp>
      <p:sp>
        <p:nvSpPr>
          <p:cNvPr id="52" name="Text Box 2">
            <a:extLst>
              <a:ext uri="{FF2B5EF4-FFF2-40B4-BE49-F238E27FC236}">
                <a16:creationId xmlns:a16="http://schemas.microsoft.com/office/drawing/2014/main" id="{6D8EE692-BCCD-4ADC-9A5B-47AC0FBEA61C}"/>
              </a:ext>
            </a:extLst>
          </p:cNvPr>
          <p:cNvSpPr txBox="1">
            <a:spLocks noChangeArrowheads="1"/>
          </p:cNvSpPr>
          <p:nvPr/>
        </p:nvSpPr>
        <p:spPr bwMode="auto">
          <a:xfrm>
            <a:off x="10162049" y="2031178"/>
            <a:ext cx="1549957" cy="313647"/>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6000"/>
              </a:lnSpc>
              <a:spcBef>
                <a:spcPts val="0"/>
              </a:spcBef>
              <a:spcAft>
                <a:spcPts val="80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rPr>
              <a:t>ALSA middle layer</a:t>
            </a:r>
            <a:endPar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0" marR="0" lvl="0" indent="0" defTabSz="914400" eaLnBrk="1" fontAlgn="auto" latinLnBrk="0" hangingPunct="1">
              <a:lnSpc>
                <a:spcPct val="105000"/>
              </a:lnSpc>
              <a:spcBef>
                <a:spcPts val="0"/>
              </a:spcBef>
              <a:spcAft>
                <a:spcPts val="80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rPr>
              <a:t> </a:t>
            </a:r>
            <a:endPar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53" name="Rectangle 130">
            <a:extLst>
              <a:ext uri="{FF2B5EF4-FFF2-40B4-BE49-F238E27FC236}">
                <a16:creationId xmlns:a16="http://schemas.microsoft.com/office/drawing/2014/main" id="{6BD15D62-4EA5-430B-94F3-2F2C160A885E}"/>
              </a:ext>
            </a:extLst>
          </p:cNvPr>
          <p:cNvSpPr/>
          <p:nvPr/>
        </p:nvSpPr>
        <p:spPr>
          <a:xfrm>
            <a:off x="9872424" y="2543707"/>
            <a:ext cx="875113" cy="371212"/>
          </a:xfrm>
          <a:prstGeom prst="rect">
            <a:avLst/>
          </a:prstGeom>
          <a:solidFill>
            <a:srgbClr val="ED7D31"/>
          </a:solidFill>
          <a:ln w="12700" cap="flat" cmpd="sng" algn="ctr">
            <a:solidFill>
              <a:srgbClr val="ED7D31">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000" b="0" i="0" u="none" strike="noStrike" kern="1200" cap="none" spc="0" normalizeH="0" baseline="0" noProof="0">
                <a:ln>
                  <a:noFill/>
                </a:ln>
                <a:solidFill>
                  <a:srgbClr val="FFFFFF"/>
                </a:solidFill>
                <a:effectLst/>
                <a:uLnTx/>
                <a:uFillTx/>
                <a:latin typeface="Arial" panose="020B0604020202020204" pitchFamily="34" charset="0"/>
                <a:ea typeface="Calibri" panose="020F0502020204030204" pitchFamily="34" charset="0"/>
                <a:cs typeface="+mn-cs"/>
              </a:rPr>
              <a:t>PCM interface</a:t>
            </a:r>
            <a:endParaRPr kumimoji="0" lang="en-US" sz="1200" b="0" i="0" u="none" strike="noStrike" kern="0" cap="none" spc="0" normalizeH="0" baseline="0" noProof="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p:txBody>
      </p:sp>
      <p:sp>
        <p:nvSpPr>
          <p:cNvPr id="54" name="Rectangle 131">
            <a:extLst>
              <a:ext uri="{FF2B5EF4-FFF2-40B4-BE49-F238E27FC236}">
                <a16:creationId xmlns:a16="http://schemas.microsoft.com/office/drawing/2014/main" id="{D454D7E4-1099-4CF0-9505-F29DC6EE3014}"/>
              </a:ext>
            </a:extLst>
          </p:cNvPr>
          <p:cNvSpPr/>
          <p:nvPr/>
        </p:nvSpPr>
        <p:spPr>
          <a:xfrm>
            <a:off x="10881639" y="2543707"/>
            <a:ext cx="875113" cy="371204"/>
          </a:xfrm>
          <a:prstGeom prst="rect">
            <a:avLst/>
          </a:prstGeom>
          <a:solidFill>
            <a:srgbClr val="ED7D31"/>
          </a:solidFill>
          <a:ln w="12700" cap="flat" cmpd="sng" algn="ctr">
            <a:solidFill>
              <a:srgbClr val="ED7D31">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000" b="0" i="0" u="none" strike="noStrike" kern="1200" cap="none" spc="0" normalizeH="0" baseline="0" noProof="0">
                <a:ln>
                  <a:noFill/>
                </a:ln>
                <a:solidFill>
                  <a:srgbClr val="FFFFFF"/>
                </a:solidFill>
                <a:effectLst/>
                <a:uLnTx/>
                <a:uFillTx/>
                <a:latin typeface="Arial" panose="020B0604020202020204" pitchFamily="34" charset="0"/>
                <a:ea typeface="Calibri" panose="020F0502020204030204" pitchFamily="34" charset="0"/>
                <a:cs typeface="+mn-cs"/>
              </a:rPr>
              <a:t>Control interface</a:t>
            </a:r>
            <a:endParaRPr kumimoji="0" lang="en-US" sz="1200" b="0" i="0" u="none" strike="noStrike" kern="0" cap="none" spc="0" normalizeH="0" baseline="0" noProof="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p:txBody>
      </p:sp>
      <p:sp>
        <p:nvSpPr>
          <p:cNvPr id="58" name="Text Box 2">
            <a:extLst>
              <a:ext uri="{FF2B5EF4-FFF2-40B4-BE49-F238E27FC236}">
                <a16:creationId xmlns:a16="http://schemas.microsoft.com/office/drawing/2014/main" id="{88FCF671-CDFE-4010-A9CA-76945E6679B9}"/>
              </a:ext>
            </a:extLst>
          </p:cNvPr>
          <p:cNvSpPr txBox="1">
            <a:spLocks noChangeArrowheads="1"/>
          </p:cNvSpPr>
          <p:nvPr/>
        </p:nvSpPr>
        <p:spPr bwMode="auto">
          <a:xfrm>
            <a:off x="10637461" y="4997219"/>
            <a:ext cx="924885" cy="229091"/>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6000"/>
              </a:lnSpc>
              <a:spcBef>
                <a:spcPts val="0"/>
              </a:spcBef>
              <a:spcAft>
                <a:spcPts val="800"/>
              </a:spcAft>
              <a:buClrTx/>
              <a:buSzTx/>
              <a:buFontTx/>
              <a:buNone/>
              <a:tabLst/>
              <a:defRPr/>
            </a:pPr>
            <a:r>
              <a:rPr kumimoji="0" lang="en-US" sz="1000" b="0" i="1" u="none" strike="noStrike" kern="1200" cap="none" spc="0" normalizeH="0" baseline="0" noProof="0">
                <a:ln>
                  <a:noFill/>
                </a:ln>
                <a:solidFill>
                  <a:srgbClr val="000000"/>
                </a:solidFill>
                <a:effectLst/>
                <a:uLnTx/>
                <a:uFillTx/>
                <a:latin typeface="Arial" panose="020B0604020202020204" pitchFamily="34" charset="0"/>
                <a:ea typeface="Calibri" panose="020F0502020204030204" pitchFamily="34" charset="0"/>
              </a:rPr>
              <a:t>Kernel</a:t>
            </a:r>
            <a:r>
              <a:rPr kumimoji="0" lang="en-US" sz="1000" b="0" i="0" u="none" strike="noStrike" kern="1200" cap="none" spc="0" normalizeH="0" baseline="0" noProof="0">
                <a:ln>
                  <a:noFill/>
                </a:ln>
                <a:solidFill>
                  <a:srgbClr val="000000"/>
                </a:solidFill>
                <a:effectLst/>
                <a:uLnTx/>
                <a:uFillTx/>
                <a:latin typeface="Arial" panose="020B0604020202020204" pitchFamily="34" charset="0"/>
                <a:ea typeface="Calibri" panose="020F0502020204030204" pitchFamily="34" charset="0"/>
              </a:rPr>
              <a:t> side</a:t>
            </a:r>
            <a:endPar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64" name="Text Box 2">
            <a:extLst>
              <a:ext uri="{FF2B5EF4-FFF2-40B4-BE49-F238E27FC236}">
                <a16:creationId xmlns:a16="http://schemas.microsoft.com/office/drawing/2014/main" id="{99FDA8C6-7FF5-45F0-96D2-47B337DBD35C}"/>
              </a:ext>
            </a:extLst>
          </p:cNvPr>
          <p:cNvSpPr txBox="1">
            <a:spLocks noChangeArrowheads="1"/>
          </p:cNvSpPr>
          <p:nvPr/>
        </p:nvSpPr>
        <p:spPr bwMode="auto">
          <a:xfrm>
            <a:off x="9762353" y="3077408"/>
            <a:ext cx="2378365" cy="172910"/>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5000"/>
              </a:lnSpc>
              <a:spcBef>
                <a:spcPts val="0"/>
              </a:spcBef>
              <a:spcAft>
                <a:spcPts val="80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rPr>
              <a:t>ALSA framework supported by Linux</a:t>
            </a:r>
            <a:endPar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65" name="Rectangle 10">
            <a:extLst>
              <a:ext uri="{FF2B5EF4-FFF2-40B4-BE49-F238E27FC236}">
                <a16:creationId xmlns:a16="http://schemas.microsoft.com/office/drawing/2014/main" id="{F5D2F8AD-188F-4EA1-8323-822E10E0268E}"/>
              </a:ext>
            </a:extLst>
          </p:cNvPr>
          <p:cNvSpPr/>
          <p:nvPr/>
        </p:nvSpPr>
        <p:spPr bwMode="auto">
          <a:xfrm>
            <a:off x="6184840" y="1484784"/>
            <a:ext cx="2663043" cy="330637"/>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algn="ctr" defTabSz="457200" fontAlgn="auto">
              <a:spcBef>
                <a:spcPts val="0"/>
              </a:spcBef>
              <a:spcAft>
                <a:spcPts val="0"/>
              </a:spcAft>
              <a:defRPr/>
            </a:pPr>
            <a:r>
              <a:rPr kumimoji="0" lang="en-US" altLang="ja-JP" sz="1200" kern="0" dirty="0">
                <a:solidFill>
                  <a:schemeClr val="bg1"/>
                </a:solidFill>
                <a:latin typeface="Arial" charset="0"/>
              </a:rPr>
              <a:t>ADSP Interface for Linux</a:t>
            </a:r>
            <a:endParaRPr kumimoji="0" lang="en-US" sz="1200" kern="0" dirty="0">
              <a:solidFill>
                <a:schemeClr val="bg1"/>
              </a:solidFill>
              <a:latin typeface="Arial" charset="0"/>
            </a:endParaRPr>
          </a:p>
        </p:txBody>
      </p:sp>
      <p:cxnSp>
        <p:nvCxnSpPr>
          <p:cNvPr id="70" name="Straight Arrow Connector 104">
            <a:extLst>
              <a:ext uri="{FF2B5EF4-FFF2-40B4-BE49-F238E27FC236}">
                <a16:creationId xmlns:a16="http://schemas.microsoft.com/office/drawing/2014/main" id="{D1AB3881-9189-4C74-BE42-57F5996BEED5}"/>
              </a:ext>
            </a:extLst>
          </p:cNvPr>
          <p:cNvCxnSpPr/>
          <p:nvPr/>
        </p:nvCxnSpPr>
        <p:spPr>
          <a:xfrm>
            <a:off x="10176696" y="1520322"/>
            <a:ext cx="0" cy="233011"/>
          </a:xfrm>
          <a:prstGeom prst="straightConnector1">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12700" cap="flat" cmpd="sng" algn="ctr">
            <a:solidFill>
              <a:srgbClr val="C00000"/>
            </a:solidFill>
            <a:prstDash val="solid"/>
            <a:miter lim="800000"/>
            <a:headEnd type="triangle"/>
            <a:tailEnd type="triangle"/>
          </a:ln>
          <a:effectLst/>
        </p:spPr>
      </p:cxnSp>
      <p:cxnSp>
        <p:nvCxnSpPr>
          <p:cNvPr id="86" name="Straight Arrow Connector 115">
            <a:extLst>
              <a:ext uri="{FF2B5EF4-FFF2-40B4-BE49-F238E27FC236}">
                <a16:creationId xmlns:a16="http://schemas.microsoft.com/office/drawing/2014/main" id="{C14F0DAC-0229-45D6-B96E-4DB8A332AD23}"/>
              </a:ext>
            </a:extLst>
          </p:cNvPr>
          <p:cNvCxnSpPr/>
          <p:nvPr/>
        </p:nvCxnSpPr>
        <p:spPr>
          <a:xfrm flipH="1">
            <a:off x="10028584" y="1520161"/>
            <a:ext cx="1" cy="233172"/>
          </a:xfrm>
          <a:prstGeom prst="straightConnector1">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12700" cap="flat" cmpd="sng" algn="ctr">
            <a:solidFill>
              <a:srgbClr val="70AD47">
                <a:lumMod val="75000"/>
              </a:srgbClr>
            </a:solidFill>
            <a:prstDash val="solid"/>
            <a:miter lim="800000"/>
            <a:headEnd type="triangle"/>
            <a:tailEnd type="triangle"/>
          </a:ln>
          <a:effectLst/>
        </p:spPr>
      </p:cxnSp>
      <p:sp>
        <p:nvSpPr>
          <p:cNvPr id="94" name="Rectangle 13">
            <a:extLst>
              <a:ext uri="{FF2B5EF4-FFF2-40B4-BE49-F238E27FC236}">
                <a16:creationId xmlns:a16="http://schemas.microsoft.com/office/drawing/2014/main" id="{D0247BD4-6EC0-42AC-8B1F-884421B09BDA}"/>
              </a:ext>
            </a:extLst>
          </p:cNvPr>
          <p:cNvSpPr/>
          <p:nvPr/>
        </p:nvSpPr>
        <p:spPr bwMode="auto">
          <a:xfrm>
            <a:off x="9911865" y="5364260"/>
            <a:ext cx="750987" cy="853275"/>
          </a:xfrm>
          <a:prstGeom prst="rect">
            <a:avLst/>
          </a:prstGeom>
          <a:solidFill>
            <a:schemeClr val="accent1">
              <a:lumMod val="20000"/>
              <a:lumOff val="80000"/>
            </a:scheme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defTabSz="457200" fontAlgn="auto">
              <a:spcBef>
                <a:spcPts val="0"/>
              </a:spcBef>
              <a:spcAft>
                <a:spcPts val="0"/>
              </a:spcAft>
              <a:defRPr/>
            </a:pPr>
            <a:r>
              <a:rPr kumimoji="0" lang="en-US" altLang="ja-JP" sz="1600" kern="0" dirty="0">
                <a:solidFill>
                  <a:prstClr val="black"/>
                </a:solidFill>
                <a:latin typeface="Arial" charset="0"/>
              </a:rPr>
              <a:t>SCU/</a:t>
            </a:r>
          </a:p>
          <a:p>
            <a:pPr algn="ctr" defTabSz="457200" fontAlgn="auto">
              <a:spcBef>
                <a:spcPts val="0"/>
              </a:spcBef>
              <a:spcAft>
                <a:spcPts val="0"/>
              </a:spcAft>
              <a:defRPr/>
            </a:pPr>
            <a:r>
              <a:rPr kumimoji="0" lang="en-US" altLang="ja-JP" sz="1600" kern="0" dirty="0">
                <a:solidFill>
                  <a:prstClr val="black"/>
                </a:solidFill>
                <a:latin typeface="Arial" charset="0"/>
              </a:rPr>
              <a:t>SSI</a:t>
            </a:r>
            <a:endParaRPr kumimoji="0" lang="en-US" sz="1600" kern="0" dirty="0">
              <a:solidFill>
                <a:prstClr val="black"/>
              </a:solidFill>
              <a:latin typeface="Arial" charset="0"/>
            </a:endParaRPr>
          </a:p>
        </p:txBody>
      </p:sp>
      <p:sp>
        <p:nvSpPr>
          <p:cNvPr id="95" name="Rectangle 23">
            <a:extLst>
              <a:ext uri="{FF2B5EF4-FFF2-40B4-BE49-F238E27FC236}">
                <a16:creationId xmlns:a16="http://schemas.microsoft.com/office/drawing/2014/main" id="{E9B5518A-91A0-43A2-A5B2-359935D46F6F}"/>
              </a:ext>
            </a:extLst>
          </p:cNvPr>
          <p:cNvSpPr/>
          <p:nvPr/>
        </p:nvSpPr>
        <p:spPr bwMode="auto">
          <a:xfrm>
            <a:off x="10958513" y="5572408"/>
            <a:ext cx="831423" cy="507552"/>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t"/>
          <a:lstStyle/>
          <a:p>
            <a:pPr algn="ctr" defTabSz="457200" fontAlgn="auto">
              <a:spcBef>
                <a:spcPts val="0"/>
              </a:spcBef>
              <a:spcAft>
                <a:spcPts val="0"/>
              </a:spcAft>
              <a:defRPr/>
            </a:pPr>
            <a:r>
              <a:rPr lang="en-US" sz="1200" kern="0" dirty="0">
                <a:solidFill>
                  <a:prstClr val="black"/>
                </a:solidFill>
                <a:latin typeface="Arial" charset="0"/>
              </a:rPr>
              <a:t>ADDA</a:t>
            </a:r>
            <a:endParaRPr kumimoji="0" lang="en-US" sz="1200" kern="0" dirty="0">
              <a:solidFill>
                <a:prstClr val="black"/>
              </a:solidFill>
              <a:latin typeface="Arial" charset="0"/>
            </a:endParaRPr>
          </a:p>
        </p:txBody>
      </p:sp>
      <p:sp>
        <p:nvSpPr>
          <p:cNvPr id="101" name="Rectangle 12">
            <a:extLst>
              <a:ext uri="{FF2B5EF4-FFF2-40B4-BE49-F238E27FC236}">
                <a16:creationId xmlns:a16="http://schemas.microsoft.com/office/drawing/2014/main" id="{FF334875-CEAC-4A78-9D8A-54696AEA426A}"/>
              </a:ext>
            </a:extLst>
          </p:cNvPr>
          <p:cNvSpPr/>
          <p:nvPr/>
        </p:nvSpPr>
        <p:spPr bwMode="auto">
          <a:xfrm>
            <a:off x="7910482" y="5565600"/>
            <a:ext cx="1552013" cy="182725"/>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r>
              <a:rPr kumimoji="0" lang="en-US" sz="1200" kern="0" dirty="0">
                <a:solidFill>
                  <a:schemeClr val="bg1"/>
                </a:solidFill>
                <a:latin typeface="Arial" charset="0"/>
              </a:rPr>
              <a:t>ADSP Framework</a:t>
            </a:r>
          </a:p>
        </p:txBody>
      </p:sp>
      <p:sp>
        <p:nvSpPr>
          <p:cNvPr id="103" name="Rectangle 12">
            <a:extLst>
              <a:ext uri="{FF2B5EF4-FFF2-40B4-BE49-F238E27FC236}">
                <a16:creationId xmlns:a16="http://schemas.microsoft.com/office/drawing/2014/main" id="{C2A33E72-A8BF-401C-87D7-7B15A1270BC7}"/>
              </a:ext>
            </a:extLst>
          </p:cNvPr>
          <p:cNvSpPr/>
          <p:nvPr/>
        </p:nvSpPr>
        <p:spPr bwMode="auto">
          <a:xfrm>
            <a:off x="7917313" y="5822502"/>
            <a:ext cx="1544740" cy="346234"/>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lnSpc>
                <a:spcPts val="900"/>
              </a:lnSpc>
              <a:spcBef>
                <a:spcPts val="0"/>
              </a:spcBef>
              <a:spcAft>
                <a:spcPts val="0"/>
              </a:spcAft>
              <a:defRPr/>
            </a:pPr>
            <a:r>
              <a:rPr kumimoji="0" lang="en-US" sz="1200" kern="0" dirty="0">
                <a:solidFill>
                  <a:schemeClr val="bg1"/>
                </a:solidFill>
                <a:latin typeface="Arial" charset="0"/>
              </a:rPr>
              <a:t>ADSP</a:t>
            </a:r>
            <a:br>
              <a:rPr kumimoji="0" lang="en-US" sz="1200" kern="0" dirty="0">
                <a:solidFill>
                  <a:schemeClr val="bg1"/>
                </a:solidFill>
                <a:latin typeface="Arial" charset="0"/>
              </a:rPr>
            </a:br>
            <a:r>
              <a:rPr kumimoji="0" lang="en-US" sz="1200" kern="0" dirty="0">
                <a:solidFill>
                  <a:schemeClr val="bg1"/>
                </a:solidFill>
                <a:latin typeface="Arial" charset="0"/>
              </a:rPr>
              <a:t>Reference Plugin</a:t>
            </a:r>
          </a:p>
        </p:txBody>
      </p:sp>
      <p:sp>
        <p:nvSpPr>
          <p:cNvPr id="104" name="テキスト ボックス 103">
            <a:extLst>
              <a:ext uri="{FF2B5EF4-FFF2-40B4-BE49-F238E27FC236}">
                <a16:creationId xmlns:a16="http://schemas.microsoft.com/office/drawing/2014/main" id="{0BCB4E20-8431-4CCA-A24C-A12270F43977}"/>
              </a:ext>
            </a:extLst>
          </p:cNvPr>
          <p:cNvSpPr txBox="1"/>
          <p:nvPr/>
        </p:nvSpPr>
        <p:spPr>
          <a:xfrm>
            <a:off x="8018022" y="5245648"/>
            <a:ext cx="1391626" cy="369332"/>
          </a:xfrm>
          <a:prstGeom prst="rect">
            <a:avLst/>
          </a:prstGeom>
          <a:noFill/>
          <a:ln>
            <a:noFill/>
          </a:ln>
        </p:spPr>
        <p:txBody>
          <a:bodyPr wrap="square" rtlCol="0">
            <a:spAutoFit/>
          </a:bodyPr>
          <a:lstStyle/>
          <a:p>
            <a:pPr algn="ctr"/>
            <a:r>
              <a:rPr lang="en-US" altLang="ja-JP" b="1" dirty="0"/>
              <a:t>ADSP HiFi</a:t>
            </a:r>
            <a:endParaRPr kumimoji="1" lang="ja-JP" altLang="en-US" b="1" dirty="0"/>
          </a:p>
        </p:txBody>
      </p:sp>
      <p:sp>
        <p:nvSpPr>
          <p:cNvPr id="105" name="Rectangle 65">
            <a:extLst>
              <a:ext uri="{FF2B5EF4-FFF2-40B4-BE49-F238E27FC236}">
                <a16:creationId xmlns:a16="http://schemas.microsoft.com/office/drawing/2014/main" id="{56551FD9-2ABA-401B-B335-D4519004F002}"/>
              </a:ext>
            </a:extLst>
          </p:cNvPr>
          <p:cNvSpPr/>
          <p:nvPr/>
        </p:nvSpPr>
        <p:spPr>
          <a:xfrm>
            <a:off x="11029406" y="5829224"/>
            <a:ext cx="704611" cy="145664"/>
          </a:xfrm>
          <a:prstGeom prst="rect">
            <a:avLst/>
          </a:prstGeom>
          <a:solidFill>
            <a:schemeClr val="bg1">
              <a:lumMod val="75000"/>
            </a:schemeClr>
          </a:solidFill>
          <a:ln>
            <a:solidFill>
              <a:schemeClr val="bg1">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a:solidFill>
                  <a:schemeClr val="tx1"/>
                </a:solidFill>
              </a:rPr>
              <a:t>ak4613</a:t>
            </a:r>
          </a:p>
        </p:txBody>
      </p:sp>
      <p:cxnSp>
        <p:nvCxnSpPr>
          <p:cNvPr id="107" name="Straight Arrow Connector 110">
            <a:extLst>
              <a:ext uri="{FF2B5EF4-FFF2-40B4-BE49-F238E27FC236}">
                <a16:creationId xmlns:a16="http://schemas.microsoft.com/office/drawing/2014/main" id="{327A5347-5CFD-4EBF-AEF5-6F05604D3D33}"/>
              </a:ext>
            </a:extLst>
          </p:cNvPr>
          <p:cNvCxnSpPr>
            <a:cxnSpLocks/>
          </p:cNvCxnSpPr>
          <p:nvPr/>
        </p:nvCxnSpPr>
        <p:spPr>
          <a:xfrm>
            <a:off x="6842321" y="1812314"/>
            <a:ext cx="0" cy="1485730"/>
          </a:xfrm>
          <a:prstGeom prst="straightConnector1">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12700" cap="flat" cmpd="sng" algn="ctr">
            <a:solidFill>
              <a:srgbClr val="C00000"/>
            </a:solidFill>
            <a:prstDash val="solid"/>
            <a:miter lim="800000"/>
            <a:headEnd type="triangle"/>
            <a:tailEnd type="triangle"/>
          </a:ln>
          <a:effectLst/>
        </p:spPr>
      </p:cxnSp>
      <p:sp>
        <p:nvSpPr>
          <p:cNvPr id="50" name="Text Box 2">
            <a:extLst>
              <a:ext uri="{FF2B5EF4-FFF2-40B4-BE49-F238E27FC236}">
                <a16:creationId xmlns:a16="http://schemas.microsoft.com/office/drawing/2014/main" id="{F201A2EB-3CD5-41E9-B33F-64FC89A03330}"/>
              </a:ext>
            </a:extLst>
          </p:cNvPr>
          <p:cNvSpPr txBox="1">
            <a:spLocks noChangeArrowheads="1"/>
          </p:cNvSpPr>
          <p:nvPr/>
        </p:nvSpPr>
        <p:spPr bwMode="auto">
          <a:xfrm>
            <a:off x="6332227" y="2879785"/>
            <a:ext cx="2515102" cy="237619"/>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5000"/>
              </a:lnSpc>
              <a:spcBef>
                <a:spcPts val="0"/>
              </a:spcBef>
              <a:spcAft>
                <a:spcPts val="80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rPr>
              <a:t>ADSP Driver for Linux</a:t>
            </a:r>
            <a:endParaRPr kumimoji="0" lang="en-US" b="1"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cxnSp>
        <p:nvCxnSpPr>
          <p:cNvPr id="109" name="Straight Arrow Connector 126">
            <a:extLst>
              <a:ext uri="{FF2B5EF4-FFF2-40B4-BE49-F238E27FC236}">
                <a16:creationId xmlns:a16="http://schemas.microsoft.com/office/drawing/2014/main" id="{F662017A-D5E2-47CF-99DE-780CFD441901}"/>
              </a:ext>
            </a:extLst>
          </p:cNvPr>
          <p:cNvCxnSpPr>
            <a:cxnSpLocks/>
          </p:cNvCxnSpPr>
          <p:nvPr/>
        </p:nvCxnSpPr>
        <p:spPr>
          <a:xfrm flipV="1">
            <a:off x="7021305" y="1812314"/>
            <a:ext cx="0" cy="1485731"/>
          </a:xfrm>
          <a:prstGeom prst="straightConnector1">
            <a:avLst/>
          </a:prstGeom>
          <a:solidFill>
            <a:srgbClr val="70AD47"/>
          </a:solidFill>
          <a:ln w="12700" cap="flat" cmpd="sng" algn="ctr">
            <a:solidFill>
              <a:srgbClr val="FFFF00"/>
            </a:solidFill>
            <a:prstDash val="solid"/>
            <a:miter lim="800000"/>
            <a:headEnd type="triangle" w="med" len="med"/>
            <a:tailEnd type="triangle" w="med" len="med"/>
          </a:ln>
          <a:effectLst/>
        </p:spPr>
      </p:cxnSp>
      <p:cxnSp>
        <p:nvCxnSpPr>
          <p:cNvPr id="110" name="Straight Arrow Connector 121">
            <a:extLst>
              <a:ext uri="{FF2B5EF4-FFF2-40B4-BE49-F238E27FC236}">
                <a16:creationId xmlns:a16="http://schemas.microsoft.com/office/drawing/2014/main" id="{A04F5954-DB62-4573-B469-662A3B27B5F3}"/>
              </a:ext>
            </a:extLst>
          </p:cNvPr>
          <p:cNvCxnSpPr>
            <a:cxnSpLocks/>
          </p:cNvCxnSpPr>
          <p:nvPr/>
        </p:nvCxnSpPr>
        <p:spPr>
          <a:xfrm flipH="1">
            <a:off x="9520132" y="5902056"/>
            <a:ext cx="484919" cy="0"/>
          </a:xfrm>
          <a:prstGeom prst="straightConnector1">
            <a:avLst/>
          </a:prstGeom>
          <a:solidFill>
            <a:srgbClr val="70AD47"/>
          </a:solidFill>
          <a:ln w="12700" cap="flat" cmpd="sng" algn="ctr">
            <a:solidFill>
              <a:srgbClr val="C00000"/>
            </a:solidFill>
            <a:prstDash val="solid"/>
            <a:miter lim="800000"/>
            <a:headEnd type="triangle" w="med" len="med"/>
            <a:tailEnd type="triangle" w="med" len="med"/>
          </a:ln>
          <a:effectLst/>
        </p:spPr>
      </p:cxnSp>
      <p:cxnSp>
        <p:nvCxnSpPr>
          <p:cNvPr id="111" name="Straight Arrow Connector 121">
            <a:extLst>
              <a:ext uri="{FF2B5EF4-FFF2-40B4-BE49-F238E27FC236}">
                <a16:creationId xmlns:a16="http://schemas.microsoft.com/office/drawing/2014/main" id="{CE9C7CA4-89C0-46F8-8FFC-FB273BBAFE44}"/>
              </a:ext>
            </a:extLst>
          </p:cNvPr>
          <p:cNvCxnSpPr>
            <a:cxnSpLocks/>
          </p:cNvCxnSpPr>
          <p:nvPr/>
        </p:nvCxnSpPr>
        <p:spPr>
          <a:xfrm flipH="1">
            <a:off x="10585897" y="5902056"/>
            <a:ext cx="484919" cy="0"/>
          </a:xfrm>
          <a:prstGeom prst="straightConnector1">
            <a:avLst/>
          </a:prstGeom>
          <a:solidFill>
            <a:srgbClr val="70AD47"/>
          </a:solidFill>
          <a:ln w="12700" cap="flat" cmpd="sng" algn="ctr">
            <a:solidFill>
              <a:srgbClr val="C00000"/>
            </a:solidFill>
            <a:prstDash val="solid"/>
            <a:miter lim="800000"/>
            <a:headEnd type="triangle" w="med" len="med"/>
            <a:tailEnd type="triangle" w="med" len="med"/>
          </a:ln>
          <a:effectLst/>
        </p:spPr>
      </p:cxnSp>
      <p:cxnSp>
        <p:nvCxnSpPr>
          <p:cNvPr id="112" name="Straight Arrow Connector 110">
            <a:extLst>
              <a:ext uri="{FF2B5EF4-FFF2-40B4-BE49-F238E27FC236}">
                <a16:creationId xmlns:a16="http://schemas.microsoft.com/office/drawing/2014/main" id="{72D490C0-B082-42A6-AAB0-3AF6653B3C2B}"/>
              </a:ext>
            </a:extLst>
          </p:cNvPr>
          <p:cNvCxnSpPr>
            <a:cxnSpLocks/>
          </p:cNvCxnSpPr>
          <p:nvPr/>
        </p:nvCxnSpPr>
        <p:spPr>
          <a:xfrm>
            <a:off x="10162049" y="2995107"/>
            <a:ext cx="14647" cy="2419022"/>
          </a:xfrm>
          <a:prstGeom prst="straightConnector1">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12700" cap="flat" cmpd="sng" algn="ctr">
            <a:solidFill>
              <a:srgbClr val="C00000"/>
            </a:solidFill>
            <a:prstDash val="solid"/>
            <a:miter lim="800000"/>
            <a:headEnd type="triangle"/>
            <a:tailEnd type="triangle"/>
          </a:ln>
          <a:effectLst/>
        </p:spPr>
      </p:cxnSp>
      <p:sp>
        <p:nvSpPr>
          <p:cNvPr id="114" name="Rectangle 10">
            <a:extLst>
              <a:ext uri="{FF2B5EF4-FFF2-40B4-BE49-F238E27FC236}">
                <a16:creationId xmlns:a16="http://schemas.microsoft.com/office/drawing/2014/main" id="{8C3518F4-AC41-4C77-924E-9039E0BCCEE9}"/>
              </a:ext>
            </a:extLst>
          </p:cNvPr>
          <p:cNvSpPr/>
          <p:nvPr/>
        </p:nvSpPr>
        <p:spPr bwMode="auto">
          <a:xfrm>
            <a:off x="9539343" y="1340770"/>
            <a:ext cx="2453874" cy="1778932"/>
          </a:xfrm>
          <a:prstGeom prst="rect">
            <a:avLst/>
          </a:prstGeom>
          <a:noFill/>
          <a:ln>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algn="ctr" defTabSz="457200" fontAlgn="auto">
              <a:spcBef>
                <a:spcPts val="0"/>
              </a:spcBef>
              <a:spcAft>
                <a:spcPts val="0"/>
              </a:spcAft>
              <a:defRPr/>
            </a:pPr>
            <a:endParaRPr kumimoji="0" lang="en-US" sz="1200" kern="0" dirty="0">
              <a:solidFill>
                <a:schemeClr val="bg1"/>
              </a:solidFill>
              <a:latin typeface="Arial" charset="0"/>
            </a:endParaRPr>
          </a:p>
        </p:txBody>
      </p:sp>
      <p:sp>
        <p:nvSpPr>
          <p:cNvPr id="45" name="Text Box 2">
            <a:extLst>
              <a:ext uri="{FF2B5EF4-FFF2-40B4-BE49-F238E27FC236}">
                <a16:creationId xmlns:a16="http://schemas.microsoft.com/office/drawing/2014/main" id="{547524A3-5F25-4D5A-AC57-47C2506AA838}"/>
              </a:ext>
            </a:extLst>
          </p:cNvPr>
          <p:cNvSpPr txBox="1">
            <a:spLocks noChangeArrowheads="1"/>
          </p:cNvSpPr>
          <p:nvPr/>
        </p:nvSpPr>
        <p:spPr bwMode="auto">
          <a:xfrm>
            <a:off x="9049248" y="1007916"/>
            <a:ext cx="1215076" cy="287274"/>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6000"/>
              </a:lnSpc>
              <a:spcBef>
                <a:spcPts val="0"/>
              </a:spcBef>
              <a:spcAft>
                <a:spcPts val="800"/>
              </a:spcAft>
              <a:buClrTx/>
              <a:buSzTx/>
              <a:buFontTx/>
              <a:buNone/>
              <a:tabLst/>
              <a:defRPr/>
            </a:pPr>
            <a:r>
              <a:rPr kumimoji="0" lang="en-US" sz="1000" b="0" i="1" u="none" strike="noStrike" kern="0" cap="none" spc="0" normalizeH="0" baseline="0" noProof="0" dirty="0">
                <a:ln>
                  <a:noFill/>
                </a:ln>
                <a:solidFill>
                  <a:sysClr val="windowText" lastClr="000000"/>
                </a:solidFill>
                <a:effectLst/>
                <a:uLnTx/>
                <a:uFillTx/>
                <a:latin typeface="Arial" panose="020B0604020202020204" pitchFamily="34" charset="0"/>
                <a:ea typeface="Times New Roman" panose="02020603050405020304" pitchFamily="18" charset="0"/>
              </a:rPr>
              <a:t>PCM parameters</a:t>
            </a:r>
            <a:endPar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119" name="Rectangle 89">
            <a:extLst>
              <a:ext uri="{FF2B5EF4-FFF2-40B4-BE49-F238E27FC236}">
                <a16:creationId xmlns:a16="http://schemas.microsoft.com/office/drawing/2014/main" id="{050ECC76-EB5C-45BB-945A-458A4F7854B1}"/>
              </a:ext>
            </a:extLst>
          </p:cNvPr>
          <p:cNvSpPr/>
          <p:nvPr/>
        </p:nvSpPr>
        <p:spPr>
          <a:xfrm>
            <a:off x="6386502" y="3270790"/>
            <a:ext cx="1126621" cy="1727536"/>
          </a:xfrm>
          <a:prstGeom prst="rect">
            <a:avLst/>
          </a:prstGeom>
          <a:solidFill>
            <a:srgbClr val="5B9BD5">
              <a:lumMod val="60000"/>
              <a:lumOff val="40000"/>
            </a:srgbClr>
          </a:solidFill>
          <a:ln w="6350" cap="flat" cmpd="sng" algn="ctr">
            <a:solidFill>
              <a:srgbClr val="5B9BD5"/>
            </a:solidFill>
            <a:prstDash val="solid"/>
            <a:miter lim="800000"/>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100" b="0" i="0" u="none" strike="noStrike" kern="1200" cap="none" spc="0" normalizeH="0" baseline="0" noProof="0">
                <a:ln>
                  <a:noFill/>
                </a:ln>
                <a:solidFill>
                  <a:srgbClr val="000000"/>
                </a:solidFill>
                <a:effectLst/>
                <a:uLnTx/>
                <a:uFillTx/>
                <a:latin typeface="Arial" panose="020B0604020202020204" pitchFamily="34" charset="0"/>
                <a:ea typeface="Calibri" panose="020F0502020204030204" pitchFamily="34" charset="0"/>
                <a:cs typeface="+mn-cs"/>
              </a:rPr>
              <a:t> </a:t>
            </a:r>
            <a:endPar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cs typeface="+mn-cs"/>
            </a:endParaRPr>
          </a:p>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100" b="0" i="0" u="none" strike="noStrike" kern="1200" cap="none" spc="0" normalizeH="0" baseline="0" noProof="0">
                <a:ln>
                  <a:noFill/>
                </a:ln>
                <a:solidFill>
                  <a:srgbClr val="000000"/>
                </a:solidFill>
                <a:effectLst/>
                <a:uLnTx/>
                <a:uFillTx/>
                <a:latin typeface="Arial" panose="020B0604020202020204" pitchFamily="34" charset="0"/>
                <a:ea typeface="Calibri" panose="020F0502020204030204" pitchFamily="34" charset="0"/>
                <a:cs typeface="+mn-cs"/>
              </a:rPr>
              <a:t>Proxy driver</a:t>
            </a:r>
            <a:endPar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cs typeface="+mn-cs"/>
            </a:endParaRPr>
          </a:p>
        </p:txBody>
      </p:sp>
      <p:sp>
        <p:nvSpPr>
          <p:cNvPr id="122" name="Rectangle 92">
            <a:extLst>
              <a:ext uri="{FF2B5EF4-FFF2-40B4-BE49-F238E27FC236}">
                <a16:creationId xmlns:a16="http://schemas.microsoft.com/office/drawing/2014/main" id="{17B4D6E4-80BB-4660-AB37-B7AEC5D84BAB}"/>
              </a:ext>
            </a:extLst>
          </p:cNvPr>
          <p:cNvSpPr/>
          <p:nvPr/>
        </p:nvSpPr>
        <p:spPr>
          <a:xfrm>
            <a:off x="7783959" y="3281588"/>
            <a:ext cx="976337" cy="599709"/>
          </a:xfrm>
          <a:prstGeom prst="rect">
            <a:avLst/>
          </a:prstGeom>
          <a:solidFill>
            <a:srgbClr val="5B9BD5">
              <a:lumMod val="60000"/>
              <a:lumOff val="40000"/>
            </a:srgbClr>
          </a:solidFill>
          <a:ln w="6350" cap="flat" cmpd="sng" algn="ctr">
            <a:solidFill>
              <a:srgbClr val="5B9BD5"/>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100" b="0" i="0" u="none" strike="noStrike" kern="1200" cap="none" spc="0" normalizeH="0" baseline="0" noProof="0">
                <a:ln>
                  <a:noFill/>
                </a:ln>
                <a:solidFill>
                  <a:srgbClr val="000000"/>
                </a:solidFill>
                <a:effectLst/>
                <a:uLnTx/>
                <a:uFillTx/>
                <a:latin typeface="Arial" panose="020B0604020202020204" pitchFamily="34" charset="0"/>
                <a:ea typeface="Calibri" panose="020F0502020204030204" pitchFamily="34" charset="0"/>
                <a:cs typeface="+mn-cs"/>
              </a:rPr>
              <a:t>ADSP loader</a:t>
            </a:r>
            <a:endPar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cs typeface="+mn-cs"/>
            </a:endParaRPr>
          </a:p>
        </p:txBody>
      </p:sp>
      <p:cxnSp>
        <p:nvCxnSpPr>
          <p:cNvPr id="123" name="Straight Arrow Connector 93">
            <a:extLst>
              <a:ext uri="{FF2B5EF4-FFF2-40B4-BE49-F238E27FC236}">
                <a16:creationId xmlns:a16="http://schemas.microsoft.com/office/drawing/2014/main" id="{DB3A9B1C-2866-462D-931E-B4F3C1782303}"/>
              </a:ext>
            </a:extLst>
          </p:cNvPr>
          <p:cNvCxnSpPr>
            <a:endCxn id="122" idx="1"/>
          </p:cNvCxnSpPr>
          <p:nvPr/>
        </p:nvCxnSpPr>
        <p:spPr>
          <a:xfrm>
            <a:off x="7520274" y="3581416"/>
            <a:ext cx="263685" cy="0"/>
          </a:xfrm>
          <a:prstGeom prst="straightConnector1">
            <a:avLst/>
          </a:prstGeom>
          <a:solidFill>
            <a:srgbClr val="4472C4"/>
          </a:solidFill>
          <a:ln w="12700" cap="flat" cmpd="sng" algn="ctr">
            <a:solidFill>
              <a:sysClr val="windowText" lastClr="000000">
                <a:lumMod val="95000"/>
                <a:lumOff val="5000"/>
              </a:sysClr>
            </a:solidFill>
            <a:prstDash val="solid"/>
            <a:miter lim="800000"/>
            <a:headEnd type="none" w="med" len="med"/>
            <a:tailEnd type="triangle" w="med" len="med"/>
          </a:ln>
          <a:effectLst/>
        </p:spPr>
      </p:cxnSp>
      <p:cxnSp>
        <p:nvCxnSpPr>
          <p:cNvPr id="35" name="Straight Arrow Connector 112">
            <a:extLst>
              <a:ext uri="{FF2B5EF4-FFF2-40B4-BE49-F238E27FC236}">
                <a16:creationId xmlns:a16="http://schemas.microsoft.com/office/drawing/2014/main" id="{1803F118-29A9-43BE-B571-A5A8A6E792A9}"/>
              </a:ext>
            </a:extLst>
          </p:cNvPr>
          <p:cNvCxnSpPr>
            <a:cxnSpLocks/>
          </p:cNvCxnSpPr>
          <p:nvPr/>
        </p:nvCxnSpPr>
        <p:spPr>
          <a:xfrm>
            <a:off x="6842321" y="4779254"/>
            <a:ext cx="0" cy="938287"/>
          </a:xfrm>
          <a:prstGeom prst="straightConnector1">
            <a:avLst/>
          </a:prstGeom>
          <a:solidFill>
            <a:srgbClr val="70AD47"/>
          </a:solidFill>
          <a:ln w="12700" cap="flat" cmpd="sng" algn="ctr">
            <a:solidFill>
              <a:srgbClr val="C00000"/>
            </a:solidFill>
            <a:prstDash val="solid"/>
            <a:miter lim="800000"/>
            <a:headEnd type="triangle" w="med" len="med"/>
            <a:tailEnd type="none" w="med" len="med"/>
          </a:ln>
          <a:effectLst/>
        </p:spPr>
      </p:cxnSp>
      <p:cxnSp>
        <p:nvCxnSpPr>
          <p:cNvPr id="49" name="Straight Arrow Connector 126">
            <a:extLst>
              <a:ext uri="{FF2B5EF4-FFF2-40B4-BE49-F238E27FC236}">
                <a16:creationId xmlns:a16="http://schemas.microsoft.com/office/drawing/2014/main" id="{147000E4-39F4-4BB0-8028-814C93EA9598}"/>
              </a:ext>
            </a:extLst>
          </p:cNvPr>
          <p:cNvCxnSpPr>
            <a:cxnSpLocks/>
          </p:cNvCxnSpPr>
          <p:nvPr/>
        </p:nvCxnSpPr>
        <p:spPr>
          <a:xfrm flipV="1">
            <a:off x="7021305" y="4779255"/>
            <a:ext cx="0" cy="849910"/>
          </a:xfrm>
          <a:prstGeom prst="straightConnector1">
            <a:avLst/>
          </a:prstGeom>
          <a:solidFill>
            <a:srgbClr val="70AD47"/>
          </a:solidFill>
          <a:ln w="12700" cap="flat" cmpd="sng" algn="ctr">
            <a:solidFill>
              <a:srgbClr val="FFFF00"/>
            </a:solidFill>
            <a:prstDash val="solid"/>
            <a:miter lim="800000"/>
            <a:headEnd type="none" w="med" len="med"/>
            <a:tailEnd type="triangle" w="med" len="med"/>
          </a:ln>
          <a:effectLst/>
        </p:spPr>
      </p:cxnSp>
      <p:sp>
        <p:nvSpPr>
          <p:cNvPr id="67" name="Rectangle 2">
            <a:extLst>
              <a:ext uri="{FF2B5EF4-FFF2-40B4-BE49-F238E27FC236}">
                <a16:creationId xmlns:a16="http://schemas.microsoft.com/office/drawing/2014/main" id="{7489B7A0-1B4E-4606-9D3F-C07E2C62C900}"/>
              </a:ext>
            </a:extLst>
          </p:cNvPr>
          <p:cNvSpPr/>
          <p:nvPr/>
        </p:nvSpPr>
        <p:spPr>
          <a:xfrm>
            <a:off x="839133" y="1599368"/>
            <a:ext cx="4681614" cy="1077218"/>
          </a:xfrm>
          <a:prstGeom prst="rect">
            <a:avLst/>
          </a:prstGeom>
        </p:spPr>
        <p:txBody>
          <a:bodyPr wrap="square">
            <a:spAutoFit/>
          </a:bodyPr>
          <a:lstStyle/>
          <a:p>
            <a:pPr marL="171450" indent="-171450">
              <a:buFont typeface="Wingdings" panose="05000000000000000000" pitchFamily="2" charset="2"/>
              <a:buChar char="v"/>
            </a:pPr>
            <a:r>
              <a:rPr lang="en-US" altLang="ja-JP" sz="1600" dirty="0"/>
              <a:t>ADSP and ALSA operate separately. It is necessary to create an application to control via the ADSP I/F. The I/F controls the ADSP HW through the Proxy driver.</a:t>
            </a:r>
          </a:p>
        </p:txBody>
      </p:sp>
      <p:cxnSp>
        <p:nvCxnSpPr>
          <p:cNvPr id="68" name="Straight Arrow Connector 110">
            <a:extLst>
              <a:ext uri="{FF2B5EF4-FFF2-40B4-BE49-F238E27FC236}">
                <a16:creationId xmlns:a16="http://schemas.microsoft.com/office/drawing/2014/main" id="{0E02B162-4DC1-4C89-9709-17D0F1CC3210}"/>
              </a:ext>
            </a:extLst>
          </p:cNvPr>
          <p:cNvCxnSpPr>
            <a:cxnSpLocks/>
          </p:cNvCxnSpPr>
          <p:nvPr/>
        </p:nvCxnSpPr>
        <p:spPr>
          <a:xfrm>
            <a:off x="10404704" y="3011292"/>
            <a:ext cx="14647" cy="2419022"/>
          </a:xfrm>
          <a:prstGeom prst="straightConnector1">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12700" cap="flat" cmpd="sng" algn="ctr">
            <a:solidFill>
              <a:srgbClr val="FFFF00"/>
            </a:solidFill>
            <a:prstDash val="solid"/>
            <a:miter lim="800000"/>
            <a:headEnd type="triangle"/>
            <a:tailEnd type="triangle"/>
          </a:ln>
          <a:effectLst/>
        </p:spPr>
      </p:cxnSp>
      <p:cxnSp>
        <p:nvCxnSpPr>
          <p:cNvPr id="80" name="Straight Arrow Connector 121">
            <a:extLst>
              <a:ext uri="{FF2B5EF4-FFF2-40B4-BE49-F238E27FC236}">
                <a16:creationId xmlns:a16="http://schemas.microsoft.com/office/drawing/2014/main" id="{1CAC9224-7C7B-4FB8-A73F-981956CCD5F6}"/>
              </a:ext>
            </a:extLst>
          </p:cNvPr>
          <p:cNvCxnSpPr>
            <a:cxnSpLocks/>
          </p:cNvCxnSpPr>
          <p:nvPr/>
        </p:nvCxnSpPr>
        <p:spPr>
          <a:xfrm flipH="1">
            <a:off x="9499513" y="5661248"/>
            <a:ext cx="484919" cy="0"/>
          </a:xfrm>
          <a:prstGeom prst="straightConnector1">
            <a:avLst/>
          </a:prstGeom>
          <a:solidFill>
            <a:srgbClr val="70AD47"/>
          </a:solidFill>
          <a:ln w="12700" cap="flat" cmpd="sng" algn="ctr">
            <a:solidFill>
              <a:srgbClr val="FFFF00"/>
            </a:solidFill>
            <a:prstDash val="solid"/>
            <a:miter lim="800000"/>
            <a:headEnd type="triangle" w="med" len="med"/>
            <a:tailEnd type="triangle" w="med" len="med"/>
          </a:ln>
          <a:effectLst/>
        </p:spPr>
      </p:cxnSp>
    </p:spTree>
    <p:extLst>
      <p:ext uri="{BB962C8B-B14F-4D97-AF65-F5344CB8AC3E}">
        <p14:creationId xmlns:p14="http://schemas.microsoft.com/office/powerpoint/2010/main" val="504362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8363181-475C-471B-91CF-3DE21F1EA5B9}"/>
              </a:ext>
            </a:extLst>
          </p:cNvPr>
          <p:cNvSpPr>
            <a:spLocks noGrp="1"/>
          </p:cNvSpPr>
          <p:nvPr>
            <p:ph type="sldNum" sz="quarter" idx="10"/>
          </p:nvPr>
        </p:nvSpPr>
        <p:spPr/>
        <p:txBody>
          <a:bodyPr/>
          <a:lstStyle/>
          <a:p>
            <a:pPr algn="l"/>
            <a:r>
              <a:rPr lang="de-DE"/>
              <a:t>Page </a:t>
            </a:r>
            <a:fld id="{3FD030EF-7044-4946-962A-5D7D09BD1B34}" type="slidenum">
              <a:rPr lang="de-DE" smtClean="0"/>
              <a:pPr algn="l"/>
              <a:t>13</a:t>
            </a:fld>
            <a:endParaRPr lang="de-DE" dirty="0"/>
          </a:p>
        </p:txBody>
      </p:sp>
      <p:sp>
        <p:nvSpPr>
          <p:cNvPr id="7" name="タイトル 3">
            <a:extLst>
              <a:ext uri="{FF2B5EF4-FFF2-40B4-BE49-F238E27FC236}">
                <a16:creationId xmlns:a16="http://schemas.microsoft.com/office/drawing/2014/main" id="{6458FB25-4A66-42A6-9B45-660310B28F35}"/>
              </a:ext>
            </a:extLst>
          </p:cNvPr>
          <p:cNvSpPr>
            <a:spLocks noGrp="1"/>
          </p:cNvSpPr>
          <p:nvPr>
            <p:ph type="title"/>
          </p:nvPr>
        </p:nvSpPr>
        <p:spPr>
          <a:xfrm>
            <a:off x="1080000" y="492801"/>
            <a:ext cx="9000000" cy="886397"/>
          </a:xfrm>
        </p:spPr>
        <p:txBody>
          <a:bodyPr/>
          <a:lstStyle/>
          <a:p>
            <a:r>
              <a:rPr lang="en-US" altLang="ja-JP" dirty="0"/>
              <a:t>[b] ALSA Block Diagram</a:t>
            </a:r>
            <a:br>
              <a:rPr lang="en-US" altLang="ja-JP" dirty="0"/>
            </a:br>
            <a:r>
              <a:rPr lang="en-US" altLang="ja-JP" dirty="0">
                <a:solidFill>
                  <a:srgbClr val="FF0000"/>
                </a:solidFill>
              </a:rPr>
              <a:t>NEXT STEP IMPLEMENTATION</a:t>
            </a:r>
            <a:endParaRPr lang="ja-JP" altLang="en-US" dirty="0"/>
          </a:p>
        </p:txBody>
      </p:sp>
      <p:sp>
        <p:nvSpPr>
          <p:cNvPr id="91" name="Rectangle 2">
            <a:extLst>
              <a:ext uri="{FF2B5EF4-FFF2-40B4-BE49-F238E27FC236}">
                <a16:creationId xmlns:a16="http://schemas.microsoft.com/office/drawing/2014/main" id="{6A86084D-AA07-4BE7-8ED6-2DC4EC843A90}"/>
              </a:ext>
            </a:extLst>
          </p:cNvPr>
          <p:cNvSpPr/>
          <p:nvPr/>
        </p:nvSpPr>
        <p:spPr>
          <a:xfrm>
            <a:off x="839133" y="1599368"/>
            <a:ext cx="4681614" cy="1077218"/>
          </a:xfrm>
          <a:prstGeom prst="rect">
            <a:avLst/>
          </a:prstGeom>
        </p:spPr>
        <p:txBody>
          <a:bodyPr wrap="square">
            <a:spAutoFit/>
          </a:bodyPr>
          <a:lstStyle/>
          <a:p>
            <a:pPr marL="171450" indent="-171450">
              <a:buFont typeface="Wingdings" panose="05000000000000000000" pitchFamily="2" charset="2"/>
              <a:buChar char="v"/>
            </a:pPr>
            <a:r>
              <a:rPr lang="en-US" sz="1600" dirty="0"/>
              <a:t>This figure shows the basic configuration of ADSP driver and the connection with the ALSA framework when performs playback and record to ADSP device.</a:t>
            </a:r>
          </a:p>
        </p:txBody>
      </p:sp>
      <p:graphicFrame>
        <p:nvGraphicFramePr>
          <p:cNvPr id="2" name="表 1">
            <a:extLst>
              <a:ext uri="{FF2B5EF4-FFF2-40B4-BE49-F238E27FC236}">
                <a16:creationId xmlns:a16="http://schemas.microsoft.com/office/drawing/2014/main" id="{CF037528-DC0B-4BF6-926A-19E64E611ECF}"/>
              </a:ext>
            </a:extLst>
          </p:cNvPr>
          <p:cNvGraphicFramePr>
            <a:graphicFrameLocks noGrp="1"/>
          </p:cNvGraphicFramePr>
          <p:nvPr>
            <p:extLst>
              <p:ext uri="{D42A27DB-BD31-4B8C-83A1-F6EECF244321}">
                <p14:modId xmlns:p14="http://schemas.microsoft.com/office/powerpoint/2010/main" val="3895582096"/>
              </p:ext>
            </p:extLst>
          </p:nvPr>
        </p:nvGraphicFramePr>
        <p:xfrm>
          <a:off x="360484" y="3171713"/>
          <a:ext cx="5495569" cy="1219200"/>
        </p:xfrm>
        <a:graphic>
          <a:graphicData uri="http://schemas.openxmlformats.org/drawingml/2006/table">
            <a:tbl>
              <a:tblPr bandRow="1">
                <a:tableStyleId>{F5AB1C69-6EDB-4FF4-983F-18BD219EF322}</a:tableStyleId>
              </a:tblPr>
              <a:tblGrid>
                <a:gridCol w="1650496">
                  <a:extLst>
                    <a:ext uri="{9D8B030D-6E8A-4147-A177-3AD203B41FA5}">
                      <a16:colId xmlns:a16="http://schemas.microsoft.com/office/drawing/2014/main" val="4156565846"/>
                    </a:ext>
                  </a:extLst>
                </a:gridCol>
                <a:gridCol w="3845073">
                  <a:extLst>
                    <a:ext uri="{9D8B030D-6E8A-4147-A177-3AD203B41FA5}">
                      <a16:colId xmlns:a16="http://schemas.microsoft.com/office/drawing/2014/main" val="2321918199"/>
                    </a:ext>
                  </a:extLst>
                </a:gridCol>
              </a:tblGrid>
              <a:tr h="254607">
                <a:tc>
                  <a:txBody>
                    <a:bodyPr/>
                    <a:lstStyle/>
                    <a:p>
                      <a:r>
                        <a:rPr kumimoji="1" lang="en-US" altLang="ja-JP" sz="1400" dirty="0"/>
                        <a:t>Proxy driver</a:t>
                      </a:r>
                      <a:endParaRPr kumimoji="1" lang="ja-JP" altLang="en-US" sz="1400" dirty="0"/>
                    </a:p>
                  </a:txBody>
                  <a:tcPr/>
                </a:tc>
                <a:tc>
                  <a:txBody>
                    <a:bodyPr/>
                    <a:lstStyle/>
                    <a:p>
                      <a:r>
                        <a:rPr kumimoji="1" lang="en-US" altLang="ja-JP" sz="1400" dirty="0"/>
                        <a:t>Add connect &amp; communicate with ADSP base</a:t>
                      </a:r>
                      <a:endParaRPr kumimoji="1" lang="ja-JP" altLang="en-US" sz="1400" dirty="0"/>
                    </a:p>
                  </a:txBody>
                  <a:tcPr/>
                </a:tc>
                <a:extLst>
                  <a:ext uri="{0D108BD9-81ED-4DB2-BD59-A6C34878D82A}">
                    <a16:rowId xmlns:a16="http://schemas.microsoft.com/office/drawing/2014/main" val="1289054281"/>
                  </a:ext>
                </a:extLst>
              </a:tr>
              <a:tr h="254607">
                <a:tc>
                  <a:txBody>
                    <a:bodyPr/>
                    <a:lstStyle/>
                    <a:p>
                      <a:r>
                        <a:rPr kumimoji="1" lang="en-US" altLang="ja-JP" sz="1400" dirty="0"/>
                        <a:t>ADSP loader</a:t>
                      </a:r>
                      <a:endParaRPr kumimoji="1" lang="ja-JP" altLang="en-US" sz="1400" dirty="0"/>
                    </a:p>
                  </a:txBody>
                  <a:tcPr/>
                </a:tc>
                <a:tc>
                  <a:txBody>
                    <a:bodyPr/>
                    <a:lstStyle/>
                    <a:p>
                      <a:r>
                        <a:rPr kumimoji="1" lang="en-US" altLang="ja-JP" sz="1400" dirty="0"/>
                        <a:t>Add Register ALSA card step</a:t>
                      </a:r>
                      <a:endParaRPr kumimoji="1" lang="ja-JP" altLang="en-US" sz="1400" dirty="0"/>
                    </a:p>
                  </a:txBody>
                  <a:tcPr/>
                </a:tc>
                <a:extLst>
                  <a:ext uri="{0D108BD9-81ED-4DB2-BD59-A6C34878D82A}">
                    <a16:rowId xmlns:a16="http://schemas.microsoft.com/office/drawing/2014/main" val="2587227486"/>
                  </a:ext>
                </a:extLst>
              </a:tr>
              <a:tr h="254607">
                <a:tc>
                  <a:txBody>
                    <a:bodyPr/>
                    <a:lstStyle/>
                    <a:p>
                      <a:r>
                        <a:rPr kumimoji="1" lang="en-US" altLang="ja-JP" sz="1400" dirty="0"/>
                        <a:t>ADSP base</a:t>
                      </a:r>
                      <a:endParaRPr kumimoji="1" lang="ja-JP" altLang="en-US" sz="1400" dirty="0"/>
                    </a:p>
                  </a:txBody>
                  <a:tcPr/>
                </a:tc>
                <a:tc>
                  <a:txBody>
                    <a:bodyPr/>
                    <a:lstStyle/>
                    <a:p>
                      <a:r>
                        <a:rPr kumimoji="1" lang="en-US" altLang="ja-JP" sz="1400" b="1" dirty="0">
                          <a:solidFill>
                            <a:srgbClr val="FF0000"/>
                          </a:solidFill>
                        </a:rPr>
                        <a:t>New Add</a:t>
                      </a:r>
                      <a:endParaRPr kumimoji="1" lang="ja-JP" altLang="en-US" sz="1400" b="1" dirty="0">
                        <a:solidFill>
                          <a:srgbClr val="FF0000"/>
                        </a:solidFill>
                      </a:endParaRPr>
                    </a:p>
                  </a:txBody>
                  <a:tcPr/>
                </a:tc>
                <a:extLst>
                  <a:ext uri="{0D108BD9-81ED-4DB2-BD59-A6C34878D82A}">
                    <a16:rowId xmlns:a16="http://schemas.microsoft.com/office/drawing/2014/main" val="3299329842"/>
                  </a:ext>
                </a:extLst>
              </a:tr>
              <a:tr h="254607">
                <a:tc>
                  <a:txBody>
                    <a:bodyPr/>
                    <a:lstStyle/>
                    <a:p>
                      <a:r>
                        <a:rPr kumimoji="1" lang="en-US" altLang="ja-JP" sz="1400" dirty="0"/>
                        <a:t>ADSP ALSA driver</a:t>
                      </a:r>
                      <a:endParaRPr kumimoji="1" lang="ja-JP" altLang="en-US" sz="1400" dirty="0"/>
                    </a:p>
                  </a:txBody>
                  <a:tcPr/>
                </a:tc>
                <a:tc>
                  <a:txBody>
                    <a:bodyPr/>
                    <a:lstStyle/>
                    <a:p>
                      <a:r>
                        <a:rPr kumimoji="1" lang="en-US" altLang="ja-JP" sz="1400" b="1" dirty="0">
                          <a:solidFill>
                            <a:srgbClr val="FF0000"/>
                          </a:solidFill>
                        </a:rPr>
                        <a:t>New Add</a:t>
                      </a:r>
                      <a:endParaRPr kumimoji="1" lang="ja-JP" altLang="en-US" sz="1400" b="1" dirty="0">
                        <a:solidFill>
                          <a:srgbClr val="FF0000"/>
                        </a:solidFill>
                      </a:endParaRPr>
                    </a:p>
                  </a:txBody>
                  <a:tcPr/>
                </a:tc>
                <a:extLst>
                  <a:ext uri="{0D108BD9-81ED-4DB2-BD59-A6C34878D82A}">
                    <a16:rowId xmlns:a16="http://schemas.microsoft.com/office/drawing/2014/main" val="1726798436"/>
                  </a:ext>
                </a:extLst>
              </a:tr>
            </a:tbl>
          </a:graphicData>
        </a:graphic>
      </p:graphicFrame>
      <p:sp>
        <p:nvSpPr>
          <p:cNvPr id="93" name="Rectangle 2">
            <a:extLst>
              <a:ext uri="{FF2B5EF4-FFF2-40B4-BE49-F238E27FC236}">
                <a16:creationId xmlns:a16="http://schemas.microsoft.com/office/drawing/2014/main" id="{DF64DA03-F9B4-437D-830F-A1D082454559}"/>
              </a:ext>
            </a:extLst>
          </p:cNvPr>
          <p:cNvSpPr/>
          <p:nvPr/>
        </p:nvSpPr>
        <p:spPr>
          <a:xfrm>
            <a:off x="198783" y="2822134"/>
            <a:ext cx="4681614" cy="307777"/>
          </a:xfrm>
          <a:prstGeom prst="rect">
            <a:avLst/>
          </a:prstGeom>
        </p:spPr>
        <p:txBody>
          <a:bodyPr wrap="square">
            <a:spAutoFit/>
          </a:bodyPr>
          <a:lstStyle/>
          <a:p>
            <a:r>
              <a:rPr lang="en-US" sz="1400" dirty="0"/>
              <a:t>&lt; ADSP Driver difference between [A] and [B]</a:t>
            </a:r>
            <a:r>
              <a:rPr lang="ja-JP" altLang="en-US" sz="1400" dirty="0"/>
              <a:t> </a:t>
            </a:r>
            <a:r>
              <a:rPr lang="en-US" altLang="ja-JP" sz="1400" dirty="0"/>
              <a:t>&gt;</a:t>
            </a:r>
            <a:endParaRPr lang="en-US" sz="1400" dirty="0"/>
          </a:p>
        </p:txBody>
      </p:sp>
      <p:cxnSp>
        <p:nvCxnSpPr>
          <p:cNvPr id="252" name="Straight Arrow Connector 172">
            <a:extLst>
              <a:ext uri="{FF2B5EF4-FFF2-40B4-BE49-F238E27FC236}">
                <a16:creationId xmlns:a16="http://schemas.microsoft.com/office/drawing/2014/main" id="{5661D995-2490-4E35-B05C-08ECCCD440D1}"/>
              </a:ext>
            </a:extLst>
          </p:cNvPr>
          <p:cNvCxnSpPr/>
          <p:nvPr/>
        </p:nvCxnSpPr>
        <p:spPr>
          <a:xfrm flipH="1">
            <a:off x="1758452" y="5666702"/>
            <a:ext cx="629828" cy="0"/>
          </a:xfrm>
          <a:prstGeom prst="straightConnector1">
            <a:avLst/>
          </a:prstGeom>
          <a:solidFill>
            <a:srgbClr val="70AD47"/>
          </a:solidFill>
          <a:ln w="12700" cap="flat" cmpd="sng" algn="ctr">
            <a:solidFill>
              <a:srgbClr val="C00000"/>
            </a:solidFill>
            <a:prstDash val="solid"/>
            <a:miter lim="800000"/>
            <a:headEnd type="triangle"/>
            <a:tailEnd type="triangle"/>
          </a:ln>
          <a:effectLst/>
        </p:spPr>
      </p:cxnSp>
      <p:cxnSp>
        <p:nvCxnSpPr>
          <p:cNvPr id="253" name="Straight Arrow Connector 173">
            <a:extLst>
              <a:ext uri="{FF2B5EF4-FFF2-40B4-BE49-F238E27FC236}">
                <a16:creationId xmlns:a16="http://schemas.microsoft.com/office/drawing/2014/main" id="{416A935B-CAF6-4C65-A899-785CDB55C802}"/>
              </a:ext>
            </a:extLst>
          </p:cNvPr>
          <p:cNvCxnSpPr/>
          <p:nvPr/>
        </p:nvCxnSpPr>
        <p:spPr>
          <a:xfrm flipH="1">
            <a:off x="1758452" y="5965970"/>
            <a:ext cx="629126" cy="0"/>
          </a:xfrm>
          <a:prstGeom prst="straightConnector1">
            <a:avLst/>
          </a:prstGeom>
          <a:solidFill>
            <a:srgbClr val="70AD47"/>
          </a:solidFill>
          <a:ln w="12700" cap="flat" cmpd="sng" algn="ctr">
            <a:solidFill>
              <a:srgbClr val="70AD47">
                <a:lumMod val="75000"/>
              </a:srgbClr>
            </a:solidFill>
            <a:prstDash val="solid"/>
            <a:miter lim="800000"/>
            <a:headEnd type="triangle"/>
            <a:tailEnd type="triangle"/>
          </a:ln>
          <a:effectLst/>
        </p:spPr>
      </p:cxnSp>
      <p:cxnSp>
        <p:nvCxnSpPr>
          <p:cNvPr id="254" name="Straight Arrow Connector 174">
            <a:extLst>
              <a:ext uri="{FF2B5EF4-FFF2-40B4-BE49-F238E27FC236}">
                <a16:creationId xmlns:a16="http://schemas.microsoft.com/office/drawing/2014/main" id="{87B41A38-8513-436F-954F-C16D0C391970}"/>
              </a:ext>
            </a:extLst>
          </p:cNvPr>
          <p:cNvCxnSpPr/>
          <p:nvPr/>
        </p:nvCxnSpPr>
        <p:spPr>
          <a:xfrm flipH="1">
            <a:off x="1765465" y="5807785"/>
            <a:ext cx="622113" cy="0"/>
          </a:xfrm>
          <a:prstGeom prst="straightConnector1">
            <a:avLst/>
          </a:prstGeom>
          <a:solidFill>
            <a:srgbClr val="70AD47"/>
          </a:solidFill>
          <a:ln w="12700" cap="flat" cmpd="sng" algn="ctr">
            <a:solidFill>
              <a:srgbClr val="FFFF00"/>
            </a:solidFill>
            <a:prstDash val="solid"/>
            <a:miter lim="800000"/>
            <a:headEnd type="triangle"/>
            <a:tailEnd type="triangle"/>
          </a:ln>
          <a:effectLst/>
        </p:spPr>
      </p:cxnSp>
      <p:sp>
        <p:nvSpPr>
          <p:cNvPr id="255" name="Text Box 2">
            <a:extLst>
              <a:ext uri="{FF2B5EF4-FFF2-40B4-BE49-F238E27FC236}">
                <a16:creationId xmlns:a16="http://schemas.microsoft.com/office/drawing/2014/main" id="{DFF1B3AE-74F1-47FB-8881-33132CA9A05A}"/>
              </a:ext>
            </a:extLst>
          </p:cNvPr>
          <p:cNvSpPr txBox="1">
            <a:spLocks noChangeArrowheads="1"/>
          </p:cNvSpPr>
          <p:nvPr/>
        </p:nvSpPr>
        <p:spPr bwMode="auto">
          <a:xfrm>
            <a:off x="2414230" y="5572646"/>
            <a:ext cx="1329091" cy="193337"/>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5000"/>
              </a:lnSpc>
              <a:spcBef>
                <a:spcPts val="0"/>
              </a:spcBef>
              <a:spcAft>
                <a:spcPts val="80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rPr>
              <a:t>PCM data</a:t>
            </a:r>
            <a:endPar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256" name="Text Box 2">
            <a:extLst>
              <a:ext uri="{FF2B5EF4-FFF2-40B4-BE49-F238E27FC236}">
                <a16:creationId xmlns:a16="http://schemas.microsoft.com/office/drawing/2014/main" id="{CCF25EA8-0C90-4F3B-87D4-F7CE76660D50}"/>
              </a:ext>
            </a:extLst>
          </p:cNvPr>
          <p:cNvSpPr txBox="1">
            <a:spLocks noChangeArrowheads="1"/>
          </p:cNvSpPr>
          <p:nvPr/>
        </p:nvSpPr>
        <p:spPr bwMode="auto">
          <a:xfrm>
            <a:off x="2403345" y="5870212"/>
            <a:ext cx="2542241" cy="211388"/>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5000"/>
              </a:lnSpc>
              <a:spcBef>
                <a:spcPts val="0"/>
              </a:spcBef>
              <a:spcAft>
                <a:spcPts val="800"/>
              </a:spcAft>
              <a:buClrTx/>
              <a:buSzTx/>
              <a:buFontTx/>
              <a:buNone/>
              <a:tabLst/>
              <a:defRPr/>
            </a:pPr>
            <a:r>
              <a:rPr kumimoji="0" lang="en-US" sz="900" b="0" i="0" u="none" strike="noStrike" kern="1200" cap="none" spc="0" normalizeH="0" baseline="0" noProof="0">
                <a:ln>
                  <a:noFill/>
                </a:ln>
                <a:solidFill>
                  <a:srgbClr val="000000"/>
                </a:solidFill>
                <a:effectLst/>
                <a:uLnTx/>
                <a:uFillTx/>
                <a:latin typeface="Arial" panose="020B0604020202020204" pitchFamily="34" charset="0"/>
                <a:ea typeface="Calibri" panose="020F0502020204030204" pitchFamily="34" charset="0"/>
              </a:rPr>
              <a:t>PCM parameters &amp; extension parameters</a:t>
            </a:r>
            <a:endPar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257" name="Text Box 2">
            <a:extLst>
              <a:ext uri="{FF2B5EF4-FFF2-40B4-BE49-F238E27FC236}">
                <a16:creationId xmlns:a16="http://schemas.microsoft.com/office/drawing/2014/main" id="{617CECC4-CECF-45DF-ACB1-64B62F4994F4}"/>
              </a:ext>
            </a:extLst>
          </p:cNvPr>
          <p:cNvSpPr txBox="1">
            <a:spLocks noChangeArrowheads="1"/>
          </p:cNvSpPr>
          <p:nvPr/>
        </p:nvSpPr>
        <p:spPr bwMode="auto">
          <a:xfrm>
            <a:off x="2395293" y="5721930"/>
            <a:ext cx="2485087" cy="180511"/>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5000"/>
              </a:lnSpc>
              <a:spcBef>
                <a:spcPts val="0"/>
              </a:spcBef>
              <a:spcAft>
                <a:spcPts val="80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rPr>
              <a:t>Message data &amp; Control</a:t>
            </a:r>
            <a:endPar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cxnSp>
        <p:nvCxnSpPr>
          <p:cNvPr id="258" name="Straight Arrow Connector 178">
            <a:extLst>
              <a:ext uri="{FF2B5EF4-FFF2-40B4-BE49-F238E27FC236}">
                <a16:creationId xmlns:a16="http://schemas.microsoft.com/office/drawing/2014/main" id="{DD610D72-0BC1-472F-B1A0-63735CCFCFEB}"/>
              </a:ext>
            </a:extLst>
          </p:cNvPr>
          <p:cNvCxnSpPr/>
          <p:nvPr/>
        </p:nvCxnSpPr>
        <p:spPr>
          <a:xfrm>
            <a:off x="1758452" y="6123679"/>
            <a:ext cx="629828" cy="0"/>
          </a:xfrm>
          <a:prstGeom prst="straightConnector1">
            <a:avLst/>
          </a:prstGeom>
          <a:solidFill>
            <a:srgbClr val="4472C4"/>
          </a:solidFill>
          <a:ln w="12700" cap="flat" cmpd="sng" algn="ctr">
            <a:solidFill>
              <a:sysClr val="windowText" lastClr="000000">
                <a:lumMod val="95000"/>
                <a:lumOff val="5000"/>
              </a:sysClr>
            </a:solidFill>
            <a:prstDash val="solid"/>
            <a:miter lim="800000"/>
            <a:headEnd type="none" w="med" len="med"/>
            <a:tailEnd type="triangle" w="med" len="med"/>
          </a:ln>
          <a:effectLst/>
        </p:spPr>
      </p:cxnSp>
      <p:sp>
        <p:nvSpPr>
          <p:cNvPr id="259" name="Text Box 2">
            <a:extLst>
              <a:ext uri="{FF2B5EF4-FFF2-40B4-BE49-F238E27FC236}">
                <a16:creationId xmlns:a16="http://schemas.microsoft.com/office/drawing/2014/main" id="{FD7711F5-F95D-430D-9FB1-18F9DCB66876}"/>
              </a:ext>
            </a:extLst>
          </p:cNvPr>
          <p:cNvSpPr txBox="1">
            <a:spLocks noChangeArrowheads="1"/>
          </p:cNvSpPr>
          <p:nvPr/>
        </p:nvSpPr>
        <p:spPr bwMode="auto">
          <a:xfrm>
            <a:off x="2402307" y="6023448"/>
            <a:ext cx="2524921" cy="196662"/>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5000"/>
              </a:lnSpc>
              <a:spcBef>
                <a:spcPts val="0"/>
              </a:spcBef>
              <a:spcAft>
                <a:spcPts val="800"/>
              </a:spcAft>
              <a:buClrTx/>
              <a:buSzTx/>
              <a:buFontTx/>
              <a:buNone/>
              <a:tabLst/>
              <a:defRPr/>
            </a:pPr>
            <a:r>
              <a:rPr kumimoji="0" lang="en-US" sz="900" b="0" i="0" u="none" strike="noStrike" kern="1200" cap="none" spc="0" normalizeH="0" baseline="0" noProof="0">
                <a:ln>
                  <a:noFill/>
                </a:ln>
                <a:solidFill>
                  <a:srgbClr val="000000"/>
                </a:solidFill>
                <a:effectLst/>
                <a:uLnTx/>
                <a:uFillTx/>
                <a:latin typeface="Arial" panose="020B0604020202020204" pitchFamily="34" charset="0"/>
                <a:ea typeface="Calibri" panose="020F0502020204030204" pitchFamily="34" charset="0"/>
              </a:rPr>
              <a:t>Creation and destruction command</a:t>
            </a:r>
            <a:endPar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260" name="Text Box 2">
            <a:extLst>
              <a:ext uri="{FF2B5EF4-FFF2-40B4-BE49-F238E27FC236}">
                <a16:creationId xmlns:a16="http://schemas.microsoft.com/office/drawing/2014/main" id="{49CFFE91-41FD-4AD8-881E-8EBAE4676DD6}"/>
              </a:ext>
            </a:extLst>
          </p:cNvPr>
          <p:cNvSpPr txBox="1">
            <a:spLocks noChangeArrowheads="1"/>
          </p:cNvSpPr>
          <p:nvPr/>
        </p:nvSpPr>
        <p:spPr bwMode="auto">
          <a:xfrm>
            <a:off x="1642104" y="4552176"/>
            <a:ext cx="782726" cy="192862"/>
          </a:xfrm>
          <a:prstGeom prst="rect">
            <a:avLst/>
          </a:prstGeom>
          <a:noFill/>
          <a:ln w="9525">
            <a:noFill/>
            <a:miter lim="800000"/>
            <a:headEnd/>
            <a:tailEnd/>
          </a:ln>
        </p:spPr>
        <p:txBody>
          <a:bodyPr rot="0" vert="horz" wrap="square" lIns="91440" tIns="45720" rIns="91440" bIns="45720" anchor="t" anchorCtr="0">
            <a:noAutofit/>
          </a:bodyPr>
          <a:lstStyle/>
          <a:p>
            <a:pPr marL="0" marR="0" lvl="0" indent="0" algn="just" defTabSz="914400" eaLnBrk="1" fontAlgn="auto" latinLnBrk="0" hangingPunct="1">
              <a:lnSpc>
                <a:spcPct val="105000"/>
              </a:lnSpc>
              <a:spcBef>
                <a:spcPts val="0"/>
              </a:spcBef>
              <a:spcAft>
                <a:spcPts val="800"/>
              </a:spcAft>
              <a:buClrTx/>
              <a:buSzTx/>
              <a:buFontTx/>
              <a:buNone/>
              <a:tabLst/>
              <a:defRPr/>
            </a:pPr>
            <a:r>
              <a:rPr kumimoji="0" lang="en-US" sz="1000" b="1" i="1"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rPr>
              <a:t>Legend:</a:t>
            </a:r>
            <a:endPar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261" name="Rectangle 185">
            <a:extLst>
              <a:ext uri="{FF2B5EF4-FFF2-40B4-BE49-F238E27FC236}">
                <a16:creationId xmlns:a16="http://schemas.microsoft.com/office/drawing/2014/main" id="{40C426AA-2C8D-4078-9869-3BAF38B70DC4}"/>
              </a:ext>
            </a:extLst>
          </p:cNvPr>
          <p:cNvSpPr/>
          <p:nvPr/>
        </p:nvSpPr>
        <p:spPr>
          <a:xfrm>
            <a:off x="1665773" y="4549864"/>
            <a:ext cx="3868438" cy="1687449"/>
          </a:xfrm>
          <a:prstGeom prst="rect">
            <a:avLst/>
          </a:prstGeom>
          <a:noFill/>
          <a:ln w="9525" cap="flat" cmpd="sng" algn="ctr">
            <a:solidFill>
              <a:srgbClr val="002060"/>
            </a:solidFill>
            <a:prstDash val="lgDashDotDot"/>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62" name="Rectangle 186">
            <a:extLst>
              <a:ext uri="{FF2B5EF4-FFF2-40B4-BE49-F238E27FC236}">
                <a16:creationId xmlns:a16="http://schemas.microsoft.com/office/drawing/2014/main" id="{5F6051FC-2665-42CE-BC53-FC5F3E619A25}"/>
              </a:ext>
            </a:extLst>
          </p:cNvPr>
          <p:cNvSpPr/>
          <p:nvPr/>
        </p:nvSpPr>
        <p:spPr>
          <a:xfrm>
            <a:off x="1730136" y="4797152"/>
            <a:ext cx="312185" cy="143719"/>
          </a:xfrm>
          <a:prstGeom prst="rect">
            <a:avLst/>
          </a:prstGeom>
          <a:solidFill>
            <a:srgbClr val="ED7D31"/>
          </a:solidFill>
          <a:ln w="12700" cap="flat" cmpd="sng" algn="ctr">
            <a:solidFill>
              <a:srgbClr val="ED7D31">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200" b="0" i="0" u="none" strike="noStrike" kern="0" cap="none" spc="0" normalizeH="0" baseline="0" noProof="0">
                <a:ln>
                  <a:noFill/>
                </a:ln>
                <a:solidFill>
                  <a:sysClr val="window" lastClr="FFFFFF"/>
                </a:solidFill>
                <a:effectLst/>
                <a:uLnTx/>
                <a:uFillTx/>
                <a:latin typeface="Times New Roman" panose="02020603050405020304" pitchFamily="18" charset="0"/>
                <a:ea typeface="Times New Roman" panose="02020603050405020304" pitchFamily="18" charset="0"/>
                <a:cs typeface="+mn-cs"/>
              </a:rPr>
              <a:t> </a:t>
            </a:r>
          </a:p>
        </p:txBody>
      </p:sp>
      <p:sp>
        <p:nvSpPr>
          <p:cNvPr id="263" name="Rectangle 190">
            <a:extLst>
              <a:ext uri="{FF2B5EF4-FFF2-40B4-BE49-F238E27FC236}">
                <a16:creationId xmlns:a16="http://schemas.microsoft.com/office/drawing/2014/main" id="{86511793-C93A-43D3-B209-566BFBD2F43F}"/>
              </a:ext>
            </a:extLst>
          </p:cNvPr>
          <p:cNvSpPr/>
          <p:nvPr/>
        </p:nvSpPr>
        <p:spPr>
          <a:xfrm>
            <a:off x="2095618" y="4798005"/>
            <a:ext cx="312185" cy="143719"/>
          </a:xfrm>
          <a:prstGeom prst="rect">
            <a:avLst/>
          </a:prstGeom>
          <a:solidFill>
            <a:srgbClr val="A5A5A5"/>
          </a:solidFill>
          <a:ln w="12700" cap="flat" cmpd="sng" algn="ctr">
            <a:solidFill>
              <a:srgbClr val="A5A5A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200" b="0" i="0" u="none" strike="noStrike" kern="0" cap="none" spc="0" normalizeH="0" baseline="0" noProof="0">
                <a:ln>
                  <a:noFill/>
                </a:ln>
                <a:solidFill>
                  <a:sysClr val="window" lastClr="FFFFFF"/>
                </a:solidFill>
                <a:effectLst/>
                <a:uLnTx/>
                <a:uFillTx/>
                <a:latin typeface="Times New Roman" panose="02020603050405020304" pitchFamily="18" charset="0"/>
                <a:ea typeface="Times New Roman" panose="02020603050405020304" pitchFamily="18" charset="0"/>
                <a:cs typeface="+mn-cs"/>
              </a:rPr>
              <a:t> </a:t>
            </a:r>
          </a:p>
        </p:txBody>
      </p:sp>
      <p:sp>
        <p:nvSpPr>
          <p:cNvPr id="264" name="Text Box 2">
            <a:extLst>
              <a:ext uri="{FF2B5EF4-FFF2-40B4-BE49-F238E27FC236}">
                <a16:creationId xmlns:a16="http://schemas.microsoft.com/office/drawing/2014/main" id="{8C6B68B1-7E04-423C-953F-9C7E60C8106A}"/>
              </a:ext>
            </a:extLst>
          </p:cNvPr>
          <p:cNvSpPr txBox="1">
            <a:spLocks noChangeArrowheads="1"/>
          </p:cNvSpPr>
          <p:nvPr/>
        </p:nvSpPr>
        <p:spPr bwMode="auto">
          <a:xfrm>
            <a:off x="2443627" y="4797152"/>
            <a:ext cx="1299694" cy="196662"/>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5000"/>
              </a:lnSpc>
              <a:spcBef>
                <a:spcPts val="0"/>
              </a:spcBef>
              <a:spcAft>
                <a:spcPts val="80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rPr>
              <a:t>Sub-components</a:t>
            </a:r>
            <a:endPar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265" name="Rectangle 89">
            <a:extLst>
              <a:ext uri="{FF2B5EF4-FFF2-40B4-BE49-F238E27FC236}">
                <a16:creationId xmlns:a16="http://schemas.microsoft.com/office/drawing/2014/main" id="{0841F789-3AC2-4F7F-887E-F36C90E9C222}"/>
              </a:ext>
            </a:extLst>
          </p:cNvPr>
          <p:cNvSpPr/>
          <p:nvPr/>
        </p:nvSpPr>
        <p:spPr>
          <a:xfrm>
            <a:off x="1738945" y="4994752"/>
            <a:ext cx="311360" cy="142163"/>
          </a:xfrm>
          <a:prstGeom prst="rect">
            <a:avLst/>
          </a:prstGeom>
          <a:solidFill>
            <a:srgbClr val="5B9BD5">
              <a:lumMod val="60000"/>
              <a:lumOff val="40000"/>
            </a:srgbClr>
          </a:solidFill>
          <a:ln w="6350" cap="flat" cmpd="sng" algn="ctr">
            <a:solidFill>
              <a:srgbClr val="5B9BD5"/>
            </a:solidFill>
            <a:prstDash val="solid"/>
            <a:miter lim="800000"/>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cs typeface="+mn-cs"/>
            </a:endParaRPr>
          </a:p>
        </p:txBody>
      </p:sp>
      <p:grpSp>
        <p:nvGrpSpPr>
          <p:cNvPr id="4" name="グループ化 3">
            <a:extLst>
              <a:ext uri="{FF2B5EF4-FFF2-40B4-BE49-F238E27FC236}">
                <a16:creationId xmlns:a16="http://schemas.microsoft.com/office/drawing/2014/main" id="{FD268A86-A659-47D3-9CA8-9A8F2EC77165}"/>
              </a:ext>
            </a:extLst>
          </p:cNvPr>
          <p:cNvGrpSpPr/>
          <p:nvPr/>
        </p:nvGrpSpPr>
        <p:grpSpPr>
          <a:xfrm>
            <a:off x="6027614" y="648352"/>
            <a:ext cx="6302541" cy="5640862"/>
            <a:chOff x="6027614" y="648352"/>
            <a:chExt cx="6302541" cy="5640862"/>
          </a:xfrm>
        </p:grpSpPr>
        <p:sp>
          <p:nvSpPr>
            <p:cNvPr id="237" name="Rectangle 12">
              <a:extLst>
                <a:ext uri="{FF2B5EF4-FFF2-40B4-BE49-F238E27FC236}">
                  <a16:creationId xmlns:a16="http://schemas.microsoft.com/office/drawing/2014/main" id="{AD335C95-A740-4D39-9842-C5CC734C30DE}"/>
                </a:ext>
              </a:extLst>
            </p:cNvPr>
            <p:cNvSpPr/>
            <p:nvPr/>
          </p:nvSpPr>
          <p:spPr bwMode="auto">
            <a:xfrm>
              <a:off x="6172975" y="3191316"/>
              <a:ext cx="5820241" cy="184104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kumimoji="0" lang="en-US" sz="1200" kern="0" dirty="0">
                <a:solidFill>
                  <a:schemeClr val="bg1"/>
                </a:solidFill>
                <a:latin typeface="Arial" charset="0"/>
              </a:endParaRPr>
            </a:p>
          </p:txBody>
        </p:sp>
        <p:sp>
          <p:nvSpPr>
            <p:cNvPr id="178" name="Rectangle 7">
              <a:extLst>
                <a:ext uri="{FF2B5EF4-FFF2-40B4-BE49-F238E27FC236}">
                  <a16:creationId xmlns:a16="http://schemas.microsoft.com/office/drawing/2014/main" id="{8A0B7839-5CD9-479D-B623-4EA883823FB7}"/>
                </a:ext>
              </a:extLst>
            </p:cNvPr>
            <p:cNvSpPr/>
            <p:nvPr/>
          </p:nvSpPr>
          <p:spPr bwMode="auto">
            <a:xfrm>
              <a:off x="9614272" y="1380524"/>
              <a:ext cx="2293290" cy="222819"/>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nchorCtr="0"/>
            <a:lstStyle/>
            <a:p>
              <a:pPr algn="ctr" defTabSz="457200" fontAlgn="auto">
                <a:spcBef>
                  <a:spcPts val="0"/>
                </a:spcBef>
                <a:spcAft>
                  <a:spcPts val="0"/>
                </a:spcAft>
                <a:defRPr/>
              </a:pPr>
              <a:r>
                <a:rPr kumimoji="0" lang="en-US" sz="1400" kern="0" dirty="0">
                  <a:solidFill>
                    <a:prstClr val="black"/>
                  </a:solidFill>
                  <a:latin typeface="Arial" charset="0"/>
                </a:rPr>
                <a:t>Streaming Framework</a:t>
              </a:r>
            </a:p>
          </p:txBody>
        </p:sp>
        <p:sp>
          <p:nvSpPr>
            <p:cNvPr id="179" name="Rectangle 6">
              <a:extLst>
                <a:ext uri="{FF2B5EF4-FFF2-40B4-BE49-F238E27FC236}">
                  <a16:creationId xmlns:a16="http://schemas.microsoft.com/office/drawing/2014/main" id="{319C6621-1662-4569-83B2-92D4F5C2BC00}"/>
                </a:ext>
              </a:extLst>
            </p:cNvPr>
            <p:cNvSpPr/>
            <p:nvPr/>
          </p:nvSpPr>
          <p:spPr bwMode="auto">
            <a:xfrm>
              <a:off x="9602301" y="1079177"/>
              <a:ext cx="2305261" cy="156007"/>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ctr"/>
            <a:lstStyle/>
            <a:p>
              <a:pPr algn="ctr" defTabSz="457200" fontAlgn="auto">
                <a:spcBef>
                  <a:spcPts val="0"/>
                </a:spcBef>
                <a:spcAft>
                  <a:spcPts val="0"/>
                </a:spcAft>
                <a:defRPr/>
              </a:pPr>
              <a:r>
                <a:rPr lang="en-US" sz="1400" kern="0" dirty="0">
                  <a:solidFill>
                    <a:prstClr val="black"/>
                  </a:solidFill>
                  <a:latin typeface="Arial" charset="0"/>
                </a:rPr>
                <a:t>Applications</a:t>
              </a:r>
              <a:endParaRPr kumimoji="0" lang="en-US" sz="1400" kern="0" dirty="0">
                <a:solidFill>
                  <a:prstClr val="black"/>
                </a:solidFill>
                <a:latin typeface="Arial" charset="0"/>
              </a:endParaRPr>
            </a:p>
          </p:txBody>
        </p:sp>
        <p:sp>
          <p:nvSpPr>
            <p:cNvPr id="180" name="Rectangle 13">
              <a:extLst>
                <a:ext uri="{FF2B5EF4-FFF2-40B4-BE49-F238E27FC236}">
                  <a16:creationId xmlns:a16="http://schemas.microsoft.com/office/drawing/2014/main" id="{D6454BE6-EE6F-4BEF-961E-1FF380DC7A68}"/>
                </a:ext>
              </a:extLst>
            </p:cNvPr>
            <p:cNvSpPr/>
            <p:nvPr/>
          </p:nvSpPr>
          <p:spPr bwMode="auto">
            <a:xfrm>
              <a:off x="7810880" y="5308240"/>
              <a:ext cx="1762581" cy="909295"/>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t"/>
            <a:lstStyle/>
            <a:p>
              <a:pPr defTabSz="457200" fontAlgn="auto">
                <a:spcBef>
                  <a:spcPts val="0"/>
                </a:spcBef>
                <a:spcAft>
                  <a:spcPts val="0"/>
                </a:spcAft>
                <a:defRPr/>
              </a:pPr>
              <a:endParaRPr kumimoji="0" lang="en-US" kern="0" dirty="0">
                <a:solidFill>
                  <a:prstClr val="black"/>
                </a:solidFill>
                <a:latin typeface="Arial" charset="0"/>
              </a:endParaRPr>
            </a:p>
          </p:txBody>
        </p:sp>
        <p:sp>
          <p:nvSpPr>
            <p:cNvPr id="181" name="Rectangle 7">
              <a:extLst>
                <a:ext uri="{FF2B5EF4-FFF2-40B4-BE49-F238E27FC236}">
                  <a16:creationId xmlns:a16="http://schemas.microsoft.com/office/drawing/2014/main" id="{15D7B12E-0557-4A6B-B4D5-14DCCC1CB8C1}"/>
                </a:ext>
              </a:extLst>
            </p:cNvPr>
            <p:cNvSpPr/>
            <p:nvPr/>
          </p:nvSpPr>
          <p:spPr bwMode="auto">
            <a:xfrm>
              <a:off x="9602301" y="2289527"/>
              <a:ext cx="2305261" cy="70558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t" anchorCtr="0"/>
            <a:lstStyle/>
            <a:p>
              <a:pPr algn="ctr" defTabSz="457200" fontAlgn="auto">
                <a:spcBef>
                  <a:spcPts val="0"/>
                </a:spcBef>
                <a:spcAft>
                  <a:spcPts val="0"/>
                </a:spcAft>
                <a:defRPr/>
              </a:pPr>
              <a:r>
                <a:rPr kumimoji="0" lang="en-US" sz="1400" kern="0" dirty="0">
                  <a:solidFill>
                    <a:prstClr val="black"/>
                  </a:solidFill>
                  <a:latin typeface="Arial" charset="0"/>
                </a:rPr>
                <a:t>ALSA Driver</a:t>
              </a:r>
            </a:p>
          </p:txBody>
        </p:sp>
        <p:sp>
          <p:nvSpPr>
            <p:cNvPr id="182" name="Rectangle 7">
              <a:extLst>
                <a:ext uri="{FF2B5EF4-FFF2-40B4-BE49-F238E27FC236}">
                  <a16:creationId xmlns:a16="http://schemas.microsoft.com/office/drawing/2014/main" id="{850A320A-269A-4E7F-871D-624DA8733C5F}"/>
                </a:ext>
              </a:extLst>
            </p:cNvPr>
            <p:cNvSpPr/>
            <p:nvPr/>
          </p:nvSpPr>
          <p:spPr bwMode="auto">
            <a:xfrm>
              <a:off x="9614272" y="1700808"/>
              <a:ext cx="2305261" cy="18098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nchorCtr="0"/>
            <a:lstStyle/>
            <a:p>
              <a:pPr algn="ctr" defTabSz="457200" fontAlgn="auto">
                <a:spcBef>
                  <a:spcPts val="0"/>
                </a:spcBef>
                <a:spcAft>
                  <a:spcPts val="0"/>
                </a:spcAft>
                <a:defRPr/>
              </a:pPr>
              <a:r>
                <a:rPr kumimoji="0" lang="en-US" sz="1400" kern="0" dirty="0">
                  <a:solidFill>
                    <a:prstClr val="black"/>
                  </a:solidFill>
                  <a:latin typeface="Arial" charset="0"/>
                </a:rPr>
                <a:t>ALSA User Lib</a:t>
              </a:r>
            </a:p>
          </p:txBody>
        </p:sp>
        <p:sp>
          <p:nvSpPr>
            <p:cNvPr id="183" name="Rectangle 87">
              <a:extLst>
                <a:ext uri="{FF2B5EF4-FFF2-40B4-BE49-F238E27FC236}">
                  <a16:creationId xmlns:a16="http://schemas.microsoft.com/office/drawing/2014/main" id="{45FDD917-6CA9-4000-B062-C7152EAE625D}"/>
                </a:ext>
              </a:extLst>
            </p:cNvPr>
            <p:cNvSpPr/>
            <p:nvPr/>
          </p:nvSpPr>
          <p:spPr>
            <a:xfrm>
              <a:off x="6027614" y="980728"/>
              <a:ext cx="6043268" cy="5308486"/>
            </a:xfrm>
            <a:prstGeom prst="rect">
              <a:avLst/>
            </a:prstGeom>
            <a:ln>
              <a:solidFill>
                <a:sysClr val="windowText" lastClr="000000"/>
              </a:solidFill>
            </a:ln>
          </p:spPr>
        </p:sp>
        <p:cxnSp>
          <p:nvCxnSpPr>
            <p:cNvPr id="184" name="Straight Connector 97">
              <a:extLst>
                <a:ext uri="{FF2B5EF4-FFF2-40B4-BE49-F238E27FC236}">
                  <a16:creationId xmlns:a16="http://schemas.microsoft.com/office/drawing/2014/main" id="{BF274F17-B631-4B8D-8780-7065C3E7C8E9}"/>
                </a:ext>
              </a:extLst>
            </p:cNvPr>
            <p:cNvCxnSpPr/>
            <p:nvPr/>
          </p:nvCxnSpPr>
          <p:spPr>
            <a:xfrm>
              <a:off x="6222694" y="1988840"/>
              <a:ext cx="5502753" cy="0"/>
            </a:xfrm>
            <a:prstGeom prst="line">
              <a:avLst/>
            </a:prstGeom>
            <a:noFill/>
            <a:ln w="19050" cap="flat" cmpd="sng" algn="ctr">
              <a:solidFill>
                <a:sysClr val="windowText" lastClr="000000"/>
              </a:solidFill>
              <a:prstDash val="solid"/>
              <a:miter lim="800000"/>
            </a:ln>
            <a:effectLst/>
          </p:spPr>
        </p:cxnSp>
        <p:sp>
          <p:nvSpPr>
            <p:cNvPr id="185" name="Text Box 2">
              <a:extLst>
                <a:ext uri="{FF2B5EF4-FFF2-40B4-BE49-F238E27FC236}">
                  <a16:creationId xmlns:a16="http://schemas.microsoft.com/office/drawing/2014/main" id="{1CD86904-4B22-41B3-AF06-4BD7406A9D1D}"/>
                </a:ext>
              </a:extLst>
            </p:cNvPr>
            <p:cNvSpPr txBox="1">
              <a:spLocks noChangeArrowheads="1"/>
            </p:cNvSpPr>
            <p:nvPr/>
          </p:nvSpPr>
          <p:spPr bwMode="auto">
            <a:xfrm>
              <a:off x="6172976" y="1812314"/>
              <a:ext cx="777151" cy="217477"/>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6000"/>
                </a:lnSpc>
                <a:spcBef>
                  <a:spcPts val="0"/>
                </a:spcBef>
                <a:spcAft>
                  <a:spcPts val="800"/>
                </a:spcAft>
                <a:buClrTx/>
                <a:buSzTx/>
                <a:buFontTx/>
                <a:buNone/>
                <a:tabLst/>
                <a:defRPr/>
              </a:pPr>
              <a:r>
                <a:rPr kumimoji="0" lang="en-US" sz="1000" b="0" i="1" u="none" strike="noStrike" kern="1200" cap="none" spc="0" normalizeH="0" baseline="0" noProof="0">
                  <a:ln>
                    <a:noFill/>
                  </a:ln>
                  <a:solidFill>
                    <a:srgbClr val="000000"/>
                  </a:solidFill>
                  <a:effectLst/>
                  <a:uLnTx/>
                  <a:uFillTx/>
                  <a:latin typeface="Arial" panose="020B0604020202020204" pitchFamily="34" charset="0"/>
                  <a:ea typeface="Calibri" panose="020F0502020204030204" pitchFamily="34" charset="0"/>
                </a:rPr>
                <a:t>User side</a:t>
              </a:r>
              <a:endPar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186" name="Text Box 2">
              <a:extLst>
                <a:ext uri="{FF2B5EF4-FFF2-40B4-BE49-F238E27FC236}">
                  <a16:creationId xmlns:a16="http://schemas.microsoft.com/office/drawing/2014/main" id="{BEEE98DD-A66F-4DB8-80EF-C932D1FA6EB3}"/>
                </a:ext>
              </a:extLst>
            </p:cNvPr>
            <p:cNvSpPr txBox="1">
              <a:spLocks noChangeArrowheads="1"/>
            </p:cNvSpPr>
            <p:nvPr/>
          </p:nvSpPr>
          <p:spPr bwMode="auto">
            <a:xfrm>
              <a:off x="6172976" y="1975773"/>
              <a:ext cx="924885" cy="229091"/>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6000"/>
                </a:lnSpc>
                <a:spcBef>
                  <a:spcPts val="0"/>
                </a:spcBef>
                <a:spcAft>
                  <a:spcPts val="800"/>
                </a:spcAft>
                <a:buClrTx/>
                <a:buSzTx/>
                <a:buFontTx/>
                <a:buNone/>
                <a:tabLst/>
                <a:defRPr/>
              </a:pPr>
              <a:r>
                <a:rPr kumimoji="0" lang="en-US" sz="1000" b="0" i="1"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rPr>
                <a:t>Kernel side</a:t>
              </a:r>
              <a:endPar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cxnSp>
          <p:nvCxnSpPr>
            <p:cNvPr id="187" name="Straight Connector 100">
              <a:extLst>
                <a:ext uri="{FF2B5EF4-FFF2-40B4-BE49-F238E27FC236}">
                  <a16:creationId xmlns:a16="http://schemas.microsoft.com/office/drawing/2014/main" id="{D40A8847-DBEB-41EF-B637-4B79C06858EC}"/>
                </a:ext>
              </a:extLst>
            </p:cNvPr>
            <p:cNvCxnSpPr/>
            <p:nvPr/>
          </p:nvCxnSpPr>
          <p:spPr>
            <a:xfrm>
              <a:off x="6183738" y="5207437"/>
              <a:ext cx="5502753" cy="0"/>
            </a:xfrm>
            <a:prstGeom prst="line">
              <a:avLst/>
            </a:prstGeom>
            <a:noFill/>
            <a:ln w="19050" cap="flat" cmpd="sng" algn="ctr">
              <a:solidFill>
                <a:sysClr val="windowText" lastClr="000000"/>
              </a:solidFill>
              <a:prstDash val="solid"/>
              <a:miter lim="800000"/>
            </a:ln>
            <a:effectLst/>
          </p:spPr>
        </p:cxnSp>
        <p:sp>
          <p:nvSpPr>
            <p:cNvPr id="188" name="Text Box 2">
              <a:extLst>
                <a:ext uri="{FF2B5EF4-FFF2-40B4-BE49-F238E27FC236}">
                  <a16:creationId xmlns:a16="http://schemas.microsoft.com/office/drawing/2014/main" id="{61D939E6-5247-4559-9715-0BC44BF44DBA}"/>
                </a:ext>
              </a:extLst>
            </p:cNvPr>
            <p:cNvSpPr txBox="1">
              <a:spLocks noChangeArrowheads="1"/>
            </p:cNvSpPr>
            <p:nvPr/>
          </p:nvSpPr>
          <p:spPr bwMode="auto">
            <a:xfrm>
              <a:off x="10637461" y="5196652"/>
              <a:ext cx="1049030" cy="217477"/>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6000"/>
                </a:lnSpc>
                <a:spcBef>
                  <a:spcPts val="0"/>
                </a:spcBef>
                <a:spcAft>
                  <a:spcPts val="800"/>
                </a:spcAft>
                <a:buClrTx/>
                <a:buSzTx/>
                <a:buFontTx/>
                <a:buNone/>
                <a:tabLst/>
                <a:defRPr/>
              </a:pPr>
              <a:r>
                <a:rPr kumimoji="0" lang="en-US" sz="1000" b="0" i="1" u="none" strike="noStrike" kern="1200" cap="none" spc="0" normalizeH="0" baseline="0" noProof="0">
                  <a:ln>
                    <a:noFill/>
                  </a:ln>
                  <a:solidFill>
                    <a:srgbClr val="000000"/>
                  </a:solidFill>
                  <a:effectLst/>
                  <a:uLnTx/>
                  <a:uFillTx/>
                  <a:latin typeface="Arial" panose="020B0604020202020204" pitchFamily="34" charset="0"/>
                  <a:ea typeface="Calibri" panose="020F0502020204030204" pitchFamily="34" charset="0"/>
                </a:rPr>
                <a:t>Hardware</a:t>
              </a:r>
              <a:r>
                <a:rPr kumimoji="0" lang="en-US" sz="1000" b="0" i="0" u="none" strike="noStrike" kern="1200" cap="none" spc="0" normalizeH="0" baseline="0" noProof="0">
                  <a:ln>
                    <a:noFill/>
                  </a:ln>
                  <a:solidFill>
                    <a:srgbClr val="000000"/>
                  </a:solidFill>
                  <a:effectLst/>
                  <a:uLnTx/>
                  <a:uFillTx/>
                  <a:latin typeface="Arial" panose="020B0604020202020204" pitchFamily="34" charset="0"/>
                  <a:ea typeface="Calibri" panose="020F0502020204030204" pitchFamily="34" charset="0"/>
                </a:rPr>
                <a:t> side</a:t>
              </a:r>
              <a:endPar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cxnSp>
          <p:nvCxnSpPr>
            <p:cNvPr id="189" name="Straight Arrow Connector 104">
              <a:extLst>
                <a:ext uri="{FF2B5EF4-FFF2-40B4-BE49-F238E27FC236}">
                  <a16:creationId xmlns:a16="http://schemas.microsoft.com/office/drawing/2014/main" id="{776FE7D7-687E-4ECD-84D2-BAC8260534DE}"/>
                </a:ext>
              </a:extLst>
            </p:cNvPr>
            <p:cNvCxnSpPr/>
            <p:nvPr/>
          </p:nvCxnSpPr>
          <p:spPr>
            <a:xfrm>
              <a:off x="10177867" y="1196913"/>
              <a:ext cx="0" cy="233011"/>
            </a:xfrm>
            <a:prstGeom prst="straightConnector1">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12700" cap="flat" cmpd="sng" algn="ctr">
              <a:solidFill>
                <a:srgbClr val="C00000"/>
              </a:solidFill>
              <a:prstDash val="solid"/>
              <a:miter lim="800000"/>
              <a:headEnd type="triangle"/>
              <a:tailEnd type="triangle"/>
            </a:ln>
            <a:effectLst/>
          </p:spPr>
        </p:cxnSp>
        <p:cxnSp>
          <p:nvCxnSpPr>
            <p:cNvPr id="190" name="Straight Arrow Connector 110">
              <a:extLst>
                <a:ext uri="{FF2B5EF4-FFF2-40B4-BE49-F238E27FC236}">
                  <a16:creationId xmlns:a16="http://schemas.microsoft.com/office/drawing/2014/main" id="{1C0EA677-CB6A-46FF-A2E4-3BE0E5570011}"/>
                </a:ext>
              </a:extLst>
            </p:cNvPr>
            <p:cNvCxnSpPr>
              <a:cxnSpLocks/>
            </p:cNvCxnSpPr>
            <p:nvPr/>
          </p:nvCxnSpPr>
          <p:spPr>
            <a:xfrm>
              <a:off x="10181620" y="1848571"/>
              <a:ext cx="0" cy="695136"/>
            </a:xfrm>
            <a:prstGeom prst="straightConnector1">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12700" cap="flat" cmpd="sng" algn="ctr">
              <a:solidFill>
                <a:srgbClr val="C00000"/>
              </a:solidFill>
              <a:prstDash val="solid"/>
              <a:miter lim="800000"/>
              <a:headEnd type="triangle"/>
              <a:tailEnd type="triangle"/>
            </a:ln>
            <a:effectLst/>
          </p:spPr>
        </p:cxnSp>
        <p:cxnSp>
          <p:nvCxnSpPr>
            <p:cNvPr id="192" name="Straight Arrow Connector 115">
              <a:extLst>
                <a:ext uri="{FF2B5EF4-FFF2-40B4-BE49-F238E27FC236}">
                  <a16:creationId xmlns:a16="http://schemas.microsoft.com/office/drawing/2014/main" id="{35352338-0E81-4E9A-812E-25B79E403334}"/>
                </a:ext>
              </a:extLst>
            </p:cNvPr>
            <p:cNvCxnSpPr/>
            <p:nvPr/>
          </p:nvCxnSpPr>
          <p:spPr>
            <a:xfrm flipH="1">
              <a:off x="10029755" y="1196752"/>
              <a:ext cx="1" cy="233172"/>
            </a:xfrm>
            <a:prstGeom prst="straightConnector1">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12700" cap="flat" cmpd="sng" algn="ctr">
              <a:solidFill>
                <a:srgbClr val="70AD47">
                  <a:lumMod val="75000"/>
                </a:srgbClr>
              </a:solidFill>
              <a:prstDash val="solid"/>
              <a:miter lim="800000"/>
              <a:headEnd type="triangle"/>
              <a:tailEnd type="triangle"/>
            </a:ln>
            <a:effectLst/>
          </p:spPr>
        </p:cxnSp>
        <p:cxnSp>
          <p:nvCxnSpPr>
            <p:cNvPr id="193" name="Straight Arrow Connector 117">
              <a:extLst>
                <a:ext uri="{FF2B5EF4-FFF2-40B4-BE49-F238E27FC236}">
                  <a16:creationId xmlns:a16="http://schemas.microsoft.com/office/drawing/2014/main" id="{43AB85D1-9BB0-473C-96CB-262D16CCF9CF}"/>
                </a:ext>
              </a:extLst>
            </p:cNvPr>
            <p:cNvCxnSpPr>
              <a:cxnSpLocks/>
            </p:cNvCxnSpPr>
            <p:nvPr/>
          </p:nvCxnSpPr>
          <p:spPr>
            <a:xfrm>
              <a:off x="10034791" y="1844824"/>
              <a:ext cx="0" cy="698883"/>
            </a:xfrm>
            <a:prstGeom prst="straightConnector1">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12700" cap="flat" cmpd="sng" algn="ctr">
              <a:solidFill>
                <a:srgbClr val="70AD47">
                  <a:lumMod val="75000"/>
                </a:srgbClr>
              </a:solidFill>
              <a:prstDash val="solid"/>
              <a:miter lim="800000"/>
              <a:headEnd type="triangle"/>
              <a:tailEnd type="triangle"/>
            </a:ln>
            <a:effectLst/>
          </p:spPr>
        </p:cxnSp>
        <p:cxnSp>
          <p:nvCxnSpPr>
            <p:cNvPr id="195" name="Straight Arrow Connector 125">
              <a:extLst>
                <a:ext uri="{FF2B5EF4-FFF2-40B4-BE49-F238E27FC236}">
                  <a16:creationId xmlns:a16="http://schemas.microsoft.com/office/drawing/2014/main" id="{7AC39EFB-6961-4EA1-BA63-CBCFDB1A1335}"/>
                </a:ext>
              </a:extLst>
            </p:cNvPr>
            <p:cNvCxnSpPr>
              <a:cxnSpLocks/>
            </p:cNvCxnSpPr>
            <p:nvPr/>
          </p:nvCxnSpPr>
          <p:spPr>
            <a:xfrm flipH="1">
              <a:off x="7382626" y="5590581"/>
              <a:ext cx="442257" cy="1"/>
            </a:xfrm>
            <a:prstGeom prst="straightConnector1">
              <a:avLst/>
            </a:prstGeom>
            <a:solidFill>
              <a:srgbClr val="70AD47"/>
            </a:solidFill>
            <a:ln w="12700" cap="flat" cmpd="sng" algn="ctr">
              <a:solidFill>
                <a:srgbClr val="FFFF00"/>
              </a:solidFill>
              <a:prstDash val="solid"/>
              <a:miter lim="800000"/>
              <a:headEnd type="triangle" w="med" len="med"/>
              <a:tailEnd type="triangle" w="med" len="med"/>
            </a:ln>
            <a:effectLst/>
          </p:spPr>
        </p:cxnSp>
        <p:sp>
          <p:nvSpPr>
            <p:cNvPr id="197" name="Text Box 2">
              <a:extLst>
                <a:ext uri="{FF2B5EF4-FFF2-40B4-BE49-F238E27FC236}">
                  <a16:creationId xmlns:a16="http://schemas.microsoft.com/office/drawing/2014/main" id="{72CC0C22-0259-4000-BEB3-F3C7E6C9F3CD}"/>
                </a:ext>
              </a:extLst>
            </p:cNvPr>
            <p:cNvSpPr txBox="1">
              <a:spLocks noChangeArrowheads="1"/>
            </p:cNvSpPr>
            <p:nvPr/>
          </p:nvSpPr>
          <p:spPr bwMode="auto">
            <a:xfrm>
              <a:off x="10162049" y="2031178"/>
              <a:ext cx="1549957" cy="313647"/>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6000"/>
                </a:lnSpc>
                <a:spcBef>
                  <a:spcPts val="0"/>
                </a:spcBef>
                <a:spcAft>
                  <a:spcPts val="80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rPr>
                <a:t>ALSA middle layer</a:t>
              </a:r>
              <a:endPar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0" marR="0" lvl="0" indent="0" defTabSz="914400" eaLnBrk="1" fontAlgn="auto" latinLnBrk="0" hangingPunct="1">
                <a:lnSpc>
                  <a:spcPct val="105000"/>
                </a:lnSpc>
                <a:spcBef>
                  <a:spcPts val="0"/>
                </a:spcBef>
                <a:spcAft>
                  <a:spcPts val="80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rPr>
                <a:t> </a:t>
              </a:r>
              <a:endPar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198" name="Rectangle 130">
              <a:extLst>
                <a:ext uri="{FF2B5EF4-FFF2-40B4-BE49-F238E27FC236}">
                  <a16:creationId xmlns:a16="http://schemas.microsoft.com/office/drawing/2014/main" id="{7AD21932-AABE-4B71-AF0B-3A574AF436A8}"/>
                </a:ext>
              </a:extLst>
            </p:cNvPr>
            <p:cNvSpPr/>
            <p:nvPr/>
          </p:nvSpPr>
          <p:spPr>
            <a:xfrm>
              <a:off x="9872424" y="2543707"/>
              <a:ext cx="875113" cy="371212"/>
            </a:xfrm>
            <a:prstGeom prst="rect">
              <a:avLst/>
            </a:prstGeom>
            <a:solidFill>
              <a:srgbClr val="ED7D31"/>
            </a:solidFill>
            <a:ln w="12700" cap="flat" cmpd="sng" algn="ctr">
              <a:solidFill>
                <a:srgbClr val="ED7D31">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000" b="0" i="0" u="none" strike="noStrike" kern="1200" cap="none" spc="0" normalizeH="0" baseline="0" noProof="0">
                  <a:ln>
                    <a:noFill/>
                  </a:ln>
                  <a:solidFill>
                    <a:srgbClr val="FFFFFF"/>
                  </a:solidFill>
                  <a:effectLst/>
                  <a:uLnTx/>
                  <a:uFillTx/>
                  <a:latin typeface="Arial" panose="020B0604020202020204" pitchFamily="34" charset="0"/>
                  <a:ea typeface="Calibri" panose="020F0502020204030204" pitchFamily="34" charset="0"/>
                  <a:cs typeface="+mn-cs"/>
                </a:rPr>
                <a:t>PCM interface</a:t>
              </a:r>
              <a:endParaRPr kumimoji="0" lang="en-US" sz="1200" b="0" i="0" u="none" strike="noStrike" kern="0" cap="none" spc="0" normalizeH="0" baseline="0" noProof="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p:txBody>
        </p:sp>
        <p:sp>
          <p:nvSpPr>
            <p:cNvPr id="199" name="Rectangle 131">
              <a:extLst>
                <a:ext uri="{FF2B5EF4-FFF2-40B4-BE49-F238E27FC236}">
                  <a16:creationId xmlns:a16="http://schemas.microsoft.com/office/drawing/2014/main" id="{F74B3F5E-F078-44DA-A64C-F058B36388AA}"/>
                </a:ext>
              </a:extLst>
            </p:cNvPr>
            <p:cNvSpPr/>
            <p:nvPr/>
          </p:nvSpPr>
          <p:spPr>
            <a:xfrm>
              <a:off x="10881639" y="2543707"/>
              <a:ext cx="875113" cy="371204"/>
            </a:xfrm>
            <a:prstGeom prst="rect">
              <a:avLst/>
            </a:prstGeom>
            <a:solidFill>
              <a:srgbClr val="ED7D31"/>
            </a:solidFill>
            <a:ln w="12700" cap="flat" cmpd="sng" algn="ctr">
              <a:solidFill>
                <a:srgbClr val="ED7D31">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000" b="0" i="0" u="none" strike="noStrike" kern="1200" cap="none" spc="0" normalizeH="0" baseline="0" noProof="0">
                  <a:ln>
                    <a:noFill/>
                  </a:ln>
                  <a:solidFill>
                    <a:srgbClr val="FFFFFF"/>
                  </a:solidFill>
                  <a:effectLst/>
                  <a:uLnTx/>
                  <a:uFillTx/>
                  <a:latin typeface="Arial" panose="020B0604020202020204" pitchFamily="34" charset="0"/>
                  <a:ea typeface="Calibri" panose="020F0502020204030204" pitchFamily="34" charset="0"/>
                  <a:cs typeface="+mn-cs"/>
                </a:rPr>
                <a:t>Control interface</a:t>
              </a:r>
              <a:endParaRPr kumimoji="0" lang="en-US" sz="1200" b="0" i="0" u="none" strike="noStrike" kern="0" cap="none" spc="0" normalizeH="0" baseline="0" noProof="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p:txBody>
        </p:sp>
        <p:sp>
          <p:nvSpPr>
            <p:cNvPr id="200" name="Text Box 2">
              <a:extLst>
                <a:ext uri="{FF2B5EF4-FFF2-40B4-BE49-F238E27FC236}">
                  <a16:creationId xmlns:a16="http://schemas.microsoft.com/office/drawing/2014/main" id="{E2909E69-246D-4B8E-884B-290466298B99}"/>
                </a:ext>
              </a:extLst>
            </p:cNvPr>
            <p:cNvSpPr txBox="1">
              <a:spLocks noChangeArrowheads="1"/>
            </p:cNvSpPr>
            <p:nvPr/>
          </p:nvSpPr>
          <p:spPr bwMode="auto">
            <a:xfrm>
              <a:off x="10637461" y="4997219"/>
              <a:ext cx="924885" cy="229091"/>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6000"/>
                </a:lnSpc>
                <a:spcBef>
                  <a:spcPts val="0"/>
                </a:spcBef>
                <a:spcAft>
                  <a:spcPts val="800"/>
                </a:spcAft>
                <a:buClrTx/>
                <a:buSzTx/>
                <a:buFontTx/>
                <a:buNone/>
                <a:tabLst/>
                <a:defRPr/>
              </a:pPr>
              <a:r>
                <a:rPr kumimoji="0" lang="en-US" sz="1000" b="0" i="1" u="none" strike="noStrike" kern="1200" cap="none" spc="0" normalizeH="0" baseline="0" noProof="0">
                  <a:ln>
                    <a:noFill/>
                  </a:ln>
                  <a:solidFill>
                    <a:srgbClr val="000000"/>
                  </a:solidFill>
                  <a:effectLst/>
                  <a:uLnTx/>
                  <a:uFillTx/>
                  <a:latin typeface="Arial" panose="020B0604020202020204" pitchFamily="34" charset="0"/>
                  <a:ea typeface="Calibri" panose="020F0502020204030204" pitchFamily="34" charset="0"/>
                </a:rPr>
                <a:t>Kernel</a:t>
              </a:r>
              <a:r>
                <a:rPr kumimoji="0" lang="en-US" sz="1000" b="0" i="0" u="none" strike="noStrike" kern="1200" cap="none" spc="0" normalizeH="0" baseline="0" noProof="0">
                  <a:ln>
                    <a:noFill/>
                  </a:ln>
                  <a:solidFill>
                    <a:srgbClr val="000000"/>
                  </a:solidFill>
                  <a:effectLst/>
                  <a:uLnTx/>
                  <a:uFillTx/>
                  <a:latin typeface="Arial" panose="020B0604020202020204" pitchFamily="34" charset="0"/>
                  <a:ea typeface="Calibri" panose="020F0502020204030204" pitchFamily="34" charset="0"/>
                </a:rPr>
                <a:t> side</a:t>
              </a:r>
              <a:endPar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cxnSp>
          <p:nvCxnSpPr>
            <p:cNvPr id="203" name="Straight Arrow Connector 104">
              <a:extLst>
                <a:ext uri="{FF2B5EF4-FFF2-40B4-BE49-F238E27FC236}">
                  <a16:creationId xmlns:a16="http://schemas.microsoft.com/office/drawing/2014/main" id="{160A287E-0DC4-451D-B074-1E178D6E03EA}"/>
                </a:ext>
              </a:extLst>
            </p:cNvPr>
            <p:cNvCxnSpPr/>
            <p:nvPr/>
          </p:nvCxnSpPr>
          <p:spPr>
            <a:xfrm>
              <a:off x="10176696" y="1520322"/>
              <a:ext cx="0" cy="233011"/>
            </a:xfrm>
            <a:prstGeom prst="straightConnector1">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12700" cap="flat" cmpd="sng" algn="ctr">
              <a:solidFill>
                <a:srgbClr val="C00000"/>
              </a:solidFill>
              <a:prstDash val="solid"/>
              <a:miter lim="800000"/>
              <a:headEnd type="triangle"/>
              <a:tailEnd type="triangle"/>
            </a:ln>
            <a:effectLst/>
          </p:spPr>
        </p:cxnSp>
        <p:cxnSp>
          <p:nvCxnSpPr>
            <p:cNvPr id="204" name="Straight Arrow Connector 115">
              <a:extLst>
                <a:ext uri="{FF2B5EF4-FFF2-40B4-BE49-F238E27FC236}">
                  <a16:creationId xmlns:a16="http://schemas.microsoft.com/office/drawing/2014/main" id="{7B38ADFD-1AC4-4E4F-8781-F701A39F3154}"/>
                </a:ext>
              </a:extLst>
            </p:cNvPr>
            <p:cNvCxnSpPr/>
            <p:nvPr/>
          </p:nvCxnSpPr>
          <p:spPr>
            <a:xfrm flipH="1">
              <a:off x="10028584" y="1520161"/>
              <a:ext cx="1" cy="233172"/>
            </a:xfrm>
            <a:prstGeom prst="straightConnector1">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12700" cap="flat" cmpd="sng" algn="ctr">
              <a:solidFill>
                <a:srgbClr val="70AD47">
                  <a:lumMod val="75000"/>
                </a:srgbClr>
              </a:solidFill>
              <a:prstDash val="solid"/>
              <a:miter lim="800000"/>
              <a:headEnd type="triangle"/>
              <a:tailEnd type="triangle"/>
            </a:ln>
            <a:effectLst/>
          </p:spPr>
        </p:cxnSp>
        <p:sp>
          <p:nvSpPr>
            <p:cNvPr id="205" name="Rectangle 13">
              <a:extLst>
                <a:ext uri="{FF2B5EF4-FFF2-40B4-BE49-F238E27FC236}">
                  <a16:creationId xmlns:a16="http://schemas.microsoft.com/office/drawing/2014/main" id="{DFE0D605-E0C3-4C1F-BB15-73CA0B1CA98D}"/>
                </a:ext>
              </a:extLst>
            </p:cNvPr>
            <p:cNvSpPr/>
            <p:nvPr/>
          </p:nvSpPr>
          <p:spPr bwMode="auto">
            <a:xfrm>
              <a:off x="9911865" y="5364260"/>
              <a:ext cx="750987" cy="853275"/>
            </a:xfrm>
            <a:prstGeom prst="rect">
              <a:avLst/>
            </a:prstGeom>
            <a:solidFill>
              <a:schemeClr val="accent1">
                <a:lumMod val="20000"/>
                <a:lumOff val="80000"/>
              </a:scheme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defTabSz="457200" fontAlgn="auto">
                <a:spcBef>
                  <a:spcPts val="0"/>
                </a:spcBef>
                <a:spcAft>
                  <a:spcPts val="0"/>
                </a:spcAft>
                <a:defRPr/>
              </a:pPr>
              <a:r>
                <a:rPr kumimoji="0" lang="en-US" altLang="ja-JP" sz="1600" kern="0" dirty="0">
                  <a:solidFill>
                    <a:prstClr val="black"/>
                  </a:solidFill>
                  <a:latin typeface="Arial" charset="0"/>
                </a:rPr>
                <a:t>SCU/</a:t>
              </a:r>
            </a:p>
            <a:p>
              <a:pPr algn="ctr" defTabSz="457200" fontAlgn="auto">
                <a:spcBef>
                  <a:spcPts val="0"/>
                </a:spcBef>
                <a:spcAft>
                  <a:spcPts val="0"/>
                </a:spcAft>
                <a:defRPr/>
              </a:pPr>
              <a:r>
                <a:rPr kumimoji="0" lang="en-US" altLang="ja-JP" sz="1600" kern="0" dirty="0">
                  <a:solidFill>
                    <a:prstClr val="black"/>
                  </a:solidFill>
                  <a:latin typeface="Arial" charset="0"/>
                </a:rPr>
                <a:t>SSI</a:t>
              </a:r>
              <a:endParaRPr kumimoji="0" lang="en-US" sz="1600" kern="0" dirty="0">
                <a:solidFill>
                  <a:prstClr val="black"/>
                </a:solidFill>
                <a:latin typeface="Arial" charset="0"/>
              </a:endParaRPr>
            </a:p>
          </p:txBody>
        </p:sp>
        <p:sp>
          <p:nvSpPr>
            <p:cNvPr id="206" name="Rectangle 23">
              <a:extLst>
                <a:ext uri="{FF2B5EF4-FFF2-40B4-BE49-F238E27FC236}">
                  <a16:creationId xmlns:a16="http://schemas.microsoft.com/office/drawing/2014/main" id="{FB8ED885-F8B7-4421-A6D5-3215FE5610DD}"/>
                </a:ext>
              </a:extLst>
            </p:cNvPr>
            <p:cNvSpPr/>
            <p:nvPr/>
          </p:nvSpPr>
          <p:spPr bwMode="auto">
            <a:xfrm>
              <a:off x="10958513" y="5572408"/>
              <a:ext cx="831423" cy="507552"/>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t"/>
            <a:lstStyle/>
            <a:p>
              <a:pPr algn="ctr" defTabSz="457200" fontAlgn="auto">
                <a:spcBef>
                  <a:spcPts val="0"/>
                </a:spcBef>
                <a:spcAft>
                  <a:spcPts val="0"/>
                </a:spcAft>
                <a:defRPr/>
              </a:pPr>
              <a:r>
                <a:rPr lang="en-US" sz="1200" kern="0" dirty="0">
                  <a:solidFill>
                    <a:prstClr val="black"/>
                  </a:solidFill>
                  <a:latin typeface="Arial" charset="0"/>
                </a:rPr>
                <a:t>ADDA</a:t>
              </a:r>
              <a:endParaRPr kumimoji="0" lang="en-US" sz="1200" kern="0" dirty="0">
                <a:solidFill>
                  <a:prstClr val="black"/>
                </a:solidFill>
                <a:latin typeface="Arial" charset="0"/>
              </a:endParaRPr>
            </a:p>
          </p:txBody>
        </p:sp>
        <p:sp>
          <p:nvSpPr>
            <p:cNvPr id="207" name="Rectangle 12">
              <a:extLst>
                <a:ext uri="{FF2B5EF4-FFF2-40B4-BE49-F238E27FC236}">
                  <a16:creationId xmlns:a16="http://schemas.microsoft.com/office/drawing/2014/main" id="{0F5B532A-B5F7-4337-8F57-170B01DDA65C}"/>
                </a:ext>
              </a:extLst>
            </p:cNvPr>
            <p:cNvSpPr/>
            <p:nvPr/>
          </p:nvSpPr>
          <p:spPr bwMode="auto">
            <a:xfrm>
              <a:off x="7910482" y="5565600"/>
              <a:ext cx="1552013" cy="182725"/>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r>
                <a:rPr kumimoji="0" lang="en-US" sz="1200" kern="0" dirty="0">
                  <a:solidFill>
                    <a:schemeClr val="bg1"/>
                  </a:solidFill>
                  <a:latin typeface="Arial" charset="0"/>
                </a:rPr>
                <a:t>ADSP Framework</a:t>
              </a:r>
            </a:p>
          </p:txBody>
        </p:sp>
        <p:sp>
          <p:nvSpPr>
            <p:cNvPr id="208" name="Rectangle 12">
              <a:extLst>
                <a:ext uri="{FF2B5EF4-FFF2-40B4-BE49-F238E27FC236}">
                  <a16:creationId xmlns:a16="http://schemas.microsoft.com/office/drawing/2014/main" id="{A0DDEB5D-DF65-4AA4-8DC2-12F2E53EB583}"/>
                </a:ext>
              </a:extLst>
            </p:cNvPr>
            <p:cNvSpPr/>
            <p:nvPr/>
          </p:nvSpPr>
          <p:spPr bwMode="auto">
            <a:xfrm>
              <a:off x="7917313" y="5822502"/>
              <a:ext cx="1544740" cy="346234"/>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lnSpc>
                  <a:spcPts val="900"/>
                </a:lnSpc>
                <a:spcBef>
                  <a:spcPts val="0"/>
                </a:spcBef>
                <a:spcAft>
                  <a:spcPts val="0"/>
                </a:spcAft>
                <a:defRPr/>
              </a:pPr>
              <a:r>
                <a:rPr kumimoji="0" lang="en-US" sz="1200" kern="0" dirty="0">
                  <a:solidFill>
                    <a:schemeClr val="bg1"/>
                  </a:solidFill>
                  <a:latin typeface="Arial" charset="0"/>
                </a:rPr>
                <a:t>ADSP</a:t>
              </a:r>
              <a:br>
                <a:rPr kumimoji="0" lang="en-US" sz="1200" kern="0" dirty="0">
                  <a:solidFill>
                    <a:schemeClr val="bg1"/>
                  </a:solidFill>
                  <a:latin typeface="Arial" charset="0"/>
                </a:rPr>
              </a:br>
              <a:r>
                <a:rPr kumimoji="0" lang="en-US" sz="1200" kern="0" dirty="0">
                  <a:solidFill>
                    <a:schemeClr val="bg1"/>
                  </a:solidFill>
                  <a:latin typeface="Arial" charset="0"/>
                </a:rPr>
                <a:t>Reference Plugin</a:t>
              </a:r>
            </a:p>
          </p:txBody>
        </p:sp>
        <p:sp>
          <p:nvSpPr>
            <p:cNvPr id="209" name="テキスト ボックス 208">
              <a:extLst>
                <a:ext uri="{FF2B5EF4-FFF2-40B4-BE49-F238E27FC236}">
                  <a16:creationId xmlns:a16="http://schemas.microsoft.com/office/drawing/2014/main" id="{1627F8A7-9A74-4864-A064-B0B2102E5107}"/>
                </a:ext>
              </a:extLst>
            </p:cNvPr>
            <p:cNvSpPr txBox="1"/>
            <p:nvPr/>
          </p:nvSpPr>
          <p:spPr>
            <a:xfrm>
              <a:off x="8018022" y="5245648"/>
              <a:ext cx="1391626" cy="369332"/>
            </a:xfrm>
            <a:prstGeom prst="rect">
              <a:avLst/>
            </a:prstGeom>
            <a:noFill/>
            <a:ln>
              <a:noFill/>
            </a:ln>
          </p:spPr>
          <p:txBody>
            <a:bodyPr wrap="square" rtlCol="0">
              <a:spAutoFit/>
            </a:bodyPr>
            <a:lstStyle/>
            <a:p>
              <a:pPr algn="ctr"/>
              <a:r>
                <a:rPr lang="en-US" altLang="ja-JP" b="1" dirty="0"/>
                <a:t>ADSP HiFi</a:t>
              </a:r>
              <a:endParaRPr kumimoji="1" lang="ja-JP" altLang="en-US" b="1" dirty="0"/>
            </a:p>
          </p:txBody>
        </p:sp>
        <p:sp>
          <p:nvSpPr>
            <p:cNvPr id="210" name="Rectangle 65">
              <a:extLst>
                <a:ext uri="{FF2B5EF4-FFF2-40B4-BE49-F238E27FC236}">
                  <a16:creationId xmlns:a16="http://schemas.microsoft.com/office/drawing/2014/main" id="{E1944185-02D7-4229-85A6-C80098A06587}"/>
                </a:ext>
              </a:extLst>
            </p:cNvPr>
            <p:cNvSpPr/>
            <p:nvPr/>
          </p:nvSpPr>
          <p:spPr>
            <a:xfrm>
              <a:off x="11029406" y="5829224"/>
              <a:ext cx="704611" cy="145664"/>
            </a:xfrm>
            <a:prstGeom prst="rect">
              <a:avLst/>
            </a:prstGeom>
            <a:solidFill>
              <a:schemeClr val="bg1">
                <a:lumMod val="75000"/>
              </a:schemeClr>
            </a:solidFill>
            <a:ln>
              <a:solidFill>
                <a:schemeClr val="bg1">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a:solidFill>
                    <a:schemeClr val="tx1"/>
                  </a:solidFill>
                </a:rPr>
                <a:t>ak4613</a:t>
              </a:r>
            </a:p>
          </p:txBody>
        </p:sp>
        <p:sp>
          <p:nvSpPr>
            <p:cNvPr id="212" name="Text Box 2">
              <a:extLst>
                <a:ext uri="{FF2B5EF4-FFF2-40B4-BE49-F238E27FC236}">
                  <a16:creationId xmlns:a16="http://schemas.microsoft.com/office/drawing/2014/main" id="{C28CB274-98FF-4FE9-9ECA-7773F32E39F8}"/>
                </a:ext>
              </a:extLst>
            </p:cNvPr>
            <p:cNvSpPr txBox="1">
              <a:spLocks noChangeArrowheads="1"/>
            </p:cNvSpPr>
            <p:nvPr/>
          </p:nvSpPr>
          <p:spPr bwMode="auto">
            <a:xfrm>
              <a:off x="6332781" y="2876845"/>
              <a:ext cx="2515102" cy="237619"/>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5000"/>
                </a:lnSpc>
                <a:spcBef>
                  <a:spcPts val="0"/>
                </a:spcBef>
                <a:spcAft>
                  <a:spcPts val="80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rPr>
                <a:t>ADSP Driver for Linux</a:t>
              </a:r>
              <a:endParaRPr kumimoji="0" lang="en-US" b="1"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cxnSp>
          <p:nvCxnSpPr>
            <p:cNvPr id="214" name="Straight Arrow Connector 121">
              <a:extLst>
                <a:ext uri="{FF2B5EF4-FFF2-40B4-BE49-F238E27FC236}">
                  <a16:creationId xmlns:a16="http://schemas.microsoft.com/office/drawing/2014/main" id="{3FD2A294-8404-4566-BE01-6B9D50C2E453}"/>
                </a:ext>
              </a:extLst>
            </p:cNvPr>
            <p:cNvCxnSpPr>
              <a:cxnSpLocks/>
            </p:cNvCxnSpPr>
            <p:nvPr/>
          </p:nvCxnSpPr>
          <p:spPr>
            <a:xfrm flipH="1">
              <a:off x="9520132" y="5902056"/>
              <a:ext cx="484919" cy="0"/>
            </a:xfrm>
            <a:prstGeom prst="straightConnector1">
              <a:avLst/>
            </a:prstGeom>
            <a:solidFill>
              <a:srgbClr val="70AD47"/>
            </a:solidFill>
            <a:ln w="12700" cap="flat" cmpd="sng" algn="ctr">
              <a:solidFill>
                <a:srgbClr val="C00000"/>
              </a:solidFill>
              <a:prstDash val="solid"/>
              <a:miter lim="800000"/>
              <a:headEnd type="triangle" w="med" len="med"/>
              <a:tailEnd type="triangle" w="med" len="med"/>
            </a:ln>
            <a:effectLst/>
          </p:spPr>
        </p:cxnSp>
        <p:cxnSp>
          <p:nvCxnSpPr>
            <p:cNvPr id="215" name="Straight Arrow Connector 121">
              <a:extLst>
                <a:ext uri="{FF2B5EF4-FFF2-40B4-BE49-F238E27FC236}">
                  <a16:creationId xmlns:a16="http://schemas.microsoft.com/office/drawing/2014/main" id="{F2FAC2B3-6E9C-40F4-8658-5884E5507DE4}"/>
                </a:ext>
              </a:extLst>
            </p:cNvPr>
            <p:cNvCxnSpPr>
              <a:cxnSpLocks/>
            </p:cNvCxnSpPr>
            <p:nvPr/>
          </p:nvCxnSpPr>
          <p:spPr>
            <a:xfrm flipH="1">
              <a:off x="10585897" y="5902056"/>
              <a:ext cx="484919" cy="0"/>
            </a:xfrm>
            <a:prstGeom prst="straightConnector1">
              <a:avLst/>
            </a:prstGeom>
            <a:solidFill>
              <a:srgbClr val="70AD47"/>
            </a:solidFill>
            <a:ln w="12700" cap="flat" cmpd="sng" algn="ctr">
              <a:solidFill>
                <a:srgbClr val="C00000"/>
              </a:solidFill>
              <a:prstDash val="solid"/>
              <a:miter lim="800000"/>
              <a:headEnd type="triangle" w="med" len="med"/>
              <a:tailEnd type="triangle" w="med" len="med"/>
            </a:ln>
            <a:effectLst/>
          </p:spPr>
        </p:cxnSp>
        <p:sp>
          <p:nvSpPr>
            <p:cNvPr id="217" name="Rectangle 10">
              <a:extLst>
                <a:ext uri="{FF2B5EF4-FFF2-40B4-BE49-F238E27FC236}">
                  <a16:creationId xmlns:a16="http://schemas.microsoft.com/office/drawing/2014/main" id="{44397724-C433-4CB7-9884-9E8E8F914F52}"/>
                </a:ext>
              </a:extLst>
            </p:cNvPr>
            <p:cNvSpPr/>
            <p:nvPr/>
          </p:nvSpPr>
          <p:spPr bwMode="auto">
            <a:xfrm>
              <a:off x="9539343" y="1340769"/>
              <a:ext cx="2453874" cy="1802869"/>
            </a:xfrm>
            <a:prstGeom prst="rect">
              <a:avLst/>
            </a:prstGeom>
            <a:noFill/>
            <a:ln>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algn="ctr" defTabSz="457200" fontAlgn="auto">
                <a:spcBef>
                  <a:spcPts val="0"/>
                </a:spcBef>
                <a:spcAft>
                  <a:spcPts val="0"/>
                </a:spcAft>
                <a:defRPr/>
              </a:pPr>
              <a:endParaRPr kumimoji="0" lang="en-US" sz="1200" kern="0" dirty="0">
                <a:solidFill>
                  <a:schemeClr val="bg1"/>
                </a:solidFill>
                <a:latin typeface="Arial" charset="0"/>
              </a:endParaRPr>
            </a:p>
          </p:txBody>
        </p:sp>
        <p:sp>
          <p:nvSpPr>
            <p:cNvPr id="218" name="Text Box 2">
              <a:extLst>
                <a:ext uri="{FF2B5EF4-FFF2-40B4-BE49-F238E27FC236}">
                  <a16:creationId xmlns:a16="http://schemas.microsoft.com/office/drawing/2014/main" id="{546E3E5E-12AF-403E-8F96-D071D8C0695B}"/>
                </a:ext>
              </a:extLst>
            </p:cNvPr>
            <p:cNvSpPr txBox="1">
              <a:spLocks noChangeArrowheads="1"/>
            </p:cNvSpPr>
            <p:nvPr/>
          </p:nvSpPr>
          <p:spPr bwMode="auto">
            <a:xfrm>
              <a:off x="9049248" y="1007916"/>
              <a:ext cx="1215076" cy="287274"/>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6000"/>
                </a:lnSpc>
                <a:spcBef>
                  <a:spcPts val="0"/>
                </a:spcBef>
                <a:spcAft>
                  <a:spcPts val="800"/>
                </a:spcAft>
                <a:buClrTx/>
                <a:buSzTx/>
                <a:buFontTx/>
                <a:buNone/>
                <a:tabLst/>
                <a:defRPr/>
              </a:pPr>
              <a:r>
                <a:rPr kumimoji="0" lang="en-US" sz="1000" b="0" i="1" u="none" strike="noStrike" kern="0" cap="none" spc="0" normalizeH="0" baseline="0" noProof="0" dirty="0">
                  <a:ln>
                    <a:noFill/>
                  </a:ln>
                  <a:solidFill>
                    <a:sysClr val="windowText" lastClr="000000"/>
                  </a:solidFill>
                  <a:effectLst/>
                  <a:uLnTx/>
                  <a:uFillTx/>
                  <a:latin typeface="Arial" panose="020B0604020202020204" pitchFamily="34" charset="0"/>
                  <a:ea typeface="Times New Roman" panose="02020603050405020304" pitchFamily="18" charset="0"/>
                </a:rPr>
                <a:t>PCM parameters</a:t>
              </a:r>
              <a:endPar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219" name="Rectangle 89">
              <a:extLst>
                <a:ext uri="{FF2B5EF4-FFF2-40B4-BE49-F238E27FC236}">
                  <a16:creationId xmlns:a16="http://schemas.microsoft.com/office/drawing/2014/main" id="{DC283C45-D9B8-4483-AC7D-1F913EBB447A}"/>
                </a:ext>
              </a:extLst>
            </p:cNvPr>
            <p:cNvSpPr/>
            <p:nvPr/>
          </p:nvSpPr>
          <p:spPr>
            <a:xfrm>
              <a:off x="6386502" y="3270790"/>
              <a:ext cx="1126621" cy="1727536"/>
            </a:xfrm>
            <a:prstGeom prst="rect">
              <a:avLst/>
            </a:prstGeom>
            <a:solidFill>
              <a:srgbClr val="5B9BD5">
                <a:lumMod val="60000"/>
                <a:lumOff val="40000"/>
              </a:srgbClr>
            </a:solidFill>
            <a:ln w="6350" cap="flat" cmpd="sng" algn="ctr">
              <a:solidFill>
                <a:srgbClr val="5B9BD5"/>
              </a:solidFill>
              <a:prstDash val="solid"/>
              <a:miter lim="800000"/>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100" b="0" i="0" u="none" strike="noStrike" kern="1200" cap="none" spc="0" normalizeH="0" baseline="0" noProof="0">
                  <a:ln>
                    <a:noFill/>
                  </a:ln>
                  <a:solidFill>
                    <a:srgbClr val="000000"/>
                  </a:solidFill>
                  <a:effectLst/>
                  <a:uLnTx/>
                  <a:uFillTx/>
                  <a:latin typeface="Arial" panose="020B0604020202020204" pitchFamily="34" charset="0"/>
                  <a:ea typeface="Calibri" panose="020F0502020204030204" pitchFamily="34" charset="0"/>
                  <a:cs typeface="+mn-cs"/>
                </a:rPr>
                <a:t> </a:t>
              </a:r>
              <a:endPar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cs typeface="+mn-cs"/>
              </a:endParaRPr>
            </a:p>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100" b="0" i="0" u="none" strike="noStrike" kern="1200" cap="none" spc="0" normalizeH="0" baseline="0" noProof="0">
                  <a:ln>
                    <a:noFill/>
                  </a:ln>
                  <a:solidFill>
                    <a:srgbClr val="000000"/>
                  </a:solidFill>
                  <a:effectLst/>
                  <a:uLnTx/>
                  <a:uFillTx/>
                  <a:latin typeface="Arial" panose="020B0604020202020204" pitchFamily="34" charset="0"/>
                  <a:ea typeface="Calibri" panose="020F0502020204030204" pitchFamily="34" charset="0"/>
                  <a:cs typeface="+mn-cs"/>
                </a:rPr>
                <a:t>Proxy driver</a:t>
              </a:r>
              <a:endPar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cs typeface="+mn-cs"/>
              </a:endParaRPr>
            </a:p>
          </p:txBody>
        </p:sp>
        <p:sp>
          <p:nvSpPr>
            <p:cNvPr id="220" name="Rectangle 90">
              <a:extLst>
                <a:ext uri="{FF2B5EF4-FFF2-40B4-BE49-F238E27FC236}">
                  <a16:creationId xmlns:a16="http://schemas.microsoft.com/office/drawing/2014/main" id="{703DEECE-447C-45C7-A0F5-87153AB36166}"/>
                </a:ext>
              </a:extLst>
            </p:cNvPr>
            <p:cNvSpPr/>
            <p:nvPr/>
          </p:nvSpPr>
          <p:spPr>
            <a:xfrm>
              <a:off x="9598026" y="3281589"/>
              <a:ext cx="2309538" cy="813473"/>
            </a:xfrm>
            <a:prstGeom prst="rect">
              <a:avLst/>
            </a:prstGeom>
            <a:solidFill>
              <a:srgbClr val="70AD47">
                <a:lumMod val="40000"/>
                <a:lumOff val="60000"/>
              </a:srgbClr>
            </a:solidFill>
            <a:ln w="6350" cap="flat" cmpd="sng" algn="ctr">
              <a:solidFill>
                <a:srgbClr val="70AD47"/>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marL="0" marR="0" lvl="0" indent="0" defTabSz="914400" eaLnBrk="1" fontAlgn="auto" latinLnBrk="0" hangingPunct="1">
                <a:lnSpc>
                  <a:spcPct val="106000"/>
                </a:lnSpc>
                <a:spcBef>
                  <a:spcPts val="0"/>
                </a:spcBef>
                <a:spcAft>
                  <a:spcPts val="80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Arial" panose="020B0604020202020204" pitchFamily="34" charset="0"/>
                  <a:ea typeface="Calibri" panose="020F0502020204030204" pitchFamily="34" charset="0"/>
                  <a:cs typeface="+mn-cs"/>
                </a:rPr>
                <a:t> </a:t>
              </a:r>
              <a:endPar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cs typeface="+mn-cs"/>
              </a:endParaRPr>
            </a:p>
            <a:p>
              <a:pPr marL="0" marR="0" lvl="0" indent="0" defTabSz="914400" eaLnBrk="1" fontAlgn="auto" latinLnBrk="0" hangingPunct="1">
                <a:lnSpc>
                  <a:spcPct val="106000"/>
                </a:lnSpc>
                <a:spcBef>
                  <a:spcPts val="0"/>
                </a:spcBef>
                <a:spcAft>
                  <a:spcPts val="80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Arial" panose="020B0604020202020204" pitchFamily="34" charset="0"/>
                  <a:ea typeface="Calibri" panose="020F0502020204030204" pitchFamily="34" charset="0"/>
                  <a:cs typeface="+mn-cs"/>
                </a:rPr>
                <a:t> </a:t>
              </a:r>
              <a:endPar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cs typeface="+mn-cs"/>
              </a:endParaRPr>
            </a:p>
          </p:txBody>
        </p:sp>
        <p:sp>
          <p:nvSpPr>
            <p:cNvPr id="221" name="Rectangle 91">
              <a:extLst>
                <a:ext uri="{FF2B5EF4-FFF2-40B4-BE49-F238E27FC236}">
                  <a16:creationId xmlns:a16="http://schemas.microsoft.com/office/drawing/2014/main" id="{B983A09D-FD41-4AE6-AD17-0E950DF92840}"/>
                </a:ext>
              </a:extLst>
            </p:cNvPr>
            <p:cNvSpPr/>
            <p:nvPr/>
          </p:nvSpPr>
          <p:spPr>
            <a:xfrm>
              <a:off x="9608358" y="4363726"/>
              <a:ext cx="2299204" cy="593868"/>
            </a:xfrm>
            <a:prstGeom prst="rect">
              <a:avLst/>
            </a:prstGeom>
            <a:solidFill>
              <a:srgbClr val="FFC000">
                <a:lumMod val="40000"/>
                <a:lumOff val="60000"/>
              </a:srgbClr>
            </a:solidFill>
            <a:ln w="6350" cap="flat" cmpd="sng" algn="ctr">
              <a:solidFill>
                <a:srgbClr val="FFC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200" b="0" i="0" u="none" strike="noStrike" kern="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endPar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cs typeface="+mn-cs"/>
              </a:endParaRPr>
            </a:p>
          </p:txBody>
        </p:sp>
        <p:sp>
          <p:nvSpPr>
            <p:cNvPr id="222" name="Rectangle 92">
              <a:extLst>
                <a:ext uri="{FF2B5EF4-FFF2-40B4-BE49-F238E27FC236}">
                  <a16:creationId xmlns:a16="http://schemas.microsoft.com/office/drawing/2014/main" id="{1A8CFDE1-4A56-4CA1-8006-E0CF90616F2B}"/>
                </a:ext>
              </a:extLst>
            </p:cNvPr>
            <p:cNvSpPr/>
            <p:nvPr/>
          </p:nvSpPr>
          <p:spPr>
            <a:xfrm>
              <a:off x="7783959" y="3281588"/>
              <a:ext cx="976337" cy="599709"/>
            </a:xfrm>
            <a:prstGeom prst="rect">
              <a:avLst/>
            </a:prstGeom>
            <a:solidFill>
              <a:srgbClr val="5B9BD5">
                <a:lumMod val="60000"/>
                <a:lumOff val="40000"/>
              </a:srgbClr>
            </a:solidFill>
            <a:ln w="6350" cap="flat" cmpd="sng" algn="ctr">
              <a:solidFill>
                <a:srgbClr val="5B9BD5"/>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100" b="0" i="0" u="none" strike="noStrike" kern="1200" cap="none" spc="0" normalizeH="0" baseline="0" noProof="0">
                  <a:ln>
                    <a:noFill/>
                  </a:ln>
                  <a:solidFill>
                    <a:srgbClr val="000000"/>
                  </a:solidFill>
                  <a:effectLst/>
                  <a:uLnTx/>
                  <a:uFillTx/>
                  <a:latin typeface="Arial" panose="020B0604020202020204" pitchFamily="34" charset="0"/>
                  <a:ea typeface="Calibri" panose="020F0502020204030204" pitchFamily="34" charset="0"/>
                  <a:cs typeface="+mn-cs"/>
                </a:rPr>
                <a:t>ADSP loader</a:t>
              </a:r>
              <a:endPar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cs typeface="+mn-cs"/>
              </a:endParaRPr>
            </a:p>
          </p:txBody>
        </p:sp>
        <p:cxnSp>
          <p:nvCxnSpPr>
            <p:cNvPr id="223" name="Straight Arrow Connector 93">
              <a:extLst>
                <a:ext uri="{FF2B5EF4-FFF2-40B4-BE49-F238E27FC236}">
                  <a16:creationId xmlns:a16="http://schemas.microsoft.com/office/drawing/2014/main" id="{1A7A37C4-3B9E-4C1F-A57D-A852A994E096}"/>
                </a:ext>
              </a:extLst>
            </p:cNvPr>
            <p:cNvCxnSpPr>
              <a:endCxn id="222" idx="1"/>
            </p:cNvCxnSpPr>
            <p:nvPr/>
          </p:nvCxnSpPr>
          <p:spPr>
            <a:xfrm>
              <a:off x="7520274" y="3581416"/>
              <a:ext cx="263685" cy="0"/>
            </a:xfrm>
            <a:prstGeom prst="straightConnector1">
              <a:avLst/>
            </a:prstGeom>
            <a:solidFill>
              <a:srgbClr val="4472C4"/>
            </a:solidFill>
            <a:ln w="12700" cap="flat" cmpd="sng" algn="ctr">
              <a:solidFill>
                <a:sysClr val="windowText" lastClr="000000">
                  <a:lumMod val="95000"/>
                  <a:lumOff val="5000"/>
                </a:sysClr>
              </a:solidFill>
              <a:prstDash val="solid"/>
              <a:miter lim="800000"/>
              <a:headEnd type="none" w="med" len="med"/>
              <a:tailEnd type="triangle" w="med" len="med"/>
            </a:ln>
            <a:effectLst/>
          </p:spPr>
        </p:cxnSp>
        <p:sp>
          <p:nvSpPr>
            <p:cNvPr id="224" name="Rectangle 106">
              <a:extLst>
                <a:ext uri="{FF2B5EF4-FFF2-40B4-BE49-F238E27FC236}">
                  <a16:creationId xmlns:a16="http://schemas.microsoft.com/office/drawing/2014/main" id="{5B29CDCF-2EEF-4675-8F0F-C279326D3D2C}"/>
                </a:ext>
              </a:extLst>
            </p:cNvPr>
            <p:cNvSpPr/>
            <p:nvPr/>
          </p:nvSpPr>
          <p:spPr>
            <a:xfrm>
              <a:off x="6566742" y="4463688"/>
              <a:ext cx="801881" cy="404399"/>
            </a:xfrm>
            <a:prstGeom prst="rect">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panose="020B0604020202020204" pitchFamily="34" charset="0"/>
                  <a:ea typeface="Calibri" panose="020F0502020204030204" pitchFamily="34" charset="0"/>
                  <a:cs typeface="+mn-cs"/>
                </a:rPr>
                <a:t>Extension interface</a:t>
              </a:r>
              <a:endParaRPr kumimoji="0" lang="en-US" sz="12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p:txBody>
        </p:sp>
        <p:sp>
          <p:nvSpPr>
            <p:cNvPr id="225" name="Rectangle 108">
              <a:extLst>
                <a:ext uri="{FF2B5EF4-FFF2-40B4-BE49-F238E27FC236}">
                  <a16:creationId xmlns:a16="http://schemas.microsoft.com/office/drawing/2014/main" id="{D98B842B-E6BF-43B1-949C-A9655BDB052B}"/>
                </a:ext>
              </a:extLst>
            </p:cNvPr>
            <p:cNvSpPr/>
            <p:nvPr/>
          </p:nvSpPr>
          <p:spPr>
            <a:xfrm>
              <a:off x="9841346" y="3425981"/>
              <a:ext cx="875113" cy="363625"/>
            </a:xfrm>
            <a:prstGeom prst="rect">
              <a:avLst/>
            </a:prstGeom>
            <a:solidFill>
              <a:srgbClr val="70AD47"/>
            </a:solidFill>
            <a:ln w="12700" cap="flat" cmpd="sng" algn="ctr">
              <a:solidFill>
                <a:srgbClr val="70AD47">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panose="020B0604020202020204" pitchFamily="34" charset="0"/>
                  <a:ea typeface="Calibri" panose="020F0502020204030204" pitchFamily="34" charset="0"/>
                  <a:cs typeface="+mn-cs"/>
                </a:rPr>
                <a:t>PCM callback</a:t>
              </a:r>
              <a:endParaRPr kumimoji="0" lang="en-US" sz="12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p:txBody>
        </p:sp>
        <p:sp>
          <p:nvSpPr>
            <p:cNvPr id="226" name="Rectangle 109">
              <a:extLst>
                <a:ext uri="{FF2B5EF4-FFF2-40B4-BE49-F238E27FC236}">
                  <a16:creationId xmlns:a16="http://schemas.microsoft.com/office/drawing/2014/main" id="{60A41D9A-CBB6-4C36-8F6D-41E701005BB2}"/>
                </a:ext>
              </a:extLst>
            </p:cNvPr>
            <p:cNvSpPr/>
            <p:nvPr/>
          </p:nvSpPr>
          <p:spPr>
            <a:xfrm>
              <a:off x="10850562" y="3432890"/>
              <a:ext cx="875113" cy="356976"/>
            </a:xfrm>
            <a:prstGeom prst="rect">
              <a:avLst/>
            </a:prstGeom>
            <a:solidFill>
              <a:srgbClr val="70AD47"/>
            </a:solidFill>
            <a:ln w="12700" cap="flat" cmpd="sng" algn="ctr">
              <a:solidFill>
                <a:srgbClr val="70AD47">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000" b="0" i="0" u="none" strike="noStrike" kern="1200" cap="none" spc="0" normalizeH="0" baseline="0" noProof="0">
                  <a:ln>
                    <a:noFill/>
                  </a:ln>
                  <a:solidFill>
                    <a:srgbClr val="FFFFFF"/>
                  </a:solidFill>
                  <a:effectLst/>
                  <a:uLnTx/>
                  <a:uFillTx/>
                  <a:latin typeface="Arial" panose="020B0604020202020204" pitchFamily="34" charset="0"/>
                  <a:ea typeface="Calibri" panose="020F0502020204030204" pitchFamily="34" charset="0"/>
                  <a:cs typeface="+mn-cs"/>
                </a:rPr>
                <a:t>Control callback</a:t>
              </a:r>
              <a:endParaRPr kumimoji="0" lang="en-US" sz="1200" b="0" i="0" u="none" strike="noStrike" kern="0" cap="none" spc="0" normalizeH="0" baseline="0" noProof="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p:txBody>
        </p:sp>
        <p:cxnSp>
          <p:nvCxnSpPr>
            <p:cNvPr id="227" name="Straight Arrow Connector 111">
              <a:extLst>
                <a:ext uri="{FF2B5EF4-FFF2-40B4-BE49-F238E27FC236}">
                  <a16:creationId xmlns:a16="http://schemas.microsoft.com/office/drawing/2014/main" id="{E34D9B95-8970-4551-8089-377E1DDA9A16}"/>
                </a:ext>
              </a:extLst>
            </p:cNvPr>
            <p:cNvCxnSpPr>
              <a:cxnSpLocks/>
            </p:cNvCxnSpPr>
            <p:nvPr/>
          </p:nvCxnSpPr>
          <p:spPr>
            <a:xfrm flipH="1">
              <a:off x="7368623" y="4790116"/>
              <a:ext cx="2244903" cy="0"/>
            </a:xfrm>
            <a:prstGeom prst="straightConnector1">
              <a:avLst/>
            </a:prstGeom>
            <a:solidFill>
              <a:srgbClr val="70AD47"/>
            </a:solidFill>
            <a:ln w="12700" cap="flat" cmpd="sng" algn="ctr">
              <a:solidFill>
                <a:srgbClr val="FFFF00"/>
              </a:solidFill>
              <a:prstDash val="solid"/>
              <a:miter lim="800000"/>
              <a:headEnd type="triangle"/>
              <a:tailEnd type="triangle"/>
            </a:ln>
            <a:effectLst/>
          </p:spPr>
        </p:cxnSp>
        <p:cxnSp>
          <p:nvCxnSpPr>
            <p:cNvPr id="228" name="Straight Arrow Connector 113">
              <a:extLst>
                <a:ext uri="{FF2B5EF4-FFF2-40B4-BE49-F238E27FC236}">
                  <a16:creationId xmlns:a16="http://schemas.microsoft.com/office/drawing/2014/main" id="{3539E016-7789-4953-A64C-29AD04471E08}"/>
                </a:ext>
              </a:extLst>
            </p:cNvPr>
            <p:cNvCxnSpPr>
              <a:cxnSpLocks/>
            </p:cNvCxnSpPr>
            <p:nvPr/>
          </p:nvCxnSpPr>
          <p:spPr>
            <a:xfrm>
              <a:off x="10628649" y="4095373"/>
              <a:ext cx="0" cy="268353"/>
            </a:xfrm>
            <a:prstGeom prst="straightConnector1">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12700" cap="flat" cmpd="sng" algn="ctr">
              <a:solidFill>
                <a:srgbClr val="FFFF00"/>
              </a:solidFill>
              <a:prstDash val="solid"/>
              <a:miter lim="800000"/>
              <a:headEnd type="triangle"/>
              <a:tailEnd type="triangle"/>
            </a:ln>
            <a:effectLst/>
          </p:spPr>
        </p:cxnSp>
        <p:cxnSp>
          <p:nvCxnSpPr>
            <p:cNvPr id="229" name="Straight Arrow Connector 114">
              <a:extLst>
                <a:ext uri="{FF2B5EF4-FFF2-40B4-BE49-F238E27FC236}">
                  <a16:creationId xmlns:a16="http://schemas.microsoft.com/office/drawing/2014/main" id="{B8E147F1-792C-42E2-B84D-598E9967687C}"/>
                </a:ext>
              </a:extLst>
            </p:cNvPr>
            <p:cNvCxnSpPr/>
            <p:nvPr/>
          </p:nvCxnSpPr>
          <p:spPr>
            <a:xfrm>
              <a:off x="10438998" y="4095062"/>
              <a:ext cx="0" cy="268353"/>
            </a:xfrm>
            <a:prstGeom prst="straightConnector1">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12700" cap="flat" cmpd="sng" algn="ctr">
              <a:solidFill>
                <a:srgbClr val="C00000"/>
              </a:solidFill>
              <a:prstDash val="solid"/>
              <a:miter lim="800000"/>
              <a:headEnd type="triangle"/>
              <a:tailEnd type="triangle"/>
            </a:ln>
            <a:effectLst/>
          </p:spPr>
        </p:cxnSp>
        <p:cxnSp>
          <p:nvCxnSpPr>
            <p:cNvPr id="230" name="Straight Arrow Connector 120">
              <a:extLst>
                <a:ext uri="{FF2B5EF4-FFF2-40B4-BE49-F238E27FC236}">
                  <a16:creationId xmlns:a16="http://schemas.microsoft.com/office/drawing/2014/main" id="{0E7321E0-E4FE-4AF4-B784-16CEF10DC4C7}"/>
                </a:ext>
              </a:extLst>
            </p:cNvPr>
            <p:cNvCxnSpPr>
              <a:cxnSpLocks/>
              <a:endCxn id="224" idx="3"/>
            </p:cNvCxnSpPr>
            <p:nvPr/>
          </p:nvCxnSpPr>
          <p:spPr>
            <a:xfrm flipH="1" flipV="1">
              <a:off x="7368623" y="4665888"/>
              <a:ext cx="2239736" cy="17178"/>
            </a:xfrm>
            <a:prstGeom prst="straightConnector1">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12700" cap="flat" cmpd="sng" algn="ctr">
              <a:solidFill>
                <a:srgbClr val="C00000"/>
              </a:solidFill>
              <a:prstDash val="solid"/>
              <a:miter lim="800000"/>
              <a:headEnd type="triangle"/>
              <a:tailEnd type="triangle"/>
            </a:ln>
            <a:effectLst/>
          </p:spPr>
        </p:cxnSp>
        <p:cxnSp>
          <p:nvCxnSpPr>
            <p:cNvPr id="231" name="Straight Arrow Connector 124">
              <a:extLst>
                <a:ext uri="{FF2B5EF4-FFF2-40B4-BE49-F238E27FC236}">
                  <a16:creationId xmlns:a16="http://schemas.microsoft.com/office/drawing/2014/main" id="{711C7554-0D82-45F1-9839-89565A3FDDDA}"/>
                </a:ext>
              </a:extLst>
            </p:cNvPr>
            <p:cNvCxnSpPr>
              <a:cxnSpLocks/>
              <a:stCxn id="222" idx="3"/>
            </p:cNvCxnSpPr>
            <p:nvPr/>
          </p:nvCxnSpPr>
          <p:spPr>
            <a:xfrm flipV="1">
              <a:off x="8760296" y="3581416"/>
              <a:ext cx="837730" cy="27"/>
            </a:xfrm>
            <a:prstGeom prst="straightConnector1">
              <a:avLst/>
            </a:prstGeom>
            <a:solidFill>
              <a:srgbClr val="4472C4"/>
            </a:solidFill>
            <a:ln w="12700" cap="flat" cmpd="sng" algn="ctr">
              <a:solidFill>
                <a:sysClr val="windowText" lastClr="000000">
                  <a:lumMod val="95000"/>
                  <a:lumOff val="5000"/>
                </a:sysClr>
              </a:solidFill>
              <a:prstDash val="solid"/>
              <a:miter lim="800000"/>
              <a:headEnd type="none" w="med" len="med"/>
              <a:tailEnd type="triangle" w="med" len="med"/>
            </a:ln>
            <a:effectLst/>
          </p:spPr>
        </p:cxnSp>
        <p:cxnSp>
          <p:nvCxnSpPr>
            <p:cNvPr id="232" name="Straight Arrow Connector 128">
              <a:extLst>
                <a:ext uri="{FF2B5EF4-FFF2-40B4-BE49-F238E27FC236}">
                  <a16:creationId xmlns:a16="http://schemas.microsoft.com/office/drawing/2014/main" id="{3E91ABCE-7E9B-435C-9245-2568461567AE}"/>
                </a:ext>
              </a:extLst>
            </p:cNvPr>
            <p:cNvCxnSpPr>
              <a:cxnSpLocks/>
            </p:cNvCxnSpPr>
            <p:nvPr/>
          </p:nvCxnSpPr>
          <p:spPr>
            <a:xfrm>
              <a:off x="7520274" y="4549864"/>
              <a:ext cx="2088084" cy="0"/>
            </a:xfrm>
            <a:prstGeom prst="straightConnector1">
              <a:avLst/>
            </a:prstGeom>
            <a:solidFill>
              <a:srgbClr val="4472C4"/>
            </a:solidFill>
            <a:ln w="12700" cap="flat" cmpd="sng" algn="ctr">
              <a:solidFill>
                <a:sysClr val="windowText" lastClr="000000">
                  <a:lumMod val="95000"/>
                  <a:lumOff val="5000"/>
                </a:sysClr>
              </a:solidFill>
              <a:prstDash val="solid"/>
              <a:miter lim="800000"/>
              <a:headEnd type="none" w="med" len="med"/>
              <a:tailEnd type="triangle" w="med" len="med"/>
            </a:ln>
            <a:effectLst/>
          </p:spPr>
        </p:cxnSp>
        <p:sp>
          <p:nvSpPr>
            <p:cNvPr id="233" name="Text Box 2">
              <a:extLst>
                <a:ext uri="{FF2B5EF4-FFF2-40B4-BE49-F238E27FC236}">
                  <a16:creationId xmlns:a16="http://schemas.microsoft.com/office/drawing/2014/main" id="{84EECFAD-4C1A-4E35-AA93-E591D045B5F4}"/>
                </a:ext>
              </a:extLst>
            </p:cNvPr>
            <p:cNvSpPr txBox="1">
              <a:spLocks noChangeArrowheads="1"/>
            </p:cNvSpPr>
            <p:nvPr/>
          </p:nvSpPr>
          <p:spPr bwMode="auto">
            <a:xfrm>
              <a:off x="10102360" y="3821386"/>
              <a:ext cx="1572701" cy="229616"/>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6000"/>
                </a:lnSpc>
                <a:spcBef>
                  <a:spcPts val="0"/>
                </a:spcBef>
                <a:spcAft>
                  <a:spcPts val="80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rPr>
                <a:t>ADSP ALSA driver</a:t>
              </a:r>
              <a:endPar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0" marR="0" lvl="0" indent="0" defTabSz="914400" eaLnBrk="1" fontAlgn="auto" latinLnBrk="0" hangingPunct="1">
                <a:lnSpc>
                  <a:spcPct val="105000"/>
                </a:lnSpc>
                <a:spcBef>
                  <a:spcPts val="0"/>
                </a:spcBef>
                <a:spcAft>
                  <a:spcPts val="80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rPr>
                <a:t> </a:t>
              </a:r>
              <a:endPar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234" name="Text Box 2">
              <a:extLst>
                <a:ext uri="{FF2B5EF4-FFF2-40B4-BE49-F238E27FC236}">
                  <a16:creationId xmlns:a16="http://schemas.microsoft.com/office/drawing/2014/main" id="{EF165120-5001-4D41-98B6-3214B1C9B06D}"/>
                </a:ext>
              </a:extLst>
            </p:cNvPr>
            <p:cNvSpPr txBox="1">
              <a:spLocks noChangeArrowheads="1"/>
            </p:cNvSpPr>
            <p:nvPr/>
          </p:nvSpPr>
          <p:spPr bwMode="auto">
            <a:xfrm>
              <a:off x="9551638" y="4642405"/>
              <a:ext cx="924779" cy="228860"/>
            </a:xfrm>
            <a:prstGeom prst="rect">
              <a:avLst/>
            </a:prstGeom>
            <a:noFill/>
            <a:ln w="9525">
              <a:noFill/>
              <a:miter lim="800000"/>
              <a:headEnd/>
              <a:tailEnd/>
            </a:ln>
          </p:spPr>
          <p:txBody>
            <a:bodyPr rot="0" vert="horz" wrap="square" lIns="91440" tIns="45720" rIns="91440" bIns="45720" anchor="t" anchorCtr="0">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100" b="0" i="0" u="none" strike="noStrike" kern="1200" cap="none" spc="0" normalizeH="0" baseline="0" noProof="0">
                  <a:ln>
                    <a:noFill/>
                  </a:ln>
                  <a:solidFill>
                    <a:srgbClr val="000000"/>
                  </a:solidFill>
                  <a:effectLst/>
                  <a:uLnTx/>
                  <a:uFillTx/>
                  <a:latin typeface="Arial" panose="020B0604020202020204" pitchFamily="34" charset="0"/>
                  <a:ea typeface="Calibri" panose="020F0502020204030204" pitchFamily="34" charset="0"/>
                </a:rPr>
                <a:t>ADSP base</a:t>
              </a:r>
              <a:endPar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0" marR="0" lvl="0" indent="0" defTabSz="914400" eaLnBrk="1" fontAlgn="auto" latinLnBrk="0" hangingPunct="1">
                <a:lnSpc>
                  <a:spcPct val="105000"/>
                </a:lnSpc>
                <a:spcBef>
                  <a:spcPts val="0"/>
                </a:spcBef>
                <a:spcAft>
                  <a:spcPts val="8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Arial" panose="020B0604020202020204" pitchFamily="34" charset="0"/>
                  <a:ea typeface="Times New Roman" panose="02020603050405020304" pitchFamily="18" charset="0"/>
                </a:rPr>
                <a:t> </a:t>
              </a:r>
              <a:endPar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235" name="Rectangle 134">
              <a:extLst>
                <a:ext uri="{FF2B5EF4-FFF2-40B4-BE49-F238E27FC236}">
                  <a16:creationId xmlns:a16="http://schemas.microsoft.com/office/drawing/2014/main" id="{0884CB60-2487-41D9-B0C1-898FEC0C6CE3}"/>
                </a:ext>
              </a:extLst>
            </p:cNvPr>
            <p:cNvSpPr/>
            <p:nvPr/>
          </p:nvSpPr>
          <p:spPr>
            <a:xfrm>
              <a:off x="10426848" y="4466304"/>
              <a:ext cx="1379920" cy="403930"/>
            </a:xfrm>
            <a:prstGeom prst="rect">
              <a:avLst/>
            </a:prstGeom>
            <a:solidFill>
              <a:srgbClr val="FFC000"/>
            </a:solidFill>
            <a:ln w="12700" cap="flat" cmpd="sng" algn="ctr">
              <a:solidFill>
                <a:srgbClr val="FFC00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ts val="900"/>
                </a:lnSpc>
                <a:spcBef>
                  <a:spcPts val="0"/>
                </a:spcBef>
                <a:spcAft>
                  <a:spcPts val="800"/>
                </a:spcAft>
                <a:buClrTx/>
                <a:buSzTx/>
                <a:buFontTx/>
                <a:buNone/>
                <a:tabLst/>
                <a:defRPr/>
              </a:pPr>
              <a:r>
                <a:rPr kumimoji="0" lang="en-US" sz="1000" b="1" i="0" u="none" strike="noStrike" kern="1200" cap="none" spc="0" normalizeH="0" baseline="0" noProof="0" dirty="0">
                  <a:ln>
                    <a:noFill/>
                  </a:ln>
                  <a:solidFill>
                    <a:srgbClr val="FF0000"/>
                  </a:solidFill>
                  <a:effectLst/>
                  <a:uLnTx/>
                  <a:uFillTx/>
                  <a:latin typeface="Arial" panose="020B0604020202020204" pitchFamily="34" charset="0"/>
                  <a:ea typeface="Calibri" panose="020F0502020204030204" pitchFamily="34" charset="0"/>
                  <a:cs typeface="+mn-cs"/>
                </a:rPr>
                <a:t>Reference Plugin component</a:t>
              </a:r>
              <a:br>
                <a:rPr lang="en-US" sz="1200" kern="0" dirty="0">
                  <a:solidFill>
                    <a:srgbClr val="FF0000"/>
                  </a:solidFill>
                  <a:latin typeface="Times New Roman" panose="02020603050405020304" pitchFamily="18" charset="0"/>
                  <a:ea typeface="Calibri" panose="020F0502020204030204" pitchFamily="34" charset="0"/>
                </a:rPr>
              </a:br>
              <a:r>
                <a:rPr lang="en-US" sz="900" kern="0" dirty="0">
                  <a:latin typeface="Times New Roman" panose="02020603050405020304" pitchFamily="18" charset="0"/>
                  <a:ea typeface="Calibri" panose="020F0502020204030204" pitchFamily="34" charset="0"/>
                </a:rPr>
                <a:t>(Renderer/Capture/EQZ)</a:t>
              </a:r>
              <a:endParaRPr kumimoji="0" lang="en-US" sz="600" b="0" i="0" u="none" strike="noStrike" kern="1200" cap="none" spc="0" normalizeH="0" baseline="0" noProof="0" dirty="0">
                <a:ln>
                  <a:noFill/>
                </a:ln>
                <a:effectLst/>
                <a:uLnTx/>
                <a:uFillTx/>
                <a:latin typeface="Arial" panose="020B0604020202020204" pitchFamily="34" charset="0"/>
                <a:ea typeface="Calibri" panose="020F0502020204030204" pitchFamily="34" charset="0"/>
              </a:endParaRPr>
            </a:p>
          </p:txBody>
        </p:sp>
        <p:cxnSp>
          <p:nvCxnSpPr>
            <p:cNvPr id="236" name="Straight Arrow Connector 136">
              <a:extLst>
                <a:ext uri="{FF2B5EF4-FFF2-40B4-BE49-F238E27FC236}">
                  <a16:creationId xmlns:a16="http://schemas.microsoft.com/office/drawing/2014/main" id="{E4BACA45-2E3E-4C2E-97C5-8AEBF14217E9}"/>
                </a:ext>
              </a:extLst>
            </p:cNvPr>
            <p:cNvCxnSpPr>
              <a:endCxn id="235" idx="0"/>
            </p:cNvCxnSpPr>
            <p:nvPr/>
          </p:nvCxnSpPr>
          <p:spPr>
            <a:xfrm>
              <a:off x="11116808" y="4095144"/>
              <a:ext cx="0" cy="370903"/>
            </a:xfrm>
            <a:prstGeom prst="straightConnector1">
              <a:avLst/>
            </a:prstGeom>
            <a:solidFill>
              <a:srgbClr val="4472C4"/>
            </a:solidFill>
            <a:ln w="12700" cap="flat" cmpd="sng" algn="ctr">
              <a:solidFill>
                <a:sysClr val="windowText" lastClr="000000">
                  <a:lumMod val="95000"/>
                  <a:lumOff val="5000"/>
                </a:sysClr>
              </a:solidFill>
              <a:prstDash val="solid"/>
              <a:miter lim="800000"/>
              <a:headEnd type="none" w="med" len="med"/>
              <a:tailEnd type="triangle" w="med" len="med"/>
            </a:ln>
            <a:effectLst/>
          </p:spPr>
        </p:cxnSp>
        <p:sp>
          <p:nvSpPr>
            <p:cNvPr id="240" name="Rectangle 94">
              <a:extLst>
                <a:ext uri="{FF2B5EF4-FFF2-40B4-BE49-F238E27FC236}">
                  <a16:creationId xmlns:a16="http://schemas.microsoft.com/office/drawing/2014/main" id="{7777B1D7-3B00-4CA6-9CCD-B081D5B1F27A}"/>
                </a:ext>
              </a:extLst>
            </p:cNvPr>
            <p:cNvSpPr/>
            <p:nvPr/>
          </p:nvSpPr>
          <p:spPr>
            <a:xfrm>
              <a:off x="6386460" y="5424652"/>
              <a:ext cx="1026063" cy="434953"/>
            </a:xfrm>
            <a:prstGeom prst="rect">
              <a:avLst/>
            </a:prstGeom>
            <a:solidFill>
              <a:sysClr val="window" lastClr="FFFFFF">
                <a:lumMod val="75000"/>
              </a:sysClr>
            </a:solidFill>
            <a:ln w="6350" cap="flat" cmpd="sng" algn="ctr">
              <a:solidFill>
                <a:srgbClr val="A5A5A5"/>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000" b="0" i="0" u="none" strike="noStrike" kern="1200" cap="none" spc="0" normalizeH="0" baseline="0" noProof="0" dirty="0">
                  <a:ln>
                    <a:noFill/>
                  </a:ln>
                  <a:solidFill>
                    <a:sysClr val="windowText" lastClr="000000"/>
                  </a:solidFill>
                  <a:effectLst/>
                  <a:uLnTx/>
                  <a:uFillTx/>
                  <a:latin typeface="Arial" panose="020B0604020202020204" pitchFamily="34" charset="0"/>
                  <a:ea typeface="Calibri" panose="020F0502020204030204" pitchFamily="34" charset="0"/>
                  <a:cs typeface="+mn-cs"/>
                </a:rPr>
                <a:t>DDR</a:t>
              </a:r>
              <a:endPar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cs typeface="+mn-cs"/>
              </a:endParaRPr>
            </a:p>
          </p:txBody>
        </p:sp>
        <p:cxnSp>
          <p:nvCxnSpPr>
            <p:cNvPr id="191" name="Straight Arrow Connector 112">
              <a:extLst>
                <a:ext uri="{FF2B5EF4-FFF2-40B4-BE49-F238E27FC236}">
                  <a16:creationId xmlns:a16="http://schemas.microsoft.com/office/drawing/2014/main" id="{172D4AEC-B01A-473C-A15F-6426028AF038}"/>
                </a:ext>
              </a:extLst>
            </p:cNvPr>
            <p:cNvCxnSpPr>
              <a:cxnSpLocks/>
            </p:cNvCxnSpPr>
            <p:nvPr/>
          </p:nvCxnSpPr>
          <p:spPr>
            <a:xfrm>
              <a:off x="6842321" y="4779254"/>
              <a:ext cx="0" cy="716207"/>
            </a:xfrm>
            <a:prstGeom prst="straightConnector1">
              <a:avLst/>
            </a:prstGeom>
            <a:solidFill>
              <a:srgbClr val="70AD47"/>
            </a:solidFill>
            <a:ln w="12700" cap="flat" cmpd="sng" algn="ctr">
              <a:solidFill>
                <a:srgbClr val="C00000"/>
              </a:solidFill>
              <a:prstDash val="solid"/>
              <a:miter lim="800000"/>
              <a:headEnd type="triangle" w="med" len="med"/>
              <a:tailEnd type="triangle" w="med" len="med"/>
            </a:ln>
            <a:effectLst/>
          </p:spPr>
        </p:cxnSp>
        <p:cxnSp>
          <p:nvCxnSpPr>
            <p:cNvPr id="196" name="Straight Arrow Connector 126">
              <a:extLst>
                <a:ext uri="{FF2B5EF4-FFF2-40B4-BE49-F238E27FC236}">
                  <a16:creationId xmlns:a16="http://schemas.microsoft.com/office/drawing/2014/main" id="{3285887F-AF8A-4B8A-8361-5E22115AE320}"/>
                </a:ext>
              </a:extLst>
            </p:cNvPr>
            <p:cNvCxnSpPr>
              <a:cxnSpLocks/>
            </p:cNvCxnSpPr>
            <p:nvPr/>
          </p:nvCxnSpPr>
          <p:spPr>
            <a:xfrm flipV="1">
              <a:off x="7021305" y="4779255"/>
              <a:ext cx="0" cy="725647"/>
            </a:xfrm>
            <a:prstGeom prst="straightConnector1">
              <a:avLst/>
            </a:prstGeom>
            <a:solidFill>
              <a:srgbClr val="70AD47"/>
            </a:solidFill>
            <a:ln w="12700" cap="flat" cmpd="sng" algn="ctr">
              <a:solidFill>
                <a:srgbClr val="FFFF00"/>
              </a:solidFill>
              <a:prstDash val="solid"/>
              <a:miter lim="800000"/>
              <a:headEnd type="triangle" w="med" len="med"/>
              <a:tailEnd type="triangle" w="med" len="med"/>
            </a:ln>
            <a:effectLst/>
          </p:spPr>
        </p:cxnSp>
        <p:cxnSp>
          <p:nvCxnSpPr>
            <p:cNvPr id="194" name="Straight Arrow Connector 121">
              <a:extLst>
                <a:ext uri="{FF2B5EF4-FFF2-40B4-BE49-F238E27FC236}">
                  <a16:creationId xmlns:a16="http://schemas.microsoft.com/office/drawing/2014/main" id="{0065A20B-84F9-4DE7-ABC4-AD741F2278DD}"/>
                </a:ext>
              </a:extLst>
            </p:cNvPr>
            <p:cNvCxnSpPr>
              <a:cxnSpLocks/>
            </p:cNvCxnSpPr>
            <p:nvPr/>
          </p:nvCxnSpPr>
          <p:spPr>
            <a:xfrm flipH="1" flipV="1">
              <a:off x="7412523" y="5733256"/>
              <a:ext cx="412361" cy="1"/>
            </a:xfrm>
            <a:prstGeom prst="straightConnector1">
              <a:avLst/>
            </a:prstGeom>
            <a:solidFill>
              <a:srgbClr val="70AD47"/>
            </a:solidFill>
            <a:ln w="12700" cap="flat" cmpd="sng" algn="ctr">
              <a:solidFill>
                <a:srgbClr val="C00000"/>
              </a:solidFill>
              <a:prstDash val="solid"/>
              <a:miter lim="800000"/>
              <a:headEnd type="triangle" w="med" len="med"/>
              <a:tailEnd type="triangle" w="med" len="med"/>
            </a:ln>
            <a:effectLst/>
          </p:spPr>
        </p:cxnSp>
        <p:sp>
          <p:nvSpPr>
            <p:cNvPr id="251" name="Text Box 2">
              <a:extLst>
                <a:ext uri="{FF2B5EF4-FFF2-40B4-BE49-F238E27FC236}">
                  <a16:creationId xmlns:a16="http://schemas.microsoft.com/office/drawing/2014/main" id="{522BB0D4-6BB2-43B8-AE72-3A65E58B46EE}"/>
                </a:ext>
              </a:extLst>
            </p:cNvPr>
            <p:cNvSpPr txBox="1">
              <a:spLocks noChangeArrowheads="1"/>
            </p:cNvSpPr>
            <p:nvPr/>
          </p:nvSpPr>
          <p:spPr bwMode="auto">
            <a:xfrm>
              <a:off x="6416718" y="5839050"/>
              <a:ext cx="1053884" cy="223425"/>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5000"/>
                </a:lnSpc>
                <a:spcBef>
                  <a:spcPts val="0"/>
                </a:spcBef>
                <a:spcAft>
                  <a:spcPts val="80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rPr>
                <a:t>Shared memory</a:t>
              </a:r>
              <a:endPar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cxnSp>
          <p:nvCxnSpPr>
            <p:cNvPr id="268" name="Straight Arrow Connector 105">
              <a:extLst>
                <a:ext uri="{FF2B5EF4-FFF2-40B4-BE49-F238E27FC236}">
                  <a16:creationId xmlns:a16="http://schemas.microsoft.com/office/drawing/2014/main" id="{884EFD9A-1845-4AB8-9021-1C473F6C74DF}"/>
                </a:ext>
              </a:extLst>
            </p:cNvPr>
            <p:cNvCxnSpPr/>
            <p:nvPr/>
          </p:nvCxnSpPr>
          <p:spPr>
            <a:xfrm>
              <a:off x="10056440" y="2875175"/>
              <a:ext cx="0" cy="619151"/>
            </a:xfrm>
            <a:prstGeom prst="straightConnector1">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12700" cap="flat" cmpd="sng" algn="ctr">
              <a:solidFill>
                <a:srgbClr val="70AD47">
                  <a:lumMod val="75000"/>
                </a:srgbClr>
              </a:solidFill>
              <a:prstDash val="solid"/>
              <a:miter lim="800000"/>
              <a:headEnd type="triangle"/>
              <a:tailEnd type="triangle"/>
            </a:ln>
            <a:effectLst/>
          </p:spPr>
        </p:cxnSp>
        <p:cxnSp>
          <p:nvCxnSpPr>
            <p:cNvPr id="269" name="Straight Arrow Connector 118">
              <a:extLst>
                <a:ext uri="{FF2B5EF4-FFF2-40B4-BE49-F238E27FC236}">
                  <a16:creationId xmlns:a16="http://schemas.microsoft.com/office/drawing/2014/main" id="{62D96CC8-F277-49F4-8AEE-544F4D207BD4}"/>
                </a:ext>
              </a:extLst>
            </p:cNvPr>
            <p:cNvCxnSpPr/>
            <p:nvPr/>
          </p:nvCxnSpPr>
          <p:spPr>
            <a:xfrm>
              <a:off x="11568608" y="2874999"/>
              <a:ext cx="0" cy="626009"/>
            </a:xfrm>
            <a:prstGeom prst="straightConnector1">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12700" cap="flat" cmpd="sng" algn="ctr">
              <a:solidFill>
                <a:srgbClr val="70AD47">
                  <a:lumMod val="75000"/>
                </a:srgbClr>
              </a:solidFill>
              <a:prstDash val="solid"/>
              <a:miter lim="800000"/>
              <a:headEnd type="triangle"/>
              <a:tailEnd type="triangle"/>
            </a:ln>
            <a:effectLst/>
          </p:spPr>
        </p:cxnSp>
        <p:cxnSp>
          <p:nvCxnSpPr>
            <p:cNvPr id="270" name="Straight Arrow Connector 119">
              <a:extLst>
                <a:ext uri="{FF2B5EF4-FFF2-40B4-BE49-F238E27FC236}">
                  <a16:creationId xmlns:a16="http://schemas.microsoft.com/office/drawing/2014/main" id="{15EB6296-0A94-4B5A-942E-ECBA4517250C}"/>
                </a:ext>
              </a:extLst>
            </p:cNvPr>
            <p:cNvCxnSpPr/>
            <p:nvPr/>
          </p:nvCxnSpPr>
          <p:spPr>
            <a:xfrm>
              <a:off x="10186009" y="2875255"/>
              <a:ext cx="0" cy="623318"/>
            </a:xfrm>
            <a:prstGeom prst="straightConnector1">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12700" cap="flat" cmpd="sng" algn="ctr">
              <a:solidFill>
                <a:srgbClr val="C00000"/>
              </a:solidFill>
              <a:prstDash val="solid"/>
              <a:miter lim="800000"/>
              <a:headEnd type="triangle"/>
              <a:tailEnd type="triangle"/>
            </a:ln>
            <a:effectLst/>
          </p:spPr>
        </p:cxnSp>
        <p:cxnSp>
          <p:nvCxnSpPr>
            <p:cNvPr id="271" name="Straight Arrow Connector 159">
              <a:extLst>
                <a:ext uri="{FF2B5EF4-FFF2-40B4-BE49-F238E27FC236}">
                  <a16:creationId xmlns:a16="http://schemas.microsoft.com/office/drawing/2014/main" id="{58164097-2460-4DB6-8CCB-8DC2A03129B0}"/>
                </a:ext>
              </a:extLst>
            </p:cNvPr>
            <p:cNvCxnSpPr>
              <a:cxnSpLocks/>
            </p:cNvCxnSpPr>
            <p:nvPr/>
          </p:nvCxnSpPr>
          <p:spPr>
            <a:xfrm>
              <a:off x="11542325" y="1844824"/>
              <a:ext cx="0" cy="698883"/>
            </a:xfrm>
            <a:prstGeom prst="straightConnector1">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12700" cap="flat" cmpd="sng" algn="ctr">
              <a:solidFill>
                <a:srgbClr val="70AD47">
                  <a:lumMod val="75000"/>
                </a:srgbClr>
              </a:solidFill>
              <a:prstDash val="solid"/>
              <a:miter lim="800000"/>
              <a:headEnd type="triangle"/>
              <a:tailEnd type="triangle"/>
            </a:ln>
            <a:effectLst/>
          </p:spPr>
        </p:cxnSp>
        <p:cxnSp>
          <p:nvCxnSpPr>
            <p:cNvPr id="274" name="Straight Arrow Connector 115">
              <a:extLst>
                <a:ext uri="{FF2B5EF4-FFF2-40B4-BE49-F238E27FC236}">
                  <a16:creationId xmlns:a16="http://schemas.microsoft.com/office/drawing/2014/main" id="{006F552D-C2D4-4789-B1D0-C086A52BAB05}"/>
                </a:ext>
              </a:extLst>
            </p:cNvPr>
            <p:cNvCxnSpPr/>
            <p:nvPr/>
          </p:nvCxnSpPr>
          <p:spPr>
            <a:xfrm flipH="1">
              <a:off x="11543496" y="1196752"/>
              <a:ext cx="1" cy="233172"/>
            </a:xfrm>
            <a:prstGeom prst="straightConnector1">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12700" cap="flat" cmpd="sng" algn="ctr">
              <a:solidFill>
                <a:srgbClr val="70AD47">
                  <a:lumMod val="75000"/>
                </a:srgbClr>
              </a:solidFill>
              <a:prstDash val="solid"/>
              <a:miter lim="800000"/>
              <a:headEnd type="triangle"/>
              <a:tailEnd type="triangle"/>
            </a:ln>
            <a:effectLst/>
          </p:spPr>
        </p:cxnSp>
        <p:cxnSp>
          <p:nvCxnSpPr>
            <p:cNvPr id="275" name="Straight Arrow Connector 115">
              <a:extLst>
                <a:ext uri="{FF2B5EF4-FFF2-40B4-BE49-F238E27FC236}">
                  <a16:creationId xmlns:a16="http://schemas.microsoft.com/office/drawing/2014/main" id="{1320EEBB-0436-4733-9BE0-36F84AA1C337}"/>
                </a:ext>
              </a:extLst>
            </p:cNvPr>
            <p:cNvCxnSpPr/>
            <p:nvPr/>
          </p:nvCxnSpPr>
          <p:spPr>
            <a:xfrm flipH="1">
              <a:off x="11542325" y="1520161"/>
              <a:ext cx="1" cy="233172"/>
            </a:xfrm>
            <a:prstGeom prst="straightConnector1">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12700" cap="flat" cmpd="sng" algn="ctr">
              <a:solidFill>
                <a:srgbClr val="70AD47">
                  <a:lumMod val="75000"/>
                </a:srgbClr>
              </a:solidFill>
              <a:prstDash val="solid"/>
              <a:miter lim="800000"/>
              <a:headEnd type="triangle"/>
              <a:tailEnd type="triangle"/>
            </a:ln>
            <a:effectLst/>
          </p:spPr>
        </p:cxnSp>
        <p:sp>
          <p:nvSpPr>
            <p:cNvPr id="276" name="Text Box 2">
              <a:extLst>
                <a:ext uri="{FF2B5EF4-FFF2-40B4-BE49-F238E27FC236}">
                  <a16:creationId xmlns:a16="http://schemas.microsoft.com/office/drawing/2014/main" id="{BA8475E4-441E-44BB-B2C7-8E5D6C31606E}"/>
                </a:ext>
              </a:extLst>
            </p:cNvPr>
            <p:cNvSpPr txBox="1">
              <a:spLocks noChangeArrowheads="1"/>
            </p:cNvSpPr>
            <p:nvPr/>
          </p:nvSpPr>
          <p:spPr bwMode="auto">
            <a:xfrm>
              <a:off x="11264901" y="648352"/>
              <a:ext cx="1065254" cy="692262"/>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6000"/>
                </a:lnSpc>
                <a:spcBef>
                  <a:spcPts val="0"/>
                </a:spcBef>
                <a:spcAft>
                  <a:spcPts val="800"/>
                </a:spcAft>
                <a:buClrTx/>
                <a:buSzTx/>
                <a:buFontTx/>
                <a:buNone/>
                <a:tabLst/>
                <a:defRPr/>
              </a:pPr>
              <a:r>
                <a:rPr kumimoji="0" lang="en-US" sz="1000" b="0" i="1" u="none" strike="noStrike" kern="0" cap="none" spc="0" normalizeH="0" baseline="0" noProof="0" dirty="0">
                  <a:ln>
                    <a:noFill/>
                  </a:ln>
                  <a:solidFill>
                    <a:sysClr val="windowText" lastClr="000000"/>
                  </a:solidFill>
                  <a:effectLst/>
                  <a:uLnTx/>
                  <a:uFillTx/>
                  <a:latin typeface="Arial" panose="020B0604020202020204" pitchFamily="34" charset="0"/>
                  <a:ea typeface="Times New Roman" panose="02020603050405020304" pitchFamily="18" charset="0"/>
                </a:rPr>
                <a:t>Extension parameters (volume, SRC)</a:t>
              </a:r>
              <a:endPar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grpSp>
      <p:sp>
        <p:nvSpPr>
          <p:cNvPr id="277" name="Rectangle 166">
            <a:extLst>
              <a:ext uri="{FF2B5EF4-FFF2-40B4-BE49-F238E27FC236}">
                <a16:creationId xmlns:a16="http://schemas.microsoft.com/office/drawing/2014/main" id="{A0DEC0F7-C679-43F2-9428-36FFDF380846}"/>
              </a:ext>
            </a:extLst>
          </p:cNvPr>
          <p:cNvSpPr/>
          <p:nvPr/>
        </p:nvSpPr>
        <p:spPr>
          <a:xfrm>
            <a:off x="1747179" y="5381726"/>
            <a:ext cx="312185" cy="142164"/>
          </a:xfrm>
          <a:prstGeom prst="rect">
            <a:avLst/>
          </a:prstGeom>
          <a:solidFill>
            <a:srgbClr val="70AD47">
              <a:lumMod val="40000"/>
              <a:lumOff val="60000"/>
            </a:srgbClr>
          </a:solidFill>
          <a:ln w="6350" cap="flat" cmpd="sng" algn="ctr">
            <a:solidFill>
              <a:srgbClr val="70AD47"/>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900" b="0" i="0" u="none" strike="noStrike" kern="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endPar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cs typeface="+mn-cs"/>
            </a:endParaRPr>
          </a:p>
        </p:txBody>
      </p:sp>
      <p:sp>
        <p:nvSpPr>
          <p:cNvPr id="278" name="Rectangle 170">
            <a:extLst>
              <a:ext uri="{FF2B5EF4-FFF2-40B4-BE49-F238E27FC236}">
                <a16:creationId xmlns:a16="http://schemas.microsoft.com/office/drawing/2014/main" id="{B25EFA3A-2940-466E-AAC3-50300151CB67}"/>
              </a:ext>
            </a:extLst>
          </p:cNvPr>
          <p:cNvSpPr/>
          <p:nvPr/>
        </p:nvSpPr>
        <p:spPr>
          <a:xfrm>
            <a:off x="2103853" y="5380171"/>
            <a:ext cx="315841" cy="143718"/>
          </a:xfrm>
          <a:prstGeom prst="rect">
            <a:avLst/>
          </a:prstGeom>
          <a:solidFill>
            <a:srgbClr val="FFC000">
              <a:lumMod val="40000"/>
              <a:lumOff val="60000"/>
            </a:srgbClr>
          </a:solidFill>
          <a:ln w="6350" cap="flat" cmpd="sng" algn="ctr">
            <a:solidFill>
              <a:srgbClr val="FFC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900" b="0" i="0" u="none" strike="noStrike" kern="0" cap="none" spc="0" normalizeH="0" baseline="0" noProof="0">
                <a:ln>
                  <a:noFill/>
                </a:ln>
                <a:solidFill>
                  <a:srgbClr val="000000"/>
                </a:solidFill>
                <a:effectLst/>
                <a:uLnTx/>
                <a:uFillTx/>
                <a:latin typeface="Arial" panose="020B0604020202020204" pitchFamily="34" charset="0"/>
                <a:ea typeface="Times New Roman" panose="02020603050405020304" pitchFamily="18" charset="0"/>
                <a:cs typeface="+mn-cs"/>
              </a:rPr>
              <a:t> </a:t>
            </a:r>
            <a:endPar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cs typeface="+mn-cs"/>
            </a:endParaRPr>
          </a:p>
        </p:txBody>
      </p:sp>
      <p:sp>
        <p:nvSpPr>
          <p:cNvPr id="279" name="Rectangle 187">
            <a:extLst>
              <a:ext uri="{FF2B5EF4-FFF2-40B4-BE49-F238E27FC236}">
                <a16:creationId xmlns:a16="http://schemas.microsoft.com/office/drawing/2014/main" id="{1D628F34-CF15-44E7-B82C-D99027F75AFB}"/>
              </a:ext>
            </a:extLst>
          </p:cNvPr>
          <p:cNvSpPr/>
          <p:nvPr/>
        </p:nvSpPr>
        <p:spPr>
          <a:xfrm>
            <a:off x="1738118" y="5176670"/>
            <a:ext cx="312186" cy="143719"/>
          </a:xfrm>
          <a:prstGeom prst="rect">
            <a:avLst/>
          </a:prstGeom>
          <a:solidFill>
            <a:srgbClr val="70AD47"/>
          </a:solidFill>
          <a:ln w="12700" cap="flat" cmpd="sng" algn="ctr">
            <a:solidFill>
              <a:srgbClr val="70AD47">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2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mn-cs"/>
              </a:rPr>
              <a:t> </a:t>
            </a:r>
          </a:p>
        </p:txBody>
      </p:sp>
      <p:sp>
        <p:nvSpPr>
          <p:cNvPr id="280" name="Rectangle 188">
            <a:extLst>
              <a:ext uri="{FF2B5EF4-FFF2-40B4-BE49-F238E27FC236}">
                <a16:creationId xmlns:a16="http://schemas.microsoft.com/office/drawing/2014/main" id="{C8A9DC62-DC23-4AD7-8125-2488BF8F23BA}"/>
              </a:ext>
            </a:extLst>
          </p:cNvPr>
          <p:cNvSpPr/>
          <p:nvPr/>
        </p:nvSpPr>
        <p:spPr>
          <a:xfrm>
            <a:off x="2111407" y="5003159"/>
            <a:ext cx="312185" cy="143719"/>
          </a:xfrm>
          <a:prstGeom prst="rect">
            <a:avLst/>
          </a:prstGeom>
          <a:solidFill>
            <a:srgbClr val="FFC000"/>
          </a:solidFill>
          <a:ln w="12700" cap="flat" cmpd="sng" algn="ctr">
            <a:solidFill>
              <a:srgbClr val="FFC00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200" b="0" i="0" u="none" strike="noStrike" kern="0" cap="none" spc="0" normalizeH="0" baseline="0" noProof="0">
                <a:ln>
                  <a:noFill/>
                </a:ln>
                <a:solidFill>
                  <a:sysClr val="window" lastClr="FFFFFF"/>
                </a:solidFill>
                <a:effectLst/>
                <a:uLnTx/>
                <a:uFillTx/>
                <a:latin typeface="Times New Roman" panose="02020603050405020304" pitchFamily="18" charset="0"/>
                <a:ea typeface="Times New Roman" panose="02020603050405020304" pitchFamily="18" charset="0"/>
                <a:cs typeface="+mn-cs"/>
              </a:rPr>
              <a:t> </a:t>
            </a:r>
          </a:p>
        </p:txBody>
      </p:sp>
      <p:sp>
        <p:nvSpPr>
          <p:cNvPr id="281" name="Rectangle 189">
            <a:extLst>
              <a:ext uri="{FF2B5EF4-FFF2-40B4-BE49-F238E27FC236}">
                <a16:creationId xmlns:a16="http://schemas.microsoft.com/office/drawing/2014/main" id="{E342076C-5387-412C-8624-AAFA1FD03B18}"/>
              </a:ext>
            </a:extLst>
          </p:cNvPr>
          <p:cNvSpPr/>
          <p:nvPr/>
        </p:nvSpPr>
        <p:spPr>
          <a:xfrm>
            <a:off x="2111406" y="5177524"/>
            <a:ext cx="312186" cy="143719"/>
          </a:xfrm>
          <a:prstGeom prst="rect">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200" b="0" i="0" u="none" strike="noStrike" kern="0" cap="none" spc="0" normalizeH="0" baseline="0" noProof="0">
                <a:ln>
                  <a:noFill/>
                </a:ln>
                <a:solidFill>
                  <a:sysClr val="window" lastClr="FFFFFF"/>
                </a:solidFill>
                <a:effectLst/>
                <a:uLnTx/>
                <a:uFillTx/>
                <a:latin typeface="Times New Roman" panose="02020603050405020304" pitchFamily="18" charset="0"/>
                <a:ea typeface="Times New Roman" panose="02020603050405020304" pitchFamily="18" charset="0"/>
                <a:cs typeface="+mn-cs"/>
              </a:rPr>
              <a:t> </a:t>
            </a:r>
          </a:p>
        </p:txBody>
      </p:sp>
      <p:cxnSp>
        <p:nvCxnSpPr>
          <p:cNvPr id="92" name="Straight Arrow Connector 121">
            <a:extLst>
              <a:ext uri="{FF2B5EF4-FFF2-40B4-BE49-F238E27FC236}">
                <a16:creationId xmlns:a16="http://schemas.microsoft.com/office/drawing/2014/main" id="{73BB8A2E-A876-455A-A408-86E6E90EFB88}"/>
              </a:ext>
            </a:extLst>
          </p:cNvPr>
          <p:cNvCxnSpPr>
            <a:cxnSpLocks/>
          </p:cNvCxnSpPr>
          <p:nvPr/>
        </p:nvCxnSpPr>
        <p:spPr>
          <a:xfrm flipH="1">
            <a:off x="9499513" y="5661248"/>
            <a:ext cx="484919" cy="0"/>
          </a:xfrm>
          <a:prstGeom prst="straightConnector1">
            <a:avLst/>
          </a:prstGeom>
          <a:solidFill>
            <a:srgbClr val="70AD47"/>
          </a:solidFill>
          <a:ln w="12700" cap="flat" cmpd="sng" algn="ctr">
            <a:solidFill>
              <a:srgbClr val="FFFF00"/>
            </a:solidFill>
            <a:prstDash val="solid"/>
            <a:miter lim="800000"/>
            <a:headEnd type="triangle" w="med" len="med"/>
            <a:tailEnd type="triangle" w="med" len="med"/>
          </a:ln>
          <a:effectLst/>
        </p:spPr>
      </p:cxnSp>
    </p:spTree>
    <p:extLst>
      <p:ext uri="{BB962C8B-B14F-4D97-AF65-F5344CB8AC3E}">
        <p14:creationId xmlns:p14="http://schemas.microsoft.com/office/powerpoint/2010/main" val="256533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Rectangle 39">
            <a:extLst>
              <a:ext uri="{FF2B5EF4-FFF2-40B4-BE49-F238E27FC236}">
                <a16:creationId xmlns:a16="http://schemas.microsoft.com/office/drawing/2014/main" id="{6ACD6DF4-93BB-4749-9D5B-79FC484BA2AA}"/>
              </a:ext>
            </a:extLst>
          </p:cNvPr>
          <p:cNvSpPr/>
          <p:nvPr/>
        </p:nvSpPr>
        <p:spPr>
          <a:xfrm>
            <a:off x="8454016" y="3448191"/>
            <a:ext cx="3465518" cy="222749"/>
          </a:xfrm>
          <a:prstGeom prst="rect">
            <a:avLst/>
          </a:prstGeom>
          <a:solidFill>
            <a:srgbClr val="92D050"/>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err="1"/>
              <a:t>ASoC</a:t>
            </a:r>
            <a:r>
              <a:rPr lang="en-US" sz="1600" dirty="0"/>
              <a:t> Layer</a:t>
            </a:r>
          </a:p>
        </p:txBody>
      </p:sp>
      <p:sp>
        <p:nvSpPr>
          <p:cNvPr id="3" name="スライド番号プレースホルダー 2">
            <a:extLst>
              <a:ext uri="{FF2B5EF4-FFF2-40B4-BE49-F238E27FC236}">
                <a16:creationId xmlns:a16="http://schemas.microsoft.com/office/drawing/2014/main" id="{78363181-475C-471B-91CF-3DE21F1EA5B9}"/>
              </a:ext>
            </a:extLst>
          </p:cNvPr>
          <p:cNvSpPr>
            <a:spLocks noGrp="1"/>
          </p:cNvSpPr>
          <p:nvPr>
            <p:ph type="sldNum" sz="quarter" idx="10"/>
          </p:nvPr>
        </p:nvSpPr>
        <p:spPr/>
        <p:txBody>
          <a:bodyPr/>
          <a:lstStyle/>
          <a:p>
            <a:pPr algn="l"/>
            <a:r>
              <a:rPr lang="de-DE"/>
              <a:t>Page </a:t>
            </a:r>
            <a:fld id="{3FD030EF-7044-4946-962A-5D7D09BD1B34}" type="slidenum">
              <a:rPr lang="de-DE" smtClean="0"/>
              <a:pPr algn="l"/>
              <a:t>14</a:t>
            </a:fld>
            <a:endParaRPr lang="de-DE" dirty="0"/>
          </a:p>
        </p:txBody>
      </p:sp>
      <p:sp>
        <p:nvSpPr>
          <p:cNvPr id="7" name="タイトル 3">
            <a:extLst>
              <a:ext uri="{FF2B5EF4-FFF2-40B4-BE49-F238E27FC236}">
                <a16:creationId xmlns:a16="http://schemas.microsoft.com/office/drawing/2014/main" id="{6458FB25-4A66-42A6-9B45-660310B28F35}"/>
              </a:ext>
            </a:extLst>
          </p:cNvPr>
          <p:cNvSpPr>
            <a:spLocks noGrp="1"/>
          </p:cNvSpPr>
          <p:nvPr>
            <p:ph type="title"/>
          </p:nvPr>
        </p:nvSpPr>
        <p:spPr>
          <a:xfrm>
            <a:off x="1080000" y="492801"/>
            <a:ext cx="9000000" cy="886397"/>
          </a:xfrm>
        </p:spPr>
        <p:txBody>
          <a:bodyPr/>
          <a:lstStyle/>
          <a:p>
            <a:r>
              <a:rPr lang="en-US" altLang="ja-JP" dirty="0"/>
              <a:t>[C] </a:t>
            </a:r>
            <a:r>
              <a:rPr lang="en-US" altLang="ja-JP" dirty="0" err="1"/>
              <a:t>ASoC</a:t>
            </a:r>
            <a:r>
              <a:rPr lang="en-US" altLang="ja-JP" dirty="0"/>
              <a:t> Base Block Diagram</a:t>
            </a:r>
            <a:br>
              <a:rPr lang="en-US" altLang="ja-JP" dirty="0"/>
            </a:br>
            <a:endParaRPr lang="ja-JP" altLang="en-US" dirty="0"/>
          </a:p>
        </p:txBody>
      </p:sp>
      <p:sp>
        <p:nvSpPr>
          <p:cNvPr id="176" name="Rectangle 2">
            <a:extLst>
              <a:ext uri="{FF2B5EF4-FFF2-40B4-BE49-F238E27FC236}">
                <a16:creationId xmlns:a16="http://schemas.microsoft.com/office/drawing/2014/main" id="{F677B03F-C7C9-42CA-9EAF-194E2256EF46}"/>
              </a:ext>
            </a:extLst>
          </p:cNvPr>
          <p:cNvSpPr/>
          <p:nvPr/>
        </p:nvSpPr>
        <p:spPr>
          <a:xfrm>
            <a:off x="839133" y="1599368"/>
            <a:ext cx="4681614" cy="2554545"/>
          </a:xfrm>
          <a:prstGeom prst="rect">
            <a:avLst/>
          </a:prstGeom>
        </p:spPr>
        <p:txBody>
          <a:bodyPr wrap="square">
            <a:spAutoFit/>
          </a:bodyPr>
          <a:lstStyle/>
          <a:p>
            <a:pPr marL="171450" indent="-171450">
              <a:buFont typeface="Wingdings" panose="05000000000000000000" pitchFamily="2" charset="2"/>
              <a:buChar char="v"/>
            </a:pPr>
            <a:r>
              <a:rPr lang="en-US" altLang="ja-JP" sz="1600" dirty="0" err="1"/>
              <a:t>ASoC</a:t>
            </a:r>
            <a:r>
              <a:rPr lang="en-US" altLang="ja-JP" sz="1600" dirty="0"/>
              <a:t> consists of the following block diagram.</a:t>
            </a:r>
            <a:br>
              <a:rPr lang="en-US" altLang="ja-JP" sz="1600" dirty="0"/>
            </a:br>
            <a:r>
              <a:rPr lang="en-US" altLang="ja-JP" sz="1600" dirty="0"/>
              <a:t>Through the </a:t>
            </a:r>
            <a:r>
              <a:rPr lang="en-US" altLang="ja-JP" sz="1600" dirty="0" err="1"/>
              <a:t>ASoC</a:t>
            </a:r>
            <a:r>
              <a:rPr lang="en-US" altLang="ja-JP" sz="1600" dirty="0"/>
              <a:t> layer, the ALSA driver is connected with three drivers. It consists of three drivers: Codec Driver, Machine Driver and Platform Driver. We think that Codec Driver and Machine Driver can be reused. For the Platform Driver, it is necessary to modify it for each hardware. Therefore, we need to prepare a suitable ADSP Driver for Linux on the Platform Driver.</a:t>
            </a:r>
          </a:p>
        </p:txBody>
      </p:sp>
      <p:sp>
        <p:nvSpPr>
          <p:cNvPr id="83" name="Rectangle 7">
            <a:extLst>
              <a:ext uri="{FF2B5EF4-FFF2-40B4-BE49-F238E27FC236}">
                <a16:creationId xmlns:a16="http://schemas.microsoft.com/office/drawing/2014/main" id="{334DD0F7-FFB7-4A7E-AFAF-062140B684CD}"/>
              </a:ext>
            </a:extLst>
          </p:cNvPr>
          <p:cNvSpPr/>
          <p:nvPr/>
        </p:nvSpPr>
        <p:spPr bwMode="auto">
          <a:xfrm>
            <a:off x="9614272" y="1380524"/>
            <a:ext cx="2293290" cy="222819"/>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nchorCtr="0"/>
          <a:lstStyle/>
          <a:p>
            <a:pPr algn="ctr" defTabSz="457200" fontAlgn="auto">
              <a:spcBef>
                <a:spcPts val="0"/>
              </a:spcBef>
              <a:spcAft>
                <a:spcPts val="0"/>
              </a:spcAft>
              <a:defRPr/>
            </a:pPr>
            <a:r>
              <a:rPr kumimoji="0" lang="en-US" sz="1400" kern="0" dirty="0">
                <a:solidFill>
                  <a:prstClr val="black"/>
                </a:solidFill>
                <a:latin typeface="Arial" charset="0"/>
              </a:rPr>
              <a:t>Streaming Framework</a:t>
            </a:r>
          </a:p>
        </p:txBody>
      </p:sp>
      <p:sp>
        <p:nvSpPr>
          <p:cNvPr id="84" name="Rectangle 6">
            <a:extLst>
              <a:ext uri="{FF2B5EF4-FFF2-40B4-BE49-F238E27FC236}">
                <a16:creationId xmlns:a16="http://schemas.microsoft.com/office/drawing/2014/main" id="{6315F69C-0DB5-4AAB-B398-4DDB630FE468}"/>
              </a:ext>
            </a:extLst>
          </p:cNvPr>
          <p:cNvSpPr/>
          <p:nvPr/>
        </p:nvSpPr>
        <p:spPr bwMode="auto">
          <a:xfrm>
            <a:off x="9602301" y="1079177"/>
            <a:ext cx="2305261" cy="156007"/>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ctr"/>
          <a:lstStyle/>
          <a:p>
            <a:pPr algn="ctr" defTabSz="457200" fontAlgn="auto">
              <a:spcBef>
                <a:spcPts val="0"/>
              </a:spcBef>
              <a:spcAft>
                <a:spcPts val="0"/>
              </a:spcAft>
              <a:defRPr/>
            </a:pPr>
            <a:r>
              <a:rPr lang="en-US" sz="1400" kern="0" dirty="0">
                <a:solidFill>
                  <a:prstClr val="black"/>
                </a:solidFill>
                <a:latin typeface="Arial" charset="0"/>
              </a:rPr>
              <a:t>Applications</a:t>
            </a:r>
            <a:endParaRPr kumimoji="0" lang="en-US" sz="1400" kern="0" dirty="0">
              <a:solidFill>
                <a:prstClr val="black"/>
              </a:solidFill>
              <a:latin typeface="Arial" charset="0"/>
            </a:endParaRPr>
          </a:p>
        </p:txBody>
      </p:sp>
      <p:sp>
        <p:nvSpPr>
          <p:cNvPr id="85" name="Rectangle 13">
            <a:extLst>
              <a:ext uri="{FF2B5EF4-FFF2-40B4-BE49-F238E27FC236}">
                <a16:creationId xmlns:a16="http://schemas.microsoft.com/office/drawing/2014/main" id="{85D6AF5B-1FBC-4039-8917-F68B255F199A}"/>
              </a:ext>
            </a:extLst>
          </p:cNvPr>
          <p:cNvSpPr/>
          <p:nvPr/>
        </p:nvSpPr>
        <p:spPr bwMode="auto">
          <a:xfrm>
            <a:off x="7810880" y="5308240"/>
            <a:ext cx="1762581" cy="909295"/>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t"/>
          <a:lstStyle/>
          <a:p>
            <a:pPr defTabSz="457200" fontAlgn="auto">
              <a:spcBef>
                <a:spcPts val="0"/>
              </a:spcBef>
              <a:spcAft>
                <a:spcPts val="0"/>
              </a:spcAft>
              <a:defRPr/>
            </a:pPr>
            <a:endParaRPr kumimoji="0" lang="en-US" kern="0" dirty="0">
              <a:solidFill>
                <a:prstClr val="black"/>
              </a:solidFill>
              <a:latin typeface="Arial" charset="0"/>
            </a:endParaRPr>
          </a:p>
        </p:txBody>
      </p:sp>
      <p:sp>
        <p:nvSpPr>
          <p:cNvPr id="86" name="Rectangle 7">
            <a:extLst>
              <a:ext uri="{FF2B5EF4-FFF2-40B4-BE49-F238E27FC236}">
                <a16:creationId xmlns:a16="http://schemas.microsoft.com/office/drawing/2014/main" id="{8EB7C4D9-FE76-42B8-B68E-0D4ECD17849C}"/>
              </a:ext>
            </a:extLst>
          </p:cNvPr>
          <p:cNvSpPr/>
          <p:nvPr/>
        </p:nvSpPr>
        <p:spPr bwMode="auto">
          <a:xfrm>
            <a:off x="9602301" y="2289527"/>
            <a:ext cx="2305261" cy="70558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t" anchorCtr="0"/>
          <a:lstStyle/>
          <a:p>
            <a:pPr algn="ctr" defTabSz="457200" fontAlgn="auto">
              <a:spcBef>
                <a:spcPts val="0"/>
              </a:spcBef>
              <a:spcAft>
                <a:spcPts val="0"/>
              </a:spcAft>
              <a:defRPr/>
            </a:pPr>
            <a:r>
              <a:rPr kumimoji="0" lang="en-US" sz="1400" kern="0" dirty="0">
                <a:solidFill>
                  <a:prstClr val="black"/>
                </a:solidFill>
                <a:latin typeface="Arial" charset="0"/>
              </a:rPr>
              <a:t>ALSA Driver</a:t>
            </a:r>
          </a:p>
        </p:txBody>
      </p:sp>
      <p:sp>
        <p:nvSpPr>
          <p:cNvPr id="87" name="Rectangle 7">
            <a:extLst>
              <a:ext uri="{FF2B5EF4-FFF2-40B4-BE49-F238E27FC236}">
                <a16:creationId xmlns:a16="http://schemas.microsoft.com/office/drawing/2014/main" id="{1D2547A1-493B-4C92-8769-3AAD907B7402}"/>
              </a:ext>
            </a:extLst>
          </p:cNvPr>
          <p:cNvSpPr/>
          <p:nvPr/>
        </p:nvSpPr>
        <p:spPr bwMode="auto">
          <a:xfrm>
            <a:off x="9614272" y="1700808"/>
            <a:ext cx="2305261" cy="18098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nchorCtr="0"/>
          <a:lstStyle/>
          <a:p>
            <a:pPr algn="ctr" defTabSz="457200" fontAlgn="auto">
              <a:spcBef>
                <a:spcPts val="0"/>
              </a:spcBef>
              <a:spcAft>
                <a:spcPts val="0"/>
              </a:spcAft>
              <a:defRPr/>
            </a:pPr>
            <a:r>
              <a:rPr kumimoji="0" lang="en-US" sz="1400" kern="0" dirty="0">
                <a:solidFill>
                  <a:prstClr val="black"/>
                </a:solidFill>
                <a:latin typeface="Arial" charset="0"/>
              </a:rPr>
              <a:t>ALSA User Lib</a:t>
            </a:r>
          </a:p>
        </p:txBody>
      </p:sp>
      <p:sp>
        <p:nvSpPr>
          <p:cNvPr id="88" name="Rectangle 87">
            <a:extLst>
              <a:ext uri="{FF2B5EF4-FFF2-40B4-BE49-F238E27FC236}">
                <a16:creationId xmlns:a16="http://schemas.microsoft.com/office/drawing/2014/main" id="{08E62765-ED72-4731-9845-8F20B47BF6E4}"/>
              </a:ext>
            </a:extLst>
          </p:cNvPr>
          <p:cNvSpPr/>
          <p:nvPr/>
        </p:nvSpPr>
        <p:spPr>
          <a:xfrm>
            <a:off x="6027614" y="980728"/>
            <a:ext cx="6043268" cy="5308486"/>
          </a:xfrm>
          <a:prstGeom prst="rect">
            <a:avLst/>
          </a:prstGeom>
          <a:ln>
            <a:solidFill>
              <a:sysClr val="windowText" lastClr="000000"/>
            </a:solidFill>
          </a:ln>
        </p:spPr>
      </p:sp>
      <p:cxnSp>
        <p:nvCxnSpPr>
          <p:cNvPr id="89" name="Straight Connector 97">
            <a:extLst>
              <a:ext uri="{FF2B5EF4-FFF2-40B4-BE49-F238E27FC236}">
                <a16:creationId xmlns:a16="http://schemas.microsoft.com/office/drawing/2014/main" id="{B130AFBE-684C-4EE6-91AA-9A830F05653E}"/>
              </a:ext>
            </a:extLst>
          </p:cNvPr>
          <p:cNvCxnSpPr/>
          <p:nvPr/>
        </p:nvCxnSpPr>
        <p:spPr>
          <a:xfrm>
            <a:off x="6222694" y="1988840"/>
            <a:ext cx="5502753" cy="0"/>
          </a:xfrm>
          <a:prstGeom prst="line">
            <a:avLst/>
          </a:prstGeom>
          <a:noFill/>
          <a:ln w="19050" cap="flat" cmpd="sng" algn="ctr">
            <a:solidFill>
              <a:sysClr val="windowText" lastClr="000000"/>
            </a:solidFill>
            <a:prstDash val="solid"/>
            <a:miter lim="800000"/>
          </a:ln>
          <a:effectLst/>
        </p:spPr>
      </p:cxnSp>
      <p:sp>
        <p:nvSpPr>
          <p:cNvPr id="90" name="Text Box 2">
            <a:extLst>
              <a:ext uri="{FF2B5EF4-FFF2-40B4-BE49-F238E27FC236}">
                <a16:creationId xmlns:a16="http://schemas.microsoft.com/office/drawing/2014/main" id="{51190720-DA8B-43D3-8191-F84610144358}"/>
              </a:ext>
            </a:extLst>
          </p:cNvPr>
          <p:cNvSpPr txBox="1">
            <a:spLocks noChangeArrowheads="1"/>
          </p:cNvSpPr>
          <p:nvPr/>
        </p:nvSpPr>
        <p:spPr bwMode="auto">
          <a:xfrm>
            <a:off x="6172976" y="1812314"/>
            <a:ext cx="777151" cy="217477"/>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6000"/>
              </a:lnSpc>
              <a:spcBef>
                <a:spcPts val="0"/>
              </a:spcBef>
              <a:spcAft>
                <a:spcPts val="800"/>
              </a:spcAft>
              <a:buClrTx/>
              <a:buSzTx/>
              <a:buFontTx/>
              <a:buNone/>
              <a:tabLst/>
              <a:defRPr/>
            </a:pPr>
            <a:r>
              <a:rPr kumimoji="0" lang="en-US" sz="1000" b="0" i="1" u="none" strike="noStrike" kern="1200" cap="none" spc="0" normalizeH="0" baseline="0" noProof="0">
                <a:ln>
                  <a:noFill/>
                </a:ln>
                <a:solidFill>
                  <a:srgbClr val="000000"/>
                </a:solidFill>
                <a:effectLst/>
                <a:uLnTx/>
                <a:uFillTx/>
                <a:latin typeface="Arial" panose="020B0604020202020204" pitchFamily="34" charset="0"/>
                <a:ea typeface="Calibri" panose="020F0502020204030204" pitchFamily="34" charset="0"/>
              </a:rPr>
              <a:t>User side</a:t>
            </a:r>
            <a:endPar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91" name="Text Box 2">
            <a:extLst>
              <a:ext uri="{FF2B5EF4-FFF2-40B4-BE49-F238E27FC236}">
                <a16:creationId xmlns:a16="http://schemas.microsoft.com/office/drawing/2014/main" id="{F29C1F39-82F7-4567-9CB4-3BD230A08205}"/>
              </a:ext>
            </a:extLst>
          </p:cNvPr>
          <p:cNvSpPr txBox="1">
            <a:spLocks noChangeArrowheads="1"/>
          </p:cNvSpPr>
          <p:nvPr/>
        </p:nvSpPr>
        <p:spPr bwMode="auto">
          <a:xfrm>
            <a:off x="6172976" y="1975773"/>
            <a:ext cx="924885" cy="229091"/>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6000"/>
              </a:lnSpc>
              <a:spcBef>
                <a:spcPts val="0"/>
              </a:spcBef>
              <a:spcAft>
                <a:spcPts val="800"/>
              </a:spcAft>
              <a:buClrTx/>
              <a:buSzTx/>
              <a:buFontTx/>
              <a:buNone/>
              <a:tabLst/>
              <a:defRPr/>
            </a:pPr>
            <a:r>
              <a:rPr kumimoji="0" lang="en-US" sz="1000" b="0" i="1"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rPr>
              <a:t>Kernel side</a:t>
            </a:r>
            <a:endPar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cxnSp>
        <p:nvCxnSpPr>
          <p:cNvPr id="93" name="Straight Connector 100">
            <a:extLst>
              <a:ext uri="{FF2B5EF4-FFF2-40B4-BE49-F238E27FC236}">
                <a16:creationId xmlns:a16="http://schemas.microsoft.com/office/drawing/2014/main" id="{1C0782BD-B57C-4DE4-A46D-CB8F42B55C9E}"/>
              </a:ext>
            </a:extLst>
          </p:cNvPr>
          <p:cNvCxnSpPr/>
          <p:nvPr/>
        </p:nvCxnSpPr>
        <p:spPr>
          <a:xfrm>
            <a:off x="6183738" y="5207437"/>
            <a:ext cx="5502753" cy="0"/>
          </a:xfrm>
          <a:prstGeom prst="line">
            <a:avLst/>
          </a:prstGeom>
          <a:noFill/>
          <a:ln w="19050" cap="flat" cmpd="sng" algn="ctr">
            <a:solidFill>
              <a:sysClr val="windowText" lastClr="000000"/>
            </a:solidFill>
            <a:prstDash val="solid"/>
            <a:miter lim="800000"/>
          </a:ln>
          <a:effectLst/>
        </p:spPr>
      </p:cxnSp>
      <p:sp>
        <p:nvSpPr>
          <p:cNvPr id="94" name="Text Box 2">
            <a:extLst>
              <a:ext uri="{FF2B5EF4-FFF2-40B4-BE49-F238E27FC236}">
                <a16:creationId xmlns:a16="http://schemas.microsoft.com/office/drawing/2014/main" id="{3749757B-3689-4462-9EC0-81B9CE53863C}"/>
              </a:ext>
            </a:extLst>
          </p:cNvPr>
          <p:cNvSpPr txBox="1">
            <a:spLocks noChangeArrowheads="1"/>
          </p:cNvSpPr>
          <p:nvPr/>
        </p:nvSpPr>
        <p:spPr bwMode="auto">
          <a:xfrm>
            <a:off x="10637461" y="5196652"/>
            <a:ext cx="1049030" cy="217477"/>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6000"/>
              </a:lnSpc>
              <a:spcBef>
                <a:spcPts val="0"/>
              </a:spcBef>
              <a:spcAft>
                <a:spcPts val="800"/>
              </a:spcAft>
              <a:buClrTx/>
              <a:buSzTx/>
              <a:buFontTx/>
              <a:buNone/>
              <a:tabLst/>
              <a:defRPr/>
            </a:pPr>
            <a:r>
              <a:rPr kumimoji="0" lang="en-US" sz="1000" b="0" i="1" u="none" strike="noStrike" kern="1200" cap="none" spc="0" normalizeH="0" baseline="0" noProof="0">
                <a:ln>
                  <a:noFill/>
                </a:ln>
                <a:solidFill>
                  <a:srgbClr val="000000"/>
                </a:solidFill>
                <a:effectLst/>
                <a:uLnTx/>
                <a:uFillTx/>
                <a:latin typeface="Arial" panose="020B0604020202020204" pitchFamily="34" charset="0"/>
                <a:ea typeface="Calibri" panose="020F0502020204030204" pitchFamily="34" charset="0"/>
              </a:rPr>
              <a:t>Hardware</a:t>
            </a:r>
            <a:r>
              <a:rPr kumimoji="0" lang="en-US" sz="1000" b="0" i="0" u="none" strike="noStrike" kern="1200" cap="none" spc="0" normalizeH="0" baseline="0" noProof="0">
                <a:ln>
                  <a:noFill/>
                </a:ln>
                <a:solidFill>
                  <a:srgbClr val="000000"/>
                </a:solidFill>
                <a:effectLst/>
                <a:uLnTx/>
                <a:uFillTx/>
                <a:latin typeface="Arial" panose="020B0604020202020204" pitchFamily="34" charset="0"/>
                <a:ea typeface="Calibri" panose="020F0502020204030204" pitchFamily="34" charset="0"/>
              </a:rPr>
              <a:t> side</a:t>
            </a:r>
            <a:endPar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cxnSp>
        <p:nvCxnSpPr>
          <p:cNvPr id="99" name="Straight Arrow Connector 104">
            <a:extLst>
              <a:ext uri="{FF2B5EF4-FFF2-40B4-BE49-F238E27FC236}">
                <a16:creationId xmlns:a16="http://schemas.microsoft.com/office/drawing/2014/main" id="{226E1642-73BB-4343-8929-2B4E48C3D813}"/>
              </a:ext>
            </a:extLst>
          </p:cNvPr>
          <p:cNvCxnSpPr/>
          <p:nvPr/>
        </p:nvCxnSpPr>
        <p:spPr>
          <a:xfrm>
            <a:off x="10177867" y="1196913"/>
            <a:ext cx="0" cy="233011"/>
          </a:xfrm>
          <a:prstGeom prst="straightConnector1">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12700" cap="flat" cmpd="sng" algn="ctr">
            <a:solidFill>
              <a:srgbClr val="C00000"/>
            </a:solidFill>
            <a:prstDash val="solid"/>
            <a:miter lim="800000"/>
            <a:headEnd type="triangle"/>
            <a:tailEnd type="triangle"/>
          </a:ln>
          <a:effectLst/>
        </p:spPr>
      </p:cxnSp>
      <p:cxnSp>
        <p:nvCxnSpPr>
          <p:cNvPr id="101" name="Straight Arrow Connector 110">
            <a:extLst>
              <a:ext uri="{FF2B5EF4-FFF2-40B4-BE49-F238E27FC236}">
                <a16:creationId xmlns:a16="http://schemas.microsoft.com/office/drawing/2014/main" id="{CA08232C-631E-4204-867F-6751FD174440}"/>
              </a:ext>
            </a:extLst>
          </p:cNvPr>
          <p:cNvCxnSpPr>
            <a:cxnSpLocks/>
          </p:cNvCxnSpPr>
          <p:nvPr/>
        </p:nvCxnSpPr>
        <p:spPr>
          <a:xfrm>
            <a:off x="10181620" y="1848571"/>
            <a:ext cx="0" cy="695136"/>
          </a:xfrm>
          <a:prstGeom prst="straightConnector1">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12700" cap="flat" cmpd="sng" algn="ctr">
            <a:solidFill>
              <a:srgbClr val="C00000"/>
            </a:solidFill>
            <a:prstDash val="solid"/>
            <a:miter lim="800000"/>
            <a:headEnd type="triangle"/>
            <a:tailEnd type="triangle"/>
          </a:ln>
          <a:effectLst/>
        </p:spPr>
      </p:cxnSp>
      <p:cxnSp>
        <p:nvCxnSpPr>
          <p:cNvPr id="103" name="Straight Arrow Connector 115">
            <a:extLst>
              <a:ext uri="{FF2B5EF4-FFF2-40B4-BE49-F238E27FC236}">
                <a16:creationId xmlns:a16="http://schemas.microsoft.com/office/drawing/2014/main" id="{5B7431E1-63B2-4B07-AA1B-72D5903D48D5}"/>
              </a:ext>
            </a:extLst>
          </p:cNvPr>
          <p:cNvCxnSpPr/>
          <p:nvPr/>
        </p:nvCxnSpPr>
        <p:spPr>
          <a:xfrm flipH="1">
            <a:off x="10029755" y="1196752"/>
            <a:ext cx="1" cy="233172"/>
          </a:xfrm>
          <a:prstGeom prst="straightConnector1">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12700" cap="flat" cmpd="sng" algn="ctr">
            <a:solidFill>
              <a:srgbClr val="70AD47">
                <a:lumMod val="75000"/>
              </a:srgbClr>
            </a:solidFill>
            <a:prstDash val="solid"/>
            <a:miter lim="800000"/>
            <a:headEnd type="triangle"/>
            <a:tailEnd type="triangle"/>
          </a:ln>
          <a:effectLst/>
        </p:spPr>
      </p:cxnSp>
      <p:cxnSp>
        <p:nvCxnSpPr>
          <p:cNvPr id="104" name="Straight Arrow Connector 117">
            <a:extLst>
              <a:ext uri="{FF2B5EF4-FFF2-40B4-BE49-F238E27FC236}">
                <a16:creationId xmlns:a16="http://schemas.microsoft.com/office/drawing/2014/main" id="{BE8C93B2-C00F-42E2-AA0D-4C195C4D1DED}"/>
              </a:ext>
            </a:extLst>
          </p:cNvPr>
          <p:cNvCxnSpPr>
            <a:cxnSpLocks/>
          </p:cNvCxnSpPr>
          <p:nvPr/>
        </p:nvCxnSpPr>
        <p:spPr>
          <a:xfrm>
            <a:off x="10034791" y="1844824"/>
            <a:ext cx="0" cy="698883"/>
          </a:xfrm>
          <a:prstGeom prst="straightConnector1">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12700" cap="flat" cmpd="sng" algn="ctr">
            <a:solidFill>
              <a:srgbClr val="70AD47">
                <a:lumMod val="75000"/>
              </a:srgbClr>
            </a:solidFill>
            <a:prstDash val="solid"/>
            <a:miter lim="800000"/>
            <a:headEnd type="triangle"/>
            <a:tailEnd type="triangle"/>
          </a:ln>
          <a:effectLst/>
        </p:spPr>
      </p:cxnSp>
      <p:cxnSp>
        <p:nvCxnSpPr>
          <p:cNvPr id="105" name="Straight Arrow Connector 125">
            <a:extLst>
              <a:ext uri="{FF2B5EF4-FFF2-40B4-BE49-F238E27FC236}">
                <a16:creationId xmlns:a16="http://schemas.microsoft.com/office/drawing/2014/main" id="{CECC8118-84CB-4C8B-AD1C-74EBF7F9DD44}"/>
              </a:ext>
            </a:extLst>
          </p:cNvPr>
          <p:cNvCxnSpPr>
            <a:cxnSpLocks/>
          </p:cNvCxnSpPr>
          <p:nvPr/>
        </p:nvCxnSpPr>
        <p:spPr>
          <a:xfrm flipH="1">
            <a:off x="7382626" y="5590581"/>
            <a:ext cx="442257" cy="1"/>
          </a:xfrm>
          <a:prstGeom prst="straightConnector1">
            <a:avLst/>
          </a:prstGeom>
          <a:solidFill>
            <a:srgbClr val="70AD47"/>
          </a:solidFill>
          <a:ln w="12700" cap="flat" cmpd="sng" algn="ctr">
            <a:solidFill>
              <a:srgbClr val="FFFF00"/>
            </a:solidFill>
            <a:prstDash val="solid"/>
            <a:miter lim="800000"/>
            <a:headEnd type="triangle" w="med" len="med"/>
            <a:tailEnd type="triangle" w="med" len="med"/>
          </a:ln>
          <a:effectLst/>
        </p:spPr>
      </p:cxnSp>
      <p:sp>
        <p:nvSpPr>
          <p:cNvPr id="106" name="Text Box 2">
            <a:extLst>
              <a:ext uri="{FF2B5EF4-FFF2-40B4-BE49-F238E27FC236}">
                <a16:creationId xmlns:a16="http://schemas.microsoft.com/office/drawing/2014/main" id="{70C05BB7-5B08-4D70-8BB3-33C32009F2BB}"/>
              </a:ext>
            </a:extLst>
          </p:cNvPr>
          <p:cNvSpPr txBox="1">
            <a:spLocks noChangeArrowheads="1"/>
          </p:cNvSpPr>
          <p:nvPr/>
        </p:nvSpPr>
        <p:spPr bwMode="auto">
          <a:xfrm>
            <a:off x="10162049" y="2031178"/>
            <a:ext cx="1549957" cy="313647"/>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6000"/>
              </a:lnSpc>
              <a:spcBef>
                <a:spcPts val="0"/>
              </a:spcBef>
              <a:spcAft>
                <a:spcPts val="80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rPr>
              <a:t>ALSA middle layer</a:t>
            </a:r>
            <a:endPar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a:p>
            <a:pPr marL="0" marR="0" lvl="0" indent="0" defTabSz="914400" eaLnBrk="1" fontAlgn="auto" latinLnBrk="0" hangingPunct="1">
              <a:lnSpc>
                <a:spcPct val="105000"/>
              </a:lnSpc>
              <a:spcBef>
                <a:spcPts val="0"/>
              </a:spcBef>
              <a:spcAft>
                <a:spcPts val="80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rPr>
              <a:t> </a:t>
            </a:r>
            <a:endPar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107" name="Rectangle 130">
            <a:extLst>
              <a:ext uri="{FF2B5EF4-FFF2-40B4-BE49-F238E27FC236}">
                <a16:creationId xmlns:a16="http://schemas.microsoft.com/office/drawing/2014/main" id="{313244A2-4609-461D-B2A7-34E8CFA70711}"/>
              </a:ext>
            </a:extLst>
          </p:cNvPr>
          <p:cNvSpPr/>
          <p:nvPr/>
        </p:nvSpPr>
        <p:spPr>
          <a:xfrm>
            <a:off x="9872424" y="2543707"/>
            <a:ext cx="875113" cy="371212"/>
          </a:xfrm>
          <a:prstGeom prst="rect">
            <a:avLst/>
          </a:prstGeom>
          <a:solidFill>
            <a:srgbClr val="ED7D31"/>
          </a:solidFill>
          <a:ln w="12700" cap="flat" cmpd="sng" algn="ctr">
            <a:solidFill>
              <a:srgbClr val="ED7D31">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000" b="0" i="0" u="none" strike="noStrike" kern="1200" cap="none" spc="0" normalizeH="0" baseline="0" noProof="0">
                <a:ln>
                  <a:noFill/>
                </a:ln>
                <a:solidFill>
                  <a:srgbClr val="FFFFFF"/>
                </a:solidFill>
                <a:effectLst/>
                <a:uLnTx/>
                <a:uFillTx/>
                <a:latin typeface="Arial" panose="020B0604020202020204" pitchFamily="34" charset="0"/>
                <a:ea typeface="Calibri" panose="020F0502020204030204" pitchFamily="34" charset="0"/>
                <a:cs typeface="+mn-cs"/>
              </a:rPr>
              <a:t>PCM interface</a:t>
            </a:r>
            <a:endParaRPr kumimoji="0" lang="en-US" sz="1200" b="0" i="0" u="none" strike="noStrike" kern="0" cap="none" spc="0" normalizeH="0" baseline="0" noProof="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p:txBody>
      </p:sp>
      <p:sp>
        <p:nvSpPr>
          <p:cNvPr id="108" name="Rectangle 131">
            <a:extLst>
              <a:ext uri="{FF2B5EF4-FFF2-40B4-BE49-F238E27FC236}">
                <a16:creationId xmlns:a16="http://schemas.microsoft.com/office/drawing/2014/main" id="{C056532D-ED66-4972-985B-AFDBCBFD37E4}"/>
              </a:ext>
            </a:extLst>
          </p:cNvPr>
          <p:cNvSpPr/>
          <p:nvPr/>
        </p:nvSpPr>
        <p:spPr>
          <a:xfrm>
            <a:off x="10881639" y="2543707"/>
            <a:ext cx="875113" cy="371204"/>
          </a:xfrm>
          <a:prstGeom prst="rect">
            <a:avLst/>
          </a:prstGeom>
          <a:solidFill>
            <a:srgbClr val="ED7D31"/>
          </a:solidFill>
          <a:ln w="12700" cap="flat" cmpd="sng" algn="ctr">
            <a:solidFill>
              <a:srgbClr val="ED7D31">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000" b="0" i="0" u="none" strike="noStrike" kern="1200" cap="none" spc="0" normalizeH="0" baseline="0" noProof="0">
                <a:ln>
                  <a:noFill/>
                </a:ln>
                <a:solidFill>
                  <a:srgbClr val="FFFFFF"/>
                </a:solidFill>
                <a:effectLst/>
                <a:uLnTx/>
                <a:uFillTx/>
                <a:latin typeface="Arial" panose="020B0604020202020204" pitchFamily="34" charset="0"/>
                <a:ea typeface="Calibri" panose="020F0502020204030204" pitchFamily="34" charset="0"/>
                <a:cs typeface="+mn-cs"/>
              </a:rPr>
              <a:t>Control interface</a:t>
            </a:r>
            <a:endParaRPr kumimoji="0" lang="en-US" sz="1200" b="0" i="0" u="none" strike="noStrike" kern="0" cap="none" spc="0" normalizeH="0" baseline="0" noProof="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p:txBody>
      </p:sp>
      <p:sp>
        <p:nvSpPr>
          <p:cNvPr id="109" name="Text Box 2">
            <a:extLst>
              <a:ext uri="{FF2B5EF4-FFF2-40B4-BE49-F238E27FC236}">
                <a16:creationId xmlns:a16="http://schemas.microsoft.com/office/drawing/2014/main" id="{D1550908-9CEB-4721-B0EE-DFF75BFB4A65}"/>
              </a:ext>
            </a:extLst>
          </p:cNvPr>
          <p:cNvSpPr txBox="1">
            <a:spLocks noChangeArrowheads="1"/>
          </p:cNvSpPr>
          <p:nvPr/>
        </p:nvSpPr>
        <p:spPr bwMode="auto">
          <a:xfrm>
            <a:off x="10637461" y="4997219"/>
            <a:ext cx="924885" cy="229091"/>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6000"/>
              </a:lnSpc>
              <a:spcBef>
                <a:spcPts val="0"/>
              </a:spcBef>
              <a:spcAft>
                <a:spcPts val="800"/>
              </a:spcAft>
              <a:buClrTx/>
              <a:buSzTx/>
              <a:buFontTx/>
              <a:buNone/>
              <a:tabLst/>
              <a:defRPr/>
            </a:pPr>
            <a:r>
              <a:rPr kumimoji="0" lang="en-US" sz="1000" b="0" i="1" u="none" strike="noStrike" kern="1200" cap="none" spc="0" normalizeH="0" baseline="0" noProof="0">
                <a:ln>
                  <a:noFill/>
                </a:ln>
                <a:solidFill>
                  <a:srgbClr val="000000"/>
                </a:solidFill>
                <a:effectLst/>
                <a:uLnTx/>
                <a:uFillTx/>
                <a:latin typeface="Arial" panose="020B0604020202020204" pitchFamily="34" charset="0"/>
                <a:ea typeface="Calibri" panose="020F0502020204030204" pitchFamily="34" charset="0"/>
              </a:rPr>
              <a:t>Kernel</a:t>
            </a:r>
            <a:r>
              <a:rPr kumimoji="0" lang="en-US" sz="1000" b="0" i="0" u="none" strike="noStrike" kern="1200" cap="none" spc="0" normalizeH="0" baseline="0" noProof="0">
                <a:ln>
                  <a:noFill/>
                </a:ln>
                <a:solidFill>
                  <a:srgbClr val="000000"/>
                </a:solidFill>
                <a:effectLst/>
                <a:uLnTx/>
                <a:uFillTx/>
                <a:latin typeface="Arial" panose="020B0604020202020204" pitchFamily="34" charset="0"/>
                <a:ea typeface="Calibri" panose="020F0502020204030204" pitchFamily="34" charset="0"/>
              </a:rPr>
              <a:t> side</a:t>
            </a:r>
            <a:endPar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cxnSp>
        <p:nvCxnSpPr>
          <p:cNvPr id="110" name="Straight Arrow Connector 104">
            <a:extLst>
              <a:ext uri="{FF2B5EF4-FFF2-40B4-BE49-F238E27FC236}">
                <a16:creationId xmlns:a16="http://schemas.microsoft.com/office/drawing/2014/main" id="{998C374E-E125-4234-A68F-7F584F1486C7}"/>
              </a:ext>
            </a:extLst>
          </p:cNvPr>
          <p:cNvCxnSpPr/>
          <p:nvPr/>
        </p:nvCxnSpPr>
        <p:spPr>
          <a:xfrm>
            <a:off x="10176696" y="1520322"/>
            <a:ext cx="0" cy="233011"/>
          </a:xfrm>
          <a:prstGeom prst="straightConnector1">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12700" cap="flat" cmpd="sng" algn="ctr">
            <a:solidFill>
              <a:srgbClr val="C00000"/>
            </a:solidFill>
            <a:prstDash val="solid"/>
            <a:miter lim="800000"/>
            <a:headEnd type="triangle"/>
            <a:tailEnd type="triangle"/>
          </a:ln>
          <a:effectLst/>
        </p:spPr>
      </p:cxnSp>
      <p:cxnSp>
        <p:nvCxnSpPr>
          <p:cNvPr id="111" name="Straight Arrow Connector 115">
            <a:extLst>
              <a:ext uri="{FF2B5EF4-FFF2-40B4-BE49-F238E27FC236}">
                <a16:creationId xmlns:a16="http://schemas.microsoft.com/office/drawing/2014/main" id="{29BEFE54-1CFF-4BA5-9CED-2EA4EE4A4DC7}"/>
              </a:ext>
            </a:extLst>
          </p:cNvPr>
          <p:cNvCxnSpPr/>
          <p:nvPr/>
        </p:nvCxnSpPr>
        <p:spPr>
          <a:xfrm flipH="1">
            <a:off x="10028584" y="1520161"/>
            <a:ext cx="1" cy="233172"/>
          </a:xfrm>
          <a:prstGeom prst="straightConnector1">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12700" cap="flat" cmpd="sng" algn="ctr">
            <a:solidFill>
              <a:srgbClr val="70AD47">
                <a:lumMod val="75000"/>
              </a:srgbClr>
            </a:solidFill>
            <a:prstDash val="solid"/>
            <a:miter lim="800000"/>
            <a:headEnd type="triangle"/>
            <a:tailEnd type="triangle"/>
          </a:ln>
          <a:effectLst/>
        </p:spPr>
      </p:cxnSp>
      <p:sp>
        <p:nvSpPr>
          <p:cNvPr id="112" name="Rectangle 13">
            <a:extLst>
              <a:ext uri="{FF2B5EF4-FFF2-40B4-BE49-F238E27FC236}">
                <a16:creationId xmlns:a16="http://schemas.microsoft.com/office/drawing/2014/main" id="{665329F5-F58C-4911-BE8F-926CE87DD87C}"/>
              </a:ext>
            </a:extLst>
          </p:cNvPr>
          <p:cNvSpPr/>
          <p:nvPr/>
        </p:nvSpPr>
        <p:spPr bwMode="auto">
          <a:xfrm>
            <a:off x="9911865" y="5364260"/>
            <a:ext cx="750987" cy="853275"/>
          </a:xfrm>
          <a:prstGeom prst="rect">
            <a:avLst/>
          </a:prstGeom>
          <a:solidFill>
            <a:schemeClr val="accent1">
              <a:lumMod val="20000"/>
              <a:lumOff val="80000"/>
            </a:scheme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defTabSz="457200" fontAlgn="auto">
              <a:spcBef>
                <a:spcPts val="0"/>
              </a:spcBef>
              <a:spcAft>
                <a:spcPts val="0"/>
              </a:spcAft>
              <a:defRPr/>
            </a:pPr>
            <a:r>
              <a:rPr kumimoji="0" lang="en-US" altLang="ja-JP" sz="1600" kern="0" dirty="0">
                <a:solidFill>
                  <a:prstClr val="black"/>
                </a:solidFill>
                <a:latin typeface="Arial" charset="0"/>
              </a:rPr>
              <a:t>SCU/</a:t>
            </a:r>
          </a:p>
          <a:p>
            <a:pPr algn="ctr" defTabSz="457200" fontAlgn="auto">
              <a:spcBef>
                <a:spcPts val="0"/>
              </a:spcBef>
              <a:spcAft>
                <a:spcPts val="0"/>
              </a:spcAft>
              <a:defRPr/>
            </a:pPr>
            <a:r>
              <a:rPr kumimoji="0" lang="en-US" altLang="ja-JP" sz="1600" kern="0" dirty="0">
                <a:solidFill>
                  <a:prstClr val="black"/>
                </a:solidFill>
                <a:latin typeface="Arial" charset="0"/>
              </a:rPr>
              <a:t>SSI</a:t>
            </a:r>
            <a:endParaRPr kumimoji="0" lang="en-US" sz="1600" kern="0" dirty="0">
              <a:solidFill>
                <a:prstClr val="black"/>
              </a:solidFill>
              <a:latin typeface="Arial" charset="0"/>
            </a:endParaRPr>
          </a:p>
        </p:txBody>
      </p:sp>
      <p:sp>
        <p:nvSpPr>
          <p:cNvPr id="113" name="Rectangle 23">
            <a:extLst>
              <a:ext uri="{FF2B5EF4-FFF2-40B4-BE49-F238E27FC236}">
                <a16:creationId xmlns:a16="http://schemas.microsoft.com/office/drawing/2014/main" id="{837E3DBF-2839-4C29-B3CF-69C659B18BBC}"/>
              </a:ext>
            </a:extLst>
          </p:cNvPr>
          <p:cNvSpPr/>
          <p:nvPr/>
        </p:nvSpPr>
        <p:spPr bwMode="auto">
          <a:xfrm>
            <a:off x="10958513" y="5572408"/>
            <a:ext cx="831423" cy="507552"/>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t"/>
          <a:lstStyle/>
          <a:p>
            <a:pPr algn="ctr" defTabSz="457200" fontAlgn="auto">
              <a:spcBef>
                <a:spcPts val="0"/>
              </a:spcBef>
              <a:spcAft>
                <a:spcPts val="0"/>
              </a:spcAft>
              <a:defRPr/>
            </a:pPr>
            <a:r>
              <a:rPr lang="en-US" sz="1200" kern="0" dirty="0">
                <a:solidFill>
                  <a:prstClr val="black"/>
                </a:solidFill>
                <a:latin typeface="Arial" charset="0"/>
              </a:rPr>
              <a:t>ADDA</a:t>
            </a:r>
            <a:endParaRPr kumimoji="0" lang="en-US" sz="1200" kern="0" dirty="0">
              <a:solidFill>
                <a:prstClr val="black"/>
              </a:solidFill>
              <a:latin typeface="Arial" charset="0"/>
            </a:endParaRPr>
          </a:p>
        </p:txBody>
      </p:sp>
      <p:sp>
        <p:nvSpPr>
          <p:cNvPr id="114" name="Rectangle 12">
            <a:extLst>
              <a:ext uri="{FF2B5EF4-FFF2-40B4-BE49-F238E27FC236}">
                <a16:creationId xmlns:a16="http://schemas.microsoft.com/office/drawing/2014/main" id="{9B043029-BC7D-4B32-9D11-43CBE2A12CE1}"/>
              </a:ext>
            </a:extLst>
          </p:cNvPr>
          <p:cNvSpPr/>
          <p:nvPr/>
        </p:nvSpPr>
        <p:spPr bwMode="auto">
          <a:xfrm>
            <a:off x="7910482" y="5565600"/>
            <a:ext cx="1552013" cy="182725"/>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r>
              <a:rPr kumimoji="0" lang="en-US" sz="1200" kern="0" dirty="0">
                <a:solidFill>
                  <a:schemeClr val="bg1"/>
                </a:solidFill>
                <a:latin typeface="Arial" charset="0"/>
              </a:rPr>
              <a:t>ADSP Framework</a:t>
            </a:r>
          </a:p>
        </p:txBody>
      </p:sp>
      <p:sp>
        <p:nvSpPr>
          <p:cNvPr id="115" name="Rectangle 12">
            <a:extLst>
              <a:ext uri="{FF2B5EF4-FFF2-40B4-BE49-F238E27FC236}">
                <a16:creationId xmlns:a16="http://schemas.microsoft.com/office/drawing/2014/main" id="{E1AFBFA7-5B65-4D60-8F7F-2DA4DBE92D99}"/>
              </a:ext>
            </a:extLst>
          </p:cNvPr>
          <p:cNvSpPr/>
          <p:nvPr/>
        </p:nvSpPr>
        <p:spPr bwMode="auto">
          <a:xfrm>
            <a:off x="7917313" y="5822502"/>
            <a:ext cx="1544740" cy="346234"/>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lnSpc>
                <a:spcPts val="900"/>
              </a:lnSpc>
              <a:spcBef>
                <a:spcPts val="0"/>
              </a:spcBef>
              <a:spcAft>
                <a:spcPts val="0"/>
              </a:spcAft>
              <a:defRPr/>
            </a:pPr>
            <a:r>
              <a:rPr kumimoji="0" lang="en-US" sz="1200" kern="0" dirty="0">
                <a:solidFill>
                  <a:schemeClr val="bg1"/>
                </a:solidFill>
                <a:latin typeface="Arial" charset="0"/>
              </a:rPr>
              <a:t>ADSP</a:t>
            </a:r>
            <a:br>
              <a:rPr kumimoji="0" lang="en-US" sz="1200" kern="0" dirty="0">
                <a:solidFill>
                  <a:schemeClr val="bg1"/>
                </a:solidFill>
                <a:latin typeface="Arial" charset="0"/>
              </a:rPr>
            </a:br>
            <a:r>
              <a:rPr kumimoji="0" lang="en-US" sz="1200" kern="0" dirty="0">
                <a:solidFill>
                  <a:schemeClr val="bg1"/>
                </a:solidFill>
                <a:latin typeface="Arial" charset="0"/>
              </a:rPr>
              <a:t>Reference Plugin</a:t>
            </a:r>
          </a:p>
        </p:txBody>
      </p:sp>
      <p:sp>
        <p:nvSpPr>
          <p:cNvPr id="116" name="テキスト ボックス 115">
            <a:extLst>
              <a:ext uri="{FF2B5EF4-FFF2-40B4-BE49-F238E27FC236}">
                <a16:creationId xmlns:a16="http://schemas.microsoft.com/office/drawing/2014/main" id="{F69E90AF-015F-4692-BF74-31E909EC2152}"/>
              </a:ext>
            </a:extLst>
          </p:cNvPr>
          <p:cNvSpPr txBox="1"/>
          <p:nvPr/>
        </p:nvSpPr>
        <p:spPr>
          <a:xfrm>
            <a:off x="8018022" y="5245648"/>
            <a:ext cx="1391626" cy="369332"/>
          </a:xfrm>
          <a:prstGeom prst="rect">
            <a:avLst/>
          </a:prstGeom>
          <a:noFill/>
          <a:ln>
            <a:noFill/>
          </a:ln>
        </p:spPr>
        <p:txBody>
          <a:bodyPr wrap="square" rtlCol="0">
            <a:spAutoFit/>
          </a:bodyPr>
          <a:lstStyle/>
          <a:p>
            <a:pPr algn="ctr"/>
            <a:r>
              <a:rPr lang="en-US" altLang="ja-JP" b="1" dirty="0"/>
              <a:t>ADSP HiFi</a:t>
            </a:r>
            <a:endParaRPr kumimoji="1" lang="ja-JP" altLang="en-US" b="1" dirty="0"/>
          </a:p>
        </p:txBody>
      </p:sp>
      <p:sp>
        <p:nvSpPr>
          <p:cNvPr id="117" name="Rectangle 65">
            <a:extLst>
              <a:ext uri="{FF2B5EF4-FFF2-40B4-BE49-F238E27FC236}">
                <a16:creationId xmlns:a16="http://schemas.microsoft.com/office/drawing/2014/main" id="{0959DF78-6CA3-4859-87E2-F275B495639F}"/>
              </a:ext>
            </a:extLst>
          </p:cNvPr>
          <p:cNvSpPr/>
          <p:nvPr/>
        </p:nvSpPr>
        <p:spPr>
          <a:xfrm>
            <a:off x="11029406" y="5829224"/>
            <a:ext cx="704611" cy="145664"/>
          </a:xfrm>
          <a:prstGeom prst="rect">
            <a:avLst/>
          </a:prstGeom>
          <a:solidFill>
            <a:schemeClr val="bg1">
              <a:lumMod val="75000"/>
            </a:schemeClr>
          </a:solidFill>
          <a:ln>
            <a:solidFill>
              <a:schemeClr val="bg1">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a:solidFill>
                  <a:schemeClr val="tx1"/>
                </a:solidFill>
              </a:rPr>
              <a:t>ak4613</a:t>
            </a:r>
          </a:p>
        </p:txBody>
      </p:sp>
      <p:cxnSp>
        <p:nvCxnSpPr>
          <p:cNvPr id="119" name="Straight Arrow Connector 121">
            <a:extLst>
              <a:ext uri="{FF2B5EF4-FFF2-40B4-BE49-F238E27FC236}">
                <a16:creationId xmlns:a16="http://schemas.microsoft.com/office/drawing/2014/main" id="{D947F6D2-C73B-45EF-813A-03E1C692711C}"/>
              </a:ext>
            </a:extLst>
          </p:cNvPr>
          <p:cNvCxnSpPr>
            <a:cxnSpLocks/>
          </p:cNvCxnSpPr>
          <p:nvPr/>
        </p:nvCxnSpPr>
        <p:spPr>
          <a:xfrm flipH="1">
            <a:off x="9520132" y="5902056"/>
            <a:ext cx="484919" cy="0"/>
          </a:xfrm>
          <a:prstGeom prst="straightConnector1">
            <a:avLst/>
          </a:prstGeom>
          <a:solidFill>
            <a:srgbClr val="70AD47"/>
          </a:solidFill>
          <a:ln w="12700" cap="flat" cmpd="sng" algn="ctr">
            <a:solidFill>
              <a:srgbClr val="C00000"/>
            </a:solidFill>
            <a:prstDash val="solid"/>
            <a:miter lim="800000"/>
            <a:headEnd type="triangle" w="med" len="med"/>
            <a:tailEnd type="triangle" w="med" len="med"/>
          </a:ln>
          <a:effectLst/>
        </p:spPr>
      </p:cxnSp>
      <p:cxnSp>
        <p:nvCxnSpPr>
          <p:cNvPr id="125" name="Straight Arrow Connector 121">
            <a:extLst>
              <a:ext uri="{FF2B5EF4-FFF2-40B4-BE49-F238E27FC236}">
                <a16:creationId xmlns:a16="http://schemas.microsoft.com/office/drawing/2014/main" id="{1F449C6A-8D46-4B83-8D41-2D70CD8C584B}"/>
              </a:ext>
            </a:extLst>
          </p:cNvPr>
          <p:cNvCxnSpPr>
            <a:cxnSpLocks/>
          </p:cNvCxnSpPr>
          <p:nvPr/>
        </p:nvCxnSpPr>
        <p:spPr>
          <a:xfrm flipH="1">
            <a:off x="10585897" y="5902056"/>
            <a:ext cx="484919" cy="0"/>
          </a:xfrm>
          <a:prstGeom prst="straightConnector1">
            <a:avLst/>
          </a:prstGeom>
          <a:solidFill>
            <a:srgbClr val="70AD47"/>
          </a:solidFill>
          <a:ln w="12700" cap="flat" cmpd="sng" algn="ctr">
            <a:solidFill>
              <a:srgbClr val="C00000"/>
            </a:solidFill>
            <a:prstDash val="solid"/>
            <a:miter lim="800000"/>
            <a:headEnd type="triangle" w="med" len="med"/>
            <a:tailEnd type="triangle" w="med" len="med"/>
          </a:ln>
          <a:effectLst/>
        </p:spPr>
      </p:cxnSp>
      <p:sp>
        <p:nvSpPr>
          <p:cNvPr id="126" name="Rectangle 10">
            <a:extLst>
              <a:ext uri="{FF2B5EF4-FFF2-40B4-BE49-F238E27FC236}">
                <a16:creationId xmlns:a16="http://schemas.microsoft.com/office/drawing/2014/main" id="{4999471E-EBE6-4A56-9E7A-5F2BAB61039D}"/>
              </a:ext>
            </a:extLst>
          </p:cNvPr>
          <p:cNvSpPr/>
          <p:nvPr/>
        </p:nvSpPr>
        <p:spPr bwMode="auto">
          <a:xfrm>
            <a:off x="9539343" y="1340769"/>
            <a:ext cx="2453874" cy="1802869"/>
          </a:xfrm>
          <a:prstGeom prst="rect">
            <a:avLst/>
          </a:prstGeom>
          <a:noFill/>
          <a:ln>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algn="ctr" defTabSz="457200" fontAlgn="auto">
              <a:spcBef>
                <a:spcPts val="0"/>
              </a:spcBef>
              <a:spcAft>
                <a:spcPts val="0"/>
              </a:spcAft>
              <a:defRPr/>
            </a:pPr>
            <a:endParaRPr kumimoji="0" lang="en-US" sz="1200" kern="0" dirty="0">
              <a:solidFill>
                <a:schemeClr val="bg1"/>
              </a:solidFill>
              <a:latin typeface="Arial" charset="0"/>
            </a:endParaRPr>
          </a:p>
        </p:txBody>
      </p:sp>
      <p:sp>
        <p:nvSpPr>
          <p:cNvPr id="127" name="Text Box 2">
            <a:extLst>
              <a:ext uri="{FF2B5EF4-FFF2-40B4-BE49-F238E27FC236}">
                <a16:creationId xmlns:a16="http://schemas.microsoft.com/office/drawing/2014/main" id="{F49F0AD4-758A-4151-8AB2-B375A4D92A32}"/>
              </a:ext>
            </a:extLst>
          </p:cNvPr>
          <p:cNvSpPr txBox="1">
            <a:spLocks noChangeArrowheads="1"/>
          </p:cNvSpPr>
          <p:nvPr/>
        </p:nvSpPr>
        <p:spPr bwMode="auto">
          <a:xfrm>
            <a:off x="9049248" y="1007916"/>
            <a:ext cx="1215076" cy="287274"/>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6000"/>
              </a:lnSpc>
              <a:spcBef>
                <a:spcPts val="0"/>
              </a:spcBef>
              <a:spcAft>
                <a:spcPts val="800"/>
              </a:spcAft>
              <a:buClrTx/>
              <a:buSzTx/>
              <a:buFontTx/>
              <a:buNone/>
              <a:tabLst/>
              <a:defRPr/>
            </a:pPr>
            <a:r>
              <a:rPr kumimoji="0" lang="en-US" sz="1000" b="0" i="1" u="none" strike="noStrike" kern="0" cap="none" spc="0" normalizeH="0" baseline="0" noProof="0" dirty="0">
                <a:ln>
                  <a:noFill/>
                </a:ln>
                <a:solidFill>
                  <a:sysClr val="windowText" lastClr="000000"/>
                </a:solidFill>
                <a:effectLst/>
                <a:uLnTx/>
                <a:uFillTx/>
                <a:latin typeface="Arial" panose="020B0604020202020204" pitchFamily="34" charset="0"/>
                <a:ea typeface="Times New Roman" panose="02020603050405020304" pitchFamily="18" charset="0"/>
              </a:rPr>
              <a:t>PCM parameters</a:t>
            </a:r>
            <a:endPar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173" name="Rectangle 94">
            <a:extLst>
              <a:ext uri="{FF2B5EF4-FFF2-40B4-BE49-F238E27FC236}">
                <a16:creationId xmlns:a16="http://schemas.microsoft.com/office/drawing/2014/main" id="{D081623D-A3E5-4929-8AD0-B35AAE6A8A7A}"/>
              </a:ext>
            </a:extLst>
          </p:cNvPr>
          <p:cNvSpPr/>
          <p:nvPr/>
        </p:nvSpPr>
        <p:spPr>
          <a:xfrm>
            <a:off x="6386460" y="5424652"/>
            <a:ext cx="1026063" cy="434953"/>
          </a:xfrm>
          <a:prstGeom prst="rect">
            <a:avLst/>
          </a:prstGeom>
          <a:solidFill>
            <a:sysClr val="window" lastClr="FFFFFF">
              <a:lumMod val="75000"/>
            </a:sysClr>
          </a:solidFill>
          <a:ln w="6350" cap="flat" cmpd="sng" algn="ctr">
            <a:solidFill>
              <a:srgbClr val="A5A5A5"/>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000" b="0" i="0" u="none" strike="noStrike" kern="1200" cap="none" spc="0" normalizeH="0" baseline="0" noProof="0" dirty="0">
                <a:ln>
                  <a:noFill/>
                </a:ln>
                <a:solidFill>
                  <a:sysClr val="windowText" lastClr="000000"/>
                </a:solidFill>
                <a:effectLst/>
                <a:uLnTx/>
                <a:uFillTx/>
                <a:latin typeface="Arial" panose="020B0604020202020204" pitchFamily="34" charset="0"/>
                <a:ea typeface="Calibri" panose="020F0502020204030204" pitchFamily="34" charset="0"/>
                <a:cs typeface="+mn-cs"/>
              </a:rPr>
              <a:t>DDR</a:t>
            </a:r>
            <a:endPar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cs typeface="+mn-cs"/>
            </a:endParaRPr>
          </a:p>
        </p:txBody>
      </p:sp>
      <p:cxnSp>
        <p:nvCxnSpPr>
          <p:cNvPr id="180" name="Straight Arrow Connector 121">
            <a:extLst>
              <a:ext uri="{FF2B5EF4-FFF2-40B4-BE49-F238E27FC236}">
                <a16:creationId xmlns:a16="http://schemas.microsoft.com/office/drawing/2014/main" id="{49AAE54A-0C1A-4430-A1E9-D7B3ED17AC4A}"/>
              </a:ext>
            </a:extLst>
          </p:cNvPr>
          <p:cNvCxnSpPr>
            <a:cxnSpLocks/>
          </p:cNvCxnSpPr>
          <p:nvPr/>
        </p:nvCxnSpPr>
        <p:spPr>
          <a:xfrm flipH="1" flipV="1">
            <a:off x="7412523" y="5733256"/>
            <a:ext cx="412361" cy="1"/>
          </a:xfrm>
          <a:prstGeom prst="straightConnector1">
            <a:avLst/>
          </a:prstGeom>
          <a:solidFill>
            <a:srgbClr val="70AD47"/>
          </a:solidFill>
          <a:ln w="12700" cap="flat" cmpd="sng" algn="ctr">
            <a:solidFill>
              <a:srgbClr val="C00000"/>
            </a:solidFill>
            <a:prstDash val="solid"/>
            <a:miter lim="800000"/>
            <a:headEnd type="triangle" w="med" len="med"/>
            <a:tailEnd type="triangle" w="med" len="med"/>
          </a:ln>
          <a:effectLst/>
        </p:spPr>
      </p:cxnSp>
      <p:sp>
        <p:nvSpPr>
          <p:cNvPr id="181" name="Text Box 2">
            <a:extLst>
              <a:ext uri="{FF2B5EF4-FFF2-40B4-BE49-F238E27FC236}">
                <a16:creationId xmlns:a16="http://schemas.microsoft.com/office/drawing/2014/main" id="{CE63EBDB-8E05-4D7A-AFB8-0AE73AAE7584}"/>
              </a:ext>
            </a:extLst>
          </p:cNvPr>
          <p:cNvSpPr txBox="1">
            <a:spLocks noChangeArrowheads="1"/>
          </p:cNvSpPr>
          <p:nvPr/>
        </p:nvSpPr>
        <p:spPr bwMode="auto">
          <a:xfrm>
            <a:off x="6416718" y="5839050"/>
            <a:ext cx="1053884" cy="223425"/>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5000"/>
              </a:lnSpc>
              <a:spcBef>
                <a:spcPts val="0"/>
              </a:spcBef>
              <a:spcAft>
                <a:spcPts val="80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rPr>
              <a:t>Shared memory</a:t>
            </a:r>
            <a:endPar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cxnSp>
        <p:nvCxnSpPr>
          <p:cNvPr id="182" name="Straight Arrow Connector 105">
            <a:extLst>
              <a:ext uri="{FF2B5EF4-FFF2-40B4-BE49-F238E27FC236}">
                <a16:creationId xmlns:a16="http://schemas.microsoft.com/office/drawing/2014/main" id="{CF42AF1E-2593-4998-8A88-083F881A0433}"/>
              </a:ext>
            </a:extLst>
          </p:cNvPr>
          <p:cNvCxnSpPr/>
          <p:nvPr/>
        </p:nvCxnSpPr>
        <p:spPr>
          <a:xfrm>
            <a:off x="10056440" y="2875175"/>
            <a:ext cx="0" cy="619151"/>
          </a:xfrm>
          <a:prstGeom prst="straightConnector1">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12700" cap="flat" cmpd="sng" algn="ctr">
            <a:solidFill>
              <a:srgbClr val="70AD47">
                <a:lumMod val="75000"/>
              </a:srgbClr>
            </a:solidFill>
            <a:prstDash val="solid"/>
            <a:miter lim="800000"/>
            <a:headEnd type="triangle"/>
            <a:tailEnd type="triangle"/>
          </a:ln>
          <a:effectLst/>
        </p:spPr>
      </p:cxnSp>
      <p:cxnSp>
        <p:nvCxnSpPr>
          <p:cNvPr id="183" name="Straight Arrow Connector 118">
            <a:extLst>
              <a:ext uri="{FF2B5EF4-FFF2-40B4-BE49-F238E27FC236}">
                <a16:creationId xmlns:a16="http://schemas.microsoft.com/office/drawing/2014/main" id="{35854E60-9791-45F7-99E4-4315CB358788}"/>
              </a:ext>
            </a:extLst>
          </p:cNvPr>
          <p:cNvCxnSpPr/>
          <p:nvPr/>
        </p:nvCxnSpPr>
        <p:spPr>
          <a:xfrm>
            <a:off x="11568608" y="2874999"/>
            <a:ext cx="0" cy="626009"/>
          </a:xfrm>
          <a:prstGeom prst="straightConnector1">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12700" cap="flat" cmpd="sng" algn="ctr">
            <a:solidFill>
              <a:srgbClr val="70AD47">
                <a:lumMod val="75000"/>
              </a:srgbClr>
            </a:solidFill>
            <a:prstDash val="solid"/>
            <a:miter lim="800000"/>
            <a:headEnd type="triangle"/>
            <a:tailEnd type="triangle"/>
          </a:ln>
          <a:effectLst/>
        </p:spPr>
      </p:cxnSp>
      <p:cxnSp>
        <p:nvCxnSpPr>
          <p:cNvPr id="184" name="Straight Arrow Connector 119">
            <a:extLst>
              <a:ext uri="{FF2B5EF4-FFF2-40B4-BE49-F238E27FC236}">
                <a16:creationId xmlns:a16="http://schemas.microsoft.com/office/drawing/2014/main" id="{B1AFF932-DFE5-48B3-857D-6945C02DB45A}"/>
              </a:ext>
            </a:extLst>
          </p:cNvPr>
          <p:cNvCxnSpPr/>
          <p:nvPr/>
        </p:nvCxnSpPr>
        <p:spPr>
          <a:xfrm>
            <a:off x="10186009" y="2875255"/>
            <a:ext cx="0" cy="623318"/>
          </a:xfrm>
          <a:prstGeom prst="straightConnector1">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12700" cap="flat" cmpd="sng" algn="ctr">
            <a:solidFill>
              <a:srgbClr val="C00000"/>
            </a:solidFill>
            <a:prstDash val="solid"/>
            <a:miter lim="800000"/>
            <a:headEnd type="triangle"/>
            <a:tailEnd type="triangle"/>
          </a:ln>
          <a:effectLst/>
        </p:spPr>
      </p:cxnSp>
      <p:cxnSp>
        <p:nvCxnSpPr>
          <p:cNvPr id="185" name="Straight Arrow Connector 159">
            <a:extLst>
              <a:ext uri="{FF2B5EF4-FFF2-40B4-BE49-F238E27FC236}">
                <a16:creationId xmlns:a16="http://schemas.microsoft.com/office/drawing/2014/main" id="{6E3B8BBD-DB88-4511-B00C-64AC31E3691D}"/>
              </a:ext>
            </a:extLst>
          </p:cNvPr>
          <p:cNvCxnSpPr>
            <a:cxnSpLocks/>
          </p:cNvCxnSpPr>
          <p:nvPr/>
        </p:nvCxnSpPr>
        <p:spPr>
          <a:xfrm>
            <a:off x="11542325" y="1844824"/>
            <a:ext cx="0" cy="698883"/>
          </a:xfrm>
          <a:prstGeom prst="straightConnector1">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12700" cap="flat" cmpd="sng" algn="ctr">
            <a:solidFill>
              <a:srgbClr val="70AD47">
                <a:lumMod val="75000"/>
              </a:srgbClr>
            </a:solidFill>
            <a:prstDash val="solid"/>
            <a:miter lim="800000"/>
            <a:headEnd type="triangle"/>
            <a:tailEnd type="triangle"/>
          </a:ln>
          <a:effectLst/>
        </p:spPr>
      </p:cxnSp>
      <p:cxnSp>
        <p:nvCxnSpPr>
          <p:cNvPr id="186" name="Straight Arrow Connector 115">
            <a:extLst>
              <a:ext uri="{FF2B5EF4-FFF2-40B4-BE49-F238E27FC236}">
                <a16:creationId xmlns:a16="http://schemas.microsoft.com/office/drawing/2014/main" id="{2E12C48A-4094-45B6-A707-1E5C6B4351C5}"/>
              </a:ext>
            </a:extLst>
          </p:cNvPr>
          <p:cNvCxnSpPr/>
          <p:nvPr/>
        </p:nvCxnSpPr>
        <p:spPr>
          <a:xfrm flipH="1">
            <a:off x="11543496" y="1196752"/>
            <a:ext cx="1" cy="233172"/>
          </a:xfrm>
          <a:prstGeom prst="straightConnector1">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12700" cap="flat" cmpd="sng" algn="ctr">
            <a:solidFill>
              <a:srgbClr val="70AD47">
                <a:lumMod val="75000"/>
              </a:srgbClr>
            </a:solidFill>
            <a:prstDash val="solid"/>
            <a:miter lim="800000"/>
            <a:headEnd type="triangle"/>
            <a:tailEnd type="triangle"/>
          </a:ln>
          <a:effectLst/>
        </p:spPr>
      </p:cxnSp>
      <p:cxnSp>
        <p:nvCxnSpPr>
          <p:cNvPr id="187" name="Straight Arrow Connector 115">
            <a:extLst>
              <a:ext uri="{FF2B5EF4-FFF2-40B4-BE49-F238E27FC236}">
                <a16:creationId xmlns:a16="http://schemas.microsoft.com/office/drawing/2014/main" id="{1D681991-6932-48C4-B854-0C008DA1F5FF}"/>
              </a:ext>
            </a:extLst>
          </p:cNvPr>
          <p:cNvCxnSpPr/>
          <p:nvPr/>
        </p:nvCxnSpPr>
        <p:spPr>
          <a:xfrm flipH="1">
            <a:off x="11542325" y="1520161"/>
            <a:ext cx="1" cy="233172"/>
          </a:xfrm>
          <a:prstGeom prst="straightConnector1">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12700" cap="flat" cmpd="sng" algn="ctr">
            <a:solidFill>
              <a:srgbClr val="70AD47">
                <a:lumMod val="75000"/>
              </a:srgbClr>
            </a:solidFill>
            <a:prstDash val="solid"/>
            <a:miter lim="800000"/>
            <a:headEnd type="triangle"/>
            <a:tailEnd type="triangle"/>
          </a:ln>
          <a:effectLst/>
        </p:spPr>
      </p:cxnSp>
      <p:sp>
        <p:nvSpPr>
          <p:cNvPr id="188" name="Text Box 2">
            <a:extLst>
              <a:ext uri="{FF2B5EF4-FFF2-40B4-BE49-F238E27FC236}">
                <a16:creationId xmlns:a16="http://schemas.microsoft.com/office/drawing/2014/main" id="{4F656392-506E-4C04-8A06-B0530429C38C}"/>
              </a:ext>
            </a:extLst>
          </p:cNvPr>
          <p:cNvSpPr txBox="1">
            <a:spLocks noChangeArrowheads="1"/>
          </p:cNvSpPr>
          <p:nvPr/>
        </p:nvSpPr>
        <p:spPr bwMode="auto">
          <a:xfrm>
            <a:off x="11264901" y="648352"/>
            <a:ext cx="1065254" cy="692262"/>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6000"/>
              </a:lnSpc>
              <a:spcBef>
                <a:spcPts val="0"/>
              </a:spcBef>
              <a:spcAft>
                <a:spcPts val="800"/>
              </a:spcAft>
              <a:buClrTx/>
              <a:buSzTx/>
              <a:buFontTx/>
              <a:buNone/>
              <a:tabLst/>
              <a:defRPr/>
            </a:pPr>
            <a:r>
              <a:rPr kumimoji="0" lang="en-US" sz="1000" b="0" i="1" u="none" strike="noStrike" kern="0" cap="none" spc="0" normalizeH="0" baseline="0" noProof="0" dirty="0">
                <a:ln>
                  <a:noFill/>
                </a:ln>
                <a:solidFill>
                  <a:sysClr val="windowText" lastClr="000000"/>
                </a:solidFill>
                <a:effectLst/>
                <a:uLnTx/>
                <a:uFillTx/>
                <a:latin typeface="Arial" panose="020B0604020202020204" pitchFamily="34" charset="0"/>
                <a:ea typeface="Times New Roman" panose="02020603050405020304" pitchFamily="18" charset="0"/>
              </a:rPr>
              <a:t>Extension parameters (volume, SRC)</a:t>
            </a:r>
            <a:endPar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189" name="Rectangle 46">
            <a:extLst>
              <a:ext uri="{FF2B5EF4-FFF2-40B4-BE49-F238E27FC236}">
                <a16:creationId xmlns:a16="http://schemas.microsoft.com/office/drawing/2014/main" id="{64EAB38F-DAD9-4C8D-8EE3-3DF34F1DB2FC}"/>
              </a:ext>
            </a:extLst>
          </p:cNvPr>
          <p:cNvSpPr/>
          <p:nvPr/>
        </p:nvSpPr>
        <p:spPr>
          <a:xfrm>
            <a:off x="9586631" y="3933773"/>
            <a:ext cx="1005582" cy="618740"/>
          </a:xfrm>
          <a:prstGeom prst="rect">
            <a:avLst/>
          </a:prstGeom>
          <a:solidFill>
            <a:srgbClr val="2E86F6"/>
          </a:solidFill>
          <a:ln>
            <a:solidFill>
              <a:srgbClr val="732673"/>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Machine Driver</a:t>
            </a:r>
          </a:p>
        </p:txBody>
      </p:sp>
      <p:sp>
        <p:nvSpPr>
          <p:cNvPr id="190" name="Rectangle 55">
            <a:extLst>
              <a:ext uri="{FF2B5EF4-FFF2-40B4-BE49-F238E27FC236}">
                <a16:creationId xmlns:a16="http://schemas.microsoft.com/office/drawing/2014/main" id="{0868F92A-C6B6-45F4-8D07-BD48F4D49591}"/>
              </a:ext>
            </a:extLst>
          </p:cNvPr>
          <p:cNvSpPr/>
          <p:nvPr/>
        </p:nvSpPr>
        <p:spPr>
          <a:xfrm>
            <a:off x="10769196" y="3925050"/>
            <a:ext cx="1135825" cy="625732"/>
          </a:xfrm>
          <a:prstGeom prst="rect">
            <a:avLst/>
          </a:prstGeom>
          <a:solidFill>
            <a:srgbClr val="2E86F6"/>
          </a:solidFill>
        </p:spPr>
        <p:style>
          <a:lnRef idx="1">
            <a:schemeClr val="accent1"/>
          </a:lnRef>
          <a:fillRef idx="2">
            <a:schemeClr val="accent1"/>
          </a:fillRef>
          <a:effectRef idx="1">
            <a:schemeClr val="accent1"/>
          </a:effectRef>
          <a:fontRef idx="minor">
            <a:schemeClr val="dk1"/>
          </a:fontRef>
        </p:style>
        <p:txBody>
          <a:bodyPr rtlCol="0" anchor="t"/>
          <a:lstStyle/>
          <a:p>
            <a:pPr algn="ctr"/>
            <a:r>
              <a:rPr lang="en-US" sz="1200" dirty="0"/>
              <a:t>Codec Driver</a:t>
            </a:r>
          </a:p>
        </p:txBody>
      </p:sp>
      <p:sp>
        <p:nvSpPr>
          <p:cNvPr id="191" name="Rectangle 40">
            <a:extLst>
              <a:ext uri="{FF2B5EF4-FFF2-40B4-BE49-F238E27FC236}">
                <a16:creationId xmlns:a16="http://schemas.microsoft.com/office/drawing/2014/main" id="{12A83280-9134-4598-85AA-DF606BEE97D1}"/>
              </a:ext>
            </a:extLst>
          </p:cNvPr>
          <p:cNvSpPr/>
          <p:nvPr/>
        </p:nvSpPr>
        <p:spPr>
          <a:xfrm>
            <a:off x="10767396" y="4264075"/>
            <a:ext cx="979562" cy="217479"/>
          </a:xfrm>
          <a:prstGeom prst="rect">
            <a:avLst/>
          </a:prstGeom>
          <a:solidFill>
            <a:srgbClr val="73AEF9"/>
          </a:solidFill>
          <a:ln>
            <a:solidFill>
              <a:srgbClr val="406EA8"/>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t>Codec DAI</a:t>
            </a:r>
          </a:p>
        </p:txBody>
      </p:sp>
      <p:sp>
        <p:nvSpPr>
          <p:cNvPr id="193" name="Rectangle 43">
            <a:extLst>
              <a:ext uri="{FF2B5EF4-FFF2-40B4-BE49-F238E27FC236}">
                <a16:creationId xmlns:a16="http://schemas.microsoft.com/office/drawing/2014/main" id="{680AADBA-369A-4EB9-AB97-8BD4F4E3DC62}"/>
              </a:ext>
            </a:extLst>
          </p:cNvPr>
          <p:cNvSpPr/>
          <p:nvPr/>
        </p:nvSpPr>
        <p:spPr>
          <a:xfrm>
            <a:off x="6386460" y="3957957"/>
            <a:ext cx="2805883" cy="975559"/>
          </a:xfrm>
          <a:prstGeom prst="rect">
            <a:avLst/>
          </a:prstGeom>
          <a:solidFill>
            <a:srgbClr val="2E86F6"/>
          </a:solidFill>
          <a:ln>
            <a:solidFill>
              <a:srgbClr val="732673"/>
            </a:solidFill>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sz="1100" dirty="0"/>
              <a:t>Platform Driver </a:t>
            </a:r>
          </a:p>
        </p:txBody>
      </p:sp>
      <p:sp>
        <p:nvSpPr>
          <p:cNvPr id="194" name="Rectangle 59">
            <a:extLst>
              <a:ext uri="{FF2B5EF4-FFF2-40B4-BE49-F238E27FC236}">
                <a16:creationId xmlns:a16="http://schemas.microsoft.com/office/drawing/2014/main" id="{024A6DB2-7EE1-4BA0-BB69-B4A73365735D}"/>
              </a:ext>
            </a:extLst>
          </p:cNvPr>
          <p:cNvSpPr/>
          <p:nvPr/>
        </p:nvSpPr>
        <p:spPr>
          <a:xfrm>
            <a:off x="8454016" y="4283751"/>
            <a:ext cx="749066" cy="217479"/>
          </a:xfrm>
          <a:prstGeom prst="rect">
            <a:avLst/>
          </a:prstGeom>
          <a:solidFill>
            <a:srgbClr val="73AEF9"/>
          </a:solidFill>
          <a:ln>
            <a:solidFill>
              <a:srgbClr val="406EA8"/>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t>CPU DAI</a:t>
            </a:r>
          </a:p>
        </p:txBody>
      </p:sp>
      <p:cxnSp>
        <p:nvCxnSpPr>
          <p:cNvPr id="200" name="Straight Arrow Connector 106">
            <a:extLst>
              <a:ext uri="{FF2B5EF4-FFF2-40B4-BE49-F238E27FC236}">
                <a16:creationId xmlns:a16="http://schemas.microsoft.com/office/drawing/2014/main" id="{1B4132AA-354B-48CF-9185-32CCC4E38170}"/>
              </a:ext>
            </a:extLst>
          </p:cNvPr>
          <p:cNvCxnSpPr>
            <a:cxnSpLocks/>
          </p:cNvCxnSpPr>
          <p:nvPr/>
        </p:nvCxnSpPr>
        <p:spPr>
          <a:xfrm>
            <a:off x="8904312" y="3668630"/>
            <a:ext cx="0" cy="314920"/>
          </a:xfrm>
          <a:prstGeom prst="straightConnector1">
            <a:avLst/>
          </a:prstGeom>
          <a:ln w="127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172">
            <a:extLst>
              <a:ext uri="{FF2B5EF4-FFF2-40B4-BE49-F238E27FC236}">
                <a16:creationId xmlns:a16="http://schemas.microsoft.com/office/drawing/2014/main" id="{49A89FE9-4B78-46FE-A584-0274AEDCF361}"/>
              </a:ext>
            </a:extLst>
          </p:cNvPr>
          <p:cNvCxnSpPr/>
          <p:nvPr/>
        </p:nvCxnSpPr>
        <p:spPr>
          <a:xfrm flipH="1">
            <a:off x="1758452" y="5666702"/>
            <a:ext cx="629828" cy="0"/>
          </a:xfrm>
          <a:prstGeom prst="straightConnector1">
            <a:avLst/>
          </a:prstGeom>
          <a:solidFill>
            <a:srgbClr val="70AD47"/>
          </a:solidFill>
          <a:ln w="12700" cap="flat" cmpd="sng" algn="ctr">
            <a:solidFill>
              <a:srgbClr val="C00000"/>
            </a:solidFill>
            <a:prstDash val="solid"/>
            <a:miter lim="800000"/>
            <a:headEnd type="triangle"/>
            <a:tailEnd type="triangle"/>
          </a:ln>
          <a:effectLst/>
        </p:spPr>
      </p:cxnSp>
      <p:cxnSp>
        <p:nvCxnSpPr>
          <p:cNvPr id="205" name="Straight Arrow Connector 173">
            <a:extLst>
              <a:ext uri="{FF2B5EF4-FFF2-40B4-BE49-F238E27FC236}">
                <a16:creationId xmlns:a16="http://schemas.microsoft.com/office/drawing/2014/main" id="{8A8C8083-0E44-4464-B4D1-945DD4DE10E4}"/>
              </a:ext>
            </a:extLst>
          </p:cNvPr>
          <p:cNvCxnSpPr/>
          <p:nvPr/>
        </p:nvCxnSpPr>
        <p:spPr>
          <a:xfrm flipH="1">
            <a:off x="1758452" y="5965970"/>
            <a:ext cx="629126" cy="0"/>
          </a:xfrm>
          <a:prstGeom prst="straightConnector1">
            <a:avLst/>
          </a:prstGeom>
          <a:solidFill>
            <a:srgbClr val="70AD47"/>
          </a:solidFill>
          <a:ln w="12700" cap="flat" cmpd="sng" algn="ctr">
            <a:solidFill>
              <a:srgbClr val="70AD47">
                <a:lumMod val="75000"/>
              </a:srgbClr>
            </a:solidFill>
            <a:prstDash val="solid"/>
            <a:miter lim="800000"/>
            <a:headEnd type="triangle"/>
            <a:tailEnd type="triangle"/>
          </a:ln>
          <a:effectLst/>
        </p:spPr>
      </p:cxnSp>
      <p:cxnSp>
        <p:nvCxnSpPr>
          <p:cNvPr id="206" name="Straight Arrow Connector 174">
            <a:extLst>
              <a:ext uri="{FF2B5EF4-FFF2-40B4-BE49-F238E27FC236}">
                <a16:creationId xmlns:a16="http://schemas.microsoft.com/office/drawing/2014/main" id="{BB8F0979-DB6B-4EC2-8FC4-F452C2EE94CB}"/>
              </a:ext>
            </a:extLst>
          </p:cNvPr>
          <p:cNvCxnSpPr/>
          <p:nvPr/>
        </p:nvCxnSpPr>
        <p:spPr>
          <a:xfrm flipH="1">
            <a:off x="1765465" y="5807785"/>
            <a:ext cx="622113" cy="0"/>
          </a:xfrm>
          <a:prstGeom prst="straightConnector1">
            <a:avLst/>
          </a:prstGeom>
          <a:solidFill>
            <a:srgbClr val="70AD47"/>
          </a:solidFill>
          <a:ln w="12700" cap="flat" cmpd="sng" algn="ctr">
            <a:solidFill>
              <a:srgbClr val="FFFF00"/>
            </a:solidFill>
            <a:prstDash val="solid"/>
            <a:miter lim="800000"/>
            <a:headEnd type="triangle"/>
            <a:tailEnd type="triangle"/>
          </a:ln>
          <a:effectLst/>
        </p:spPr>
      </p:cxnSp>
      <p:sp>
        <p:nvSpPr>
          <p:cNvPr id="207" name="Text Box 2">
            <a:extLst>
              <a:ext uri="{FF2B5EF4-FFF2-40B4-BE49-F238E27FC236}">
                <a16:creationId xmlns:a16="http://schemas.microsoft.com/office/drawing/2014/main" id="{23D530B3-37D2-47FE-8BC6-70C2C7FC7A46}"/>
              </a:ext>
            </a:extLst>
          </p:cNvPr>
          <p:cNvSpPr txBox="1">
            <a:spLocks noChangeArrowheads="1"/>
          </p:cNvSpPr>
          <p:nvPr/>
        </p:nvSpPr>
        <p:spPr bwMode="auto">
          <a:xfrm>
            <a:off x="2414230" y="5572646"/>
            <a:ext cx="1329091" cy="193337"/>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5000"/>
              </a:lnSpc>
              <a:spcBef>
                <a:spcPts val="0"/>
              </a:spcBef>
              <a:spcAft>
                <a:spcPts val="80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rPr>
              <a:t>PCM data</a:t>
            </a:r>
            <a:endPar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208" name="Text Box 2">
            <a:extLst>
              <a:ext uri="{FF2B5EF4-FFF2-40B4-BE49-F238E27FC236}">
                <a16:creationId xmlns:a16="http://schemas.microsoft.com/office/drawing/2014/main" id="{EEEEB965-FFC9-45F8-91D5-FE44D1146FE4}"/>
              </a:ext>
            </a:extLst>
          </p:cNvPr>
          <p:cNvSpPr txBox="1">
            <a:spLocks noChangeArrowheads="1"/>
          </p:cNvSpPr>
          <p:nvPr/>
        </p:nvSpPr>
        <p:spPr bwMode="auto">
          <a:xfrm>
            <a:off x="2403345" y="5870212"/>
            <a:ext cx="2542241" cy="211388"/>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5000"/>
              </a:lnSpc>
              <a:spcBef>
                <a:spcPts val="0"/>
              </a:spcBef>
              <a:spcAft>
                <a:spcPts val="80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rPr>
              <a:t>PCM parameters &amp; extension parameters</a:t>
            </a:r>
            <a:endPar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209" name="Text Box 2">
            <a:extLst>
              <a:ext uri="{FF2B5EF4-FFF2-40B4-BE49-F238E27FC236}">
                <a16:creationId xmlns:a16="http://schemas.microsoft.com/office/drawing/2014/main" id="{8F06801E-5273-4427-85BC-0435733E8132}"/>
              </a:ext>
            </a:extLst>
          </p:cNvPr>
          <p:cNvSpPr txBox="1">
            <a:spLocks noChangeArrowheads="1"/>
          </p:cNvSpPr>
          <p:nvPr/>
        </p:nvSpPr>
        <p:spPr bwMode="auto">
          <a:xfrm>
            <a:off x="2395293" y="5721930"/>
            <a:ext cx="2485087" cy="180511"/>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5000"/>
              </a:lnSpc>
              <a:spcBef>
                <a:spcPts val="0"/>
              </a:spcBef>
              <a:spcAft>
                <a:spcPts val="80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rPr>
              <a:t>Message data &amp; Control</a:t>
            </a:r>
            <a:endPar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cxnSp>
        <p:nvCxnSpPr>
          <p:cNvPr id="210" name="Straight Arrow Connector 178">
            <a:extLst>
              <a:ext uri="{FF2B5EF4-FFF2-40B4-BE49-F238E27FC236}">
                <a16:creationId xmlns:a16="http://schemas.microsoft.com/office/drawing/2014/main" id="{088A2B5A-5869-452E-9A0F-EFB8B879A345}"/>
              </a:ext>
            </a:extLst>
          </p:cNvPr>
          <p:cNvCxnSpPr/>
          <p:nvPr/>
        </p:nvCxnSpPr>
        <p:spPr>
          <a:xfrm>
            <a:off x="1758452" y="6123679"/>
            <a:ext cx="629828" cy="0"/>
          </a:xfrm>
          <a:prstGeom prst="straightConnector1">
            <a:avLst/>
          </a:prstGeom>
          <a:solidFill>
            <a:srgbClr val="4472C4"/>
          </a:solidFill>
          <a:ln w="12700" cap="flat" cmpd="sng" algn="ctr">
            <a:solidFill>
              <a:sysClr val="windowText" lastClr="000000">
                <a:lumMod val="95000"/>
                <a:lumOff val="5000"/>
              </a:sysClr>
            </a:solidFill>
            <a:prstDash val="solid"/>
            <a:miter lim="800000"/>
            <a:headEnd type="none" w="med" len="med"/>
            <a:tailEnd type="triangle" w="med" len="med"/>
          </a:ln>
          <a:effectLst/>
        </p:spPr>
      </p:cxnSp>
      <p:sp>
        <p:nvSpPr>
          <p:cNvPr id="211" name="Text Box 2">
            <a:extLst>
              <a:ext uri="{FF2B5EF4-FFF2-40B4-BE49-F238E27FC236}">
                <a16:creationId xmlns:a16="http://schemas.microsoft.com/office/drawing/2014/main" id="{8A5BD8CD-A69B-45E2-986B-C994B27F453E}"/>
              </a:ext>
            </a:extLst>
          </p:cNvPr>
          <p:cNvSpPr txBox="1">
            <a:spLocks noChangeArrowheads="1"/>
          </p:cNvSpPr>
          <p:nvPr/>
        </p:nvSpPr>
        <p:spPr bwMode="auto">
          <a:xfrm>
            <a:off x="2402307" y="6023448"/>
            <a:ext cx="2524921" cy="196662"/>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5000"/>
              </a:lnSpc>
              <a:spcBef>
                <a:spcPts val="0"/>
              </a:spcBef>
              <a:spcAft>
                <a:spcPts val="800"/>
              </a:spcAft>
              <a:buClrTx/>
              <a:buSzTx/>
              <a:buFontTx/>
              <a:buNone/>
              <a:tabLst/>
              <a:defRPr/>
            </a:pPr>
            <a:r>
              <a:rPr kumimoji="0" lang="en-US" sz="900" b="0" i="0" u="none" strike="noStrike" kern="1200" cap="none" spc="0" normalizeH="0" baseline="0" noProof="0">
                <a:ln>
                  <a:noFill/>
                </a:ln>
                <a:solidFill>
                  <a:srgbClr val="000000"/>
                </a:solidFill>
                <a:effectLst/>
                <a:uLnTx/>
                <a:uFillTx/>
                <a:latin typeface="Arial" panose="020B0604020202020204" pitchFamily="34" charset="0"/>
                <a:ea typeface="Calibri" panose="020F0502020204030204" pitchFamily="34" charset="0"/>
              </a:rPr>
              <a:t>Creation and destruction command</a:t>
            </a:r>
            <a:endPar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212" name="Text Box 2">
            <a:extLst>
              <a:ext uri="{FF2B5EF4-FFF2-40B4-BE49-F238E27FC236}">
                <a16:creationId xmlns:a16="http://schemas.microsoft.com/office/drawing/2014/main" id="{1C8FE016-83B1-44FD-B6E2-6154FA7169C4}"/>
              </a:ext>
            </a:extLst>
          </p:cNvPr>
          <p:cNvSpPr txBox="1">
            <a:spLocks noChangeArrowheads="1"/>
          </p:cNvSpPr>
          <p:nvPr/>
        </p:nvSpPr>
        <p:spPr bwMode="auto">
          <a:xfrm>
            <a:off x="1642104" y="4552176"/>
            <a:ext cx="782726" cy="192862"/>
          </a:xfrm>
          <a:prstGeom prst="rect">
            <a:avLst/>
          </a:prstGeom>
          <a:noFill/>
          <a:ln w="9525">
            <a:noFill/>
            <a:miter lim="800000"/>
            <a:headEnd/>
            <a:tailEnd/>
          </a:ln>
        </p:spPr>
        <p:txBody>
          <a:bodyPr rot="0" vert="horz" wrap="square" lIns="91440" tIns="45720" rIns="91440" bIns="45720" anchor="t" anchorCtr="0">
            <a:noAutofit/>
          </a:bodyPr>
          <a:lstStyle/>
          <a:p>
            <a:pPr marL="0" marR="0" lvl="0" indent="0" algn="just" defTabSz="914400" eaLnBrk="1" fontAlgn="auto" latinLnBrk="0" hangingPunct="1">
              <a:lnSpc>
                <a:spcPct val="105000"/>
              </a:lnSpc>
              <a:spcBef>
                <a:spcPts val="0"/>
              </a:spcBef>
              <a:spcAft>
                <a:spcPts val="800"/>
              </a:spcAft>
              <a:buClrTx/>
              <a:buSzTx/>
              <a:buFontTx/>
              <a:buNone/>
              <a:tabLst/>
              <a:defRPr/>
            </a:pPr>
            <a:r>
              <a:rPr kumimoji="0" lang="en-US" sz="1000" b="1" i="1"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rPr>
              <a:t>Legend:</a:t>
            </a:r>
            <a:endPar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213" name="Rectangle 185">
            <a:extLst>
              <a:ext uri="{FF2B5EF4-FFF2-40B4-BE49-F238E27FC236}">
                <a16:creationId xmlns:a16="http://schemas.microsoft.com/office/drawing/2014/main" id="{57FF4973-51B6-4800-883F-C1BFF03A8F82}"/>
              </a:ext>
            </a:extLst>
          </p:cNvPr>
          <p:cNvSpPr/>
          <p:nvPr/>
        </p:nvSpPr>
        <p:spPr>
          <a:xfrm>
            <a:off x="1665773" y="4549864"/>
            <a:ext cx="3868438" cy="1687449"/>
          </a:xfrm>
          <a:prstGeom prst="rect">
            <a:avLst/>
          </a:prstGeom>
          <a:noFill/>
          <a:ln w="9525" cap="flat" cmpd="sng" algn="ctr">
            <a:solidFill>
              <a:srgbClr val="002060"/>
            </a:solidFill>
            <a:prstDash val="lgDashDotDot"/>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14" name="Rectangle 186">
            <a:extLst>
              <a:ext uri="{FF2B5EF4-FFF2-40B4-BE49-F238E27FC236}">
                <a16:creationId xmlns:a16="http://schemas.microsoft.com/office/drawing/2014/main" id="{74165069-E88E-4D9C-BA20-B335B2632F69}"/>
              </a:ext>
            </a:extLst>
          </p:cNvPr>
          <p:cNvSpPr/>
          <p:nvPr/>
        </p:nvSpPr>
        <p:spPr>
          <a:xfrm>
            <a:off x="1730136" y="4797152"/>
            <a:ext cx="312185" cy="143719"/>
          </a:xfrm>
          <a:prstGeom prst="rect">
            <a:avLst/>
          </a:prstGeom>
          <a:solidFill>
            <a:srgbClr val="ED7D31"/>
          </a:solidFill>
          <a:ln w="12700" cap="flat" cmpd="sng" algn="ctr">
            <a:solidFill>
              <a:srgbClr val="ED7D31">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200" b="0" i="0" u="none" strike="noStrike" kern="0" cap="none" spc="0" normalizeH="0" baseline="0" noProof="0">
                <a:ln>
                  <a:noFill/>
                </a:ln>
                <a:solidFill>
                  <a:sysClr val="window" lastClr="FFFFFF"/>
                </a:solidFill>
                <a:effectLst/>
                <a:uLnTx/>
                <a:uFillTx/>
                <a:latin typeface="Times New Roman" panose="02020603050405020304" pitchFamily="18" charset="0"/>
                <a:ea typeface="Times New Roman" panose="02020603050405020304" pitchFamily="18" charset="0"/>
                <a:cs typeface="+mn-cs"/>
              </a:rPr>
              <a:t> </a:t>
            </a:r>
          </a:p>
        </p:txBody>
      </p:sp>
      <p:sp>
        <p:nvSpPr>
          <p:cNvPr id="215" name="Rectangle 190">
            <a:extLst>
              <a:ext uri="{FF2B5EF4-FFF2-40B4-BE49-F238E27FC236}">
                <a16:creationId xmlns:a16="http://schemas.microsoft.com/office/drawing/2014/main" id="{210DB3C8-6115-474A-AF8A-AD5A30DD02D4}"/>
              </a:ext>
            </a:extLst>
          </p:cNvPr>
          <p:cNvSpPr/>
          <p:nvPr/>
        </p:nvSpPr>
        <p:spPr>
          <a:xfrm>
            <a:off x="2095618" y="4798005"/>
            <a:ext cx="312185" cy="143719"/>
          </a:xfrm>
          <a:prstGeom prst="rect">
            <a:avLst/>
          </a:prstGeom>
          <a:solidFill>
            <a:srgbClr val="A5A5A5"/>
          </a:solidFill>
          <a:ln w="12700" cap="flat" cmpd="sng" algn="ctr">
            <a:solidFill>
              <a:srgbClr val="A5A5A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200" b="0" i="0" u="none" strike="noStrike" kern="0" cap="none" spc="0" normalizeH="0" baseline="0" noProof="0">
                <a:ln>
                  <a:noFill/>
                </a:ln>
                <a:solidFill>
                  <a:sysClr val="window" lastClr="FFFFFF"/>
                </a:solidFill>
                <a:effectLst/>
                <a:uLnTx/>
                <a:uFillTx/>
                <a:latin typeface="Times New Roman" panose="02020603050405020304" pitchFamily="18" charset="0"/>
                <a:ea typeface="Times New Roman" panose="02020603050405020304" pitchFamily="18" charset="0"/>
                <a:cs typeface="+mn-cs"/>
              </a:rPr>
              <a:t> </a:t>
            </a:r>
          </a:p>
        </p:txBody>
      </p:sp>
      <p:sp>
        <p:nvSpPr>
          <p:cNvPr id="216" name="Text Box 2">
            <a:extLst>
              <a:ext uri="{FF2B5EF4-FFF2-40B4-BE49-F238E27FC236}">
                <a16:creationId xmlns:a16="http://schemas.microsoft.com/office/drawing/2014/main" id="{3DF7EC34-6F2F-450D-9AE1-88E3EAA67F7E}"/>
              </a:ext>
            </a:extLst>
          </p:cNvPr>
          <p:cNvSpPr txBox="1">
            <a:spLocks noChangeArrowheads="1"/>
          </p:cNvSpPr>
          <p:nvPr/>
        </p:nvSpPr>
        <p:spPr bwMode="auto">
          <a:xfrm>
            <a:off x="2443627" y="4797152"/>
            <a:ext cx="1299694" cy="196662"/>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5000"/>
              </a:lnSpc>
              <a:spcBef>
                <a:spcPts val="0"/>
              </a:spcBef>
              <a:spcAft>
                <a:spcPts val="80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rPr>
              <a:t>Sub-components</a:t>
            </a:r>
            <a:endPar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217" name="Rectangle 89">
            <a:extLst>
              <a:ext uri="{FF2B5EF4-FFF2-40B4-BE49-F238E27FC236}">
                <a16:creationId xmlns:a16="http://schemas.microsoft.com/office/drawing/2014/main" id="{B9241A7C-CAF9-447C-9B98-85F9AE6AFD2C}"/>
              </a:ext>
            </a:extLst>
          </p:cNvPr>
          <p:cNvSpPr/>
          <p:nvPr/>
        </p:nvSpPr>
        <p:spPr>
          <a:xfrm>
            <a:off x="1738945" y="4994752"/>
            <a:ext cx="311360" cy="142163"/>
          </a:xfrm>
          <a:prstGeom prst="rect">
            <a:avLst/>
          </a:prstGeom>
          <a:solidFill>
            <a:srgbClr val="5B9BD5">
              <a:lumMod val="60000"/>
              <a:lumOff val="40000"/>
            </a:srgbClr>
          </a:solidFill>
          <a:ln w="6350" cap="flat" cmpd="sng" algn="ctr">
            <a:solidFill>
              <a:srgbClr val="5B9BD5"/>
            </a:solidFill>
            <a:prstDash val="solid"/>
            <a:miter lim="800000"/>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endPar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cs typeface="+mn-cs"/>
            </a:endParaRPr>
          </a:p>
        </p:txBody>
      </p:sp>
      <p:sp>
        <p:nvSpPr>
          <p:cNvPr id="218" name="Rectangle 166">
            <a:extLst>
              <a:ext uri="{FF2B5EF4-FFF2-40B4-BE49-F238E27FC236}">
                <a16:creationId xmlns:a16="http://schemas.microsoft.com/office/drawing/2014/main" id="{FAEBE8C5-89BC-4C0F-AAEA-B1DA65A674E2}"/>
              </a:ext>
            </a:extLst>
          </p:cNvPr>
          <p:cNvSpPr/>
          <p:nvPr/>
        </p:nvSpPr>
        <p:spPr>
          <a:xfrm>
            <a:off x="1747179" y="5381726"/>
            <a:ext cx="312185" cy="142164"/>
          </a:xfrm>
          <a:prstGeom prst="rect">
            <a:avLst/>
          </a:prstGeom>
          <a:solidFill>
            <a:srgbClr val="70AD47">
              <a:lumMod val="40000"/>
              <a:lumOff val="60000"/>
            </a:srgbClr>
          </a:solidFill>
          <a:ln w="6350" cap="flat" cmpd="sng" algn="ctr">
            <a:solidFill>
              <a:srgbClr val="70AD47"/>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900" b="0" i="0" u="none" strike="noStrike" kern="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endPar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cs typeface="+mn-cs"/>
            </a:endParaRPr>
          </a:p>
        </p:txBody>
      </p:sp>
      <p:sp>
        <p:nvSpPr>
          <p:cNvPr id="219" name="Rectangle 170">
            <a:extLst>
              <a:ext uri="{FF2B5EF4-FFF2-40B4-BE49-F238E27FC236}">
                <a16:creationId xmlns:a16="http://schemas.microsoft.com/office/drawing/2014/main" id="{7DC1585C-643D-4FA9-B89E-79BA44C460E2}"/>
              </a:ext>
            </a:extLst>
          </p:cNvPr>
          <p:cNvSpPr/>
          <p:nvPr/>
        </p:nvSpPr>
        <p:spPr>
          <a:xfrm>
            <a:off x="2103853" y="5380171"/>
            <a:ext cx="315841" cy="143718"/>
          </a:xfrm>
          <a:prstGeom prst="rect">
            <a:avLst/>
          </a:prstGeom>
          <a:solidFill>
            <a:srgbClr val="FFC000">
              <a:lumMod val="40000"/>
              <a:lumOff val="60000"/>
            </a:srgbClr>
          </a:solidFill>
          <a:ln w="6350" cap="flat" cmpd="sng" algn="ctr">
            <a:solidFill>
              <a:srgbClr val="FFC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900" b="0" i="0" u="none" strike="noStrike" kern="0" cap="none" spc="0" normalizeH="0" baseline="0" noProof="0">
                <a:ln>
                  <a:noFill/>
                </a:ln>
                <a:solidFill>
                  <a:srgbClr val="000000"/>
                </a:solidFill>
                <a:effectLst/>
                <a:uLnTx/>
                <a:uFillTx/>
                <a:latin typeface="Arial" panose="020B0604020202020204" pitchFamily="34" charset="0"/>
                <a:ea typeface="Times New Roman" panose="02020603050405020304" pitchFamily="18" charset="0"/>
                <a:cs typeface="+mn-cs"/>
              </a:rPr>
              <a:t> </a:t>
            </a:r>
            <a:endPar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cs typeface="+mn-cs"/>
            </a:endParaRPr>
          </a:p>
        </p:txBody>
      </p:sp>
      <p:sp>
        <p:nvSpPr>
          <p:cNvPr id="220" name="Rectangle 187">
            <a:extLst>
              <a:ext uri="{FF2B5EF4-FFF2-40B4-BE49-F238E27FC236}">
                <a16:creationId xmlns:a16="http://schemas.microsoft.com/office/drawing/2014/main" id="{AE036276-08E3-43F8-818C-8AC14AAD1853}"/>
              </a:ext>
            </a:extLst>
          </p:cNvPr>
          <p:cNvSpPr/>
          <p:nvPr/>
        </p:nvSpPr>
        <p:spPr>
          <a:xfrm>
            <a:off x="1738118" y="5176670"/>
            <a:ext cx="312186" cy="143719"/>
          </a:xfrm>
          <a:prstGeom prst="rect">
            <a:avLst/>
          </a:prstGeom>
          <a:solidFill>
            <a:srgbClr val="70AD47"/>
          </a:solidFill>
          <a:ln w="12700" cap="flat" cmpd="sng" algn="ctr">
            <a:solidFill>
              <a:srgbClr val="70AD47">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200" b="0" i="0" u="none" strike="noStrike" kern="0" cap="none" spc="0" normalizeH="0" baseline="0" noProof="0" dirty="0">
                <a:ln>
                  <a:noFill/>
                </a:ln>
                <a:solidFill>
                  <a:sysClr val="window" lastClr="FFFFFF"/>
                </a:solidFill>
                <a:effectLst/>
                <a:uLnTx/>
                <a:uFillTx/>
                <a:latin typeface="Times New Roman" panose="02020603050405020304" pitchFamily="18" charset="0"/>
                <a:ea typeface="Times New Roman" panose="02020603050405020304" pitchFamily="18" charset="0"/>
                <a:cs typeface="+mn-cs"/>
              </a:rPr>
              <a:t> </a:t>
            </a:r>
          </a:p>
        </p:txBody>
      </p:sp>
      <p:sp>
        <p:nvSpPr>
          <p:cNvPr id="221" name="Rectangle 188">
            <a:extLst>
              <a:ext uri="{FF2B5EF4-FFF2-40B4-BE49-F238E27FC236}">
                <a16:creationId xmlns:a16="http://schemas.microsoft.com/office/drawing/2014/main" id="{2A116A08-54B2-43A7-9616-38217B1E31A1}"/>
              </a:ext>
            </a:extLst>
          </p:cNvPr>
          <p:cNvSpPr/>
          <p:nvPr/>
        </p:nvSpPr>
        <p:spPr>
          <a:xfrm>
            <a:off x="2111407" y="5003159"/>
            <a:ext cx="312185" cy="143719"/>
          </a:xfrm>
          <a:prstGeom prst="rect">
            <a:avLst/>
          </a:prstGeom>
          <a:solidFill>
            <a:srgbClr val="FFC000"/>
          </a:solidFill>
          <a:ln w="12700" cap="flat" cmpd="sng" algn="ctr">
            <a:solidFill>
              <a:srgbClr val="FFC000">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200" b="0" i="0" u="none" strike="noStrike" kern="0" cap="none" spc="0" normalizeH="0" baseline="0" noProof="0">
                <a:ln>
                  <a:noFill/>
                </a:ln>
                <a:solidFill>
                  <a:sysClr val="window" lastClr="FFFFFF"/>
                </a:solidFill>
                <a:effectLst/>
                <a:uLnTx/>
                <a:uFillTx/>
                <a:latin typeface="Times New Roman" panose="02020603050405020304" pitchFamily="18" charset="0"/>
                <a:ea typeface="Times New Roman" panose="02020603050405020304" pitchFamily="18" charset="0"/>
                <a:cs typeface="+mn-cs"/>
              </a:rPr>
              <a:t> </a:t>
            </a:r>
          </a:p>
        </p:txBody>
      </p:sp>
      <p:sp>
        <p:nvSpPr>
          <p:cNvPr id="222" name="Rectangle 189">
            <a:extLst>
              <a:ext uri="{FF2B5EF4-FFF2-40B4-BE49-F238E27FC236}">
                <a16:creationId xmlns:a16="http://schemas.microsoft.com/office/drawing/2014/main" id="{510DF468-3FB6-4B41-A4CF-99C05A4CD048}"/>
              </a:ext>
            </a:extLst>
          </p:cNvPr>
          <p:cNvSpPr/>
          <p:nvPr/>
        </p:nvSpPr>
        <p:spPr>
          <a:xfrm>
            <a:off x="2111406" y="5177524"/>
            <a:ext cx="312186" cy="143719"/>
          </a:xfrm>
          <a:prstGeom prst="rect">
            <a:avLst/>
          </a:prstGeom>
          <a:solidFill>
            <a:srgbClr val="4472C4"/>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200" b="0" i="0" u="none" strike="noStrike" kern="0" cap="none" spc="0" normalizeH="0" baseline="0" noProof="0">
                <a:ln>
                  <a:noFill/>
                </a:ln>
                <a:solidFill>
                  <a:sysClr val="window" lastClr="FFFFFF"/>
                </a:solidFill>
                <a:effectLst/>
                <a:uLnTx/>
                <a:uFillTx/>
                <a:latin typeface="Times New Roman" panose="02020603050405020304" pitchFamily="18" charset="0"/>
                <a:ea typeface="Times New Roman" panose="02020603050405020304" pitchFamily="18" charset="0"/>
                <a:cs typeface="+mn-cs"/>
              </a:rPr>
              <a:t> </a:t>
            </a:r>
          </a:p>
        </p:txBody>
      </p:sp>
      <p:sp>
        <p:nvSpPr>
          <p:cNvPr id="223" name="吹き出し: 四角形 222">
            <a:extLst>
              <a:ext uri="{FF2B5EF4-FFF2-40B4-BE49-F238E27FC236}">
                <a16:creationId xmlns:a16="http://schemas.microsoft.com/office/drawing/2014/main" id="{595468A9-D3F4-4517-AE75-3F8A0AE4AF42}"/>
              </a:ext>
            </a:extLst>
          </p:cNvPr>
          <p:cNvSpPr/>
          <p:nvPr/>
        </p:nvSpPr>
        <p:spPr>
          <a:xfrm>
            <a:off x="6469241" y="2891211"/>
            <a:ext cx="1259323" cy="860055"/>
          </a:xfrm>
          <a:prstGeom prst="wedgeRectCallout">
            <a:avLst>
              <a:gd name="adj1" fmla="val -2446"/>
              <a:gd name="adj2" fmla="val 101421"/>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50" dirty="0">
                <a:solidFill>
                  <a:srgbClr val="FF0000"/>
                </a:solidFill>
              </a:rPr>
              <a:t>If we do not customize this block, it will not connect to Gen3 ADSP.</a:t>
            </a:r>
            <a:endParaRPr kumimoji="1" lang="ja-JP" altLang="en-US" sz="1050" dirty="0">
              <a:solidFill>
                <a:srgbClr val="FF0000"/>
              </a:solidFill>
            </a:endParaRPr>
          </a:p>
        </p:txBody>
      </p:sp>
      <p:sp>
        <p:nvSpPr>
          <p:cNvPr id="197" name="Rectangle 12">
            <a:extLst>
              <a:ext uri="{FF2B5EF4-FFF2-40B4-BE49-F238E27FC236}">
                <a16:creationId xmlns:a16="http://schemas.microsoft.com/office/drawing/2014/main" id="{A5EF3B06-B95D-4F29-9125-C9A1352E461D}"/>
              </a:ext>
            </a:extLst>
          </p:cNvPr>
          <p:cNvSpPr/>
          <p:nvPr/>
        </p:nvSpPr>
        <p:spPr bwMode="auto">
          <a:xfrm>
            <a:off x="6506551" y="4242205"/>
            <a:ext cx="1673268" cy="581757"/>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kumimoji="0" lang="en-US" sz="1200" kern="0" dirty="0">
              <a:solidFill>
                <a:schemeClr val="bg1"/>
              </a:solidFill>
              <a:latin typeface="Arial" charset="0"/>
            </a:endParaRPr>
          </a:p>
        </p:txBody>
      </p:sp>
      <p:sp>
        <p:nvSpPr>
          <p:cNvPr id="118" name="Text Box 2">
            <a:extLst>
              <a:ext uri="{FF2B5EF4-FFF2-40B4-BE49-F238E27FC236}">
                <a16:creationId xmlns:a16="http://schemas.microsoft.com/office/drawing/2014/main" id="{669EC0F7-45B7-43FE-AC1F-2A0CE46962A5}"/>
              </a:ext>
            </a:extLst>
          </p:cNvPr>
          <p:cNvSpPr txBox="1">
            <a:spLocks noChangeArrowheads="1"/>
          </p:cNvSpPr>
          <p:nvPr/>
        </p:nvSpPr>
        <p:spPr bwMode="auto">
          <a:xfrm>
            <a:off x="6640027" y="4241577"/>
            <a:ext cx="1406316" cy="573834"/>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5000"/>
              </a:lnSpc>
              <a:spcBef>
                <a:spcPts val="0"/>
              </a:spcBef>
              <a:spcAft>
                <a:spcPts val="80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rPr>
              <a:t>ADSP Driver</a:t>
            </a:r>
            <a:br>
              <a:rPr kumimoji="0" lang="en-US" sz="1600" b="1"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rPr>
            </a:br>
            <a:r>
              <a:rPr kumimoji="0" lang="en-US" sz="1600" b="1"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rPr>
              <a:t> for Linux</a:t>
            </a:r>
            <a:endParaRPr kumimoji="0" lang="en-US" b="1"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cxnSp>
        <p:nvCxnSpPr>
          <p:cNvPr id="178" name="Straight Arrow Connector 112">
            <a:extLst>
              <a:ext uri="{FF2B5EF4-FFF2-40B4-BE49-F238E27FC236}">
                <a16:creationId xmlns:a16="http://schemas.microsoft.com/office/drawing/2014/main" id="{E8CDD8F5-51EE-466D-A815-D4B5BAC487C6}"/>
              </a:ext>
            </a:extLst>
          </p:cNvPr>
          <p:cNvCxnSpPr>
            <a:cxnSpLocks/>
          </p:cNvCxnSpPr>
          <p:nvPr/>
        </p:nvCxnSpPr>
        <p:spPr>
          <a:xfrm>
            <a:off x="6842321" y="4779254"/>
            <a:ext cx="0" cy="716207"/>
          </a:xfrm>
          <a:prstGeom prst="straightConnector1">
            <a:avLst/>
          </a:prstGeom>
          <a:solidFill>
            <a:srgbClr val="70AD47"/>
          </a:solidFill>
          <a:ln w="12700" cap="flat" cmpd="sng" algn="ctr">
            <a:solidFill>
              <a:srgbClr val="C00000"/>
            </a:solidFill>
            <a:prstDash val="solid"/>
            <a:miter lim="800000"/>
            <a:headEnd type="triangle" w="med" len="med"/>
            <a:tailEnd type="triangle" w="med" len="med"/>
          </a:ln>
          <a:effectLst/>
        </p:spPr>
      </p:cxnSp>
      <p:cxnSp>
        <p:nvCxnSpPr>
          <p:cNvPr id="179" name="Straight Arrow Connector 126">
            <a:extLst>
              <a:ext uri="{FF2B5EF4-FFF2-40B4-BE49-F238E27FC236}">
                <a16:creationId xmlns:a16="http://schemas.microsoft.com/office/drawing/2014/main" id="{1DD323A4-18DA-420C-9ECC-E43CB0122F2D}"/>
              </a:ext>
            </a:extLst>
          </p:cNvPr>
          <p:cNvCxnSpPr>
            <a:cxnSpLocks/>
          </p:cNvCxnSpPr>
          <p:nvPr/>
        </p:nvCxnSpPr>
        <p:spPr>
          <a:xfrm flipV="1">
            <a:off x="7021305" y="4779255"/>
            <a:ext cx="0" cy="725647"/>
          </a:xfrm>
          <a:prstGeom prst="straightConnector1">
            <a:avLst/>
          </a:prstGeom>
          <a:solidFill>
            <a:srgbClr val="70AD47"/>
          </a:solidFill>
          <a:ln w="12700" cap="flat" cmpd="sng" algn="ctr">
            <a:solidFill>
              <a:srgbClr val="FFFF00"/>
            </a:solidFill>
            <a:prstDash val="solid"/>
            <a:miter lim="800000"/>
            <a:headEnd type="triangle" w="med" len="med"/>
            <a:tailEnd type="triangle" w="med" len="med"/>
          </a:ln>
          <a:effectLst/>
        </p:spPr>
      </p:cxnSp>
      <p:cxnSp>
        <p:nvCxnSpPr>
          <p:cNvPr id="96" name="Straight Arrow Connector 105">
            <a:extLst>
              <a:ext uri="{FF2B5EF4-FFF2-40B4-BE49-F238E27FC236}">
                <a16:creationId xmlns:a16="http://schemas.microsoft.com/office/drawing/2014/main" id="{A1FB4488-C002-46C6-9476-1D1B43B17031}"/>
              </a:ext>
            </a:extLst>
          </p:cNvPr>
          <p:cNvCxnSpPr>
            <a:cxnSpLocks/>
          </p:cNvCxnSpPr>
          <p:nvPr/>
        </p:nvCxnSpPr>
        <p:spPr>
          <a:xfrm>
            <a:off x="10080000" y="3662003"/>
            <a:ext cx="0" cy="309576"/>
          </a:xfrm>
          <a:prstGeom prst="straightConnector1">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12700" cap="flat" cmpd="sng" algn="ctr">
            <a:solidFill>
              <a:srgbClr val="0070C0"/>
            </a:solidFill>
            <a:prstDash val="solid"/>
            <a:miter lim="800000"/>
            <a:headEnd type="triangle"/>
            <a:tailEnd type="triangle"/>
          </a:ln>
          <a:effectLst/>
        </p:spPr>
      </p:cxnSp>
      <p:cxnSp>
        <p:nvCxnSpPr>
          <p:cNvPr id="98" name="Straight Arrow Connector 105">
            <a:extLst>
              <a:ext uri="{FF2B5EF4-FFF2-40B4-BE49-F238E27FC236}">
                <a16:creationId xmlns:a16="http://schemas.microsoft.com/office/drawing/2014/main" id="{56D6AC05-BC5D-4827-85AA-301A35E5B983}"/>
              </a:ext>
            </a:extLst>
          </p:cNvPr>
          <p:cNvCxnSpPr>
            <a:cxnSpLocks/>
          </p:cNvCxnSpPr>
          <p:nvPr/>
        </p:nvCxnSpPr>
        <p:spPr>
          <a:xfrm>
            <a:off x="11319078" y="3668630"/>
            <a:ext cx="0" cy="309576"/>
          </a:xfrm>
          <a:prstGeom prst="straightConnector1">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12700" cap="flat" cmpd="sng" algn="ctr">
            <a:solidFill>
              <a:srgbClr val="0070C0"/>
            </a:solidFill>
            <a:prstDash val="solid"/>
            <a:miter lim="800000"/>
            <a:headEnd type="triangle"/>
            <a:tailEnd type="triangle"/>
          </a:ln>
          <a:effectLst/>
        </p:spPr>
      </p:cxnSp>
      <p:cxnSp>
        <p:nvCxnSpPr>
          <p:cNvPr id="100" name="Straight Arrow Connector 105">
            <a:extLst>
              <a:ext uri="{FF2B5EF4-FFF2-40B4-BE49-F238E27FC236}">
                <a16:creationId xmlns:a16="http://schemas.microsoft.com/office/drawing/2014/main" id="{9B2D9B54-07BD-498B-8DAD-E47DB9F698EF}"/>
              </a:ext>
            </a:extLst>
          </p:cNvPr>
          <p:cNvCxnSpPr>
            <a:cxnSpLocks/>
          </p:cNvCxnSpPr>
          <p:nvPr/>
        </p:nvCxnSpPr>
        <p:spPr>
          <a:xfrm>
            <a:off x="8760296" y="3662003"/>
            <a:ext cx="0" cy="309576"/>
          </a:xfrm>
          <a:prstGeom prst="straightConnector1">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12700" cap="flat" cmpd="sng" algn="ctr">
            <a:solidFill>
              <a:srgbClr val="0070C0"/>
            </a:solidFill>
            <a:prstDash val="solid"/>
            <a:miter lim="800000"/>
            <a:headEnd type="triangle"/>
            <a:tailEnd type="triangle"/>
          </a:ln>
          <a:effectLst/>
        </p:spPr>
      </p:cxnSp>
      <p:cxnSp>
        <p:nvCxnSpPr>
          <p:cNvPr id="120" name="Straight Arrow Connector 105">
            <a:extLst>
              <a:ext uri="{FF2B5EF4-FFF2-40B4-BE49-F238E27FC236}">
                <a16:creationId xmlns:a16="http://schemas.microsoft.com/office/drawing/2014/main" id="{B21A56B7-169F-47BE-B60B-EFFD4F39033B}"/>
              </a:ext>
            </a:extLst>
          </p:cNvPr>
          <p:cNvCxnSpPr>
            <a:cxnSpLocks/>
            <a:endCxn id="113" idx="0"/>
          </p:cNvCxnSpPr>
          <p:nvPr/>
        </p:nvCxnSpPr>
        <p:spPr>
          <a:xfrm>
            <a:off x="11374225" y="4549864"/>
            <a:ext cx="0" cy="1022544"/>
          </a:xfrm>
          <a:prstGeom prst="straightConnector1">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12700" cap="flat" cmpd="sng" algn="ctr">
            <a:solidFill>
              <a:srgbClr val="0070C0"/>
            </a:solidFill>
            <a:prstDash val="solid"/>
            <a:miter lim="800000"/>
            <a:headEnd type="triangle"/>
            <a:tailEnd type="triangle"/>
          </a:ln>
          <a:effectLst/>
        </p:spPr>
      </p:cxnSp>
      <p:cxnSp>
        <p:nvCxnSpPr>
          <p:cNvPr id="121" name="Straight Arrow Connector 105">
            <a:extLst>
              <a:ext uri="{FF2B5EF4-FFF2-40B4-BE49-F238E27FC236}">
                <a16:creationId xmlns:a16="http://schemas.microsoft.com/office/drawing/2014/main" id="{26CAA5BA-9FC4-4915-A0EF-A8E4D8C58D72}"/>
              </a:ext>
            </a:extLst>
          </p:cNvPr>
          <p:cNvCxnSpPr>
            <a:cxnSpLocks/>
          </p:cNvCxnSpPr>
          <p:nvPr/>
        </p:nvCxnSpPr>
        <p:spPr>
          <a:xfrm flipH="1">
            <a:off x="10514981" y="4397356"/>
            <a:ext cx="295741" cy="0"/>
          </a:xfrm>
          <a:prstGeom prst="straightConnector1">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12700" cap="flat" cmpd="sng" algn="ctr">
            <a:solidFill>
              <a:srgbClr val="0070C0"/>
            </a:solidFill>
            <a:prstDash val="solid"/>
            <a:miter lim="800000"/>
            <a:headEnd type="triangle"/>
            <a:tailEnd type="triangle"/>
          </a:ln>
          <a:effectLst/>
        </p:spPr>
      </p:cxnSp>
      <p:cxnSp>
        <p:nvCxnSpPr>
          <p:cNvPr id="122" name="Straight Arrow Connector 105">
            <a:extLst>
              <a:ext uri="{FF2B5EF4-FFF2-40B4-BE49-F238E27FC236}">
                <a16:creationId xmlns:a16="http://schemas.microsoft.com/office/drawing/2014/main" id="{2760E77D-DA37-47FA-BAC6-CAD0E8402E27}"/>
              </a:ext>
            </a:extLst>
          </p:cNvPr>
          <p:cNvCxnSpPr>
            <a:cxnSpLocks/>
          </p:cNvCxnSpPr>
          <p:nvPr/>
        </p:nvCxnSpPr>
        <p:spPr>
          <a:xfrm flipH="1">
            <a:off x="9160093" y="4410608"/>
            <a:ext cx="481964" cy="0"/>
          </a:xfrm>
          <a:prstGeom prst="straightConnector1">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12700" cap="flat" cmpd="sng" algn="ctr">
            <a:solidFill>
              <a:srgbClr val="0070C0"/>
            </a:solidFill>
            <a:prstDash val="solid"/>
            <a:miter lim="800000"/>
            <a:headEnd type="triangle"/>
            <a:tailEnd type="triangle"/>
          </a:ln>
          <a:effectLst/>
        </p:spPr>
      </p:cxnSp>
      <p:cxnSp>
        <p:nvCxnSpPr>
          <p:cNvPr id="123" name="Straight Arrow Connector 173">
            <a:extLst>
              <a:ext uri="{FF2B5EF4-FFF2-40B4-BE49-F238E27FC236}">
                <a16:creationId xmlns:a16="http://schemas.microsoft.com/office/drawing/2014/main" id="{8B81065F-F81B-4995-BCBA-683BCE6DE1C0}"/>
              </a:ext>
            </a:extLst>
          </p:cNvPr>
          <p:cNvCxnSpPr/>
          <p:nvPr/>
        </p:nvCxnSpPr>
        <p:spPr>
          <a:xfrm flipH="1">
            <a:off x="3935760" y="5666702"/>
            <a:ext cx="629126" cy="0"/>
          </a:xfrm>
          <a:prstGeom prst="straightConnector1">
            <a:avLst/>
          </a:prstGeom>
          <a:solidFill>
            <a:srgbClr val="70AD47"/>
          </a:solidFill>
          <a:ln w="12700" cap="flat" cmpd="sng" algn="ctr">
            <a:solidFill>
              <a:srgbClr val="0070C0"/>
            </a:solidFill>
            <a:prstDash val="solid"/>
            <a:miter lim="800000"/>
            <a:headEnd type="triangle"/>
            <a:tailEnd type="triangle"/>
          </a:ln>
          <a:effectLst/>
        </p:spPr>
      </p:cxnSp>
      <p:sp>
        <p:nvSpPr>
          <p:cNvPr id="124" name="Text Box 2">
            <a:extLst>
              <a:ext uri="{FF2B5EF4-FFF2-40B4-BE49-F238E27FC236}">
                <a16:creationId xmlns:a16="http://schemas.microsoft.com/office/drawing/2014/main" id="{207BB7BC-712E-4386-B7FF-6766B97E66F4}"/>
              </a:ext>
            </a:extLst>
          </p:cNvPr>
          <p:cNvSpPr txBox="1">
            <a:spLocks noChangeArrowheads="1"/>
          </p:cNvSpPr>
          <p:nvPr/>
        </p:nvSpPr>
        <p:spPr bwMode="auto">
          <a:xfrm>
            <a:off x="4559011" y="5577854"/>
            <a:ext cx="1329091" cy="193337"/>
          </a:xfrm>
          <a:prstGeom prst="rect">
            <a:avLst/>
          </a:prstGeom>
          <a:noFill/>
          <a:ln w="9525">
            <a:no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5000"/>
              </a:lnSpc>
              <a:spcBef>
                <a:spcPts val="0"/>
              </a:spcBef>
              <a:spcAft>
                <a:spcPts val="80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rPr>
              <a:t>Communication</a:t>
            </a:r>
            <a:endParaRPr kumimoji="0" lang="en-US" sz="12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cxnSp>
        <p:nvCxnSpPr>
          <p:cNvPr id="92" name="Straight Arrow Connector 121">
            <a:extLst>
              <a:ext uri="{FF2B5EF4-FFF2-40B4-BE49-F238E27FC236}">
                <a16:creationId xmlns:a16="http://schemas.microsoft.com/office/drawing/2014/main" id="{EDF81B91-543A-45EE-B38B-0FC6011FFFDD}"/>
              </a:ext>
            </a:extLst>
          </p:cNvPr>
          <p:cNvCxnSpPr>
            <a:cxnSpLocks/>
          </p:cNvCxnSpPr>
          <p:nvPr/>
        </p:nvCxnSpPr>
        <p:spPr>
          <a:xfrm flipH="1">
            <a:off x="9499513" y="5661248"/>
            <a:ext cx="484919" cy="0"/>
          </a:xfrm>
          <a:prstGeom prst="straightConnector1">
            <a:avLst/>
          </a:prstGeom>
          <a:solidFill>
            <a:srgbClr val="70AD47"/>
          </a:solidFill>
          <a:ln w="12700" cap="flat" cmpd="sng" algn="ctr">
            <a:solidFill>
              <a:srgbClr val="FFFF00"/>
            </a:solidFill>
            <a:prstDash val="solid"/>
            <a:miter lim="800000"/>
            <a:headEnd type="triangle" w="med" len="med"/>
            <a:tailEnd type="triangle" w="med" len="med"/>
          </a:ln>
          <a:effectLst/>
        </p:spPr>
      </p:cxnSp>
    </p:spTree>
    <p:extLst>
      <p:ext uri="{BB962C8B-B14F-4D97-AF65-F5344CB8AC3E}">
        <p14:creationId xmlns:p14="http://schemas.microsoft.com/office/powerpoint/2010/main" val="3739988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936000"/>
            <a:ext cx="8520000" cy="443198"/>
          </a:xfrm>
        </p:spPr>
        <p:txBody>
          <a:bodyPr/>
          <a:lstStyle/>
          <a:p>
            <a:r>
              <a:rPr lang="en-US" altLang="ja-JP" dirty="0"/>
              <a:t>Comparison of </a:t>
            </a:r>
            <a:r>
              <a:rPr lang="en-US" altLang="ja-JP" dirty="0" err="1"/>
              <a:t>renesas</a:t>
            </a:r>
            <a:r>
              <a:rPr lang="en-US" altLang="ja-JP" dirty="0"/>
              <a:t> plan </a:t>
            </a:r>
            <a:r>
              <a:rPr lang="en-US" altLang="ja-JP" cap="small" dirty="0"/>
              <a:t>vs</a:t>
            </a:r>
            <a:r>
              <a:rPr lang="en-US" altLang="ja-JP" dirty="0"/>
              <a:t> </a:t>
            </a:r>
            <a:r>
              <a:rPr lang="en-US" altLang="ja-JP" dirty="0" err="1"/>
              <a:t>as</a:t>
            </a:r>
            <a:r>
              <a:rPr lang="en-US" altLang="ja-JP" cap="small" dirty="0" err="1"/>
              <a:t>o</a:t>
            </a:r>
            <a:r>
              <a:rPr lang="en-US" altLang="ja-JP" dirty="0" err="1"/>
              <a:t>c</a:t>
            </a:r>
            <a:endParaRPr lang="en-US" dirty="0"/>
          </a:p>
        </p:txBody>
      </p:sp>
      <p:sp>
        <p:nvSpPr>
          <p:cNvPr id="3" name="Slide Number Placeholder 2"/>
          <p:cNvSpPr>
            <a:spLocks noGrp="1"/>
          </p:cNvSpPr>
          <p:nvPr>
            <p:ph type="sldNum" sz="quarter" idx="10"/>
          </p:nvPr>
        </p:nvSpPr>
        <p:spPr/>
        <p:txBody>
          <a:bodyPr/>
          <a:lstStyle/>
          <a:p>
            <a:pPr algn="l"/>
            <a:r>
              <a:rPr lang="de-DE"/>
              <a:t>Page </a:t>
            </a:r>
            <a:fld id="{3FD030EF-7044-4946-962A-5D7D09BD1B34}" type="slidenum">
              <a:rPr lang="de-DE" smtClean="0"/>
              <a:pPr algn="l"/>
              <a:t>15</a:t>
            </a:fld>
            <a:endParaRPr lang="de-DE"/>
          </a:p>
        </p:txBody>
      </p:sp>
      <p:graphicFrame>
        <p:nvGraphicFramePr>
          <p:cNvPr id="6" name="Table 5"/>
          <p:cNvGraphicFramePr>
            <a:graphicFrameLocks noGrp="1"/>
          </p:cNvGraphicFramePr>
          <p:nvPr>
            <p:extLst>
              <p:ext uri="{D42A27DB-BD31-4B8C-83A1-F6EECF244321}">
                <p14:modId xmlns:p14="http://schemas.microsoft.com/office/powerpoint/2010/main" val="3960292756"/>
              </p:ext>
            </p:extLst>
          </p:nvPr>
        </p:nvGraphicFramePr>
        <p:xfrm>
          <a:off x="828958" y="2348880"/>
          <a:ext cx="10534157" cy="3305552"/>
        </p:xfrm>
        <a:graphic>
          <a:graphicData uri="http://schemas.openxmlformats.org/drawingml/2006/table">
            <a:tbl>
              <a:tblPr firstRow="1" bandRow="1">
                <a:tableStyleId>{5C22544A-7EE6-4342-B048-85BDC9FD1C3A}</a:tableStyleId>
              </a:tblPr>
              <a:tblGrid>
                <a:gridCol w="2109222">
                  <a:extLst>
                    <a:ext uri="{9D8B030D-6E8A-4147-A177-3AD203B41FA5}">
                      <a16:colId xmlns:a16="http://schemas.microsoft.com/office/drawing/2014/main" val="20000"/>
                    </a:ext>
                  </a:extLst>
                </a:gridCol>
                <a:gridCol w="4104456">
                  <a:extLst>
                    <a:ext uri="{9D8B030D-6E8A-4147-A177-3AD203B41FA5}">
                      <a16:colId xmlns:a16="http://schemas.microsoft.com/office/drawing/2014/main" val="20001"/>
                    </a:ext>
                  </a:extLst>
                </a:gridCol>
                <a:gridCol w="4320479">
                  <a:extLst>
                    <a:ext uri="{9D8B030D-6E8A-4147-A177-3AD203B41FA5}">
                      <a16:colId xmlns:a16="http://schemas.microsoft.com/office/drawing/2014/main" val="20002"/>
                    </a:ext>
                  </a:extLst>
                </a:gridCol>
              </a:tblGrid>
              <a:tr h="288032">
                <a:tc>
                  <a:txBody>
                    <a:bodyPr/>
                    <a:lstStyle/>
                    <a:p>
                      <a:pPr algn="ctr"/>
                      <a:r>
                        <a:rPr lang="en-US" sz="1200" dirty="0"/>
                        <a:t>Item</a:t>
                      </a:r>
                    </a:p>
                  </a:txBody>
                  <a:tcPr/>
                </a:tc>
                <a:tc>
                  <a:txBody>
                    <a:bodyPr/>
                    <a:lstStyle/>
                    <a:p>
                      <a:pPr algn="ctr"/>
                      <a:r>
                        <a:rPr kumimoji="1" lang="en-US" sz="1200" b="1" kern="1200" dirty="0">
                          <a:solidFill>
                            <a:schemeClr val="lt1"/>
                          </a:solidFill>
                          <a:latin typeface="+mn-lt"/>
                          <a:ea typeface="+mn-ea"/>
                          <a:cs typeface="+mn-cs"/>
                        </a:rPr>
                        <a:t>[C] </a:t>
                      </a:r>
                      <a:r>
                        <a:rPr kumimoji="1" lang="en-US" altLang="ja-JP" sz="1200" b="1" kern="1200" dirty="0" err="1">
                          <a:solidFill>
                            <a:schemeClr val="lt1"/>
                          </a:solidFill>
                          <a:latin typeface="+mn-lt"/>
                          <a:ea typeface="+mn-ea"/>
                          <a:cs typeface="+mn-cs"/>
                        </a:rPr>
                        <a:t>ASoC</a:t>
                      </a:r>
                      <a:r>
                        <a:rPr kumimoji="1" lang="en-US" altLang="ja-JP" sz="1200" b="1" kern="1200" dirty="0">
                          <a:solidFill>
                            <a:schemeClr val="lt1"/>
                          </a:solidFill>
                          <a:latin typeface="+mn-lt"/>
                          <a:ea typeface="+mn-ea"/>
                          <a:cs typeface="+mn-cs"/>
                        </a:rPr>
                        <a:t> DPCM IMPLEMENTATION</a:t>
                      </a:r>
                      <a:endParaRPr kumimoji="1" lang="en-US" sz="1200" b="1" kern="1200" dirty="0">
                        <a:solidFill>
                          <a:schemeClr val="lt1"/>
                        </a:solidFill>
                        <a:latin typeface="+mn-lt"/>
                        <a:ea typeface="+mn-ea"/>
                        <a:cs typeface="+mn-cs"/>
                      </a:endParaRPr>
                    </a:p>
                  </a:txBody>
                  <a:tcPr/>
                </a:tc>
                <a:tc>
                  <a:txBody>
                    <a:bodyPr/>
                    <a:lstStyle/>
                    <a:p>
                      <a:pPr algn="ctr"/>
                      <a:r>
                        <a:rPr kumimoji="1" lang="en-US" sz="1200" b="1" kern="1200" dirty="0">
                          <a:solidFill>
                            <a:schemeClr val="lt1"/>
                          </a:solidFill>
                          <a:latin typeface="+mn-lt"/>
                          <a:ea typeface="+mn-ea"/>
                          <a:cs typeface="+mn-cs"/>
                        </a:rPr>
                        <a:t>[B] RENESAS </a:t>
                      </a:r>
                      <a:r>
                        <a:rPr kumimoji="1" lang="en-US" altLang="ja-JP" sz="1200" b="1" kern="1200" dirty="0">
                          <a:solidFill>
                            <a:schemeClr val="lt1"/>
                          </a:solidFill>
                          <a:latin typeface="+mn-lt"/>
                          <a:ea typeface="+mn-ea"/>
                          <a:cs typeface="+mn-cs"/>
                        </a:rPr>
                        <a:t>NEXT STEP IMPLEMENTATION</a:t>
                      </a:r>
                      <a:endParaRPr kumimoji="1" lang="en-US" sz="1200" b="1" kern="1200" dirty="0">
                        <a:solidFill>
                          <a:schemeClr val="lt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r>
                        <a:rPr lang="en-US" sz="1200" dirty="0"/>
                        <a:t>Support connecting codec</a:t>
                      </a:r>
                    </a:p>
                  </a:txBody>
                  <a:tcPr anchor="ctr"/>
                </a:tc>
                <a:tc>
                  <a:txBody>
                    <a:bodyPr/>
                    <a:lstStyle/>
                    <a:p>
                      <a:pPr algn="l"/>
                      <a:r>
                        <a:rPr lang="en-US" sz="1200" dirty="0"/>
                        <a:t>ADSP driver is integrated into </a:t>
                      </a:r>
                      <a:r>
                        <a:rPr lang="en-US" sz="1200" dirty="0" err="1"/>
                        <a:t>ASoC</a:t>
                      </a:r>
                      <a:r>
                        <a:rPr lang="en-US" sz="1200" dirty="0"/>
                        <a:t> which supports transferring data to codec automatically.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Fiberdyne, which is the basis of development, in the CES demonstration, Audio waiting time during direct output from HiFi 2 to codec is kept to a minimum.</a:t>
                      </a:r>
                      <a:br>
                        <a:rPr lang="en-US" sz="1200" dirty="0"/>
                      </a:br>
                      <a:r>
                        <a:rPr lang="en-US" sz="1200" dirty="0"/>
                        <a:t>Renesas &amp; </a:t>
                      </a:r>
                      <a:r>
                        <a:rPr lang="en-US" sz="1200" dirty="0" err="1"/>
                        <a:t>Fiberdyne</a:t>
                      </a:r>
                      <a:r>
                        <a:rPr lang="en-US" sz="1200" dirty="0"/>
                        <a:t> think that this implementation is fitting the automotive use cases. </a:t>
                      </a: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t>Controlled</a:t>
                      </a:r>
                      <a:r>
                        <a:rPr lang="en-US" altLang="ja-JP" sz="1200" baseline="0" dirty="0"/>
                        <a:t> by device tree</a:t>
                      </a:r>
                      <a:endParaRPr lang="en-US" altLang="ja-JP"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aseline="0" dirty="0"/>
                        <a:t>The sound card can be loaded automatically when booting board by setting configuring device tree.</a:t>
                      </a:r>
                      <a:endParaRPr lang="en-US" altLang="ja-JP" sz="1200" dirty="0"/>
                    </a:p>
                  </a:txBody>
                  <a:tcPr/>
                </a:tc>
                <a:tc>
                  <a:txBody>
                    <a:bodyPr/>
                    <a:lstStyle/>
                    <a:p>
                      <a:pPr algn="l"/>
                      <a:r>
                        <a:rPr lang="en-US" sz="1200" dirty="0"/>
                        <a:t>Our ADSP ALSA sound card can’t be loaded automatically when booting board; it is loaded by software configuration.</a:t>
                      </a:r>
                    </a:p>
                  </a:txBody>
                  <a:tcPr/>
                </a:tc>
                <a:extLst>
                  <a:ext uri="{0D108BD9-81ED-4DB2-BD59-A6C34878D82A}">
                    <a16:rowId xmlns:a16="http://schemas.microsoft.com/office/drawing/2014/main" val="10002"/>
                  </a:ext>
                </a:extLst>
              </a:tr>
              <a:tr h="370840">
                <a:tc>
                  <a:txBody>
                    <a:bodyPr/>
                    <a:lstStyle/>
                    <a:p>
                      <a:r>
                        <a:rPr lang="en-US" altLang="ja-JP" sz="1200" dirty="0"/>
                        <a:t>DPCM</a:t>
                      </a:r>
                      <a:endParaRPr lang="en-US"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t>ADSP can work as a DPCM driver because in the machine</a:t>
                      </a:r>
                      <a:r>
                        <a:rPr lang="en-US" altLang="ja-JP" sz="1200" baseline="0" dirty="0"/>
                        <a:t> driver </a:t>
                      </a:r>
                      <a:r>
                        <a:rPr lang="en-US" altLang="ja-JP" sz="1200" dirty="0">
                          <a:solidFill>
                            <a:schemeClr val="tx1">
                              <a:lumMod val="50000"/>
                            </a:schemeClr>
                          </a:solidFill>
                        </a:rPr>
                        <a:t>simple-</a:t>
                      </a:r>
                      <a:r>
                        <a:rPr lang="en-US" altLang="ja-JP" sz="1200" dirty="0" err="1">
                          <a:solidFill>
                            <a:schemeClr val="tx1">
                              <a:lumMod val="50000"/>
                            </a:schemeClr>
                          </a:solidFill>
                        </a:rPr>
                        <a:t>scu</a:t>
                      </a:r>
                      <a:r>
                        <a:rPr lang="en-US" altLang="ja-JP" sz="1200" dirty="0">
                          <a:solidFill>
                            <a:schemeClr val="tx1">
                              <a:lumMod val="50000"/>
                            </a:schemeClr>
                          </a:solidFill>
                        </a:rPr>
                        <a:t>-audio-card </a:t>
                      </a:r>
                      <a:r>
                        <a:rPr lang="en-US" altLang="ja-JP" sz="1200" baseline="0" dirty="0">
                          <a:solidFill>
                            <a:schemeClr val="tx1">
                              <a:lumMod val="50000"/>
                            </a:schemeClr>
                          </a:solidFill>
                        </a:rPr>
                        <a:t>already supports DPCM</a:t>
                      </a:r>
                      <a:endParaRPr lang="en-US" altLang="ja-JP"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aseline="0" dirty="0" err="1"/>
                        <a:t>Fiberdyne</a:t>
                      </a:r>
                      <a:r>
                        <a:rPr lang="en-US" altLang="ja-JP" sz="1200" baseline="0" dirty="0"/>
                        <a:t> CES demo: ADSP has a DPCM-like solution, where the ALSA sound card exposes multiple playback PCM streams that can be dynamically routed inside the ADSP framework.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aseline="0" dirty="0"/>
                        <a:t>Next step in RENESAS implementation is to leave this point open, depending on OEM audio implementation (ALSA configuration to be checked vs HW capabilities – or HiFi2 SW audio routing if needed)</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9692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a:xfrm>
            <a:off x="468000" y="1080000"/>
            <a:ext cx="7920000" cy="1628862"/>
          </a:xfrm>
        </p:spPr>
        <p:txBody>
          <a:bodyPr/>
          <a:lstStyle/>
          <a:p>
            <a:r>
              <a:rPr lang="en-US" dirty="0"/>
              <a:t>Linux &amp; Android support capability</a:t>
            </a:r>
            <a:endParaRPr lang="de-DE" dirty="0"/>
          </a:p>
        </p:txBody>
      </p:sp>
    </p:spTree>
    <p:extLst>
      <p:ext uri="{BB962C8B-B14F-4D97-AF65-F5344CB8AC3E}">
        <p14:creationId xmlns:p14="http://schemas.microsoft.com/office/powerpoint/2010/main" val="4058238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Rectangle 7"/>
          <p:cNvSpPr/>
          <p:nvPr/>
        </p:nvSpPr>
        <p:spPr bwMode="auto">
          <a:xfrm>
            <a:off x="7059861" y="2184093"/>
            <a:ext cx="3397883" cy="86258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t" anchorCtr="0"/>
          <a:lstStyle/>
          <a:p>
            <a:pPr algn="ctr" defTabSz="457200" fontAlgn="auto">
              <a:spcBef>
                <a:spcPts val="0"/>
              </a:spcBef>
              <a:spcAft>
                <a:spcPts val="0"/>
              </a:spcAft>
              <a:defRPr/>
            </a:pPr>
            <a:endParaRPr kumimoji="0" lang="en-US" sz="1200" kern="0" dirty="0">
              <a:solidFill>
                <a:prstClr val="black"/>
              </a:solidFill>
              <a:latin typeface="Arial" charset="0"/>
            </a:endParaRPr>
          </a:p>
        </p:txBody>
      </p:sp>
      <p:sp>
        <p:nvSpPr>
          <p:cNvPr id="140" name="Rectangle 13"/>
          <p:cNvSpPr/>
          <p:nvPr/>
        </p:nvSpPr>
        <p:spPr bwMode="auto">
          <a:xfrm>
            <a:off x="9089069" y="5257754"/>
            <a:ext cx="750987" cy="853275"/>
          </a:xfrm>
          <a:prstGeom prst="rect">
            <a:avLst/>
          </a:prstGeom>
          <a:solidFill>
            <a:schemeClr val="accent1">
              <a:lumMod val="20000"/>
              <a:lumOff val="80000"/>
            </a:scheme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defTabSz="457200" fontAlgn="auto">
              <a:spcBef>
                <a:spcPts val="0"/>
              </a:spcBef>
              <a:spcAft>
                <a:spcPts val="0"/>
              </a:spcAft>
              <a:defRPr/>
            </a:pPr>
            <a:r>
              <a:rPr kumimoji="0" lang="en-US" altLang="ja-JP" sz="1600" b="1" kern="0" dirty="0">
                <a:solidFill>
                  <a:prstClr val="black"/>
                </a:solidFill>
                <a:latin typeface="Arial" charset="0"/>
              </a:rPr>
              <a:t>SCU</a:t>
            </a:r>
            <a:r>
              <a:rPr kumimoji="0" lang="en-US" altLang="ja-JP" sz="1600" kern="0" dirty="0">
                <a:solidFill>
                  <a:prstClr val="black"/>
                </a:solidFill>
                <a:latin typeface="Arial" charset="0"/>
              </a:rPr>
              <a:t>/</a:t>
            </a:r>
          </a:p>
          <a:p>
            <a:pPr algn="ctr" defTabSz="457200" fontAlgn="auto">
              <a:spcBef>
                <a:spcPts val="0"/>
              </a:spcBef>
              <a:spcAft>
                <a:spcPts val="0"/>
              </a:spcAft>
              <a:defRPr/>
            </a:pPr>
            <a:r>
              <a:rPr kumimoji="0" lang="en-US" altLang="ja-JP" sz="1600" kern="0" dirty="0">
                <a:solidFill>
                  <a:prstClr val="black"/>
                </a:solidFill>
                <a:latin typeface="Arial" charset="0"/>
              </a:rPr>
              <a:t>SSI</a:t>
            </a:r>
            <a:endParaRPr kumimoji="0" lang="en-US" sz="1600" kern="0" dirty="0">
              <a:solidFill>
                <a:prstClr val="black"/>
              </a:solidFill>
              <a:latin typeface="Arial" charset="0"/>
            </a:endParaRPr>
          </a:p>
        </p:txBody>
      </p:sp>
      <p:sp>
        <p:nvSpPr>
          <p:cNvPr id="97" name="右矢印 85">
            <a:extLst>
              <a:ext uri="{FF2B5EF4-FFF2-40B4-BE49-F238E27FC236}">
                <a16:creationId xmlns:a16="http://schemas.microsoft.com/office/drawing/2014/main" id="{9F0C6CE2-0175-4685-9B5C-92CB4782715B}"/>
              </a:ext>
            </a:extLst>
          </p:cNvPr>
          <p:cNvSpPr/>
          <p:nvPr/>
        </p:nvSpPr>
        <p:spPr>
          <a:xfrm rot="5400000">
            <a:off x="8256943" y="3991070"/>
            <a:ext cx="2376824" cy="273698"/>
          </a:xfrm>
          <a:prstGeom prst="rightArrow">
            <a:avLst/>
          </a:prstGeom>
          <a:solidFill>
            <a:srgbClr val="FFFF00">
              <a:alpha val="50000"/>
            </a:srgb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Rectangle 10"/>
          <p:cNvSpPr/>
          <p:nvPr/>
        </p:nvSpPr>
        <p:spPr bwMode="auto">
          <a:xfrm>
            <a:off x="1586270" y="2193783"/>
            <a:ext cx="5296139" cy="852890"/>
          </a:xfrm>
          <a:prstGeom prst="rect">
            <a:avLst/>
          </a:prstGeom>
          <a:solidFill>
            <a:srgbClr val="00B0F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algn="ctr" defTabSz="457200" fontAlgn="auto">
              <a:spcBef>
                <a:spcPts val="0"/>
              </a:spcBef>
              <a:spcAft>
                <a:spcPts val="0"/>
              </a:spcAft>
              <a:defRPr/>
            </a:pPr>
            <a:endParaRPr kumimoji="0" lang="en-US" sz="1200" kern="0" dirty="0">
              <a:solidFill>
                <a:schemeClr val="bg1"/>
              </a:solidFill>
              <a:latin typeface="Arial" charset="0"/>
            </a:endParaRPr>
          </a:p>
        </p:txBody>
      </p:sp>
      <p:sp>
        <p:nvSpPr>
          <p:cNvPr id="3" name="スライド番号プレースホルダー 2"/>
          <p:cNvSpPr>
            <a:spLocks noGrp="1"/>
          </p:cNvSpPr>
          <p:nvPr>
            <p:ph type="sldNum" sz="quarter" idx="10"/>
          </p:nvPr>
        </p:nvSpPr>
        <p:spPr/>
        <p:txBody>
          <a:bodyPr/>
          <a:lstStyle/>
          <a:p>
            <a:pPr algn="l"/>
            <a:r>
              <a:rPr lang="de-DE" dirty="0"/>
              <a:t>Page </a:t>
            </a:r>
            <a:fld id="{3FD030EF-7044-4946-962A-5D7D09BD1B34}" type="slidenum">
              <a:rPr lang="de-DE" smtClean="0"/>
              <a:pPr algn="l"/>
              <a:t>17</a:t>
            </a:fld>
            <a:endParaRPr lang="de-DE" dirty="0"/>
          </a:p>
        </p:txBody>
      </p:sp>
      <p:sp>
        <p:nvSpPr>
          <p:cNvPr id="5" name="タイトル 4"/>
          <p:cNvSpPr>
            <a:spLocks noGrp="1"/>
          </p:cNvSpPr>
          <p:nvPr>
            <p:ph type="title"/>
          </p:nvPr>
        </p:nvSpPr>
        <p:spPr>
          <a:xfrm>
            <a:off x="1080000" y="936000"/>
            <a:ext cx="9000000" cy="443198"/>
          </a:xfrm>
        </p:spPr>
        <p:txBody>
          <a:bodyPr/>
          <a:lstStyle/>
          <a:p>
            <a:r>
              <a:rPr lang="en-US" altLang="ja-JP" dirty="0"/>
              <a:t>RENESAS Audio SUB-SYSTEM (</a:t>
            </a:r>
            <a:r>
              <a:rPr lang="en-US" altLang="ja-JP" dirty="0">
                <a:solidFill>
                  <a:srgbClr val="FF0000"/>
                </a:solidFill>
              </a:rPr>
              <a:t>TODAY</a:t>
            </a:r>
            <a:r>
              <a:rPr lang="en-US" altLang="ja-JP" dirty="0"/>
              <a:t>)</a:t>
            </a:r>
            <a:endParaRPr kumimoji="1" lang="ja-JP" altLang="en-US" dirty="0"/>
          </a:p>
        </p:txBody>
      </p:sp>
      <p:sp>
        <p:nvSpPr>
          <p:cNvPr id="92" name="Rectangle 13"/>
          <p:cNvSpPr/>
          <p:nvPr/>
        </p:nvSpPr>
        <p:spPr bwMode="auto">
          <a:xfrm>
            <a:off x="544585" y="4637242"/>
            <a:ext cx="7435335" cy="1620225"/>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t"/>
          <a:lstStyle/>
          <a:p>
            <a:pPr defTabSz="457200" fontAlgn="auto">
              <a:spcBef>
                <a:spcPts val="0"/>
              </a:spcBef>
              <a:spcAft>
                <a:spcPts val="0"/>
              </a:spcAft>
              <a:defRPr/>
            </a:pPr>
            <a:endParaRPr kumimoji="0" lang="en-US" kern="0" dirty="0">
              <a:solidFill>
                <a:prstClr val="black"/>
              </a:solidFill>
              <a:latin typeface="Arial" charset="0"/>
            </a:endParaRPr>
          </a:p>
        </p:txBody>
      </p:sp>
      <p:sp>
        <p:nvSpPr>
          <p:cNvPr id="93" name="Rectangle 23"/>
          <p:cNvSpPr/>
          <p:nvPr/>
        </p:nvSpPr>
        <p:spPr bwMode="auto">
          <a:xfrm>
            <a:off x="10135158" y="5428328"/>
            <a:ext cx="641362" cy="59577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ctr"/>
          <a:lstStyle/>
          <a:p>
            <a:pPr algn="ctr" defTabSz="457200" fontAlgn="auto">
              <a:spcBef>
                <a:spcPts val="0"/>
              </a:spcBef>
              <a:spcAft>
                <a:spcPts val="0"/>
              </a:spcAft>
              <a:defRPr/>
            </a:pPr>
            <a:r>
              <a:rPr kumimoji="0" lang="en-US" altLang="ja-JP" sz="1200" kern="0" dirty="0">
                <a:solidFill>
                  <a:prstClr val="black"/>
                </a:solidFill>
                <a:latin typeface="Arial" charset="0"/>
              </a:rPr>
              <a:t>ADDA</a:t>
            </a:r>
            <a:endParaRPr kumimoji="0" lang="en-US" sz="1200" kern="0" dirty="0">
              <a:solidFill>
                <a:prstClr val="black"/>
              </a:solidFill>
              <a:latin typeface="Arial" charset="0"/>
            </a:endParaRPr>
          </a:p>
        </p:txBody>
      </p:sp>
      <p:sp>
        <p:nvSpPr>
          <p:cNvPr id="107" name="Rectangle 6"/>
          <p:cNvSpPr/>
          <p:nvPr/>
        </p:nvSpPr>
        <p:spPr bwMode="auto">
          <a:xfrm>
            <a:off x="3062594" y="2270772"/>
            <a:ext cx="2244407" cy="203189"/>
          </a:xfrm>
          <a:prstGeom prst="rect">
            <a:avLst/>
          </a:prstGeom>
          <a:solidFill>
            <a:schemeClr val="accent3">
              <a:lumMod val="20000"/>
              <a:lumOff val="80000"/>
            </a:schemeClr>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ctr"/>
          <a:lstStyle/>
          <a:p>
            <a:pPr algn="ctr" defTabSz="457200" fontAlgn="auto">
              <a:spcBef>
                <a:spcPts val="0"/>
              </a:spcBef>
              <a:spcAft>
                <a:spcPts val="0"/>
              </a:spcAft>
              <a:defRPr/>
            </a:pPr>
            <a:r>
              <a:rPr kumimoji="0" lang="en-US" altLang="ja-JP" sz="1200" kern="0" dirty="0" err="1">
                <a:solidFill>
                  <a:prstClr val="black"/>
                </a:solidFill>
                <a:latin typeface="Arial" charset="0"/>
                <a:ea typeface="ＭＳ Ｐゴシック"/>
              </a:rPr>
              <a:t>adsp</a:t>
            </a:r>
            <a:r>
              <a:rPr kumimoji="0" lang="en-US" altLang="ja-JP" sz="1200" kern="0" dirty="0">
                <a:solidFill>
                  <a:prstClr val="black"/>
                </a:solidFill>
                <a:latin typeface="Arial" charset="0"/>
                <a:ea typeface="ＭＳ Ｐゴシック"/>
              </a:rPr>
              <a:t>-</a:t>
            </a:r>
            <a:r>
              <a:rPr kumimoji="0" lang="en-US" altLang="ja-JP" sz="1200" kern="0" dirty="0" err="1">
                <a:solidFill>
                  <a:prstClr val="black"/>
                </a:solidFill>
                <a:latin typeface="Arial" charset="0"/>
                <a:ea typeface="ＭＳ Ｐゴシック"/>
              </a:rPr>
              <a:t>omx</a:t>
            </a:r>
            <a:r>
              <a:rPr kumimoji="0" lang="en-US" altLang="ja-JP" sz="1200" kern="0" dirty="0">
                <a:solidFill>
                  <a:prstClr val="black"/>
                </a:solidFill>
                <a:latin typeface="Arial" charset="0"/>
                <a:ea typeface="ＭＳ Ｐゴシック"/>
              </a:rPr>
              <a:t>-launch (</a:t>
            </a:r>
            <a:r>
              <a:rPr kumimoji="0" lang="en-US" altLang="ja-JP" sz="1200" kern="0" dirty="0" err="1">
                <a:solidFill>
                  <a:prstClr val="black"/>
                </a:solidFill>
                <a:latin typeface="Arial" charset="0"/>
                <a:ea typeface="ＭＳ Ｐゴシック"/>
              </a:rPr>
              <a:t>smoketest</a:t>
            </a:r>
            <a:r>
              <a:rPr kumimoji="0" lang="en-US" altLang="ja-JP" sz="1200" kern="0" dirty="0">
                <a:solidFill>
                  <a:prstClr val="black"/>
                </a:solidFill>
                <a:latin typeface="Arial" charset="0"/>
                <a:ea typeface="ＭＳ Ｐゴシック"/>
              </a:rPr>
              <a:t>)</a:t>
            </a:r>
            <a:endParaRPr kumimoji="0" lang="en-US" sz="1200" kern="0" dirty="0">
              <a:solidFill>
                <a:prstClr val="black"/>
              </a:solidFill>
              <a:latin typeface="Arial" charset="0"/>
            </a:endParaRPr>
          </a:p>
        </p:txBody>
      </p:sp>
      <p:cxnSp>
        <p:nvCxnSpPr>
          <p:cNvPr id="108" name="Straight Arrow Connector 28"/>
          <p:cNvCxnSpPr>
            <a:cxnSpLocks noChangeShapeType="1"/>
            <a:stCxn id="111" idx="2"/>
            <a:endCxn id="140" idx="0"/>
          </p:cNvCxnSpPr>
          <p:nvPr/>
        </p:nvCxnSpPr>
        <p:spPr bwMode="auto">
          <a:xfrm>
            <a:off x="9455070" y="2972279"/>
            <a:ext cx="9493" cy="2285475"/>
          </a:xfrm>
          <a:prstGeom prst="straightConnector1">
            <a:avLst/>
          </a:prstGeom>
          <a:noFill/>
          <a:ln w="25400" algn="ctr">
            <a:solidFill>
              <a:srgbClr val="002060"/>
            </a:solidFill>
            <a:prstDash val="solid"/>
            <a:round/>
            <a:headEnd type="triangle"/>
            <a:tailEnd type="triangle" w="med" len="med"/>
          </a:ln>
        </p:spPr>
      </p:cxnSp>
      <p:sp>
        <p:nvSpPr>
          <p:cNvPr id="109" name="Rectangle 25"/>
          <p:cNvSpPr/>
          <p:nvPr/>
        </p:nvSpPr>
        <p:spPr bwMode="auto">
          <a:xfrm>
            <a:off x="8838200" y="3449156"/>
            <a:ext cx="1237636" cy="30133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algn="ctr" defTabSz="457200" fontAlgn="auto">
              <a:spcBef>
                <a:spcPts val="0"/>
              </a:spcBef>
              <a:spcAft>
                <a:spcPts val="0"/>
              </a:spcAft>
              <a:defRPr/>
            </a:pPr>
            <a:r>
              <a:rPr kumimoji="0" lang="en-US" sz="1100" kern="0" dirty="0">
                <a:solidFill>
                  <a:prstClr val="black"/>
                </a:solidFill>
                <a:latin typeface="Arial" charset="0"/>
              </a:rPr>
              <a:t>ALSA User Lib</a:t>
            </a:r>
          </a:p>
        </p:txBody>
      </p:sp>
      <p:sp>
        <p:nvSpPr>
          <p:cNvPr id="110" name="Rectangle 25"/>
          <p:cNvSpPr/>
          <p:nvPr/>
        </p:nvSpPr>
        <p:spPr bwMode="auto">
          <a:xfrm>
            <a:off x="8834304" y="4181173"/>
            <a:ext cx="1243410" cy="280428"/>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algn="ctr" defTabSz="457200" fontAlgn="auto">
              <a:spcBef>
                <a:spcPts val="0"/>
              </a:spcBef>
              <a:spcAft>
                <a:spcPts val="0"/>
              </a:spcAft>
              <a:defRPr/>
            </a:pPr>
            <a:r>
              <a:rPr kumimoji="0" lang="en-US" sz="1100" kern="0" dirty="0">
                <a:solidFill>
                  <a:prstClr val="black"/>
                </a:solidFill>
                <a:latin typeface="Arial" charset="0"/>
              </a:rPr>
              <a:t>ALSA Driver</a:t>
            </a:r>
          </a:p>
        </p:txBody>
      </p:sp>
      <p:sp>
        <p:nvSpPr>
          <p:cNvPr id="111" name="Rectangle 25"/>
          <p:cNvSpPr/>
          <p:nvPr/>
        </p:nvSpPr>
        <p:spPr bwMode="auto">
          <a:xfrm>
            <a:off x="8834304" y="2757251"/>
            <a:ext cx="1241532" cy="215028"/>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algn="ctr" defTabSz="457200" fontAlgn="auto">
              <a:spcBef>
                <a:spcPts val="0"/>
              </a:spcBef>
              <a:spcAft>
                <a:spcPts val="0"/>
              </a:spcAft>
              <a:defRPr/>
            </a:pPr>
            <a:r>
              <a:rPr lang="en-US" sz="1100" kern="0" dirty="0">
                <a:solidFill>
                  <a:prstClr val="black"/>
                </a:solidFill>
                <a:latin typeface="Arial" charset="0"/>
              </a:rPr>
              <a:t>ALSA Sink</a:t>
            </a:r>
            <a:endParaRPr kumimoji="0" lang="en-US" sz="1100" kern="0" dirty="0">
              <a:solidFill>
                <a:prstClr val="black"/>
              </a:solidFill>
              <a:latin typeface="Arial" charset="0"/>
            </a:endParaRPr>
          </a:p>
        </p:txBody>
      </p:sp>
      <p:sp>
        <p:nvSpPr>
          <p:cNvPr id="113" name="Rectangle 25"/>
          <p:cNvSpPr/>
          <p:nvPr/>
        </p:nvSpPr>
        <p:spPr bwMode="auto">
          <a:xfrm>
            <a:off x="3549362" y="2671175"/>
            <a:ext cx="1274896" cy="203189"/>
          </a:xfrm>
          <a:prstGeom prst="rect">
            <a:avLst/>
          </a:prstGeom>
          <a:solidFill>
            <a:schemeClr val="accent3">
              <a:lumMod val="20000"/>
              <a:lumOff val="80000"/>
            </a:schemeClr>
          </a:soli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algn="ctr" defTabSz="457200" fontAlgn="auto">
              <a:spcBef>
                <a:spcPts val="0"/>
              </a:spcBef>
              <a:spcAft>
                <a:spcPts val="0"/>
              </a:spcAft>
              <a:defRPr/>
            </a:pPr>
            <a:r>
              <a:rPr lang="en-US" sz="1100" kern="0" dirty="0" err="1">
                <a:solidFill>
                  <a:prstClr val="black"/>
                </a:solidFill>
                <a:latin typeface="Arial" charset="0"/>
              </a:rPr>
              <a:t>xa-gst-omx</a:t>
            </a:r>
            <a:endParaRPr kumimoji="0" lang="en-US" sz="1100" kern="0" baseline="30000" dirty="0">
              <a:solidFill>
                <a:prstClr val="black"/>
              </a:solidFill>
              <a:latin typeface="Arial" charset="0"/>
            </a:endParaRPr>
          </a:p>
        </p:txBody>
      </p:sp>
      <p:sp>
        <p:nvSpPr>
          <p:cNvPr id="121" name="Rectangle 12"/>
          <p:cNvSpPr/>
          <p:nvPr/>
        </p:nvSpPr>
        <p:spPr bwMode="auto">
          <a:xfrm>
            <a:off x="1585042" y="4745300"/>
            <a:ext cx="5296139" cy="30203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kumimoji="0" lang="en-US" sz="1200" kern="0" dirty="0">
              <a:solidFill>
                <a:schemeClr val="bg1"/>
              </a:solidFill>
              <a:latin typeface="Arial" charset="0"/>
            </a:endParaRPr>
          </a:p>
        </p:txBody>
      </p:sp>
      <p:sp>
        <p:nvSpPr>
          <p:cNvPr id="122" name="Rectangle 12"/>
          <p:cNvSpPr/>
          <p:nvPr/>
        </p:nvSpPr>
        <p:spPr bwMode="auto">
          <a:xfrm>
            <a:off x="1585043" y="4198387"/>
            <a:ext cx="5296139" cy="272634"/>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kumimoji="0" lang="en-US" sz="1200" kern="0" dirty="0">
              <a:solidFill>
                <a:schemeClr val="bg1"/>
              </a:solidFill>
              <a:latin typeface="Arial" charset="0"/>
            </a:endParaRPr>
          </a:p>
        </p:txBody>
      </p:sp>
      <p:sp>
        <p:nvSpPr>
          <p:cNvPr id="123" name="Rectangle 10"/>
          <p:cNvSpPr/>
          <p:nvPr/>
        </p:nvSpPr>
        <p:spPr bwMode="auto">
          <a:xfrm>
            <a:off x="1585043" y="3218984"/>
            <a:ext cx="5296139" cy="80376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algn="ctr" defTabSz="457200" fontAlgn="auto">
              <a:spcBef>
                <a:spcPts val="0"/>
              </a:spcBef>
              <a:spcAft>
                <a:spcPts val="0"/>
              </a:spcAft>
              <a:defRPr/>
            </a:pPr>
            <a:r>
              <a:rPr kumimoji="0" lang="en-US" altLang="ja-JP" sz="1200" kern="0" dirty="0">
                <a:solidFill>
                  <a:schemeClr val="bg1"/>
                </a:solidFill>
                <a:latin typeface="Arial" charset="0"/>
              </a:rPr>
              <a:t>  </a:t>
            </a:r>
            <a:endParaRPr kumimoji="0" lang="en-US" sz="1200" kern="0" dirty="0">
              <a:solidFill>
                <a:schemeClr val="bg1"/>
              </a:solidFill>
              <a:latin typeface="Arial" charset="0"/>
            </a:endParaRPr>
          </a:p>
        </p:txBody>
      </p:sp>
      <p:pic>
        <p:nvPicPr>
          <p:cNvPr id="134" name="図 1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6339" y="2479611"/>
            <a:ext cx="633887" cy="525805"/>
          </a:xfrm>
          <a:prstGeom prst="rect">
            <a:avLst/>
          </a:prstGeom>
        </p:spPr>
      </p:pic>
      <p:sp>
        <p:nvSpPr>
          <p:cNvPr id="103" name="Rectangle 10"/>
          <p:cNvSpPr/>
          <p:nvPr/>
        </p:nvSpPr>
        <p:spPr bwMode="auto">
          <a:xfrm>
            <a:off x="1680880" y="3550777"/>
            <a:ext cx="1230589" cy="397222"/>
          </a:xfrm>
          <a:prstGeom prst="rect">
            <a:avLst/>
          </a:prstGeom>
          <a:solidFill>
            <a:schemeClr val="tx2">
              <a:lumMod val="60000"/>
              <a:lumOff val="40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r>
              <a:rPr lang="en-US" altLang="ja-JP" sz="1050" kern="0" dirty="0">
                <a:solidFill>
                  <a:schemeClr val="bg1"/>
                </a:solidFill>
                <a:latin typeface="Arial" charset="0"/>
              </a:rPr>
              <a:t>ADSP Equalizer Interface(OMX)</a:t>
            </a:r>
            <a:endParaRPr kumimoji="0" lang="en-US" sz="1050" kern="0" dirty="0">
              <a:solidFill>
                <a:schemeClr val="bg1"/>
              </a:solidFill>
              <a:latin typeface="Arial" charset="0"/>
            </a:endParaRPr>
          </a:p>
        </p:txBody>
      </p:sp>
      <p:sp>
        <p:nvSpPr>
          <p:cNvPr id="104" name="Rectangle 10"/>
          <p:cNvSpPr/>
          <p:nvPr/>
        </p:nvSpPr>
        <p:spPr bwMode="auto">
          <a:xfrm>
            <a:off x="3553714" y="3550777"/>
            <a:ext cx="1274895" cy="397222"/>
          </a:xfrm>
          <a:prstGeom prst="rect">
            <a:avLst/>
          </a:prstGeom>
          <a:solidFill>
            <a:schemeClr val="tx2">
              <a:lumMod val="60000"/>
              <a:lumOff val="40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r>
              <a:rPr lang="en-US" altLang="ja-JP" sz="1050" kern="0" dirty="0">
                <a:solidFill>
                  <a:schemeClr val="bg1"/>
                </a:solidFill>
                <a:latin typeface="Arial" charset="0"/>
              </a:rPr>
              <a:t>ADSP Renderer Interface(OMX)</a:t>
            </a:r>
            <a:endParaRPr kumimoji="0" lang="en-US" sz="1050" kern="0" dirty="0">
              <a:solidFill>
                <a:schemeClr val="bg1"/>
              </a:solidFill>
              <a:latin typeface="Arial" charset="0"/>
            </a:endParaRPr>
          </a:p>
        </p:txBody>
      </p:sp>
      <p:sp>
        <p:nvSpPr>
          <p:cNvPr id="105" name="Rectangle 10"/>
          <p:cNvSpPr/>
          <p:nvPr/>
        </p:nvSpPr>
        <p:spPr bwMode="auto">
          <a:xfrm>
            <a:off x="5524800" y="3542200"/>
            <a:ext cx="1266048" cy="397222"/>
          </a:xfrm>
          <a:prstGeom prst="rect">
            <a:avLst/>
          </a:prstGeom>
          <a:solidFill>
            <a:schemeClr val="tx2">
              <a:lumMod val="60000"/>
              <a:lumOff val="40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r>
              <a:rPr lang="en-US" altLang="ja-JP" sz="1050" kern="0" dirty="0">
                <a:solidFill>
                  <a:schemeClr val="bg1"/>
                </a:solidFill>
                <a:latin typeface="Arial" charset="0"/>
              </a:rPr>
              <a:t>ADSP Capture Interface(OMX)</a:t>
            </a:r>
            <a:endParaRPr kumimoji="0" lang="en-US" sz="1050" kern="0" dirty="0">
              <a:solidFill>
                <a:schemeClr val="bg1"/>
              </a:solidFill>
              <a:latin typeface="Arial" charset="0"/>
            </a:endParaRPr>
          </a:p>
        </p:txBody>
      </p:sp>
      <p:sp>
        <p:nvSpPr>
          <p:cNvPr id="57" name="Rectangle 10"/>
          <p:cNvSpPr/>
          <p:nvPr/>
        </p:nvSpPr>
        <p:spPr bwMode="auto">
          <a:xfrm>
            <a:off x="1607146" y="5183556"/>
            <a:ext cx="5296139" cy="969127"/>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algn="ctr" defTabSz="457200" fontAlgn="auto">
              <a:spcBef>
                <a:spcPts val="0"/>
              </a:spcBef>
              <a:spcAft>
                <a:spcPts val="0"/>
              </a:spcAft>
              <a:defRPr/>
            </a:pPr>
            <a:r>
              <a:rPr kumimoji="0" lang="en-US" altLang="ja-JP" sz="1200" kern="0" dirty="0">
                <a:solidFill>
                  <a:schemeClr val="bg1"/>
                </a:solidFill>
                <a:latin typeface="Arial" charset="0"/>
              </a:rPr>
              <a:t> </a:t>
            </a:r>
            <a:endParaRPr kumimoji="0" lang="en-US" sz="1200" kern="0" dirty="0">
              <a:solidFill>
                <a:schemeClr val="bg1"/>
              </a:solidFill>
              <a:latin typeface="Arial" charset="0"/>
            </a:endParaRPr>
          </a:p>
        </p:txBody>
      </p:sp>
      <p:sp>
        <p:nvSpPr>
          <p:cNvPr id="100" name="Rectangle 10"/>
          <p:cNvSpPr/>
          <p:nvPr/>
        </p:nvSpPr>
        <p:spPr bwMode="auto">
          <a:xfrm>
            <a:off x="1673692" y="5257931"/>
            <a:ext cx="1237777" cy="387824"/>
          </a:xfrm>
          <a:prstGeom prst="rect">
            <a:avLst/>
          </a:prstGeom>
          <a:solidFill>
            <a:schemeClr val="tx2">
              <a:lumMod val="60000"/>
              <a:lumOff val="40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r>
              <a:rPr lang="en-US" altLang="ja-JP" sz="1050" kern="0" dirty="0">
                <a:solidFill>
                  <a:schemeClr val="bg1"/>
                </a:solidFill>
                <a:latin typeface="Arial" charset="0"/>
              </a:rPr>
              <a:t>ADSP Reference</a:t>
            </a:r>
          </a:p>
          <a:p>
            <a:pPr algn="ctr" defTabSz="457200" fontAlgn="auto">
              <a:spcBef>
                <a:spcPts val="0"/>
              </a:spcBef>
              <a:spcAft>
                <a:spcPts val="0"/>
              </a:spcAft>
              <a:defRPr/>
            </a:pPr>
            <a:r>
              <a:rPr lang="en-US" altLang="ja-JP" sz="1050" kern="0" dirty="0">
                <a:solidFill>
                  <a:schemeClr val="bg1"/>
                </a:solidFill>
                <a:latin typeface="Arial" charset="0"/>
              </a:rPr>
              <a:t>Equalizer Plugin</a:t>
            </a:r>
            <a:endParaRPr kumimoji="0" lang="en-US" sz="1050" kern="0" dirty="0">
              <a:solidFill>
                <a:schemeClr val="bg1"/>
              </a:solidFill>
              <a:latin typeface="Arial" charset="0"/>
            </a:endParaRPr>
          </a:p>
        </p:txBody>
      </p:sp>
      <p:sp>
        <p:nvSpPr>
          <p:cNvPr id="101" name="Rectangle 10"/>
          <p:cNvSpPr/>
          <p:nvPr/>
        </p:nvSpPr>
        <p:spPr bwMode="auto">
          <a:xfrm>
            <a:off x="3549363" y="5683483"/>
            <a:ext cx="1274895" cy="397222"/>
          </a:xfrm>
          <a:prstGeom prst="rect">
            <a:avLst/>
          </a:prstGeom>
          <a:solidFill>
            <a:schemeClr val="tx2">
              <a:lumMod val="60000"/>
              <a:lumOff val="40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r>
              <a:rPr lang="en-US" altLang="ja-JP" sz="1050" kern="0" dirty="0">
                <a:solidFill>
                  <a:schemeClr val="bg1"/>
                </a:solidFill>
                <a:latin typeface="Arial" charset="0"/>
              </a:rPr>
              <a:t>ADSP Reference</a:t>
            </a:r>
          </a:p>
          <a:p>
            <a:pPr algn="ctr" defTabSz="457200" fontAlgn="auto">
              <a:spcBef>
                <a:spcPts val="0"/>
              </a:spcBef>
              <a:spcAft>
                <a:spcPts val="0"/>
              </a:spcAft>
              <a:defRPr/>
            </a:pPr>
            <a:r>
              <a:rPr lang="en-US" altLang="ja-JP" sz="1050" kern="0" dirty="0">
                <a:solidFill>
                  <a:schemeClr val="bg1"/>
                </a:solidFill>
                <a:latin typeface="Arial" charset="0"/>
              </a:rPr>
              <a:t>Renderer Plugin</a:t>
            </a:r>
            <a:endParaRPr kumimoji="0" lang="en-US" sz="1050" kern="0" dirty="0">
              <a:solidFill>
                <a:schemeClr val="bg1"/>
              </a:solidFill>
              <a:latin typeface="Arial" charset="0"/>
            </a:endParaRPr>
          </a:p>
        </p:txBody>
      </p:sp>
      <p:sp>
        <p:nvSpPr>
          <p:cNvPr id="102" name="Rectangle 10"/>
          <p:cNvSpPr/>
          <p:nvPr/>
        </p:nvSpPr>
        <p:spPr bwMode="auto">
          <a:xfrm>
            <a:off x="5524800" y="5257754"/>
            <a:ext cx="1266048" cy="397220"/>
          </a:xfrm>
          <a:prstGeom prst="rect">
            <a:avLst/>
          </a:prstGeom>
          <a:solidFill>
            <a:schemeClr val="tx2">
              <a:lumMod val="60000"/>
              <a:lumOff val="40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r>
              <a:rPr lang="en-US" altLang="ja-JP" sz="1050" kern="0" dirty="0">
                <a:solidFill>
                  <a:schemeClr val="bg1"/>
                </a:solidFill>
                <a:latin typeface="Arial" charset="0"/>
              </a:rPr>
              <a:t>ADSP Reference</a:t>
            </a:r>
          </a:p>
          <a:p>
            <a:pPr algn="ctr" defTabSz="457200" fontAlgn="auto">
              <a:spcBef>
                <a:spcPts val="0"/>
              </a:spcBef>
              <a:spcAft>
                <a:spcPts val="0"/>
              </a:spcAft>
              <a:defRPr/>
            </a:pPr>
            <a:r>
              <a:rPr lang="en-US" altLang="ja-JP" sz="1050" kern="0" dirty="0">
                <a:solidFill>
                  <a:schemeClr val="bg1"/>
                </a:solidFill>
                <a:latin typeface="Arial" charset="0"/>
              </a:rPr>
              <a:t>Capture Plugin</a:t>
            </a:r>
            <a:endParaRPr kumimoji="0" lang="en-US" sz="1050" kern="0" dirty="0">
              <a:solidFill>
                <a:schemeClr val="bg1"/>
              </a:solidFill>
              <a:latin typeface="Arial" charset="0"/>
            </a:endParaRPr>
          </a:p>
        </p:txBody>
      </p:sp>
      <p:cxnSp>
        <p:nvCxnSpPr>
          <p:cNvPr id="112" name="Straight Arrow Connector 28"/>
          <p:cNvCxnSpPr>
            <a:cxnSpLocks noChangeShapeType="1"/>
            <a:stCxn id="113" idx="2"/>
            <a:endCxn id="104" idx="0"/>
          </p:cNvCxnSpPr>
          <p:nvPr/>
        </p:nvCxnSpPr>
        <p:spPr bwMode="auto">
          <a:xfrm>
            <a:off x="4186810" y="2874364"/>
            <a:ext cx="4352" cy="676413"/>
          </a:xfrm>
          <a:prstGeom prst="straightConnector1">
            <a:avLst/>
          </a:prstGeom>
          <a:noFill/>
          <a:ln w="25400" algn="ctr">
            <a:solidFill>
              <a:srgbClr val="002060"/>
            </a:solidFill>
            <a:prstDash val="solid"/>
            <a:round/>
            <a:headEnd type="triangle"/>
            <a:tailEnd type="triangle" w="med" len="med"/>
          </a:ln>
        </p:spPr>
      </p:cxnSp>
      <p:cxnSp>
        <p:nvCxnSpPr>
          <p:cNvPr id="114" name="Straight Arrow Connector 28"/>
          <p:cNvCxnSpPr>
            <a:cxnSpLocks noChangeShapeType="1"/>
            <a:stCxn id="113" idx="2"/>
            <a:endCxn id="103" idx="0"/>
          </p:cNvCxnSpPr>
          <p:nvPr/>
        </p:nvCxnSpPr>
        <p:spPr bwMode="auto">
          <a:xfrm flipH="1">
            <a:off x="2296175" y="2874364"/>
            <a:ext cx="1890635" cy="676413"/>
          </a:xfrm>
          <a:prstGeom prst="straightConnector1">
            <a:avLst/>
          </a:prstGeom>
          <a:noFill/>
          <a:ln w="25400" algn="ctr">
            <a:solidFill>
              <a:srgbClr val="002060"/>
            </a:solidFill>
            <a:prstDash val="solid"/>
            <a:round/>
            <a:headEnd type="triangle"/>
            <a:tailEnd type="triangle" w="med" len="med"/>
          </a:ln>
        </p:spPr>
      </p:cxnSp>
      <p:cxnSp>
        <p:nvCxnSpPr>
          <p:cNvPr id="115" name="Straight Arrow Connector 28"/>
          <p:cNvCxnSpPr>
            <a:cxnSpLocks noChangeShapeType="1"/>
            <a:stCxn id="113" idx="2"/>
            <a:endCxn id="105" idx="0"/>
          </p:cNvCxnSpPr>
          <p:nvPr/>
        </p:nvCxnSpPr>
        <p:spPr bwMode="auto">
          <a:xfrm>
            <a:off x="4186810" y="2874364"/>
            <a:ext cx="1971014" cy="667836"/>
          </a:xfrm>
          <a:prstGeom prst="straightConnector1">
            <a:avLst/>
          </a:prstGeom>
          <a:noFill/>
          <a:ln w="25400" algn="ctr">
            <a:solidFill>
              <a:srgbClr val="002060"/>
            </a:solidFill>
            <a:prstDash val="solid"/>
            <a:round/>
            <a:headEnd type="triangle"/>
            <a:tailEnd type="triangle" w="med" len="med"/>
          </a:ln>
        </p:spPr>
      </p:cxnSp>
      <p:cxnSp>
        <p:nvCxnSpPr>
          <p:cNvPr id="116" name="Straight Arrow Connector 28"/>
          <p:cNvCxnSpPr>
            <a:cxnSpLocks noChangeShapeType="1"/>
            <a:stCxn id="103" idx="2"/>
            <a:endCxn id="100" idx="0"/>
          </p:cNvCxnSpPr>
          <p:nvPr/>
        </p:nvCxnSpPr>
        <p:spPr bwMode="auto">
          <a:xfrm flipH="1">
            <a:off x="2292581" y="3947999"/>
            <a:ext cx="3594" cy="1309932"/>
          </a:xfrm>
          <a:prstGeom prst="straightConnector1">
            <a:avLst/>
          </a:prstGeom>
          <a:noFill/>
          <a:ln w="25400" algn="ctr">
            <a:solidFill>
              <a:srgbClr val="002060"/>
            </a:solidFill>
            <a:prstDash val="solid"/>
            <a:round/>
            <a:headEnd type="triangle"/>
            <a:tailEnd type="triangle" w="med" len="med"/>
          </a:ln>
        </p:spPr>
      </p:cxnSp>
      <p:cxnSp>
        <p:nvCxnSpPr>
          <p:cNvPr id="117" name="Straight Arrow Connector 28"/>
          <p:cNvCxnSpPr>
            <a:cxnSpLocks noChangeShapeType="1"/>
            <a:stCxn id="104" idx="2"/>
            <a:endCxn id="101" idx="0"/>
          </p:cNvCxnSpPr>
          <p:nvPr/>
        </p:nvCxnSpPr>
        <p:spPr bwMode="auto">
          <a:xfrm flipH="1">
            <a:off x="4186811" y="3947999"/>
            <a:ext cx="4351" cy="1735484"/>
          </a:xfrm>
          <a:prstGeom prst="straightConnector1">
            <a:avLst/>
          </a:prstGeom>
          <a:noFill/>
          <a:ln w="25400" algn="ctr">
            <a:solidFill>
              <a:srgbClr val="002060"/>
            </a:solidFill>
            <a:prstDash val="solid"/>
            <a:round/>
            <a:headEnd type="triangle"/>
            <a:tailEnd type="triangle" w="med" len="med"/>
          </a:ln>
        </p:spPr>
      </p:cxnSp>
      <p:cxnSp>
        <p:nvCxnSpPr>
          <p:cNvPr id="118" name="Straight Arrow Connector 28"/>
          <p:cNvCxnSpPr>
            <a:cxnSpLocks noChangeShapeType="1"/>
            <a:stCxn id="105" idx="2"/>
            <a:endCxn id="102" idx="0"/>
          </p:cNvCxnSpPr>
          <p:nvPr/>
        </p:nvCxnSpPr>
        <p:spPr bwMode="auto">
          <a:xfrm>
            <a:off x="6157824" y="3939422"/>
            <a:ext cx="0" cy="1318332"/>
          </a:xfrm>
          <a:prstGeom prst="straightConnector1">
            <a:avLst/>
          </a:prstGeom>
          <a:noFill/>
          <a:ln w="25400" algn="ctr">
            <a:solidFill>
              <a:srgbClr val="002060"/>
            </a:solidFill>
            <a:prstDash val="solid"/>
            <a:round/>
            <a:headEnd type="triangle"/>
            <a:tailEnd type="triangle" w="med" len="med"/>
          </a:ln>
        </p:spPr>
      </p:cxnSp>
      <p:cxnSp>
        <p:nvCxnSpPr>
          <p:cNvPr id="91" name="Straight Arrow Connector 28"/>
          <p:cNvCxnSpPr>
            <a:cxnSpLocks noChangeShapeType="1"/>
            <a:stCxn id="107" idx="2"/>
            <a:endCxn id="113" idx="0"/>
          </p:cNvCxnSpPr>
          <p:nvPr/>
        </p:nvCxnSpPr>
        <p:spPr bwMode="auto">
          <a:xfrm>
            <a:off x="4184798" y="2473961"/>
            <a:ext cx="2012" cy="197214"/>
          </a:xfrm>
          <a:prstGeom prst="straightConnector1">
            <a:avLst/>
          </a:prstGeom>
          <a:noFill/>
          <a:ln w="25400" algn="ctr">
            <a:solidFill>
              <a:srgbClr val="002060"/>
            </a:solidFill>
            <a:prstDash val="solid"/>
            <a:round/>
            <a:headEnd type="triangle"/>
            <a:tailEnd type="triangle" w="med" len="med"/>
          </a:ln>
        </p:spPr>
      </p:cxnSp>
      <p:sp>
        <p:nvSpPr>
          <p:cNvPr id="124" name="Rectangle 13"/>
          <p:cNvSpPr/>
          <p:nvPr/>
        </p:nvSpPr>
        <p:spPr bwMode="auto">
          <a:xfrm>
            <a:off x="739892" y="4029006"/>
            <a:ext cx="655565" cy="482720"/>
          </a:xfrm>
          <a:prstGeom prst="rect">
            <a:avLst/>
          </a:prstGeom>
          <a:solidFill>
            <a:schemeClr val="accent1">
              <a:lumMod val="20000"/>
              <a:lumOff val="80000"/>
            </a:scheme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defTabSz="457200" fontAlgn="auto">
              <a:spcBef>
                <a:spcPts val="0"/>
              </a:spcBef>
              <a:spcAft>
                <a:spcPts val="0"/>
              </a:spcAft>
              <a:defRPr/>
            </a:pPr>
            <a:r>
              <a:rPr kumimoji="0" lang="en-US" altLang="ja-JP" sz="1200" kern="0" dirty="0">
                <a:solidFill>
                  <a:prstClr val="black"/>
                </a:solidFill>
                <a:latin typeface="Arial" charset="0"/>
              </a:rPr>
              <a:t>DDR</a:t>
            </a:r>
            <a:endParaRPr kumimoji="0" lang="en-US" sz="1200" kern="0" dirty="0">
              <a:solidFill>
                <a:prstClr val="black"/>
              </a:solidFill>
              <a:latin typeface="Arial" charset="0"/>
            </a:endParaRPr>
          </a:p>
        </p:txBody>
      </p:sp>
      <p:sp>
        <p:nvSpPr>
          <p:cNvPr id="127" name="右矢印 85"/>
          <p:cNvSpPr/>
          <p:nvPr/>
        </p:nvSpPr>
        <p:spPr>
          <a:xfrm rot="5400000">
            <a:off x="477325" y="3380601"/>
            <a:ext cx="1196758" cy="233523"/>
          </a:xfrm>
          <a:prstGeom prst="rightArrow">
            <a:avLst/>
          </a:prstGeom>
          <a:solidFill>
            <a:schemeClr val="accent2">
              <a:lumMod val="60000"/>
              <a:lumOff val="40000"/>
              <a:alpha val="50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Rectangle 13"/>
          <p:cNvSpPr/>
          <p:nvPr/>
        </p:nvSpPr>
        <p:spPr bwMode="auto">
          <a:xfrm>
            <a:off x="722967" y="5433777"/>
            <a:ext cx="650284" cy="489344"/>
          </a:xfrm>
          <a:prstGeom prst="rect">
            <a:avLst/>
          </a:prstGeom>
          <a:solidFill>
            <a:schemeClr val="accent1">
              <a:lumMod val="20000"/>
              <a:lumOff val="80000"/>
            </a:scheme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defTabSz="457200" fontAlgn="auto">
              <a:spcBef>
                <a:spcPts val="0"/>
              </a:spcBef>
              <a:spcAft>
                <a:spcPts val="0"/>
              </a:spcAft>
              <a:defRPr/>
            </a:pPr>
            <a:r>
              <a:rPr lang="en-US" sz="1200" kern="0" dirty="0">
                <a:solidFill>
                  <a:prstClr val="black"/>
                </a:solidFill>
                <a:latin typeface="Arial" charset="0"/>
              </a:rPr>
              <a:t>TCM</a:t>
            </a:r>
            <a:endParaRPr kumimoji="0" lang="en-US" sz="1200" kern="0" dirty="0">
              <a:solidFill>
                <a:prstClr val="black"/>
              </a:solidFill>
              <a:latin typeface="Arial" charset="0"/>
            </a:endParaRPr>
          </a:p>
        </p:txBody>
      </p:sp>
      <p:sp>
        <p:nvSpPr>
          <p:cNvPr id="133" name="Rectangle 13"/>
          <p:cNvSpPr/>
          <p:nvPr/>
        </p:nvSpPr>
        <p:spPr bwMode="auto">
          <a:xfrm>
            <a:off x="7059862" y="5428328"/>
            <a:ext cx="705801" cy="499412"/>
          </a:xfrm>
          <a:prstGeom prst="rect">
            <a:avLst/>
          </a:prstGeom>
          <a:solidFill>
            <a:schemeClr val="accent1">
              <a:lumMod val="20000"/>
              <a:lumOff val="80000"/>
            </a:scheme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defTabSz="457200" fontAlgn="auto">
              <a:spcBef>
                <a:spcPts val="0"/>
              </a:spcBef>
              <a:spcAft>
                <a:spcPts val="0"/>
              </a:spcAft>
              <a:defRPr/>
            </a:pPr>
            <a:r>
              <a:rPr lang="en-US" sz="1200" kern="0" dirty="0">
                <a:solidFill>
                  <a:prstClr val="black"/>
                </a:solidFill>
                <a:latin typeface="Arial" charset="0"/>
              </a:rPr>
              <a:t>TCM</a:t>
            </a:r>
            <a:endParaRPr kumimoji="0" lang="en-US" sz="1200" kern="0" dirty="0">
              <a:solidFill>
                <a:prstClr val="black"/>
              </a:solidFill>
              <a:latin typeface="Arial" charset="0"/>
            </a:endParaRPr>
          </a:p>
        </p:txBody>
      </p:sp>
      <p:sp>
        <p:nvSpPr>
          <p:cNvPr id="136" name="右矢印 85"/>
          <p:cNvSpPr/>
          <p:nvPr/>
        </p:nvSpPr>
        <p:spPr>
          <a:xfrm>
            <a:off x="7696474" y="5710429"/>
            <a:ext cx="1555558" cy="261610"/>
          </a:xfrm>
          <a:prstGeom prst="rightArrow">
            <a:avLst/>
          </a:prstGeom>
          <a:solidFill>
            <a:schemeClr val="accent2">
              <a:lumMod val="60000"/>
              <a:lumOff val="40000"/>
              <a:alpha val="50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右矢印 85"/>
          <p:cNvSpPr/>
          <p:nvPr/>
        </p:nvSpPr>
        <p:spPr>
          <a:xfrm>
            <a:off x="4810528" y="5718347"/>
            <a:ext cx="2249333" cy="242575"/>
          </a:xfrm>
          <a:prstGeom prst="rightArrow">
            <a:avLst/>
          </a:prstGeom>
          <a:solidFill>
            <a:schemeClr val="accent2">
              <a:lumMod val="60000"/>
              <a:lumOff val="40000"/>
              <a:alpha val="50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テキスト ボックス 144"/>
          <p:cNvSpPr txBox="1"/>
          <p:nvPr/>
        </p:nvSpPr>
        <p:spPr>
          <a:xfrm>
            <a:off x="3083947" y="3223931"/>
            <a:ext cx="2204817" cy="276999"/>
          </a:xfrm>
          <a:prstGeom prst="rect">
            <a:avLst/>
          </a:prstGeom>
          <a:noFill/>
          <a:ln>
            <a:noFill/>
          </a:ln>
        </p:spPr>
        <p:txBody>
          <a:bodyPr wrap="square" rtlCol="0">
            <a:spAutoFit/>
          </a:bodyPr>
          <a:lstStyle/>
          <a:p>
            <a:pPr algn="ctr"/>
            <a:r>
              <a:rPr lang="en-US" altLang="ja-JP" sz="1200" dirty="0">
                <a:solidFill>
                  <a:schemeClr val="bg1"/>
                </a:solidFill>
              </a:rPr>
              <a:t>ADSP Interface for Linux</a:t>
            </a:r>
            <a:endParaRPr kumimoji="1" lang="ja-JP" altLang="en-US" sz="1200" dirty="0">
              <a:solidFill>
                <a:schemeClr val="bg1"/>
              </a:solidFill>
            </a:endParaRPr>
          </a:p>
        </p:txBody>
      </p:sp>
      <p:sp>
        <p:nvSpPr>
          <p:cNvPr id="146" name="テキスト ボックス 145"/>
          <p:cNvSpPr txBox="1"/>
          <p:nvPr/>
        </p:nvSpPr>
        <p:spPr>
          <a:xfrm>
            <a:off x="3003713" y="4204828"/>
            <a:ext cx="2204817" cy="276999"/>
          </a:xfrm>
          <a:prstGeom prst="rect">
            <a:avLst/>
          </a:prstGeom>
          <a:noFill/>
          <a:ln>
            <a:noFill/>
          </a:ln>
        </p:spPr>
        <p:txBody>
          <a:bodyPr wrap="square" rtlCol="0">
            <a:spAutoFit/>
          </a:bodyPr>
          <a:lstStyle/>
          <a:p>
            <a:pPr algn="ctr"/>
            <a:r>
              <a:rPr lang="en-US" altLang="ja-JP" sz="1200" dirty="0">
                <a:solidFill>
                  <a:schemeClr val="bg1"/>
                </a:solidFill>
              </a:rPr>
              <a:t>ADSP Driver for Linux</a:t>
            </a:r>
            <a:endParaRPr kumimoji="1" lang="ja-JP" altLang="en-US" sz="1200" dirty="0">
              <a:solidFill>
                <a:schemeClr val="bg1"/>
              </a:solidFill>
            </a:endParaRPr>
          </a:p>
        </p:txBody>
      </p:sp>
      <p:sp>
        <p:nvSpPr>
          <p:cNvPr id="147" name="テキスト ボックス 146"/>
          <p:cNvSpPr txBox="1"/>
          <p:nvPr/>
        </p:nvSpPr>
        <p:spPr>
          <a:xfrm>
            <a:off x="3038346" y="4772757"/>
            <a:ext cx="2204817" cy="276999"/>
          </a:xfrm>
          <a:prstGeom prst="rect">
            <a:avLst/>
          </a:prstGeom>
          <a:noFill/>
          <a:ln>
            <a:noFill/>
          </a:ln>
        </p:spPr>
        <p:txBody>
          <a:bodyPr wrap="square" rtlCol="0">
            <a:spAutoFit/>
          </a:bodyPr>
          <a:lstStyle/>
          <a:p>
            <a:pPr algn="ctr"/>
            <a:r>
              <a:rPr lang="en-US" altLang="ja-JP" sz="1200" dirty="0">
                <a:solidFill>
                  <a:schemeClr val="bg1"/>
                </a:solidFill>
              </a:rPr>
              <a:t>ADSP Framework</a:t>
            </a:r>
            <a:endParaRPr kumimoji="1" lang="ja-JP" altLang="en-US" sz="1200" dirty="0">
              <a:solidFill>
                <a:schemeClr val="bg1"/>
              </a:solidFill>
            </a:endParaRPr>
          </a:p>
        </p:txBody>
      </p:sp>
      <p:sp>
        <p:nvSpPr>
          <p:cNvPr id="148" name="テキスト ボックス 147"/>
          <p:cNvSpPr txBox="1"/>
          <p:nvPr/>
        </p:nvSpPr>
        <p:spPr>
          <a:xfrm>
            <a:off x="3036800" y="5220037"/>
            <a:ext cx="2204817" cy="276999"/>
          </a:xfrm>
          <a:prstGeom prst="rect">
            <a:avLst/>
          </a:prstGeom>
          <a:noFill/>
          <a:ln>
            <a:noFill/>
          </a:ln>
        </p:spPr>
        <p:txBody>
          <a:bodyPr wrap="square" rtlCol="0">
            <a:spAutoFit/>
          </a:bodyPr>
          <a:lstStyle/>
          <a:p>
            <a:pPr algn="ctr"/>
            <a:r>
              <a:rPr lang="en-US" altLang="ja-JP" sz="1200" dirty="0">
                <a:solidFill>
                  <a:schemeClr val="bg1"/>
                </a:solidFill>
              </a:rPr>
              <a:t>ADSP Reference Plugin</a:t>
            </a:r>
            <a:endParaRPr kumimoji="1" lang="ja-JP" altLang="en-US" sz="1200" dirty="0">
              <a:solidFill>
                <a:schemeClr val="bg1"/>
              </a:solidFill>
            </a:endParaRPr>
          </a:p>
        </p:txBody>
      </p:sp>
      <p:sp>
        <p:nvSpPr>
          <p:cNvPr id="54" name="右矢印 85"/>
          <p:cNvSpPr/>
          <p:nvPr/>
        </p:nvSpPr>
        <p:spPr>
          <a:xfrm rot="5400000">
            <a:off x="549957" y="4841039"/>
            <a:ext cx="1035436" cy="276560"/>
          </a:xfrm>
          <a:prstGeom prst="rightArrow">
            <a:avLst/>
          </a:prstGeom>
          <a:solidFill>
            <a:schemeClr val="accent2">
              <a:lumMod val="60000"/>
              <a:lumOff val="40000"/>
              <a:alpha val="50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右矢印 85"/>
          <p:cNvSpPr/>
          <p:nvPr/>
        </p:nvSpPr>
        <p:spPr>
          <a:xfrm>
            <a:off x="9769789" y="5678034"/>
            <a:ext cx="430667" cy="245087"/>
          </a:xfrm>
          <a:prstGeom prst="rightArrow">
            <a:avLst/>
          </a:prstGeom>
          <a:solidFill>
            <a:schemeClr val="accent2">
              <a:lumMod val="60000"/>
              <a:lumOff val="40000"/>
              <a:alpha val="50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9" name="図 58">
            <a:extLst>
              <a:ext uri="{FF2B5EF4-FFF2-40B4-BE49-F238E27FC236}">
                <a16:creationId xmlns:a16="http://schemas.microsoft.com/office/drawing/2014/main" id="{E38A1BB1-EB0B-4DE7-A823-6F1AE89A77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45853" y="5839634"/>
            <a:ext cx="430667" cy="382343"/>
          </a:xfrm>
          <a:prstGeom prst="rect">
            <a:avLst/>
          </a:prstGeom>
        </p:spPr>
      </p:pic>
      <p:sp>
        <p:nvSpPr>
          <p:cNvPr id="70" name="テキスト ボックス 69">
            <a:extLst>
              <a:ext uri="{FF2B5EF4-FFF2-40B4-BE49-F238E27FC236}">
                <a16:creationId xmlns:a16="http://schemas.microsoft.com/office/drawing/2014/main" id="{F491B158-69DE-4BCD-A31A-55BEAD42D64E}"/>
              </a:ext>
            </a:extLst>
          </p:cNvPr>
          <p:cNvSpPr txBox="1"/>
          <p:nvPr/>
        </p:nvSpPr>
        <p:spPr>
          <a:xfrm>
            <a:off x="303880" y="5934046"/>
            <a:ext cx="1391626" cy="369332"/>
          </a:xfrm>
          <a:prstGeom prst="rect">
            <a:avLst/>
          </a:prstGeom>
          <a:noFill/>
          <a:ln>
            <a:noFill/>
          </a:ln>
        </p:spPr>
        <p:txBody>
          <a:bodyPr wrap="square" rtlCol="0">
            <a:spAutoFit/>
          </a:bodyPr>
          <a:lstStyle/>
          <a:p>
            <a:pPr algn="ctr"/>
            <a:r>
              <a:rPr lang="en-US" altLang="ja-JP" b="1" dirty="0"/>
              <a:t>ADSP HiFi</a:t>
            </a:r>
            <a:endParaRPr kumimoji="1" lang="ja-JP" altLang="en-US" b="1" dirty="0"/>
          </a:p>
        </p:txBody>
      </p:sp>
      <p:sp>
        <p:nvSpPr>
          <p:cNvPr id="132" name="テキスト ボックス 131"/>
          <p:cNvSpPr txBox="1"/>
          <p:nvPr/>
        </p:nvSpPr>
        <p:spPr>
          <a:xfrm>
            <a:off x="814369" y="2587440"/>
            <a:ext cx="558882" cy="307777"/>
          </a:xfrm>
          <a:prstGeom prst="rect">
            <a:avLst/>
          </a:prstGeom>
          <a:noFill/>
          <a:ln>
            <a:noFill/>
          </a:ln>
        </p:spPr>
        <p:txBody>
          <a:bodyPr wrap="square" rtlCol="0">
            <a:spAutoFit/>
          </a:bodyPr>
          <a:lstStyle/>
          <a:p>
            <a:pPr algn="ctr"/>
            <a:r>
              <a:rPr lang="en-US" altLang="ja-JP" sz="1400" b="1" dirty="0"/>
              <a:t>File</a:t>
            </a:r>
            <a:endParaRPr kumimoji="1" lang="ja-JP" altLang="en-US" sz="1200" b="1" dirty="0"/>
          </a:p>
        </p:txBody>
      </p:sp>
      <p:sp>
        <p:nvSpPr>
          <p:cNvPr id="71" name="Rectangle 13">
            <a:extLst>
              <a:ext uri="{FF2B5EF4-FFF2-40B4-BE49-F238E27FC236}">
                <a16:creationId xmlns:a16="http://schemas.microsoft.com/office/drawing/2014/main" id="{276E229E-F465-46C1-B464-227B44AB0C0E}"/>
              </a:ext>
            </a:extLst>
          </p:cNvPr>
          <p:cNvSpPr/>
          <p:nvPr/>
        </p:nvSpPr>
        <p:spPr bwMode="auto">
          <a:xfrm>
            <a:off x="7384299" y="3126933"/>
            <a:ext cx="1201145" cy="1054423"/>
          </a:xfrm>
          <a:prstGeom prst="rect">
            <a:avLst/>
          </a:prstGeom>
          <a:no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t"/>
          <a:lstStyle/>
          <a:p>
            <a:pPr defTabSz="457200" fontAlgn="auto">
              <a:spcBef>
                <a:spcPts val="0"/>
              </a:spcBef>
              <a:spcAft>
                <a:spcPts val="0"/>
              </a:spcAft>
              <a:defRPr/>
            </a:pPr>
            <a:endParaRPr kumimoji="0" lang="en-US" kern="0" dirty="0">
              <a:solidFill>
                <a:prstClr val="black"/>
              </a:solidFill>
              <a:latin typeface="Arial" charset="0"/>
            </a:endParaRPr>
          </a:p>
        </p:txBody>
      </p:sp>
      <p:sp>
        <p:nvSpPr>
          <p:cNvPr id="72" name="Rectangle 12">
            <a:extLst>
              <a:ext uri="{FF2B5EF4-FFF2-40B4-BE49-F238E27FC236}">
                <a16:creationId xmlns:a16="http://schemas.microsoft.com/office/drawing/2014/main" id="{F90DC5A0-8B76-4973-B787-F1CF6405740B}"/>
              </a:ext>
            </a:extLst>
          </p:cNvPr>
          <p:cNvSpPr/>
          <p:nvPr/>
        </p:nvSpPr>
        <p:spPr bwMode="auto">
          <a:xfrm>
            <a:off x="7494670" y="3699593"/>
            <a:ext cx="967954" cy="30203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kumimoji="1" lang="en-US" altLang="ja-JP" sz="1100" dirty="0">
                <a:solidFill>
                  <a:schemeClr val="bg1"/>
                </a:solidFill>
              </a:rPr>
              <a:t>ARM Codec</a:t>
            </a:r>
          </a:p>
          <a:p>
            <a:pPr algn="ctr" defTabSz="457200">
              <a:defRPr/>
            </a:pPr>
            <a:r>
              <a:rPr kumimoji="1" lang="en-US" altLang="ja-JP" sz="1100" dirty="0">
                <a:solidFill>
                  <a:schemeClr val="bg1"/>
                </a:solidFill>
              </a:rPr>
              <a:t>library</a:t>
            </a:r>
            <a:endParaRPr kumimoji="1" lang="ja-JP" altLang="en-US" sz="1100" dirty="0">
              <a:solidFill>
                <a:schemeClr val="bg1"/>
              </a:solidFill>
            </a:endParaRPr>
          </a:p>
        </p:txBody>
      </p:sp>
      <p:sp>
        <p:nvSpPr>
          <p:cNvPr id="73" name="テキスト ボックス 72">
            <a:extLst>
              <a:ext uri="{FF2B5EF4-FFF2-40B4-BE49-F238E27FC236}">
                <a16:creationId xmlns:a16="http://schemas.microsoft.com/office/drawing/2014/main" id="{C6C2E38D-9450-487B-A95B-A2342182C62E}"/>
              </a:ext>
            </a:extLst>
          </p:cNvPr>
          <p:cNvSpPr txBox="1"/>
          <p:nvPr/>
        </p:nvSpPr>
        <p:spPr>
          <a:xfrm>
            <a:off x="7417542" y="3979634"/>
            <a:ext cx="1146819" cy="261610"/>
          </a:xfrm>
          <a:prstGeom prst="rect">
            <a:avLst/>
          </a:prstGeom>
          <a:noFill/>
          <a:ln>
            <a:noFill/>
          </a:ln>
        </p:spPr>
        <p:txBody>
          <a:bodyPr wrap="square" rtlCol="0">
            <a:spAutoFit/>
          </a:bodyPr>
          <a:lstStyle/>
          <a:p>
            <a:pPr algn="ctr"/>
            <a:r>
              <a:rPr kumimoji="1" lang="en-US" altLang="ja-JP" sz="1100" b="1" dirty="0"/>
              <a:t>ARM Decoder</a:t>
            </a:r>
            <a:endParaRPr kumimoji="1" lang="ja-JP" altLang="en-US" sz="1100" b="1" dirty="0"/>
          </a:p>
        </p:txBody>
      </p:sp>
      <p:sp>
        <p:nvSpPr>
          <p:cNvPr id="82" name="テキスト ボックス 81">
            <a:extLst>
              <a:ext uri="{FF2B5EF4-FFF2-40B4-BE49-F238E27FC236}">
                <a16:creationId xmlns:a16="http://schemas.microsoft.com/office/drawing/2014/main" id="{98939B74-FD29-4B71-ABDF-B2F3F98F7C59}"/>
              </a:ext>
            </a:extLst>
          </p:cNvPr>
          <p:cNvSpPr txBox="1"/>
          <p:nvPr/>
        </p:nvSpPr>
        <p:spPr>
          <a:xfrm>
            <a:off x="6930713" y="2146480"/>
            <a:ext cx="3557775" cy="307777"/>
          </a:xfrm>
          <a:prstGeom prst="rect">
            <a:avLst/>
          </a:prstGeom>
          <a:noFill/>
          <a:ln>
            <a:noFill/>
          </a:ln>
        </p:spPr>
        <p:txBody>
          <a:bodyPr wrap="square" rtlCol="0">
            <a:spAutoFit/>
          </a:bodyPr>
          <a:lstStyle/>
          <a:p>
            <a:pPr algn="ctr" defTabSz="457200" fontAlgn="auto">
              <a:spcBef>
                <a:spcPts val="0"/>
              </a:spcBef>
              <a:spcAft>
                <a:spcPts val="0"/>
              </a:spcAft>
              <a:defRPr/>
            </a:pPr>
            <a:r>
              <a:rPr lang="en-US" altLang="ja-JP" sz="1400" b="1" kern="0" dirty="0">
                <a:solidFill>
                  <a:prstClr val="black"/>
                </a:solidFill>
                <a:latin typeface="Arial" charset="0"/>
              </a:rPr>
              <a:t>Streaming Framework</a:t>
            </a:r>
            <a:r>
              <a:rPr lang="en-US" altLang="ja-JP" sz="1400" kern="0" dirty="0">
                <a:solidFill>
                  <a:prstClr val="black"/>
                </a:solidFill>
                <a:latin typeface="Arial" charset="0"/>
              </a:rPr>
              <a:t>(ex. GStreamer)</a:t>
            </a:r>
          </a:p>
        </p:txBody>
      </p:sp>
      <p:pic>
        <p:nvPicPr>
          <p:cNvPr id="83" name="図 82">
            <a:extLst>
              <a:ext uri="{FF2B5EF4-FFF2-40B4-BE49-F238E27FC236}">
                <a16:creationId xmlns:a16="http://schemas.microsoft.com/office/drawing/2014/main" id="{CBB5E256-E33C-4E19-BFA5-BF8159EA083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70624" y="5145095"/>
            <a:ext cx="405896" cy="477195"/>
          </a:xfrm>
          <a:prstGeom prst="rect">
            <a:avLst/>
          </a:prstGeom>
        </p:spPr>
      </p:pic>
      <p:sp>
        <p:nvSpPr>
          <p:cNvPr id="84" name="テキスト ボックス 83">
            <a:extLst>
              <a:ext uri="{FF2B5EF4-FFF2-40B4-BE49-F238E27FC236}">
                <a16:creationId xmlns:a16="http://schemas.microsoft.com/office/drawing/2014/main" id="{08FDA298-C570-4D32-9AE1-66EE4660D6BB}"/>
              </a:ext>
            </a:extLst>
          </p:cNvPr>
          <p:cNvSpPr txBox="1"/>
          <p:nvPr/>
        </p:nvSpPr>
        <p:spPr>
          <a:xfrm>
            <a:off x="1534846" y="2193783"/>
            <a:ext cx="1662743" cy="523220"/>
          </a:xfrm>
          <a:prstGeom prst="rect">
            <a:avLst/>
          </a:prstGeom>
          <a:noFill/>
          <a:ln>
            <a:noFill/>
          </a:ln>
        </p:spPr>
        <p:txBody>
          <a:bodyPr wrap="square" rtlCol="0">
            <a:spAutoFit/>
          </a:bodyPr>
          <a:lstStyle/>
          <a:p>
            <a:pPr defTabSz="457200" fontAlgn="auto">
              <a:spcBef>
                <a:spcPts val="0"/>
              </a:spcBef>
              <a:spcAft>
                <a:spcPts val="0"/>
              </a:spcAft>
              <a:defRPr/>
            </a:pPr>
            <a:r>
              <a:rPr lang="en-US" altLang="ja-JP" sz="1400" kern="0" dirty="0">
                <a:solidFill>
                  <a:schemeClr val="bg1"/>
                </a:solidFill>
                <a:latin typeface="Arial" charset="0"/>
              </a:rPr>
              <a:t>Sample</a:t>
            </a:r>
          </a:p>
          <a:p>
            <a:pPr defTabSz="457200" fontAlgn="auto">
              <a:spcBef>
                <a:spcPts val="0"/>
              </a:spcBef>
              <a:spcAft>
                <a:spcPts val="0"/>
              </a:spcAft>
              <a:defRPr/>
            </a:pPr>
            <a:r>
              <a:rPr lang="en-US" altLang="ja-JP" sz="1400" kern="0" dirty="0">
                <a:solidFill>
                  <a:schemeClr val="bg1"/>
                </a:solidFill>
                <a:latin typeface="Arial" charset="0"/>
              </a:rPr>
              <a:t>Test Program</a:t>
            </a:r>
          </a:p>
        </p:txBody>
      </p:sp>
      <p:sp>
        <p:nvSpPr>
          <p:cNvPr id="94" name="Rectangle 6">
            <a:extLst>
              <a:ext uri="{FF2B5EF4-FFF2-40B4-BE49-F238E27FC236}">
                <a16:creationId xmlns:a16="http://schemas.microsoft.com/office/drawing/2014/main" id="{EA6BA255-13D6-46A2-979A-3B7662E335A2}"/>
              </a:ext>
            </a:extLst>
          </p:cNvPr>
          <p:cNvSpPr/>
          <p:nvPr/>
        </p:nvSpPr>
        <p:spPr bwMode="auto">
          <a:xfrm>
            <a:off x="1585042" y="1573531"/>
            <a:ext cx="8903447" cy="52322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ctr"/>
          <a:lstStyle/>
          <a:p>
            <a:pPr algn="ctr" defTabSz="457200" fontAlgn="auto">
              <a:spcBef>
                <a:spcPts val="0"/>
              </a:spcBef>
              <a:spcAft>
                <a:spcPts val="0"/>
              </a:spcAft>
              <a:defRPr/>
            </a:pPr>
            <a:endParaRPr kumimoji="0" lang="en-US" sz="1600" kern="0" dirty="0">
              <a:solidFill>
                <a:prstClr val="black"/>
              </a:solidFill>
              <a:latin typeface="Arial" charset="0"/>
            </a:endParaRPr>
          </a:p>
        </p:txBody>
      </p:sp>
      <p:sp>
        <p:nvSpPr>
          <p:cNvPr id="95" name="テキスト ボックス 94">
            <a:extLst>
              <a:ext uri="{FF2B5EF4-FFF2-40B4-BE49-F238E27FC236}">
                <a16:creationId xmlns:a16="http://schemas.microsoft.com/office/drawing/2014/main" id="{74E8C336-5860-4EC4-8666-3CA158157C05}"/>
              </a:ext>
            </a:extLst>
          </p:cNvPr>
          <p:cNvSpPr txBox="1"/>
          <p:nvPr/>
        </p:nvSpPr>
        <p:spPr>
          <a:xfrm>
            <a:off x="8192312" y="1537792"/>
            <a:ext cx="2580568" cy="276999"/>
          </a:xfrm>
          <a:prstGeom prst="rect">
            <a:avLst/>
          </a:prstGeom>
          <a:noFill/>
          <a:ln>
            <a:noFill/>
          </a:ln>
        </p:spPr>
        <p:txBody>
          <a:bodyPr wrap="square" rtlCol="0">
            <a:spAutoFit/>
          </a:bodyPr>
          <a:lstStyle/>
          <a:p>
            <a:pPr algn="ctr" defTabSz="457200" fontAlgn="auto">
              <a:spcBef>
                <a:spcPts val="0"/>
              </a:spcBef>
              <a:spcAft>
                <a:spcPts val="0"/>
              </a:spcAft>
              <a:defRPr/>
            </a:pPr>
            <a:r>
              <a:rPr lang="en-US" altLang="ja-JP" sz="1200" b="1" kern="0" dirty="0">
                <a:latin typeface="Arial" charset="0"/>
              </a:rPr>
              <a:t>Application / Media Player</a:t>
            </a:r>
          </a:p>
        </p:txBody>
      </p:sp>
      <p:sp>
        <p:nvSpPr>
          <p:cNvPr id="96" name="角丸四角形 97">
            <a:extLst>
              <a:ext uri="{FF2B5EF4-FFF2-40B4-BE49-F238E27FC236}">
                <a16:creationId xmlns:a16="http://schemas.microsoft.com/office/drawing/2014/main" id="{56A02802-08D1-43F5-BCF8-CEDC441AF5ED}"/>
              </a:ext>
            </a:extLst>
          </p:cNvPr>
          <p:cNvSpPr/>
          <p:nvPr/>
        </p:nvSpPr>
        <p:spPr>
          <a:xfrm>
            <a:off x="7244113" y="1766701"/>
            <a:ext cx="1896399" cy="288974"/>
          </a:xfrm>
          <a:prstGeom prst="roundRect">
            <a:avLst>
              <a:gd name="adj" fmla="val 10439"/>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ja-JP" sz="1400" b="1" dirty="0">
                <a:solidFill>
                  <a:schemeClr val="tx1"/>
                </a:solidFill>
              </a:rPr>
              <a:t>User Application</a:t>
            </a:r>
            <a:endParaRPr kumimoji="1" lang="ja-JP" altLang="en-US" sz="1400" b="1" dirty="0">
              <a:solidFill>
                <a:schemeClr val="tx1"/>
              </a:solidFill>
            </a:endParaRPr>
          </a:p>
        </p:txBody>
      </p:sp>
      <p:cxnSp>
        <p:nvCxnSpPr>
          <p:cNvPr id="119" name="Straight Arrow Connector 28">
            <a:extLst>
              <a:ext uri="{FF2B5EF4-FFF2-40B4-BE49-F238E27FC236}">
                <a16:creationId xmlns:a16="http://schemas.microsoft.com/office/drawing/2014/main" id="{4B39C0AC-BC99-45E7-81CC-95DA7AA747C7}"/>
              </a:ext>
            </a:extLst>
          </p:cNvPr>
          <p:cNvCxnSpPr>
            <a:cxnSpLocks noChangeShapeType="1"/>
            <a:stCxn id="99" idx="1"/>
          </p:cNvCxnSpPr>
          <p:nvPr/>
        </p:nvCxnSpPr>
        <p:spPr bwMode="auto">
          <a:xfrm>
            <a:off x="8015100" y="2054256"/>
            <a:ext cx="3229" cy="1637897"/>
          </a:xfrm>
          <a:prstGeom prst="straightConnector1">
            <a:avLst/>
          </a:prstGeom>
          <a:noFill/>
          <a:ln w="25400" algn="ctr">
            <a:solidFill>
              <a:srgbClr val="002060"/>
            </a:solidFill>
            <a:prstDash val="solid"/>
            <a:round/>
            <a:headEnd type="triangle"/>
            <a:tailEnd type="triangle" w="med" len="med"/>
          </a:ln>
        </p:spPr>
      </p:cxnSp>
      <p:sp>
        <p:nvSpPr>
          <p:cNvPr id="74" name="フローチャート: 代替処理 73">
            <a:extLst>
              <a:ext uri="{FF2B5EF4-FFF2-40B4-BE49-F238E27FC236}">
                <a16:creationId xmlns:a16="http://schemas.microsoft.com/office/drawing/2014/main" id="{7873AD13-35A2-4CA0-AE4F-6351CC5C3CE0}"/>
              </a:ext>
            </a:extLst>
          </p:cNvPr>
          <p:cNvSpPr/>
          <p:nvPr/>
        </p:nvSpPr>
        <p:spPr>
          <a:xfrm>
            <a:off x="7641182" y="2395437"/>
            <a:ext cx="2446951" cy="34816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1600" b="1" dirty="0"/>
              <a:t>GStreamer</a:t>
            </a:r>
            <a:endParaRPr kumimoji="1" lang="ja-JP" altLang="en-US" sz="1100" b="1" dirty="0"/>
          </a:p>
        </p:txBody>
      </p:sp>
      <p:sp>
        <p:nvSpPr>
          <p:cNvPr id="154" name="Rectangle 10"/>
          <p:cNvSpPr/>
          <p:nvPr/>
        </p:nvSpPr>
        <p:spPr bwMode="auto">
          <a:xfrm>
            <a:off x="8721032" y="2675733"/>
            <a:ext cx="1479424" cy="1920325"/>
          </a:xfrm>
          <a:prstGeom prst="rect">
            <a:avLst/>
          </a:prstGeom>
          <a:noFill/>
          <a:ln>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algn="ctr" defTabSz="457200" fontAlgn="auto">
              <a:spcBef>
                <a:spcPts val="0"/>
              </a:spcBef>
              <a:spcAft>
                <a:spcPts val="0"/>
              </a:spcAft>
              <a:defRPr/>
            </a:pPr>
            <a:endParaRPr kumimoji="0" lang="en-US" sz="1200" kern="0" dirty="0">
              <a:solidFill>
                <a:schemeClr val="bg1"/>
              </a:solidFill>
              <a:latin typeface="Arial" charset="0"/>
            </a:endParaRPr>
          </a:p>
        </p:txBody>
      </p:sp>
      <p:sp>
        <p:nvSpPr>
          <p:cNvPr id="75" name="Rectangle 25">
            <a:extLst>
              <a:ext uri="{FF2B5EF4-FFF2-40B4-BE49-F238E27FC236}">
                <a16:creationId xmlns:a16="http://schemas.microsoft.com/office/drawing/2014/main" id="{36A8CB8C-6CC3-4488-89E9-DB6DBC0C54D8}"/>
              </a:ext>
            </a:extLst>
          </p:cNvPr>
          <p:cNvSpPr/>
          <p:nvPr/>
        </p:nvSpPr>
        <p:spPr bwMode="auto">
          <a:xfrm>
            <a:off x="7654199" y="2742410"/>
            <a:ext cx="741237" cy="21959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algn="ctr" defTabSz="457200" fontAlgn="auto">
              <a:spcBef>
                <a:spcPts val="0"/>
              </a:spcBef>
              <a:spcAft>
                <a:spcPts val="0"/>
              </a:spcAft>
              <a:defRPr/>
            </a:pPr>
            <a:r>
              <a:rPr lang="en-US" sz="1100" kern="0" dirty="0" err="1">
                <a:solidFill>
                  <a:prstClr val="black"/>
                </a:solidFill>
                <a:latin typeface="Arial" charset="0"/>
              </a:rPr>
              <a:t>gst-omx</a:t>
            </a:r>
            <a:endParaRPr kumimoji="0" lang="en-US" sz="1100" kern="0" dirty="0">
              <a:solidFill>
                <a:prstClr val="black"/>
              </a:solidFill>
              <a:latin typeface="Arial" charset="0"/>
            </a:endParaRPr>
          </a:p>
        </p:txBody>
      </p:sp>
      <p:sp>
        <p:nvSpPr>
          <p:cNvPr id="76" name="Rectangle 12">
            <a:extLst>
              <a:ext uri="{FF2B5EF4-FFF2-40B4-BE49-F238E27FC236}">
                <a16:creationId xmlns:a16="http://schemas.microsoft.com/office/drawing/2014/main" id="{4AEF9D32-64A1-4DD4-8E09-B33A826B29A8}"/>
              </a:ext>
            </a:extLst>
          </p:cNvPr>
          <p:cNvSpPr/>
          <p:nvPr/>
        </p:nvSpPr>
        <p:spPr bwMode="auto">
          <a:xfrm>
            <a:off x="7494670" y="3245464"/>
            <a:ext cx="959247" cy="30203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kumimoji="1" lang="en-US" altLang="ja-JP" sz="1200" dirty="0">
                <a:solidFill>
                  <a:schemeClr val="bg1"/>
                </a:solidFill>
              </a:rPr>
              <a:t>OMX I/F</a:t>
            </a:r>
            <a:endParaRPr kumimoji="1" lang="ja-JP" altLang="en-US" sz="1200" dirty="0">
              <a:solidFill>
                <a:schemeClr val="bg1"/>
              </a:solidFill>
            </a:endParaRPr>
          </a:p>
        </p:txBody>
      </p:sp>
      <p:sp>
        <p:nvSpPr>
          <p:cNvPr id="77" name="右矢印 85">
            <a:extLst>
              <a:ext uri="{FF2B5EF4-FFF2-40B4-BE49-F238E27FC236}">
                <a16:creationId xmlns:a16="http://schemas.microsoft.com/office/drawing/2014/main" id="{1D52E5B4-9C93-4F37-9C79-5325B67A843C}"/>
              </a:ext>
            </a:extLst>
          </p:cNvPr>
          <p:cNvSpPr/>
          <p:nvPr/>
        </p:nvSpPr>
        <p:spPr>
          <a:xfrm rot="5400000">
            <a:off x="7659367" y="3476898"/>
            <a:ext cx="248412" cy="244259"/>
          </a:xfrm>
          <a:prstGeom prst="rightArrow">
            <a:avLst/>
          </a:prstGeom>
          <a:solidFill>
            <a:srgbClr val="FFFF00">
              <a:alpha val="50000"/>
            </a:srgb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右矢印 85">
            <a:extLst>
              <a:ext uri="{FF2B5EF4-FFF2-40B4-BE49-F238E27FC236}">
                <a16:creationId xmlns:a16="http://schemas.microsoft.com/office/drawing/2014/main" id="{EE6B833E-8428-4F6E-8530-65F42F054335}"/>
              </a:ext>
            </a:extLst>
          </p:cNvPr>
          <p:cNvSpPr/>
          <p:nvPr/>
        </p:nvSpPr>
        <p:spPr>
          <a:xfrm rot="16200000">
            <a:off x="8093764" y="2962747"/>
            <a:ext cx="290740" cy="244257"/>
          </a:xfrm>
          <a:prstGeom prst="rightArrow">
            <a:avLst/>
          </a:prstGeom>
          <a:solidFill>
            <a:srgbClr val="FFFF00">
              <a:alpha val="50000"/>
            </a:srgb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右矢印 85">
            <a:extLst>
              <a:ext uri="{FF2B5EF4-FFF2-40B4-BE49-F238E27FC236}">
                <a16:creationId xmlns:a16="http://schemas.microsoft.com/office/drawing/2014/main" id="{8BD8A871-385E-4573-AE8A-0A2AA3D1C522}"/>
              </a:ext>
            </a:extLst>
          </p:cNvPr>
          <p:cNvSpPr/>
          <p:nvPr/>
        </p:nvSpPr>
        <p:spPr>
          <a:xfrm rot="5400000">
            <a:off x="7639258" y="2985887"/>
            <a:ext cx="290740" cy="244257"/>
          </a:xfrm>
          <a:prstGeom prst="rightArrow">
            <a:avLst/>
          </a:prstGeom>
          <a:solidFill>
            <a:srgbClr val="FFFF00">
              <a:alpha val="50000"/>
            </a:srgb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右矢印 85">
            <a:extLst>
              <a:ext uri="{FF2B5EF4-FFF2-40B4-BE49-F238E27FC236}">
                <a16:creationId xmlns:a16="http://schemas.microsoft.com/office/drawing/2014/main" id="{6310B6F6-6C67-4E4F-A147-ECF94BB6B868}"/>
              </a:ext>
            </a:extLst>
          </p:cNvPr>
          <p:cNvSpPr/>
          <p:nvPr/>
        </p:nvSpPr>
        <p:spPr>
          <a:xfrm rot="16200000">
            <a:off x="8121367" y="3468509"/>
            <a:ext cx="248412" cy="244259"/>
          </a:xfrm>
          <a:prstGeom prst="rightArrow">
            <a:avLst/>
          </a:prstGeom>
          <a:solidFill>
            <a:srgbClr val="FFFF00">
              <a:alpha val="50000"/>
            </a:srgb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右矢印 85">
            <a:extLst>
              <a:ext uri="{FF2B5EF4-FFF2-40B4-BE49-F238E27FC236}">
                <a16:creationId xmlns:a16="http://schemas.microsoft.com/office/drawing/2014/main" id="{81F93F7C-C999-4834-A175-7CB4D7052191}"/>
              </a:ext>
            </a:extLst>
          </p:cNvPr>
          <p:cNvSpPr/>
          <p:nvPr/>
        </p:nvSpPr>
        <p:spPr>
          <a:xfrm rot="5400000">
            <a:off x="7788847" y="2172165"/>
            <a:ext cx="452505" cy="216686"/>
          </a:xfrm>
          <a:prstGeom prst="rightArrow">
            <a:avLst/>
          </a:prstGeom>
          <a:solidFill>
            <a:srgbClr val="FFFF00">
              <a:alpha val="50000"/>
            </a:srgb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2883E1F6-4496-4076-A36A-7EBF085F333E}"/>
              </a:ext>
            </a:extLst>
          </p:cNvPr>
          <p:cNvGrpSpPr/>
          <p:nvPr/>
        </p:nvGrpSpPr>
        <p:grpSpPr>
          <a:xfrm>
            <a:off x="6686699" y="98983"/>
            <a:ext cx="5405473" cy="733705"/>
            <a:chOff x="6686699" y="98983"/>
            <a:chExt cx="5405473" cy="733705"/>
          </a:xfrm>
        </p:grpSpPr>
        <p:sp>
          <p:nvSpPr>
            <p:cNvPr id="56" name="正方形/長方形 55">
              <a:extLst>
                <a:ext uri="{FF2B5EF4-FFF2-40B4-BE49-F238E27FC236}">
                  <a16:creationId xmlns:a16="http://schemas.microsoft.com/office/drawing/2014/main" id="{F6527775-FD5E-4D5E-AB41-F3C1131D7E11}"/>
                </a:ext>
              </a:extLst>
            </p:cNvPr>
            <p:cNvSpPr/>
            <p:nvPr/>
          </p:nvSpPr>
          <p:spPr>
            <a:xfrm>
              <a:off x="6686699" y="98983"/>
              <a:ext cx="5313957" cy="733705"/>
            </a:xfrm>
            <a:prstGeom prst="rect">
              <a:avLst/>
            </a:prstGeom>
            <a:solidFill>
              <a:schemeClr val="bg1"/>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900"/>
            </a:p>
          </p:txBody>
        </p:sp>
        <p:sp>
          <p:nvSpPr>
            <p:cNvPr id="58" name="Rectangle 19">
              <a:extLst>
                <a:ext uri="{FF2B5EF4-FFF2-40B4-BE49-F238E27FC236}">
                  <a16:creationId xmlns:a16="http://schemas.microsoft.com/office/drawing/2014/main" id="{522E33C9-14C5-40C1-A94F-0C9EE2A0248E}"/>
                </a:ext>
              </a:extLst>
            </p:cNvPr>
            <p:cNvSpPr/>
            <p:nvPr/>
          </p:nvSpPr>
          <p:spPr bwMode="auto">
            <a:xfrm>
              <a:off x="7899430" y="190532"/>
              <a:ext cx="1259232" cy="218571"/>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algn="ctr" defTabSz="457200" fontAlgn="auto">
                <a:spcBef>
                  <a:spcPts val="0"/>
                </a:spcBef>
                <a:spcAft>
                  <a:spcPts val="0"/>
                </a:spcAft>
                <a:defRPr/>
              </a:pPr>
              <a:r>
                <a:rPr kumimoji="0" lang="en-US" sz="800" kern="0" dirty="0">
                  <a:solidFill>
                    <a:prstClr val="black"/>
                  </a:solidFill>
                  <a:latin typeface="Arial" charset="0"/>
                </a:rPr>
                <a:t>System integration part </a:t>
              </a:r>
            </a:p>
          </p:txBody>
        </p:sp>
        <p:sp>
          <p:nvSpPr>
            <p:cNvPr id="60" name="Rectangle 20">
              <a:extLst>
                <a:ext uri="{FF2B5EF4-FFF2-40B4-BE49-F238E27FC236}">
                  <a16:creationId xmlns:a16="http://schemas.microsoft.com/office/drawing/2014/main" id="{D36B0FF7-1CAB-4675-94BE-02E7059D30C0}"/>
                </a:ext>
              </a:extLst>
            </p:cNvPr>
            <p:cNvSpPr/>
            <p:nvPr/>
          </p:nvSpPr>
          <p:spPr bwMode="auto">
            <a:xfrm>
              <a:off x="6778215" y="483839"/>
              <a:ext cx="1050714" cy="220559"/>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r>
                <a:rPr kumimoji="0" lang="en-US" sz="1050" kern="0" dirty="0">
                  <a:solidFill>
                    <a:schemeClr val="bg1"/>
                  </a:solidFill>
                  <a:latin typeface="Arial" charset="0"/>
                </a:rPr>
                <a:t>Renesas</a:t>
              </a:r>
              <a:endParaRPr kumimoji="0" lang="en-US" sz="800" kern="0" dirty="0">
                <a:solidFill>
                  <a:schemeClr val="bg1"/>
                </a:solidFill>
                <a:latin typeface="Arial" charset="0"/>
              </a:endParaRPr>
            </a:p>
          </p:txBody>
        </p:sp>
        <p:sp>
          <p:nvSpPr>
            <p:cNvPr id="61" name="Rectangle 29">
              <a:extLst>
                <a:ext uri="{FF2B5EF4-FFF2-40B4-BE49-F238E27FC236}">
                  <a16:creationId xmlns:a16="http://schemas.microsoft.com/office/drawing/2014/main" id="{BB8F02C8-F452-4A4F-B30C-2903C1088491}"/>
                </a:ext>
              </a:extLst>
            </p:cNvPr>
            <p:cNvSpPr/>
            <p:nvPr/>
          </p:nvSpPr>
          <p:spPr bwMode="auto">
            <a:xfrm>
              <a:off x="7899429" y="476435"/>
              <a:ext cx="1259231" cy="227961"/>
            </a:xfrm>
            <a:prstGeom prst="rect">
              <a:avLst/>
            </a:prstGeom>
            <a:solidFill>
              <a:schemeClr val="accent3">
                <a:lumMod val="20000"/>
                <a:lumOff val="80000"/>
              </a:schemeClr>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ctr"/>
            <a:lstStyle/>
            <a:p>
              <a:pPr algn="ctr" defTabSz="457200" fontAlgn="auto">
                <a:spcBef>
                  <a:spcPts val="0"/>
                </a:spcBef>
                <a:spcAft>
                  <a:spcPts val="0"/>
                </a:spcAft>
                <a:defRPr/>
              </a:pPr>
              <a:r>
                <a:rPr kumimoji="0" lang="en-US" sz="1050" kern="0" dirty="0">
                  <a:solidFill>
                    <a:prstClr val="black"/>
                  </a:solidFill>
                  <a:latin typeface="Arial" charset="0"/>
                </a:rPr>
                <a:t>Sample</a:t>
              </a:r>
              <a:endParaRPr kumimoji="0" lang="en-US" sz="800" kern="0" dirty="0">
                <a:solidFill>
                  <a:prstClr val="black"/>
                </a:solidFill>
                <a:latin typeface="Arial" charset="0"/>
              </a:endParaRPr>
            </a:p>
          </p:txBody>
        </p:sp>
        <p:sp>
          <p:nvSpPr>
            <p:cNvPr id="62" name="Rectangle 6">
              <a:extLst>
                <a:ext uri="{FF2B5EF4-FFF2-40B4-BE49-F238E27FC236}">
                  <a16:creationId xmlns:a16="http://schemas.microsoft.com/office/drawing/2014/main" id="{2BC27A06-E774-44B0-8B30-3CC3F679034B}"/>
                </a:ext>
              </a:extLst>
            </p:cNvPr>
            <p:cNvSpPr/>
            <p:nvPr/>
          </p:nvSpPr>
          <p:spPr bwMode="auto">
            <a:xfrm>
              <a:off x="6778215" y="198847"/>
              <a:ext cx="1050714" cy="215701"/>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ctr"/>
            <a:lstStyle/>
            <a:p>
              <a:pPr algn="ctr" defTabSz="457200" fontAlgn="auto">
                <a:spcBef>
                  <a:spcPts val="0"/>
                </a:spcBef>
                <a:spcAft>
                  <a:spcPts val="0"/>
                </a:spcAft>
                <a:defRPr/>
              </a:pPr>
              <a:r>
                <a:rPr kumimoji="0" lang="en-US" sz="1050" kern="0" dirty="0">
                  <a:solidFill>
                    <a:prstClr val="black"/>
                  </a:solidFill>
                  <a:latin typeface="Arial" charset="0"/>
                </a:rPr>
                <a:t>Customer</a:t>
              </a:r>
              <a:endParaRPr kumimoji="0" lang="en-US" sz="1200" kern="0" dirty="0">
                <a:solidFill>
                  <a:prstClr val="black"/>
                </a:solidFill>
                <a:latin typeface="Arial" charset="0"/>
              </a:endParaRPr>
            </a:p>
          </p:txBody>
        </p:sp>
        <p:sp>
          <p:nvSpPr>
            <p:cNvPr id="63" name="Rectangle 10">
              <a:extLst>
                <a:ext uri="{FF2B5EF4-FFF2-40B4-BE49-F238E27FC236}">
                  <a16:creationId xmlns:a16="http://schemas.microsoft.com/office/drawing/2014/main" id="{1866157E-8513-4156-B838-4A745693D933}"/>
                </a:ext>
              </a:extLst>
            </p:cNvPr>
            <p:cNvSpPr/>
            <p:nvPr/>
          </p:nvSpPr>
          <p:spPr bwMode="auto">
            <a:xfrm>
              <a:off x="9225135" y="189486"/>
              <a:ext cx="1050714" cy="225062"/>
            </a:xfrm>
            <a:prstGeom prst="rect">
              <a:avLst/>
            </a:prstGeom>
            <a:solidFill>
              <a:srgbClr val="00B0F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r>
                <a:rPr lang="en-US" altLang="ja-JP" sz="1050" kern="0" dirty="0">
                  <a:solidFill>
                    <a:schemeClr val="bg1"/>
                  </a:solidFill>
                  <a:latin typeface="Arial" charset="0"/>
                </a:rPr>
                <a:t>Reference</a:t>
              </a:r>
              <a:endParaRPr kumimoji="0" lang="en-US" sz="1050" kern="0" dirty="0">
                <a:solidFill>
                  <a:schemeClr val="bg1"/>
                </a:solidFill>
                <a:latin typeface="Arial" charset="0"/>
              </a:endParaRPr>
            </a:p>
          </p:txBody>
        </p:sp>
        <p:cxnSp>
          <p:nvCxnSpPr>
            <p:cNvPr id="65" name="Straight Arrow Connector 28">
              <a:extLst>
                <a:ext uri="{FF2B5EF4-FFF2-40B4-BE49-F238E27FC236}">
                  <a16:creationId xmlns:a16="http://schemas.microsoft.com/office/drawing/2014/main" id="{1194DBA7-46AC-41E9-8129-969F2DB13385}"/>
                </a:ext>
              </a:extLst>
            </p:cNvPr>
            <p:cNvCxnSpPr>
              <a:cxnSpLocks noChangeShapeType="1"/>
            </p:cNvCxnSpPr>
            <p:nvPr/>
          </p:nvCxnSpPr>
          <p:spPr bwMode="auto">
            <a:xfrm>
              <a:off x="10457744" y="299306"/>
              <a:ext cx="266413" cy="0"/>
            </a:xfrm>
            <a:prstGeom prst="straightConnector1">
              <a:avLst/>
            </a:prstGeom>
            <a:noFill/>
            <a:ln w="25400" algn="ctr">
              <a:solidFill>
                <a:srgbClr val="002060"/>
              </a:solidFill>
              <a:prstDash val="solid"/>
              <a:round/>
              <a:headEnd type="triangle"/>
              <a:tailEnd type="triangle" w="med" len="med"/>
            </a:ln>
          </p:spPr>
        </p:cxnSp>
        <p:sp>
          <p:nvSpPr>
            <p:cNvPr id="66" name="右矢印 85">
              <a:extLst>
                <a:ext uri="{FF2B5EF4-FFF2-40B4-BE49-F238E27FC236}">
                  <a16:creationId xmlns:a16="http://schemas.microsoft.com/office/drawing/2014/main" id="{9572BA4A-BC78-4F7E-B36F-94B5DA083775}"/>
                </a:ext>
              </a:extLst>
            </p:cNvPr>
            <p:cNvSpPr/>
            <p:nvPr/>
          </p:nvSpPr>
          <p:spPr>
            <a:xfrm>
              <a:off x="10457744" y="407434"/>
              <a:ext cx="266413" cy="135838"/>
            </a:xfrm>
            <a:prstGeom prst="rightArrow">
              <a:avLst/>
            </a:prstGeom>
            <a:solidFill>
              <a:schemeClr val="accent2">
                <a:lumMod val="60000"/>
                <a:lumOff val="40000"/>
                <a:alpha val="50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p>
          </p:txBody>
        </p:sp>
        <p:sp>
          <p:nvSpPr>
            <p:cNvPr id="67" name="テキスト ボックス 66">
              <a:extLst>
                <a:ext uri="{FF2B5EF4-FFF2-40B4-BE49-F238E27FC236}">
                  <a16:creationId xmlns:a16="http://schemas.microsoft.com/office/drawing/2014/main" id="{8C4CAC8E-168D-4DCF-8282-FA38D5000478}"/>
                </a:ext>
              </a:extLst>
            </p:cNvPr>
            <p:cNvSpPr txBox="1"/>
            <p:nvPr/>
          </p:nvSpPr>
          <p:spPr>
            <a:xfrm>
              <a:off x="10699209" y="188640"/>
              <a:ext cx="1325260" cy="238597"/>
            </a:xfrm>
            <a:prstGeom prst="rect">
              <a:avLst/>
            </a:prstGeom>
            <a:noFill/>
            <a:ln>
              <a:noFill/>
            </a:ln>
          </p:spPr>
          <p:txBody>
            <a:bodyPr wrap="square" rtlCol="0">
              <a:spAutoFit/>
            </a:bodyPr>
            <a:lstStyle/>
            <a:p>
              <a:r>
                <a:rPr lang="en-US" altLang="ja-JP" sz="1050" dirty="0"/>
                <a:t>Control line</a:t>
              </a:r>
            </a:p>
          </p:txBody>
        </p:sp>
        <p:sp>
          <p:nvSpPr>
            <p:cNvPr id="68" name="テキスト ボックス 67">
              <a:extLst>
                <a:ext uri="{FF2B5EF4-FFF2-40B4-BE49-F238E27FC236}">
                  <a16:creationId xmlns:a16="http://schemas.microsoft.com/office/drawing/2014/main" id="{8C368D3B-E088-452B-B7FF-FCCBFE0DE5D9}"/>
                </a:ext>
              </a:extLst>
            </p:cNvPr>
            <p:cNvSpPr txBox="1"/>
            <p:nvPr/>
          </p:nvSpPr>
          <p:spPr>
            <a:xfrm>
              <a:off x="10699209" y="410826"/>
              <a:ext cx="1392963" cy="231579"/>
            </a:xfrm>
            <a:prstGeom prst="rect">
              <a:avLst/>
            </a:prstGeom>
            <a:noFill/>
            <a:ln>
              <a:noFill/>
            </a:ln>
          </p:spPr>
          <p:txBody>
            <a:bodyPr wrap="square" rtlCol="0">
              <a:spAutoFit/>
            </a:bodyPr>
            <a:lstStyle/>
            <a:p>
              <a:r>
                <a:rPr lang="en-US" altLang="ja-JP" sz="1050" dirty="0"/>
                <a:t>Audio Data Routing</a:t>
              </a:r>
            </a:p>
          </p:txBody>
        </p:sp>
        <p:sp>
          <p:nvSpPr>
            <p:cNvPr id="120" name="右矢印 85">
              <a:extLst>
                <a:ext uri="{FF2B5EF4-FFF2-40B4-BE49-F238E27FC236}">
                  <a16:creationId xmlns:a16="http://schemas.microsoft.com/office/drawing/2014/main" id="{951E2700-6456-4DCF-A4A7-DEF9CCAED049}"/>
                </a:ext>
              </a:extLst>
            </p:cNvPr>
            <p:cNvSpPr/>
            <p:nvPr/>
          </p:nvSpPr>
          <p:spPr>
            <a:xfrm>
              <a:off x="10451351" y="559834"/>
              <a:ext cx="266413" cy="135838"/>
            </a:xfrm>
            <a:prstGeom prst="rightArrow">
              <a:avLst/>
            </a:prstGeom>
            <a:solidFill>
              <a:srgbClr val="FFFF00">
                <a:alpha val="50000"/>
              </a:srgb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28" name="Rectangle 13">
              <a:extLst>
                <a:ext uri="{FF2B5EF4-FFF2-40B4-BE49-F238E27FC236}">
                  <a16:creationId xmlns:a16="http://schemas.microsoft.com/office/drawing/2014/main" id="{D5EA5D35-E003-432A-BC08-973549BE3B28}"/>
                </a:ext>
              </a:extLst>
            </p:cNvPr>
            <p:cNvSpPr/>
            <p:nvPr/>
          </p:nvSpPr>
          <p:spPr bwMode="auto">
            <a:xfrm>
              <a:off x="9225135" y="472174"/>
              <a:ext cx="1050714" cy="231579"/>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defTabSz="457200" fontAlgn="auto">
                <a:spcBef>
                  <a:spcPts val="0"/>
                </a:spcBef>
                <a:spcAft>
                  <a:spcPts val="0"/>
                </a:spcAft>
                <a:defRPr/>
              </a:pPr>
              <a:r>
                <a:rPr kumimoji="0" lang="en-US" sz="1050" kern="0" dirty="0">
                  <a:solidFill>
                    <a:prstClr val="black"/>
                  </a:solidFill>
                  <a:latin typeface="Arial" charset="0"/>
                </a:rPr>
                <a:t>ADSP</a:t>
              </a:r>
              <a:endParaRPr kumimoji="0" lang="en-US" kern="0" dirty="0">
                <a:solidFill>
                  <a:prstClr val="black"/>
                </a:solidFill>
                <a:latin typeface="Arial" charset="0"/>
              </a:endParaRPr>
            </a:p>
          </p:txBody>
        </p:sp>
      </p:grpSp>
      <p:sp>
        <p:nvSpPr>
          <p:cNvPr id="137" name="右矢印 85">
            <a:extLst>
              <a:ext uri="{FF2B5EF4-FFF2-40B4-BE49-F238E27FC236}">
                <a16:creationId xmlns:a16="http://schemas.microsoft.com/office/drawing/2014/main" id="{C525C876-6F1C-4027-87D6-0BB3FC671B8F}"/>
              </a:ext>
            </a:extLst>
          </p:cNvPr>
          <p:cNvSpPr/>
          <p:nvPr/>
        </p:nvSpPr>
        <p:spPr>
          <a:xfrm>
            <a:off x="9782600" y="5520553"/>
            <a:ext cx="430667" cy="250403"/>
          </a:xfrm>
          <a:prstGeom prst="rightArrow">
            <a:avLst/>
          </a:prstGeom>
          <a:solidFill>
            <a:srgbClr val="FFFF00">
              <a:alpha val="50000"/>
            </a:srgb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テキスト ボックス 155">
            <a:extLst>
              <a:ext uri="{FF2B5EF4-FFF2-40B4-BE49-F238E27FC236}">
                <a16:creationId xmlns:a16="http://schemas.microsoft.com/office/drawing/2014/main" id="{49A67C2E-B5B8-46D8-91EB-41B05780125B}"/>
              </a:ext>
            </a:extLst>
          </p:cNvPr>
          <p:cNvSpPr txBox="1"/>
          <p:nvPr/>
        </p:nvSpPr>
        <p:spPr>
          <a:xfrm>
            <a:off x="8831779" y="959788"/>
            <a:ext cx="2729594" cy="246221"/>
          </a:xfrm>
          <a:prstGeom prst="rect">
            <a:avLst/>
          </a:prstGeom>
          <a:noFill/>
          <a:ln>
            <a:noFill/>
          </a:ln>
        </p:spPr>
        <p:txBody>
          <a:bodyPr wrap="square" rtlCol="0">
            <a:spAutoFit/>
          </a:bodyPr>
          <a:lstStyle/>
          <a:p>
            <a:pPr defTabSz="457200" fontAlgn="auto">
              <a:spcBef>
                <a:spcPts val="0"/>
              </a:spcBef>
              <a:spcAft>
                <a:spcPts val="0"/>
              </a:spcAft>
              <a:defRPr/>
            </a:pPr>
            <a:r>
              <a:rPr lang="en-US" altLang="ja-JP" sz="1000" dirty="0">
                <a:latin typeface="Arial" panose="020B0604020202020204" pitchFamily="34" charset="0"/>
                <a:cs typeface="Arial" panose="020B0604020202020204" pitchFamily="34" charset="0"/>
              </a:rPr>
              <a:t>Decoded output example using ARM decoder</a:t>
            </a:r>
            <a:endParaRPr lang="en-US" altLang="ja-JP" sz="1000" b="1" kern="0" dirty="0">
              <a:latin typeface="Arial" panose="020B0604020202020204" pitchFamily="34" charset="0"/>
              <a:cs typeface="Arial" panose="020B0604020202020204" pitchFamily="34" charset="0"/>
            </a:endParaRPr>
          </a:p>
        </p:txBody>
      </p:sp>
      <p:sp>
        <p:nvSpPr>
          <p:cNvPr id="157" name="右矢印 85">
            <a:extLst>
              <a:ext uri="{FF2B5EF4-FFF2-40B4-BE49-F238E27FC236}">
                <a16:creationId xmlns:a16="http://schemas.microsoft.com/office/drawing/2014/main" id="{FBB52147-4354-4BBF-9275-EE0D8D9EA910}"/>
              </a:ext>
            </a:extLst>
          </p:cNvPr>
          <p:cNvSpPr/>
          <p:nvPr/>
        </p:nvSpPr>
        <p:spPr>
          <a:xfrm>
            <a:off x="8547901" y="1007083"/>
            <a:ext cx="266413" cy="135838"/>
          </a:xfrm>
          <a:prstGeom prst="rightArrow">
            <a:avLst/>
          </a:prstGeom>
          <a:solidFill>
            <a:srgbClr val="FFFF00">
              <a:alpha val="50000"/>
            </a:srgb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8" name="右矢印 85">
            <a:extLst>
              <a:ext uri="{FF2B5EF4-FFF2-40B4-BE49-F238E27FC236}">
                <a16:creationId xmlns:a16="http://schemas.microsoft.com/office/drawing/2014/main" id="{26395CC9-3123-42C7-AAD3-8BFB1CEE8CC6}"/>
              </a:ext>
            </a:extLst>
          </p:cNvPr>
          <p:cNvSpPr/>
          <p:nvPr/>
        </p:nvSpPr>
        <p:spPr>
          <a:xfrm>
            <a:off x="8544272" y="1203677"/>
            <a:ext cx="266413" cy="135838"/>
          </a:xfrm>
          <a:prstGeom prst="rightArrow">
            <a:avLst/>
          </a:prstGeom>
          <a:solidFill>
            <a:schemeClr val="accent2">
              <a:lumMod val="60000"/>
              <a:lumOff val="40000"/>
              <a:alpha val="50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p>
        </p:txBody>
      </p:sp>
      <p:sp>
        <p:nvSpPr>
          <p:cNvPr id="159" name="テキスト ボックス 158">
            <a:extLst>
              <a:ext uri="{FF2B5EF4-FFF2-40B4-BE49-F238E27FC236}">
                <a16:creationId xmlns:a16="http://schemas.microsoft.com/office/drawing/2014/main" id="{D68C3429-730D-4D4F-B48D-BF8E641C919B}"/>
              </a:ext>
            </a:extLst>
          </p:cNvPr>
          <p:cNvSpPr txBox="1"/>
          <p:nvPr/>
        </p:nvSpPr>
        <p:spPr>
          <a:xfrm>
            <a:off x="8813866" y="1166555"/>
            <a:ext cx="3861366" cy="246221"/>
          </a:xfrm>
          <a:prstGeom prst="rect">
            <a:avLst/>
          </a:prstGeom>
          <a:noFill/>
          <a:ln>
            <a:noFill/>
          </a:ln>
        </p:spPr>
        <p:txBody>
          <a:bodyPr wrap="square" rtlCol="0">
            <a:spAutoFit/>
          </a:bodyPr>
          <a:lstStyle/>
          <a:p>
            <a:pPr defTabSz="457200" fontAlgn="auto">
              <a:spcBef>
                <a:spcPts val="0"/>
              </a:spcBef>
              <a:spcAft>
                <a:spcPts val="0"/>
              </a:spcAft>
              <a:defRPr/>
            </a:pPr>
            <a:r>
              <a:rPr lang="en-US" altLang="ja-JP" sz="1000" dirty="0">
                <a:latin typeface="Arial" panose="020B0604020202020204" pitchFamily="34" charset="0"/>
                <a:cs typeface="Arial" panose="020B0604020202020204" pitchFamily="34" charset="0"/>
              </a:rPr>
              <a:t>Example using ADSP (File-&gt;EQZ-&gt;</a:t>
            </a:r>
            <a:r>
              <a:rPr lang="en-US" altLang="ja-JP" sz="1000" kern="0" dirty="0">
                <a:latin typeface="Arial" panose="020B0604020202020204" pitchFamily="34" charset="0"/>
                <a:cs typeface="Arial" panose="020B0604020202020204" pitchFamily="34" charset="0"/>
              </a:rPr>
              <a:t>Renderer-&gt;SSI)</a:t>
            </a:r>
          </a:p>
        </p:txBody>
      </p:sp>
      <p:sp>
        <p:nvSpPr>
          <p:cNvPr id="160" name="右矢印 85">
            <a:extLst>
              <a:ext uri="{FF2B5EF4-FFF2-40B4-BE49-F238E27FC236}">
                <a16:creationId xmlns:a16="http://schemas.microsoft.com/office/drawing/2014/main" id="{6D4811F3-171B-4B1D-958E-785A90D9F2A7}"/>
              </a:ext>
            </a:extLst>
          </p:cNvPr>
          <p:cNvSpPr/>
          <p:nvPr/>
        </p:nvSpPr>
        <p:spPr>
          <a:xfrm rot="20802725">
            <a:off x="1297740" y="5486685"/>
            <a:ext cx="522221" cy="266744"/>
          </a:xfrm>
          <a:prstGeom prst="rightArrow">
            <a:avLst/>
          </a:prstGeom>
          <a:solidFill>
            <a:schemeClr val="accent2">
              <a:lumMod val="60000"/>
              <a:lumOff val="40000"/>
              <a:alpha val="50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右矢印 85">
            <a:extLst>
              <a:ext uri="{FF2B5EF4-FFF2-40B4-BE49-F238E27FC236}">
                <a16:creationId xmlns:a16="http://schemas.microsoft.com/office/drawing/2014/main" id="{E2A11C96-14E4-4F4B-A524-9EADCA374684}"/>
              </a:ext>
            </a:extLst>
          </p:cNvPr>
          <p:cNvSpPr/>
          <p:nvPr/>
        </p:nvSpPr>
        <p:spPr>
          <a:xfrm rot="1071178">
            <a:off x="2827996" y="5549433"/>
            <a:ext cx="798981" cy="277764"/>
          </a:xfrm>
          <a:prstGeom prst="rightArrow">
            <a:avLst/>
          </a:prstGeom>
          <a:solidFill>
            <a:schemeClr val="accent2">
              <a:lumMod val="60000"/>
              <a:lumOff val="40000"/>
              <a:alpha val="50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テキスト ボックス 161">
            <a:extLst>
              <a:ext uri="{FF2B5EF4-FFF2-40B4-BE49-F238E27FC236}">
                <a16:creationId xmlns:a16="http://schemas.microsoft.com/office/drawing/2014/main" id="{32BBDEC8-7893-4ACF-8829-47707444E8CE}"/>
              </a:ext>
            </a:extLst>
          </p:cNvPr>
          <p:cNvSpPr txBox="1"/>
          <p:nvPr/>
        </p:nvSpPr>
        <p:spPr>
          <a:xfrm>
            <a:off x="8703187" y="6092952"/>
            <a:ext cx="1641285" cy="276999"/>
          </a:xfrm>
          <a:prstGeom prst="rect">
            <a:avLst/>
          </a:prstGeom>
          <a:noFill/>
          <a:ln>
            <a:noFill/>
          </a:ln>
        </p:spPr>
        <p:txBody>
          <a:bodyPr wrap="square" rtlCol="0">
            <a:spAutoFit/>
          </a:bodyPr>
          <a:lstStyle/>
          <a:p>
            <a:pPr algn="ctr"/>
            <a:r>
              <a:rPr lang="en-US" altLang="ja-JP" sz="1200" b="1" dirty="0"/>
              <a:t>SRC/DVC</a:t>
            </a:r>
            <a:endParaRPr kumimoji="1" lang="ja-JP" altLang="en-US" sz="1200" b="1" dirty="0">
              <a:solidFill>
                <a:srgbClr val="FF0000"/>
              </a:solidFill>
              <a:highlight>
                <a:srgbClr val="FFFF00"/>
              </a:highlight>
            </a:endParaRPr>
          </a:p>
        </p:txBody>
      </p:sp>
      <p:cxnSp>
        <p:nvCxnSpPr>
          <p:cNvPr id="89" name="Straight Arrow Connector 28">
            <a:extLst>
              <a:ext uri="{FF2B5EF4-FFF2-40B4-BE49-F238E27FC236}">
                <a16:creationId xmlns:a16="http://schemas.microsoft.com/office/drawing/2014/main" id="{3F089CB4-B969-42ED-8FDD-FC84F839727F}"/>
              </a:ext>
            </a:extLst>
          </p:cNvPr>
          <p:cNvCxnSpPr>
            <a:cxnSpLocks noChangeShapeType="1"/>
          </p:cNvCxnSpPr>
          <p:nvPr/>
        </p:nvCxnSpPr>
        <p:spPr bwMode="auto">
          <a:xfrm flipH="1">
            <a:off x="6903285" y="5973363"/>
            <a:ext cx="2279140" cy="0"/>
          </a:xfrm>
          <a:prstGeom prst="straightConnector1">
            <a:avLst/>
          </a:prstGeom>
          <a:noFill/>
          <a:ln w="25400" algn="ctr">
            <a:solidFill>
              <a:srgbClr val="002060"/>
            </a:solidFill>
            <a:prstDash val="solid"/>
            <a:round/>
            <a:headEnd type="triangle"/>
            <a:tailEnd type="triangle" w="med" len="med"/>
          </a:ln>
        </p:spPr>
      </p:cxnSp>
      <p:cxnSp>
        <p:nvCxnSpPr>
          <p:cNvPr id="98" name="Straight Arrow Connector 28">
            <a:extLst>
              <a:ext uri="{FF2B5EF4-FFF2-40B4-BE49-F238E27FC236}">
                <a16:creationId xmlns:a16="http://schemas.microsoft.com/office/drawing/2014/main" id="{8AB78813-2097-4724-821F-4A7A112A714D}"/>
              </a:ext>
            </a:extLst>
          </p:cNvPr>
          <p:cNvCxnSpPr>
            <a:cxnSpLocks noChangeShapeType="1"/>
          </p:cNvCxnSpPr>
          <p:nvPr/>
        </p:nvCxnSpPr>
        <p:spPr bwMode="auto">
          <a:xfrm flipH="1">
            <a:off x="9800810" y="5960922"/>
            <a:ext cx="395767" cy="0"/>
          </a:xfrm>
          <a:prstGeom prst="straightConnector1">
            <a:avLst/>
          </a:prstGeom>
          <a:noFill/>
          <a:ln w="25400" algn="ctr">
            <a:solidFill>
              <a:srgbClr val="002060"/>
            </a:solidFill>
            <a:prstDash val="solid"/>
            <a:round/>
            <a:headEnd type="triangle"/>
            <a:tailEnd type="triangle" w="med" len="med"/>
          </a:ln>
        </p:spPr>
      </p:cxnSp>
    </p:spTree>
    <p:extLst>
      <p:ext uri="{BB962C8B-B14F-4D97-AF65-F5344CB8AC3E}">
        <p14:creationId xmlns:p14="http://schemas.microsoft.com/office/powerpoint/2010/main" val="3082824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Rectangle 7"/>
          <p:cNvSpPr/>
          <p:nvPr/>
        </p:nvSpPr>
        <p:spPr bwMode="auto">
          <a:xfrm>
            <a:off x="7059861" y="2184093"/>
            <a:ext cx="3397883" cy="86258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t" anchorCtr="0"/>
          <a:lstStyle/>
          <a:p>
            <a:pPr algn="ctr" defTabSz="457200" fontAlgn="auto">
              <a:spcBef>
                <a:spcPts val="0"/>
              </a:spcBef>
              <a:spcAft>
                <a:spcPts val="0"/>
              </a:spcAft>
              <a:defRPr/>
            </a:pPr>
            <a:endParaRPr kumimoji="0" lang="en-US" sz="1200" kern="0" dirty="0">
              <a:solidFill>
                <a:prstClr val="black"/>
              </a:solidFill>
              <a:latin typeface="Arial" charset="0"/>
            </a:endParaRPr>
          </a:p>
        </p:txBody>
      </p:sp>
      <p:sp>
        <p:nvSpPr>
          <p:cNvPr id="152" name="右矢印 85">
            <a:extLst>
              <a:ext uri="{FF2B5EF4-FFF2-40B4-BE49-F238E27FC236}">
                <a16:creationId xmlns:a16="http://schemas.microsoft.com/office/drawing/2014/main" id="{E70C14DC-4F2C-4FB1-A0A1-D3B0FC4E2A7D}"/>
              </a:ext>
            </a:extLst>
          </p:cNvPr>
          <p:cNvSpPr/>
          <p:nvPr/>
        </p:nvSpPr>
        <p:spPr>
          <a:xfrm rot="5400000">
            <a:off x="8826613" y="3442150"/>
            <a:ext cx="1225511" cy="252535"/>
          </a:xfrm>
          <a:prstGeom prst="rightArrow">
            <a:avLst/>
          </a:prstGeom>
          <a:solidFill>
            <a:srgbClr val="FFFF00">
              <a:alpha val="50000"/>
            </a:srgb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 name="Straight Arrow Connector 28"/>
          <p:cNvCxnSpPr>
            <a:cxnSpLocks noChangeShapeType="1"/>
            <a:stCxn id="111" idx="2"/>
            <a:endCxn id="140" idx="0"/>
          </p:cNvCxnSpPr>
          <p:nvPr/>
        </p:nvCxnSpPr>
        <p:spPr bwMode="auto">
          <a:xfrm>
            <a:off x="9455070" y="2972279"/>
            <a:ext cx="9493" cy="2285475"/>
          </a:xfrm>
          <a:prstGeom prst="straightConnector1">
            <a:avLst/>
          </a:prstGeom>
          <a:noFill/>
          <a:ln w="25400" algn="ctr">
            <a:solidFill>
              <a:srgbClr val="002060"/>
            </a:solidFill>
            <a:prstDash val="solid"/>
            <a:round/>
            <a:headEnd type="triangle"/>
            <a:tailEnd type="triangle" w="med" len="med"/>
          </a:ln>
        </p:spPr>
      </p:cxnSp>
      <p:sp>
        <p:nvSpPr>
          <p:cNvPr id="110" name="Rectangle 25"/>
          <p:cNvSpPr/>
          <p:nvPr/>
        </p:nvSpPr>
        <p:spPr bwMode="auto">
          <a:xfrm>
            <a:off x="8834304" y="4181173"/>
            <a:ext cx="1243410" cy="280428"/>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algn="ctr" defTabSz="457200" fontAlgn="auto">
              <a:spcBef>
                <a:spcPts val="0"/>
              </a:spcBef>
              <a:spcAft>
                <a:spcPts val="0"/>
              </a:spcAft>
              <a:defRPr/>
            </a:pPr>
            <a:r>
              <a:rPr kumimoji="0" lang="en-US" sz="1100" kern="0" dirty="0">
                <a:solidFill>
                  <a:prstClr val="black"/>
                </a:solidFill>
                <a:latin typeface="Arial" charset="0"/>
              </a:rPr>
              <a:t>ALSA Driver</a:t>
            </a:r>
          </a:p>
        </p:txBody>
      </p:sp>
      <p:sp>
        <p:nvSpPr>
          <p:cNvPr id="140" name="Rectangle 13"/>
          <p:cNvSpPr/>
          <p:nvPr/>
        </p:nvSpPr>
        <p:spPr bwMode="auto">
          <a:xfrm>
            <a:off x="9089069" y="5257754"/>
            <a:ext cx="750987" cy="853275"/>
          </a:xfrm>
          <a:prstGeom prst="rect">
            <a:avLst/>
          </a:prstGeom>
          <a:solidFill>
            <a:schemeClr val="accent1">
              <a:lumMod val="20000"/>
              <a:lumOff val="80000"/>
            </a:scheme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defTabSz="457200" fontAlgn="auto">
              <a:spcBef>
                <a:spcPts val="0"/>
              </a:spcBef>
              <a:spcAft>
                <a:spcPts val="0"/>
              </a:spcAft>
              <a:defRPr/>
            </a:pPr>
            <a:r>
              <a:rPr kumimoji="0" lang="en-US" altLang="ja-JP" sz="1600" b="1" kern="0" dirty="0">
                <a:solidFill>
                  <a:prstClr val="black"/>
                </a:solidFill>
                <a:latin typeface="Arial" charset="0"/>
              </a:rPr>
              <a:t>SCU</a:t>
            </a:r>
            <a:r>
              <a:rPr kumimoji="0" lang="en-US" altLang="ja-JP" sz="1600" kern="0" dirty="0">
                <a:solidFill>
                  <a:prstClr val="black"/>
                </a:solidFill>
                <a:latin typeface="Arial" charset="0"/>
              </a:rPr>
              <a:t>/</a:t>
            </a:r>
          </a:p>
          <a:p>
            <a:pPr algn="ctr" defTabSz="457200" fontAlgn="auto">
              <a:spcBef>
                <a:spcPts val="0"/>
              </a:spcBef>
              <a:spcAft>
                <a:spcPts val="0"/>
              </a:spcAft>
              <a:defRPr/>
            </a:pPr>
            <a:r>
              <a:rPr kumimoji="0" lang="en-US" altLang="ja-JP" sz="1600" kern="0" dirty="0">
                <a:solidFill>
                  <a:prstClr val="black"/>
                </a:solidFill>
                <a:latin typeface="Arial" charset="0"/>
              </a:rPr>
              <a:t>SSI</a:t>
            </a:r>
            <a:endParaRPr kumimoji="0" lang="en-US" sz="1600" kern="0" dirty="0">
              <a:solidFill>
                <a:prstClr val="black"/>
              </a:solidFill>
              <a:latin typeface="Arial" charset="0"/>
            </a:endParaRPr>
          </a:p>
        </p:txBody>
      </p:sp>
      <p:sp>
        <p:nvSpPr>
          <p:cNvPr id="3" name="スライド番号プレースホルダー 2"/>
          <p:cNvSpPr>
            <a:spLocks noGrp="1"/>
          </p:cNvSpPr>
          <p:nvPr>
            <p:ph type="sldNum" sz="quarter" idx="10"/>
          </p:nvPr>
        </p:nvSpPr>
        <p:spPr/>
        <p:txBody>
          <a:bodyPr/>
          <a:lstStyle/>
          <a:p>
            <a:pPr algn="l"/>
            <a:r>
              <a:rPr lang="de-DE" dirty="0"/>
              <a:t>Page </a:t>
            </a:r>
            <a:fld id="{3FD030EF-7044-4946-962A-5D7D09BD1B34}" type="slidenum">
              <a:rPr lang="de-DE" smtClean="0"/>
              <a:pPr algn="l"/>
              <a:t>18</a:t>
            </a:fld>
            <a:endParaRPr lang="de-DE" dirty="0"/>
          </a:p>
        </p:txBody>
      </p:sp>
      <p:sp>
        <p:nvSpPr>
          <p:cNvPr id="5" name="タイトル 4"/>
          <p:cNvSpPr>
            <a:spLocks noGrp="1"/>
          </p:cNvSpPr>
          <p:nvPr>
            <p:ph type="title"/>
          </p:nvPr>
        </p:nvSpPr>
        <p:spPr>
          <a:xfrm>
            <a:off x="1080000" y="936000"/>
            <a:ext cx="9000000" cy="443198"/>
          </a:xfrm>
        </p:spPr>
        <p:txBody>
          <a:bodyPr/>
          <a:lstStyle/>
          <a:p>
            <a:r>
              <a:rPr lang="en-US" altLang="ja-JP" dirty="0"/>
              <a:t>RENESAS Audio SUB-SYSTEM (</a:t>
            </a:r>
            <a:r>
              <a:rPr lang="en-US" altLang="ja-JP" dirty="0">
                <a:solidFill>
                  <a:srgbClr val="FF0000"/>
                </a:solidFill>
              </a:rPr>
              <a:t>NEXT STEP</a:t>
            </a:r>
            <a:r>
              <a:rPr lang="en-US" altLang="ja-JP" dirty="0"/>
              <a:t>)</a:t>
            </a:r>
            <a:endParaRPr kumimoji="1" lang="ja-JP" altLang="en-US" dirty="0"/>
          </a:p>
        </p:txBody>
      </p:sp>
      <p:sp>
        <p:nvSpPr>
          <p:cNvPr id="92" name="Rectangle 13"/>
          <p:cNvSpPr/>
          <p:nvPr/>
        </p:nvSpPr>
        <p:spPr bwMode="auto">
          <a:xfrm>
            <a:off x="544585" y="4637242"/>
            <a:ext cx="7435335" cy="1620225"/>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t"/>
          <a:lstStyle/>
          <a:p>
            <a:pPr defTabSz="457200" fontAlgn="auto">
              <a:spcBef>
                <a:spcPts val="0"/>
              </a:spcBef>
              <a:spcAft>
                <a:spcPts val="0"/>
              </a:spcAft>
              <a:defRPr/>
            </a:pPr>
            <a:endParaRPr kumimoji="0" lang="en-US" kern="0" dirty="0">
              <a:solidFill>
                <a:prstClr val="black"/>
              </a:solidFill>
              <a:latin typeface="Arial" charset="0"/>
            </a:endParaRPr>
          </a:p>
        </p:txBody>
      </p:sp>
      <p:sp>
        <p:nvSpPr>
          <p:cNvPr id="93" name="Rectangle 23"/>
          <p:cNvSpPr/>
          <p:nvPr/>
        </p:nvSpPr>
        <p:spPr bwMode="auto">
          <a:xfrm>
            <a:off x="10135158" y="5428328"/>
            <a:ext cx="641362" cy="59577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ctr"/>
          <a:lstStyle/>
          <a:p>
            <a:pPr algn="ctr" defTabSz="457200" fontAlgn="auto">
              <a:spcBef>
                <a:spcPts val="0"/>
              </a:spcBef>
              <a:spcAft>
                <a:spcPts val="0"/>
              </a:spcAft>
              <a:defRPr/>
            </a:pPr>
            <a:r>
              <a:rPr kumimoji="0" lang="en-US" altLang="ja-JP" sz="1200" kern="0" dirty="0">
                <a:solidFill>
                  <a:prstClr val="black"/>
                </a:solidFill>
                <a:latin typeface="Arial" charset="0"/>
              </a:rPr>
              <a:t>ADDA</a:t>
            </a:r>
            <a:endParaRPr kumimoji="0" lang="en-US" sz="1200" kern="0" dirty="0">
              <a:solidFill>
                <a:prstClr val="black"/>
              </a:solidFill>
              <a:latin typeface="Arial" charset="0"/>
            </a:endParaRPr>
          </a:p>
        </p:txBody>
      </p:sp>
      <p:sp>
        <p:nvSpPr>
          <p:cNvPr id="111" name="Rectangle 25"/>
          <p:cNvSpPr/>
          <p:nvPr/>
        </p:nvSpPr>
        <p:spPr bwMode="auto">
          <a:xfrm>
            <a:off x="8834304" y="2757251"/>
            <a:ext cx="1241532" cy="215028"/>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algn="ctr" defTabSz="457200" fontAlgn="auto">
              <a:spcBef>
                <a:spcPts val="0"/>
              </a:spcBef>
              <a:spcAft>
                <a:spcPts val="0"/>
              </a:spcAft>
              <a:defRPr/>
            </a:pPr>
            <a:r>
              <a:rPr lang="en-US" sz="1100" kern="0" dirty="0">
                <a:solidFill>
                  <a:prstClr val="black"/>
                </a:solidFill>
                <a:latin typeface="Arial" charset="0"/>
              </a:rPr>
              <a:t>ALSA Sink</a:t>
            </a:r>
            <a:endParaRPr kumimoji="0" lang="en-US" sz="1100" kern="0" dirty="0">
              <a:solidFill>
                <a:prstClr val="black"/>
              </a:solidFill>
              <a:latin typeface="Arial" charset="0"/>
            </a:endParaRPr>
          </a:p>
        </p:txBody>
      </p:sp>
      <p:sp>
        <p:nvSpPr>
          <p:cNvPr id="121" name="Rectangle 12"/>
          <p:cNvSpPr/>
          <p:nvPr/>
        </p:nvSpPr>
        <p:spPr bwMode="auto">
          <a:xfrm>
            <a:off x="1585042" y="4745300"/>
            <a:ext cx="5296139" cy="30203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kumimoji="0" lang="en-US" sz="1200" kern="0" dirty="0">
              <a:solidFill>
                <a:schemeClr val="bg1"/>
              </a:solidFill>
              <a:latin typeface="Arial" charset="0"/>
            </a:endParaRPr>
          </a:p>
        </p:txBody>
      </p:sp>
      <p:sp>
        <p:nvSpPr>
          <p:cNvPr id="122" name="Rectangle 12"/>
          <p:cNvSpPr/>
          <p:nvPr/>
        </p:nvSpPr>
        <p:spPr bwMode="auto">
          <a:xfrm>
            <a:off x="1585043" y="4198387"/>
            <a:ext cx="5296139" cy="272634"/>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kumimoji="0" lang="en-US" sz="1200" kern="0" dirty="0">
              <a:solidFill>
                <a:schemeClr val="bg1"/>
              </a:solidFill>
              <a:latin typeface="Arial" charset="0"/>
            </a:endParaRPr>
          </a:p>
        </p:txBody>
      </p:sp>
      <p:sp>
        <p:nvSpPr>
          <p:cNvPr id="57" name="Rectangle 10"/>
          <p:cNvSpPr/>
          <p:nvPr/>
        </p:nvSpPr>
        <p:spPr bwMode="auto">
          <a:xfrm>
            <a:off x="1607146" y="5183556"/>
            <a:ext cx="5296139" cy="969127"/>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algn="ctr" defTabSz="457200" fontAlgn="auto">
              <a:spcBef>
                <a:spcPts val="0"/>
              </a:spcBef>
              <a:spcAft>
                <a:spcPts val="0"/>
              </a:spcAft>
              <a:defRPr/>
            </a:pPr>
            <a:r>
              <a:rPr kumimoji="0" lang="en-US" altLang="ja-JP" sz="1200" kern="0" dirty="0">
                <a:solidFill>
                  <a:schemeClr val="bg1"/>
                </a:solidFill>
                <a:latin typeface="Arial" charset="0"/>
              </a:rPr>
              <a:t> </a:t>
            </a:r>
            <a:endParaRPr kumimoji="0" lang="en-US" sz="1200" kern="0" dirty="0">
              <a:solidFill>
                <a:schemeClr val="bg1"/>
              </a:solidFill>
              <a:latin typeface="Arial" charset="0"/>
            </a:endParaRPr>
          </a:p>
        </p:txBody>
      </p:sp>
      <p:sp>
        <p:nvSpPr>
          <p:cNvPr id="100" name="Rectangle 10"/>
          <p:cNvSpPr/>
          <p:nvPr/>
        </p:nvSpPr>
        <p:spPr bwMode="auto">
          <a:xfrm>
            <a:off x="1673692" y="5257931"/>
            <a:ext cx="1237777" cy="387824"/>
          </a:xfrm>
          <a:prstGeom prst="rect">
            <a:avLst/>
          </a:prstGeom>
          <a:solidFill>
            <a:schemeClr val="tx2">
              <a:lumMod val="60000"/>
              <a:lumOff val="40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r>
              <a:rPr lang="en-US" altLang="ja-JP" sz="1050" kern="0" dirty="0">
                <a:solidFill>
                  <a:schemeClr val="bg1"/>
                </a:solidFill>
                <a:latin typeface="Arial" charset="0"/>
              </a:rPr>
              <a:t>ADSP Reference</a:t>
            </a:r>
          </a:p>
          <a:p>
            <a:pPr algn="ctr" defTabSz="457200" fontAlgn="auto">
              <a:spcBef>
                <a:spcPts val="0"/>
              </a:spcBef>
              <a:spcAft>
                <a:spcPts val="0"/>
              </a:spcAft>
              <a:defRPr/>
            </a:pPr>
            <a:r>
              <a:rPr lang="en-US" altLang="ja-JP" sz="1050" kern="0" dirty="0">
                <a:solidFill>
                  <a:schemeClr val="bg1"/>
                </a:solidFill>
                <a:latin typeface="Arial" charset="0"/>
              </a:rPr>
              <a:t>Equalizer Plugin</a:t>
            </a:r>
            <a:endParaRPr kumimoji="0" lang="en-US" sz="1050" kern="0" dirty="0">
              <a:solidFill>
                <a:schemeClr val="bg1"/>
              </a:solidFill>
              <a:latin typeface="Arial" charset="0"/>
            </a:endParaRPr>
          </a:p>
        </p:txBody>
      </p:sp>
      <p:sp>
        <p:nvSpPr>
          <p:cNvPr id="101" name="Rectangle 10"/>
          <p:cNvSpPr/>
          <p:nvPr/>
        </p:nvSpPr>
        <p:spPr bwMode="auto">
          <a:xfrm>
            <a:off x="3549363" y="5683483"/>
            <a:ext cx="1274895" cy="397222"/>
          </a:xfrm>
          <a:prstGeom prst="rect">
            <a:avLst/>
          </a:prstGeom>
          <a:solidFill>
            <a:schemeClr val="tx2">
              <a:lumMod val="60000"/>
              <a:lumOff val="40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r>
              <a:rPr lang="en-US" altLang="ja-JP" sz="1050" kern="0" dirty="0">
                <a:solidFill>
                  <a:schemeClr val="bg1"/>
                </a:solidFill>
                <a:latin typeface="Arial" charset="0"/>
              </a:rPr>
              <a:t>ADSP Reference</a:t>
            </a:r>
          </a:p>
          <a:p>
            <a:pPr algn="ctr" defTabSz="457200" fontAlgn="auto">
              <a:spcBef>
                <a:spcPts val="0"/>
              </a:spcBef>
              <a:spcAft>
                <a:spcPts val="0"/>
              </a:spcAft>
              <a:defRPr/>
            </a:pPr>
            <a:r>
              <a:rPr lang="en-US" altLang="ja-JP" sz="1050" kern="0" dirty="0">
                <a:solidFill>
                  <a:schemeClr val="bg1"/>
                </a:solidFill>
                <a:latin typeface="Arial" charset="0"/>
              </a:rPr>
              <a:t>Renderer Plugin</a:t>
            </a:r>
            <a:endParaRPr kumimoji="0" lang="en-US" sz="1050" kern="0" dirty="0">
              <a:solidFill>
                <a:schemeClr val="bg1"/>
              </a:solidFill>
              <a:latin typeface="Arial" charset="0"/>
            </a:endParaRPr>
          </a:p>
        </p:txBody>
      </p:sp>
      <p:sp>
        <p:nvSpPr>
          <p:cNvPr id="102" name="Rectangle 10"/>
          <p:cNvSpPr/>
          <p:nvPr/>
        </p:nvSpPr>
        <p:spPr bwMode="auto">
          <a:xfrm>
            <a:off x="5524800" y="5257754"/>
            <a:ext cx="1266048" cy="397220"/>
          </a:xfrm>
          <a:prstGeom prst="rect">
            <a:avLst/>
          </a:prstGeom>
          <a:solidFill>
            <a:schemeClr val="tx2">
              <a:lumMod val="60000"/>
              <a:lumOff val="40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r>
              <a:rPr lang="en-US" altLang="ja-JP" sz="1050" kern="0" dirty="0">
                <a:solidFill>
                  <a:schemeClr val="bg1"/>
                </a:solidFill>
                <a:latin typeface="Arial" charset="0"/>
              </a:rPr>
              <a:t>ADSP Reference</a:t>
            </a:r>
          </a:p>
          <a:p>
            <a:pPr algn="ctr" defTabSz="457200" fontAlgn="auto">
              <a:spcBef>
                <a:spcPts val="0"/>
              </a:spcBef>
              <a:spcAft>
                <a:spcPts val="0"/>
              </a:spcAft>
              <a:defRPr/>
            </a:pPr>
            <a:r>
              <a:rPr lang="en-US" altLang="ja-JP" sz="1050" kern="0" dirty="0">
                <a:solidFill>
                  <a:schemeClr val="bg1"/>
                </a:solidFill>
                <a:latin typeface="Arial" charset="0"/>
              </a:rPr>
              <a:t>Capture Plugin</a:t>
            </a:r>
            <a:endParaRPr kumimoji="0" lang="en-US" sz="1050" kern="0" dirty="0">
              <a:solidFill>
                <a:schemeClr val="bg1"/>
              </a:solidFill>
              <a:latin typeface="Arial" charset="0"/>
            </a:endParaRPr>
          </a:p>
        </p:txBody>
      </p:sp>
      <p:cxnSp>
        <p:nvCxnSpPr>
          <p:cNvPr id="116" name="Straight Arrow Connector 28"/>
          <p:cNvCxnSpPr>
            <a:cxnSpLocks noChangeShapeType="1"/>
            <a:endCxn id="100" idx="0"/>
          </p:cNvCxnSpPr>
          <p:nvPr/>
        </p:nvCxnSpPr>
        <p:spPr bwMode="auto">
          <a:xfrm>
            <a:off x="2292581" y="4471021"/>
            <a:ext cx="0" cy="786910"/>
          </a:xfrm>
          <a:prstGeom prst="straightConnector1">
            <a:avLst/>
          </a:prstGeom>
          <a:noFill/>
          <a:ln w="25400" algn="ctr">
            <a:solidFill>
              <a:srgbClr val="002060"/>
            </a:solidFill>
            <a:prstDash val="solid"/>
            <a:round/>
            <a:headEnd type="triangle"/>
            <a:tailEnd type="triangle" w="med" len="med"/>
          </a:ln>
        </p:spPr>
      </p:cxnSp>
      <p:cxnSp>
        <p:nvCxnSpPr>
          <p:cNvPr id="117" name="Straight Arrow Connector 28"/>
          <p:cNvCxnSpPr>
            <a:cxnSpLocks noChangeShapeType="1"/>
            <a:endCxn id="101" idx="0"/>
          </p:cNvCxnSpPr>
          <p:nvPr/>
        </p:nvCxnSpPr>
        <p:spPr bwMode="auto">
          <a:xfrm>
            <a:off x="4186811" y="4481827"/>
            <a:ext cx="0" cy="1201656"/>
          </a:xfrm>
          <a:prstGeom prst="straightConnector1">
            <a:avLst/>
          </a:prstGeom>
          <a:noFill/>
          <a:ln w="25400" algn="ctr">
            <a:solidFill>
              <a:srgbClr val="002060"/>
            </a:solidFill>
            <a:prstDash val="solid"/>
            <a:round/>
            <a:headEnd type="triangle"/>
            <a:tailEnd type="triangle" w="med" len="med"/>
          </a:ln>
        </p:spPr>
      </p:cxnSp>
      <p:cxnSp>
        <p:nvCxnSpPr>
          <p:cNvPr id="118" name="Straight Arrow Connector 28"/>
          <p:cNvCxnSpPr>
            <a:cxnSpLocks noChangeShapeType="1"/>
            <a:endCxn id="102" idx="0"/>
          </p:cNvCxnSpPr>
          <p:nvPr/>
        </p:nvCxnSpPr>
        <p:spPr bwMode="auto">
          <a:xfrm>
            <a:off x="6157824" y="4409154"/>
            <a:ext cx="0" cy="848600"/>
          </a:xfrm>
          <a:prstGeom prst="straightConnector1">
            <a:avLst/>
          </a:prstGeom>
          <a:noFill/>
          <a:ln w="25400" algn="ctr">
            <a:solidFill>
              <a:srgbClr val="002060"/>
            </a:solidFill>
            <a:prstDash val="solid"/>
            <a:round/>
            <a:headEnd type="triangle"/>
            <a:tailEnd type="triangle" w="med" len="med"/>
          </a:ln>
        </p:spPr>
      </p:cxnSp>
      <p:sp>
        <p:nvSpPr>
          <p:cNvPr id="124" name="Rectangle 13"/>
          <p:cNvSpPr/>
          <p:nvPr/>
        </p:nvSpPr>
        <p:spPr bwMode="auto">
          <a:xfrm>
            <a:off x="739892" y="4029006"/>
            <a:ext cx="655565" cy="482720"/>
          </a:xfrm>
          <a:prstGeom prst="rect">
            <a:avLst/>
          </a:prstGeom>
          <a:solidFill>
            <a:schemeClr val="accent1">
              <a:lumMod val="20000"/>
              <a:lumOff val="80000"/>
            </a:scheme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defTabSz="457200" fontAlgn="auto">
              <a:spcBef>
                <a:spcPts val="0"/>
              </a:spcBef>
              <a:spcAft>
                <a:spcPts val="0"/>
              </a:spcAft>
              <a:defRPr/>
            </a:pPr>
            <a:r>
              <a:rPr kumimoji="0" lang="en-US" altLang="ja-JP" sz="1200" kern="0" dirty="0">
                <a:solidFill>
                  <a:prstClr val="black"/>
                </a:solidFill>
                <a:latin typeface="Arial" charset="0"/>
              </a:rPr>
              <a:t>DDR</a:t>
            </a:r>
            <a:endParaRPr kumimoji="0" lang="en-US" sz="1200" kern="0" dirty="0">
              <a:solidFill>
                <a:prstClr val="black"/>
              </a:solidFill>
              <a:latin typeface="Arial" charset="0"/>
            </a:endParaRPr>
          </a:p>
        </p:txBody>
      </p:sp>
      <p:sp>
        <p:nvSpPr>
          <p:cNvPr id="127" name="右矢印 85"/>
          <p:cNvSpPr/>
          <p:nvPr/>
        </p:nvSpPr>
        <p:spPr>
          <a:xfrm rot="10800000">
            <a:off x="6683680" y="4164822"/>
            <a:ext cx="2206533" cy="352805"/>
          </a:xfrm>
          <a:prstGeom prst="rightArrow">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p>
        </p:txBody>
      </p:sp>
      <p:sp>
        <p:nvSpPr>
          <p:cNvPr id="129" name="Rectangle 13"/>
          <p:cNvSpPr/>
          <p:nvPr/>
        </p:nvSpPr>
        <p:spPr bwMode="auto">
          <a:xfrm>
            <a:off x="722967" y="5433777"/>
            <a:ext cx="650284" cy="489344"/>
          </a:xfrm>
          <a:prstGeom prst="rect">
            <a:avLst/>
          </a:prstGeom>
          <a:solidFill>
            <a:schemeClr val="accent1">
              <a:lumMod val="20000"/>
              <a:lumOff val="80000"/>
            </a:scheme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defTabSz="457200" fontAlgn="auto">
              <a:spcBef>
                <a:spcPts val="0"/>
              </a:spcBef>
              <a:spcAft>
                <a:spcPts val="0"/>
              </a:spcAft>
              <a:defRPr/>
            </a:pPr>
            <a:r>
              <a:rPr lang="en-US" sz="1200" kern="0" dirty="0">
                <a:solidFill>
                  <a:prstClr val="black"/>
                </a:solidFill>
                <a:latin typeface="Arial" charset="0"/>
              </a:rPr>
              <a:t>TCM</a:t>
            </a:r>
            <a:endParaRPr kumimoji="0" lang="en-US" sz="1200" kern="0" dirty="0">
              <a:solidFill>
                <a:prstClr val="black"/>
              </a:solidFill>
              <a:latin typeface="Arial" charset="0"/>
            </a:endParaRPr>
          </a:p>
        </p:txBody>
      </p:sp>
      <p:sp>
        <p:nvSpPr>
          <p:cNvPr id="133" name="Rectangle 13"/>
          <p:cNvSpPr/>
          <p:nvPr/>
        </p:nvSpPr>
        <p:spPr bwMode="auto">
          <a:xfrm>
            <a:off x="7059862" y="5428328"/>
            <a:ext cx="705801" cy="499412"/>
          </a:xfrm>
          <a:prstGeom prst="rect">
            <a:avLst/>
          </a:prstGeom>
          <a:solidFill>
            <a:schemeClr val="accent1">
              <a:lumMod val="20000"/>
              <a:lumOff val="80000"/>
            </a:scheme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defTabSz="457200" fontAlgn="auto">
              <a:spcBef>
                <a:spcPts val="0"/>
              </a:spcBef>
              <a:spcAft>
                <a:spcPts val="0"/>
              </a:spcAft>
              <a:defRPr/>
            </a:pPr>
            <a:r>
              <a:rPr lang="en-US" sz="1200" kern="0" dirty="0">
                <a:solidFill>
                  <a:prstClr val="black"/>
                </a:solidFill>
                <a:latin typeface="Arial" charset="0"/>
              </a:rPr>
              <a:t>TCM</a:t>
            </a:r>
            <a:endParaRPr kumimoji="0" lang="en-US" sz="1200" kern="0" dirty="0">
              <a:solidFill>
                <a:prstClr val="black"/>
              </a:solidFill>
              <a:latin typeface="Arial" charset="0"/>
            </a:endParaRPr>
          </a:p>
        </p:txBody>
      </p:sp>
      <p:sp>
        <p:nvSpPr>
          <p:cNvPr id="136" name="右矢印 85"/>
          <p:cNvSpPr/>
          <p:nvPr/>
        </p:nvSpPr>
        <p:spPr>
          <a:xfrm>
            <a:off x="7696474" y="5710429"/>
            <a:ext cx="1555558" cy="261610"/>
          </a:xfrm>
          <a:prstGeom prst="rightArrow">
            <a:avLst/>
          </a:prstGeom>
          <a:solidFill>
            <a:schemeClr val="accent2">
              <a:lumMod val="60000"/>
              <a:lumOff val="40000"/>
              <a:alpha val="50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右矢印 85"/>
          <p:cNvSpPr/>
          <p:nvPr/>
        </p:nvSpPr>
        <p:spPr>
          <a:xfrm>
            <a:off x="4810528" y="5718347"/>
            <a:ext cx="2249333" cy="242575"/>
          </a:xfrm>
          <a:prstGeom prst="rightArrow">
            <a:avLst/>
          </a:prstGeom>
          <a:solidFill>
            <a:schemeClr val="accent2">
              <a:lumMod val="60000"/>
              <a:lumOff val="40000"/>
              <a:alpha val="50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テキスト ボックス 145"/>
          <p:cNvSpPr txBox="1"/>
          <p:nvPr/>
        </p:nvSpPr>
        <p:spPr>
          <a:xfrm>
            <a:off x="3003713" y="4204828"/>
            <a:ext cx="2204817" cy="276999"/>
          </a:xfrm>
          <a:prstGeom prst="rect">
            <a:avLst/>
          </a:prstGeom>
          <a:noFill/>
          <a:ln>
            <a:noFill/>
          </a:ln>
        </p:spPr>
        <p:txBody>
          <a:bodyPr wrap="square" rtlCol="0">
            <a:spAutoFit/>
          </a:bodyPr>
          <a:lstStyle/>
          <a:p>
            <a:pPr algn="ctr"/>
            <a:r>
              <a:rPr lang="en-US" altLang="ja-JP" sz="1200" dirty="0">
                <a:solidFill>
                  <a:schemeClr val="bg1"/>
                </a:solidFill>
              </a:rPr>
              <a:t>ADSP Driver for Linux</a:t>
            </a:r>
            <a:endParaRPr kumimoji="1" lang="ja-JP" altLang="en-US" sz="1200" dirty="0">
              <a:solidFill>
                <a:schemeClr val="bg1"/>
              </a:solidFill>
            </a:endParaRPr>
          </a:p>
        </p:txBody>
      </p:sp>
      <p:sp>
        <p:nvSpPr>
          <p:cNvPr id="147" name="テキスト ボックス 146"/>
          <p:cNvSpPr txBox="1"/>
          <p:nvPr/>
        </p:nvSpPr>
        <p:spPr>
          <a:xfrm>
            <a:off x="3038346" y="4772757"/>
            <a:ext cx="2204817" cy="276999"/>
          </a:xfrm>
          <a:prstGeom prst="rect">
            <a:avLst/>
          </a:prstGeom>
          <a:noFill/>
          <a:ln>
            <a:noFill/>
          </a:ln>
        </p:spPr>
        <p:txBody>
          <a:bodyPr wrap="square" rtlCol="0">
            <a:spAutoFit/>
          </a:bodyPr>
          <a:lstStyle/>
          <a:p>
            <a:pPr algn="ctr"/>
            <a:r>
              <a:rPr lang="en-US" altLang="ja-JP" sz="1200" dirty="0">
                <a:solidFill>
                  <a:schemeClr val="bg1"/>
                </a:solidFill>
              </a:rPr>
              <a:t>ADSP Framework</a:t>
            </a:r>
            <a:endParaRPr kumimoji="1" lang="ja-JP" altLang="en-US" sz="1200" dirty="0">
              <a:solidFill>
                <a:schemeClr val="bg1"/>
              </a:solidFill>
            </a:endParaRPr>
          </a:p>
        </p:txBody>
      </p:sp>
      <p:sp>
        <p:nvSpPr>
          <p:cNvPr id="148" name="テキスト ボックス 147"/>
          <p:cNvSpPr txBox="1"/>
          <p:nvPr/>
        </p:nvSpPr>
        <p:spPr>
          <a:xfrm>
            <a:off x="3036800" y="5220037"/>
            <a:ext cx="2204817" cy="276999"/>
          </a:xfrm>
          <a:prstGeom prst="rect">
            <a:avLst/>
          </a:prstGeom>
          <a:noFill/>
          <a:ln>
            <a:noFill/>
          </a:ln>
        </p:spPr>
        <p:txBody>
          <a:bodyPr wrap="square" rtlCol="0">
            <a:spAutoFit/>
          </a:bodyPr>
          <a:lstStyle/>
          <a:p>
            <a:pPr algn="ctr"/>
            <a:r>
              <a:rPr lang="en-US" altLang="ja-JP" sz="1200" dirty="0">
                <a:solidFill>
                  <a:schemeClr val="bg1"/>
                </a:solidFill>
              </a:rPr>
              <a:t>ADSP Reference Plugin</a:t>
            </a:r>
            <a:endParaRPr kumimoji="1" lang="ja-JP" altLang="en-US" sz="1200" dirty="0">
              <a:solidFill>
                <a:schemeClr val="bg1"/>
              </a:solidFill>
            </a:endParaRPr>
          </a:p>
        </p:txBody>
      </p:sp>
      <p:sp>
        <p:nvSpPr>
          <p:cNvPr id="54" name="右矢印 85"/>
          <p:cNvSpPr/>
          <p:nvPr/>
        </p:nvSpPr>
        <p:spPr>
          <a:xfrm rot="5400000">
            <a:off x="549957" y="4841039"/>
            <a:ext cx="1035436" cy="276560"/>
          </a:xfrm>
          <a:prstGeom prst="rightArrow">
            <a:avLst/>
          </a:prstGeom>
          <a:solidFill>
            <a:schemeClr val="accent2">
              <a:lumMod val="60000"/>
              <a:lumOff val="40000"/>
              <a:alpha val="50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右矢印 85"/>
          <p:cNvSpPr/>
          <p:nvPr/>
        </p:nvSpPr>
        <p:spPr>
          <a:xfrm>
            <a:off x="9769789" y="5678034"/>
            <a:ext cx="430667" cy="245087"/>
          </a:xfrm>
          <a:prstGeom prst="rightArrow">
            <a:avLst/>
          </a:prstGeom>
          <a:solidFill>
            <a:schemeClr val="accent2">
              <a:lumMod val="60000"/>
              <a:lumOff val="40000"/>
              <a:alpha val="50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9" name="図 58">
            <a:extLst>
              <a:ext uri="{FF2B5EF4-FFF2-40B4-BE49-F238E27FC236}">
                <a16:creationId xmlns:a16="http://schemas.microsoft.com/office/drawing/2014/main" id="{E38A1BB1-EB0B-4DE7-A823-6F1AE89A77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45853" y="5839634"/>
            <a:ext cx="430667" cy="382343"/>
          </a:xfrm>
          <a:prstGeom prst="rect">
            <a:avLst/>
          </a:prstGeom>
        </p:spPr>
      </p:pic>
      <p:sp>
        <p:nvSpPr>
          <p:cNvPr id="70" name="テキスト ボックス 69">
            <a:extLst>
              <a:ext uri="{FF2B5EF4-FFF2-40B4-BE49-F238E27FC236}">
                <a16:creationId xmlns:a16="http://schemas.microsoft.com/office/drawing/2014/main" id="{F491B158-69DE-4BCD-A31A-55BEAD42D64E}"/>
              </a:ext>
            </a:extLst>
          </p:cNvPr>
          <p:cNvSpPr txBox="1"/>
          <p:nvPr/>
        </p:nvSpPr>
        <p:spPr>
          <a:xfrm>
            <a:off x="303880" y="5934046"/>
            <a:ext cx="1391626" cy="369332"/>
          </a:xfrm>
          <a:prstGeom prst="rect">
            <a:avLst/>
          </a:prstGeom>
          <a:noFill/>
          <a:ln>
            <a:noFill/>
          </a:ln>
        </p:spPr>
        <p:txBody>
          <a:bodyPr wrap="square" rtlCol="0">
            <a:spAutoFit/>
          </a:bodyPr>
          <a:lstStyle/>
          <a:p>
            <a:pPr algn="ctr"/>
            <a:r>
              <a:rPr lang="en-US" altLang="ja-JP" b="1" dirty="0"/>
              <a:t>ADSP HiFi</a:t>
            </a:r>
            <a:endParaRPr kumimoji="1" lang="ja-JP" altLang="en-US" b="1" dirty="0"/>
          </a:p>
        </p:txBody>
      </p:sp>
      <p:sp>
        <p:nvSpPr>
          <p:cNvPr id="71" name="Rectangle 13">
            <a:extLst>
              <a:ext uri="{FF2B5EF4-FFF2-40B4-BE49-F238E27FC236}">
                <a16:creationId xmlns:a16="http://schemas.microsoft.com/office/drawing/2014/main" id="{276E229E-F465-46C1-B464-227B44AB0C0E}"/>
              </a:ext>
            </a:extLst>
          </p:cNvPr>
          <p:cNvSpPr/>
          <p:nvPr/>
        </p:nvSpPr>
        <p:spPr bwMode="auto">
          <a:xfrm>
            <a:off x="7384299" y="3126933"/>
            <a:ext cx="1201145" cy="1054423"/>
          </a:xfrm>
          <a:prstGeom prst="rect">
            <a:avLst/>
          </a:prstGeom>
          <a:no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t"/>
          <a:lstStyle/>
          <a:p>
            <a:pPr defTabSz="457200" fontAlgn="auto">
              <a:spcBef>
                <a:spcPts val="0"/>
              </a:spcBef>
              <a:spcAft>
                <a:spcPts val="0"/>
              </a:spcAft>
              <a:defRPr/>
            </a:pPr>
            <a:endParaRPr kumimoji="0" lang="en-US" kern="0" dirty="0">
              <a:solidFill>
                <a:prstClr val="black"/>
              </a:solidFill>
              <a:latin typeface="Arial" charset="0"/>
            </a:endParaRPr>
          </a:p>
        </p:txBody>
      </p:sp>
      <p:sp>
        <p:nvSpPr>
          <p:cNvPr id="72" name="Rectangle 12">
            <a:extLst>
              <a:ext uri="{FF2B5EF4-FFF2-40B4-BE49-F238E27FC236}">
                <a16:creationId xmlns:a16="http://schemas.microsoft.com/office/drawing/2014/main" id="{F90DC5A0-8B76-4973-B787-F1CF6405740B}"/>
              </a:ext>
            </a:extLst>
          </p:cNvPr>
          <p:cNvSpPr/>
          <p:nvPr/>
        </p:nvSpPr>
        <p:spPr bwMode="auto">
          <a:xfrm>
            <a:off x="7494670" y="3699593"/>
            <a:ext cx="967954" cy="30203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kumimoji="1" lang="en-US" altLang="ja-JP" sz="1100" dirty="0">
                <a:solidFill>
                  <a:schemeClr val="bg1"/>
                </a:solidFill>
              </a:rPr>
              <a:t>ARM Codec</a:t>
            </a:r>
          </a:p>
          <a:p>
            <a:pPr algn="ctr" defTabSz="457200">
              <a:defRPr/>
            </a:pPr>
            <a:r>
              <a:rPr kumimoji="1" lang="en-US" altLang="ja-JP" sz="1100" dirty="0">
                <a:solidFill>
                  <a:schemeClr val="bg1"/>
                </a:solidFill>
              </a:rPr>
              <a:t>library</a:t>
            </a:r>
            <a:endParaRPr kumimoji="1" lang="ja-JP" altLang="en-US" sz="1100" dirty="0">
              <a:solidFill>
                <a:schemeClr val="bg1"/>
              </a:solidFill>
            </a:endParaRPr>
          </a:p>
        </p:txBody>
      </p:sp>
      <p:sp>
        <p:nvSpPr>
          <p:cNvPr id="73" name="テキスト ボックス 72">
            <a:extLst>
              <a:ext uri="{FF2B5EF4-FFF2-40B4-BE49-F238E27FC236}">
                <a16:creationId xmlns:a16="http://schemas.microsoft.com/office/drawing/2014/main" id="{C6C2E38D-9450-487B-A95B-A2342182C62E}"/>
              </a:ext>
            </a:extLst>
          </p:cNvPr>
          <p:cNvSpPr txBox="1"/>
          <p:nvPr/>
        </p:nvSpPr>
        <p:spPr>
          <a:xfrm>
            <a:off x="7417542" y="3979634"/>
            <a:ext cx="1146819" cy="261610"/>
          </a:xfrm>
          <a:prstGeom prst="rect">
            <a:avLst/>
          </a:prstGeom>
          <a:noFill/>
          <a:ln>
            <a:noFill/>
          </a:ln>
        </p:spPr>
        <p:txBody>
          <a:bodyPr wrap="square" rtlCol="0">
            <a:spAutoFit/>
          </a:bodyPr>
          <a:lstStyle/>
          <a:p>
            <a:pPr algn="ctr"/>
            <a:r>
              <a:rPr kumimoji="1" lang="en-US" altLang="ja-JP" sz="1100" b="1" dirty="0"/>
              <a:t>ARM Decoder</a:t>
            </a:r>
            <a:endParaRPr kumimoji="1" lang="ja-JP" altLang="en-US" sz="1100" b="1" dirty="0"/>
          </a:p>
        </p:txBody>
      </p:sp>
      <p:sp>
        <p:nvSpPr>
          <p:cNvPr id="82" name="テキスト ボックス 81">
            <a:extLst>
              <a:ext uri="{FF2B5EF4-FFF2-40B4-BE49-F238E27FC236}">
                <a16:creationId xmlns:a16="http://schemas.microsoft.com/office/drawing/2014/main" id="{98939B74-FD29-4B71-ABDF-B2F3F98F7C59}"/>
              </a:ext>
            </a:extLst>
          </p:cNvPr>
          <p:cNvSpPr txBox="1"/>
          <p:nvPr/>
        </p:nvSpPr>
        <p:spPr>
          <a:xfrm>
            <a:off x="6930713" y="2146480"/>
            <a:ext cx="3557775" cy="307777"/>
          </a:xfrm>
          <a:prstGeom prst="rect">
            <a:avLst/>
          </a:prstGeom>
          <a:noFill/>
          <a:ln>
            <a:noFill/>
          </a:ln>
        </p:spPr>
        <p:txBody>
          <a:bodyPr wrap="square" rtlCol="0">
            <a:spAutoFit/>
          </a:bodyPr>
          <a:lstStyle/>
          <a:p>
            <a:pPr algn="ctr" defTabSz="457200" fontAlgn="auto">
              <a:spcBef>
                <a:spcPts val="0"/>
              </a:spcBef>
              <a:spcAft>
                <a:spcPts val="0"/>
              </a:spcAft>
              <a:defRPr/>
            </a:pPr>
            <a:r>
              <a:rPr lang="en-US" altLang="ja-JP" sz="1400" b="1" kern="0" dirty="0">
                <a:solidFill>
                  <a:prstClr val="black"/>
                </a:solidFill>
                <a:latin typeface="Arial" charset="0"/>
              </a:rPr>
              <a:t>Streaming Framework</a:t>
            </a:r>
            <a:r>
              <a:rPr lang="en-US" altLang="ja-JP" sz="1400" kern="0" dirty="0">
                <a:solidFill>
                  <a:prstClr val="black"/>
                </a:solidFill>
                <a:latin typeface="Arial" charset="0"/>
              </a:rPr>
              <a:t>(ex. GStreamer)</a:t>
            </a:r>
          </a:p>
        </p:txBody>
      </p:sp>
      <p:pic>
        <p:nvPicPr>
          <p:cNvPr id="83" name="図 82">
            <a:extLst>
              <a:ext uri="{FF2B5EF4-FFF2-40B4-BE49-F238E27FC236}">
                <a16:creationId xmlns:a16="http://schemas.microsoft.com/office/drawing/2014/main" id="{CBB5E256-E33C-4E19-BFA5-BF8159EA08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70624" y="5145095"/>
            <a:ext cx="405896" cy="477195"/>
          </a:xfrm>
          <a:prstGeom prst="rect">
            <a:avLst/>
          </a:prstGeom>
        </p:spPr>
      </p:pic>
      <p:sp>
        <p:nvSpPr>
          <p:cNvPr id="94" name="Rectangle 6">
            <a:extLst>
              <a:ext uri="{FF2B5EF4-FFF2-40B4-BE49-F238E27FC236}">
                <a16:creationId xmlns:a16="http://schemas.microsoft.com/office/drawing/2014/main" id="{EA6BA255-13D6-46A2-979A-3B7662E335A2}"/>
              </a:ext>
            </a:extLst>
          </p:cNvPr>
          <p:cNvSpPr/>
          <p:nvPr/>
        </p:nvSpPr>
        <p:spPr bwMode="auto">
          <a:xfrm>
            <a:off x="1585042" y="1573531"/>
            <a:ext cx="8903447" cy="52322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ctr"/>
          <a:lstStyle/>
          <a:p>
            <a:pPr algn="ctr" defTabSz="457200" fontAlgn="auto">
              <a:spcBef>
                <a:spcPts val="0"/>
              </a:spcBef>
              <a:spcAft>
                <a:spcPts val="0"/>
              </a:spcAft>
              <a:defRPr/>
            </a:pPr>
            <a:endParaRPr kumimoji="0" lang="en-US" sz="1600" kern="0" dirty="0">
              <a:solidFill>
                <a:prstClr val="black"/>
              </a:solidFill>
              <a:latin typeface="Arial" charset="0"/>
            </a:endParaRPr>
          </a:p>
        </p:txBody>
      </p:sp>
      <p:sp>
        <p:nvSpPr>
          <p:cNvPr id="95" name="テキスト ボックス 94">
            <a:extLst>
              <a:ext uri="{FF2B5EF4-FFF2-40B4-BE49-F238E27FC236}">
                <a16:creationId xmlns:a16="http://schemas.microsoft.com/office/drawing/2014/main" id="{74E8C336-5860-4EC4-8666-3CA158157C05}"/>
              </a:ext>
            </a:extLst>
          </p:cNvPr>
          <p:cNvSpPr txBox="1"/>
          <p:nvPr/>
        </p:nvSpPr>
        <p:spPr>
          <a:xfrm>
            <a:off x="8192312" y="1537792"/>
            <a:ext cx="2580568" cy="276999"/>
          </a:xfrm>
          <a:prstGeom prst="rect">
            <a:avLst/>
          </a:prstGeom>
          <a:noFill/>
          <a:ln>
            <a:noFill/>
          </a:ln>
        </p:spPr>
        <p:txBody>
          <a:bodyPr wrap="square" rtlCol="0">
            <a:spAutoFit/>
          </a:bodyPr>
          <a:lstStyle/>
          <a:p>
            <a:pPr algn="ctr" defTabSz="457200" fontAlgn="auto">
              <a:spcBef>
                <a:spcPts val="0"/>
              </a:spcBef>
              <a:spcAft>
                <a:spcPts val="0"/>
              </a:spcAft>
              <a:defRPr/>
            </a:pPr>
            <a:r>
              <a:rPr lang="en-US" altLang="ja-JP" sz="1200" b="1" kern="0" dirty="0">
                <a:latin typeface="Arial" charset="0"/>
              </a:rPr>
              <a:t>Application / Media Player</a:t>
            </a:r>
          </a:p>
        </p:txBody>
      </p:sp>
      <p:sp>
        <p:nvSpPr>
          <p:cNvPr id="96" name="角丸四角形 97">
            <a:extLst>
              <a:ext uri="{FF2B5EF4-FFF2-40B4-BE49-F238E27FC236}">
                <a16:creationId xmlns:a16="http://schemas.microsoft.com/office/drawing/2014/main" id="{56A02802-08D1-43F5-BCF8-CEDC441AF5ED}"/>
              </a:ext>
            </a:extLst>
          </p:cNvPr>
          <p:cNvSpPr/>
          <p:nvPr/>
        </p:nvSpPr>
        <p:spPr>
          <a:xfrm>
            <a:off x="7244113" y="1766701"/>
            <a:ext cx="1896399" cy="288974"/>
          </a:xfrm>
          <a:prstGeom prst="roundRect">
            <a:avLst>
              <a:gd name="adj" fmla="val 10439"/>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ja-JP" sz="1400" b="1" dirty="0">
                <a:solidFill>
                  <a:schemeClr val="tx1"/>
                </a:solidFill>
              </a:rPr>
              <a:t>User Application</a:t>
            </a:r>
            <a:endParaRPr kumimoji="1" lang="ja-JP" altLang="en-US" sz="1400" b="1" dirty="0">
              <a:solidFill>
                <a:schemeClr val="tx1"/>
              </a:solidFill>
            </a:endParaRPr>
          </a:p>
        </p:txBody>
      </p:sp>
      <p:cxnSp>
        <p:nvCxnSpPr>
          <p:cNvPr id="119" name="Straight Arrow Connector 28">
            <a:extLst>
              <a:ext uri="{FF2B5EF4-FFF2-40B4-BE49-F238E27FC236}">
                <a16:creationId xmlns:a16="http://schemas.microsoft.com/office/drawing/2014/main" id="{4B39C0AC-BC99-45E7-81CC-95DA7AA747C7}"/>
              </a:ext>
            </a:extLst>
          </p:cNvPr>
          <p:cNvCxnSpPr>
            <a:cxnSpLocks noChangeShapeType="1"/>
            <a:stCxn id="99" idx="1"/>
          </p:cNvCxnSpPr>
          <p:nvPr/>
        </p:nvCxnSpPr>
        <p:spPr bwMode="auto">
          <a:xfrm>
            <a:off x="8015100" y="2054256"/>
            <a:ext cx="3229" cy="1637897"/>
          </a:xfrm>
          <a:prstGeom prst="straightConnector1">
            <a:avLst/>
          </a:prstGeom>
          <a:noFill/>
          <a:ln w="25400" algn="ctr">
            <a:solidFill>
              <a:srgbClr val="002060"/>
            </a:solidFill>
            <a:prstDash val="solid"/>
            <a:round/>
            <a:headEnd type="triangle"/>
            <a:tailEnd type="triangle" w="med" len="med"/>
          </a:ln>
        </p:spPr>
      </p:cxnSp>
      <p:sp>
        <p:nvSpPr>
          <p:cNvPr id="74" name="フローチャート: 代替処理 73">
            <a:extLst>
              <a:ext uri="{FF2B5EF4-FFF2-40B4-BE49-F238E27FC236}">
                <a16:creationId xmlns:a16="http://schemas.microsoft.com/office/drawing/2014/main" id="{7873AD13-35A2-4CA0-AE4F-6351CC5C3CE0}"/>
              </a:ext>
            </a:extLst>
          </p:cNvPr>
          <p:cNvSpPr/>
          <p:nvPr/>
        </p:nvSpPr>
        <p:spPr>
          <a:xfrm>
            <a:off x="7641182" y="2395437"/>
            <a:ext cx="2446951" cy="34816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1600" b="1" dirty="0"/>
              <a:t>GStreamer</a:t>
            </a:r>
            <a:endParaRPr kumimoji="1" lang="ja-JP" altLang="en-US" sz="1100" b="1" dirty="0"/>
          </a:p>
        </p:txBody>
      </p:sp>
      <p:sp>
        <p:nvSpPr>
          <p:cNvPr id="154" name="Rectangle 10"/>
          <p:cNvSpPr/>
          <p:nvPr/>
        </p:nvSpPr>
        <p:spPr bwMode="auto">
          <a:xfrm>
            <a:off x="8721032" y="2675733"/>
            <a:ext cx="1479424" cy="1920325"/>
          </a:xfrm>
          <a:prstGeom prst="rect">
            <a:avLst/>
          </a:prstGeom>
          <a:noFill/>
          <a:ln>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algn="ctr" defTabSz="457200" fontAlgn="auto">
              <a:spcBef>
                <a:spcPts val="0"/>
              </a:spcBef>
              <a:spcAft>
                <a:spcPts val="0"/>
              </a:spcAft>
              <a:defRPr/>
            </a:pPr>
            <a:endParaRPr kumimoji="0" lang="en-US" sz="1200" kern="0" dirty="0">
              <a:solidFill>
                <a:schemeClr val="bg1"/>
              </a:solidFill>
              <a:latin typeface="Arial" charset="0"/>
            </a:endParaRPr>
          </a:p>
        </p:txBody>
      </p:sp>
      <p:sp>
        <p:nvSpPr>
          <p:cNvPr id="75" name="Rectangle 25">
            <a:extLst>
              <a:ext uri="{FF2B5EF4-FFF2-40B4-BE49-F238E27FC236}">
                <a16:creationId xmlns:a16="http://schemas.microsoft.com/office/drawing/2014/main" id="{36A8CB8C-6CC3-4488-89E9-DB6DBC0C54D8}"/>
              </a:ext>
            </a:extLst>
          </p:cNvPr>
          <p:cNvSpPr/>
          <p:nvPr/>
        </p:nvSpPr>
        <p:spPr bwMode="auto">
          <a:xfrm>
            <a:off x="7654199" y="2742410"/>
            <a:ext cx="741237" cy="21959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algn="ctr" defTabSz="457200" fontAlgn="auto">
              <a:spcBef>
                <a:spcPts val="0"/>
              </a:spcBef>
              <a:spcAft>
                <a:spcPts val="0"/>
              </a:spcAft>
              <a:defRPr/>
            </a:pPr>
            <a:r>
              <a:rPr lang="en-US" sz="1100" kern="0" dirty="0" err="1">
                <a:solidFill>
                  <a:prstClr val="black"/>
                </a:solidFill>
                <a:latin typeface="Arial" charset="0"/>
              </a:rPr>
              <a:t>gst-omx</a:t>
            </a:r>
            <a:endParaRPr kumimoji="0" lang="en-US" sz="1100" kern="0" dirty="0">
              <a:solidFill>
                <a:prstClr val="black"/>
              </a:solidFill>
              <a:latin typeface="Arial" charset="0"/>
            </a:endParaRPr>
          </a:p>
        </p:txBody>
      </p:sp>
      <p:sp>
        <p:nvSpPr>
          <p:cNvPr id="76" name="Rectangle 12">
            <a:extLst>
              <a:ext uri="{FF2B5EF4-FFF2-40B4-BE49-F238E27FC236}">
                <a16:creationId xmlns:a16="http://schemas.microsoft.com/office/drawing/2014/main" id="{4AEF9D32-64A1-4DD4-8E09-B33A826B29A8}"/>
              </a:ext>
            </a:extLst>
          </p:cNvPr>
          <p:cNvSpPr/>
          <p:nvPr/>
        </p:nvSpPr>
        <p:spPr bwMode="auto">
          <a:xfrm>
            <a:off x="7494670" y="3245464"/>
            <a:ext cx="959247" cy="30203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kumimoji="1" lang="en-US" altLang="ja-JP" sz="1200" dirty="0">
                <a:solidFill>
                  <a:schemeClr val="bg1"/>
                </a:solidFill>
              </a:rPr>
              <a:t>OMX I/F</a:t>
            </a:r>
            <a:endParaRPr kumimoji="1" lang="ja-JP" altLang="en-US" sz="1200" dirty="0">
              <a:solidFill>
                <a:schemeClr val="bg1"/>
              </a:solidFill>
            </a:endParaRPr>
          </a:p>
        </p:txBody>
      </p:sp>
      <p:sp>
        <p:nvSpPr>
          <p:cNvPr id="77" name="右矢印 85">
            <a:extLst>
              <a:ext uri="{FF2B5EF4-FFF2-40B4-BE49-F238E27FC236}">
                <a16:creationId xmlns:a16="http://schemas.microsoft.com/office/drawing/2014/main" id="{1D52E5B4-9C93-4F37-9C79-5325B67A843C}"/>
              </a:ext>
            </a:extLst>
          </p:cNvPr>
          <p:cNvSpPr/>
          <p:nvPr/>
        </p:nvSpPr>
        <p:spPr>
          <a:xfrm rot="5400000">
            <a:off x="7659367" y="3476898"/>
            <a:ext cx="248412" cy="244259"/>
          </a:xfrm>
          <a:prstGeom prst="rightArrow">
            <a:avLst/>
          </a:prstGeom>
          <a:solidFill>
            <a:srgbClr val="FFFF00">
              <a:alpha val="50000"/>
            </a:srgb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右矢印 85">
            <a:extLst>
              <a:ext uri="{FF2B5EF4-FFF2-40B4-BE49-F238E27FC236}">
                <a16:creationId xmlns:a16="http://schemas.microsoft.com/office/drawing/2014/main" id="{EE6B833E-8428-4F6E-8530-65F42F054335}"/>
              </a:ext>
            </a:extLst>
          </p:cNvPr>
          <p:cNvSpPr/>
          <p:nvPr/>
        </p:nvSpPr>
        <p:spPr>
          <a:xfrm rot="16200000">
            <a:off x="8093764" y="2962747"/>
            <a:ext cx="290740" cy="244257"/>
          </a:xfrm>
          <a:prstGeom prst="rightArrow">
            <a:avLst/>
          </a:prstGeom>
          <a:solidFill>
            <a:srgbClr val="FFFF00">
              <a:alpha val="50000"/>
            </a:srgb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右矢印 85">
            <a:extLst>
              <a:ext uri="{FF2B5EF4-FFF2-40B4-BE49-F238E27FC236}">
                <a16:creationId xmlns:a16="http://schemas.microsoft.com/office/drawing/2014/main" id="{8BD8A871-385E-4573-AE8A-0A2AA3D1C522}"/>
              </a:ext>
            </a:extLst>
          </p:cNvPr>
          <p:cNvSpPr/>
          <p:nvPr/>
        </p:nvSpPr>
        <p:spPr>
          <a:xfrm rot="5400000">
            <a:off x="7639258" y="2985887"/>
            <a:ext cx="290740" cy="244257"/>
          </a:xfrm>
          <a:prstGeom prst="rightArrow">
            <a:avLst/>
          </a:prstGeom>
          <a:solidFill>
            <a:srgbClr val="FFFF00">
              <a:alpha val="50000"/>
            </a:srgb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右矢印 85">
            <a:extLst>
              <a:ext uri="{FF2B5EF4-FFF2-40B4-BE49-F238E27FC236}">
                <a16:creationId xmlns:a16="http://schemas.microsoft.com/office/drawing/2014/main" id="{6310B6F6-6C67-4E4F-A147-ECF94BB6B868}"/>
              </a:ext>
            </a:extLst>
          </p:cNvPr>
          <p:cNvSpPr/>
          <p:nvPr/>
        </p:nvSpPr>
        <p:spPr>
          <a:xfrm rot="16200000">
            <a:off x="8121367" y="3468509"/>
            <a:ext cx="248412" cy="244259"/>
          </a:xfrm>
          <a:prstGeom prst="rightArrow">
            <a:avLst/>
          </a:prstGeom>
          <a:solidFill>
            <a:srgbClr val="FFFF00">
              <a:alpha val="50000"/>
            </a:srgb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右矢印 85">
            <a:extLst>
              <a:ext uri="{FF2B5EF4-FFF2-40B4-BE49-F238E27FC236}">
                <a16:creationId xmlns:a16="http://schemas.microsoft.com/office/drawing/2014/main" id="{81F93F7C-C999-4834-A175-7CB4D7052191}"/>
              </a:ext>
            </a:extLst>
          </p:cNvPr>
          <p:cNvSpPr/>
          <p:nvPr/>
        </p:nvSpPr>
        <p:spPr>
          <a:xfrm rot="5400000">
            <a:off x="7788847" y="2172165"/>
            <a:ext cx="452505" cy="216686"/>
          </a:xfrm>
          <a:prstGeom prst="rightArrow">
            <a:avLst/>
          </a:prstGeom>
          <a:solidFill>
            <a:srgbClr val="FFFF00">
              <a:alpha val="50000"/>
            </a:srgb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2883E1F6-4496-4076-A36A-7EBF085F333E}"/>
              </a:ext>
            </a:extLst>
          </p:cNvPr>
          <p:cNvGrpSpPr/>
          <p:nvPr/>
        </p:nvGrpSpPr>
        <p:grpSpPr>
          <a:xfrm>
            <a:off x="6686699" y="98983"/>
            <a:ext cx="5405473" cy="733705"/>
            <a:chOff x="6686699" y="98983"/>
            <a:chExt cx="5405473" cy="733705"/>
          </a:xfrm>
        </p:grpSpPr>
        <p:sp>
          <p:nvSpPr>
            <p:cNvPr id="56" name="正方形/長方形 55">
              <a:extLst>
                <a:ext uri="{FF2B5EF4-FFF2-40B4-BE49-F238E27FC236}">
                  <a16:creationId xmlns:a16="http://schemas.microsoft.com/office/drawing/2014/main" id="{F6527775-FD5E-4D5E-AB41-F3C1131D7E11}"/>
                </a:ext>
              </a:extLst>
            </p:cNvPr>
            <p:cNvSpPr/>
            <p:nvPr/>
          </p:nvSpPr>
          <p:spPr>
            <a:xfrm>
              <a:off x="6686699" y="98983"/>
              <a:ext cx="5313957" cy="733705"/>
            </a:xfrm>
            <a:prstGeom prst="rect">
              <a:avLst/>
            </a:prstGeom>
            <a:solidFill>
              <a:schemeClr val="bg1"/>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900"/>
            </a:p>
          </p:txBody>
        </p:sp>
        <p:sp>
          <p:nvSpPr>
            <p:cNvPr id="58" name="Rectangle 19">
              <a:extLst>
                <a:ext uri="{FF2B5EF4-FFF2-40B4-BE49-F238E27FC236}">
                  <a16:creationId xmlns:a16="http://schemas.microsoft.com/office/drawing/2014/main" id="{522E33C9-14C5-40C1-A94F-0C9EE2A0248E}"/>
                </a:ext>
              </a:extLst>
            </p:cNvPr>
            <p:cNvSpPr/>
            <p:nvPr/>
          </p:nvSpPr>
          <p:spPr bwMode="auto">
            <a:xfrm>
              <a:off x="7899430" y="190532"/>
              <a:ext cx="1259232" cy="218571"/>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algn="ctr" defTabSz="457200" fontAlgn="auto">
                <a:spcBef>
                  <a:spcPts val="0"/>
                </a:spcBef>
                <a:spcAft>
                  <a:spcPts val="0"/>
                </a:spcAft>
                <a:defRPr/>
              </a:pPr>
              <a:r>
                <a:rPr kumimoji="0" lang="en-US" sz="800" kern="0" dirty="0">
                  <a:solidFill>
                    <a:prstClr val="black"/>
                  </a:solidFill>
                  <a:latin typeface="Arial" charset="0"/>
                </a:rPr>
                <a:t>System integration part </a:t>
              </a:r>
            </a:p>
          </p:txBody>
        </p:sp>
        <p:sp>
          <p:nvSpPr>
            <p:cNvPr id="60" name="Rectangle 20">
              <a:extLst>
                <a:ext uri="{FF2B5EF4-FFF2-40B4-BE49-F238E27FC236}">
                  <a16:creationId xmlns:a16="http://schemas.microsoft.com/office/drawing/2014/main" id="{D36B0FF7-1CAB-4675-94BE-02E7059D30C0}"/>
                </a:ext>
              </a:extLst>
            </p:cNvPr>
            <p:cNvSpPr/>
            <p:nvPr/>
          </p:nvSpPr>
          <p:spPr bwMode="auto">
            <a:xfrm>
              <a:off x="6778215" y="483839"/>
              <a:ext cx="1050714" cy="220559"/>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r>
                <a:rPr kumimoji="0" lang="en-US" sz="1050" kern="0" dirty="0">
                  <a:solidFill>
                    <a:schemeClr val="bg1"/>
                  </a:solidFill>
                  <a:latin typeface="Arial" charset="0"/>
                </a:rPr>
                <a:t>Renesas</a:t>
              </a:r>
              <a:endParaRPr kumimoji="0" lang="en-US" sz="800" kern="0" dirty="0">
                <a:solidFill>
                  <a:schemeClr val="bg1"/>
                </a:solidFill>
                <a:latin typeface="Arial" charset="0"/>
              </a:endParaRPr>
            </a:p>
          </p:txBody>
        </p:sp>
        <p:sp>
          <p:nvSpPr>
            <p:cNvPr id="61" name="Rectangle 29">
              <a:extLst>
                <a:ext uri="{FF2B5EF4-FFF2-40B4-BE49-F238E27FC236}">
                  <a16:creationId xmlns:a16="http://schemas.microsoft.com/office/drawing/2014/main" id="{BB8F02C8-F452-4A4F-B30C-2903C1088491}"/>
                </a:ext>
              </a:extLst>
            </p:cNvPr>
            <p:cNvSpPr/>
            <p:nvPr/>
          </p:nvSpPr>
          <p:spPr bwMode="auto">
            <a:xfrm>
              <a:off x="7899429" y="476435"/>
              <a:ext cx="1259231" cy="227961"/>
            </a:xfrm>
            <a:prstGeom prst="rect">
              <a:avLst/>
            </a:prstGeom>
            <a:solidFill>
              <a:schemeClr val="accent3">
                <a:lumMod val="20000"/>
                <a:lumOff val="80000"/>
              </a:schemeClr>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ctr"/>
            <a:lstStyle/>
            <a:p>
              <a:pPr algn="ctr" defTabSz="457200" fontAlgn="auto">
                <a:spcBef>
                  <a:spcPts val="0"/>
                </a:spcBef>
                <a:spcAft>
                  <a:spcPts val="0"/>
                </a:spcAft>
                <a:defRPr/>
              </a:pPr>
              <a:r>
                <a:rPr kumimoji="0" lang="en-US" sz="1050" kern="0" dirty="0">
                  <a:solidFill>
                    <a:prstClr val="black"/>
                  </a:solidFill>
                  <a:latin typeface="Arial" charset="0"/>
                </a:rPr>
                <a:t>Sample</a:t>
              </a:r>
              <a:endParaRPr kumimoji="0" lang="en-US" sz="800" kern="0" dirty="0">
                <a:solidFill>
                  <a:prstClr val="black"/>
                </a:solidFill>
                <a:latin typeface="Arial" charset="0"/>
              </a:endParaRPr>
            </a:p>
          </p:txBody>
        </p:sp>
        <p:sp>
          <p:nvSpPr>
            <p:cNvPr id="62" name="Rectangle 6">
              <a:extLst>
                <a:ext uri="{FF2B5EF4-FFF2-40B4-BE49-F238E27FC236}">
                  <a16:creationId xmlns:a16="http://schemas.microsoft.com/office/drawing/2014/main" id="{2BC27A06-E774-44B0-8B30-3CC3F679034B}"/>
                </a:ext>
              </a:extLst>
            </p:cNvPr>
            <p:cNvSpPr/>
            <p:nvPr/>
          </p:nvSpPr>
          <p:spPr bwMode="auto">
            <a:xfrm>
              <a:off x="6778215" y="198847"/>
              <a:ext cx="1050714" cy="215701"/>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ctr"/>
            <a:lstStyle/>
            <a:p>
              <a:pPr algn="ctr" defTabSz="457200" fontAlgn="auto">
                <a:spcBef>
                  <a:spcPts val="0"/>
                </a:spcBef>
                <a:spcAft>
                  <a:spcPts val="0"/>
                </a:spcAft>
                <a:defRPr/>
              </a:pPr>
              <a:r>
                <a:rPr kumimoji="0" lang="en-US" sz="1050" kern="0" dirty="0">
                  <a:solidFill>
                    <a:prstClr val="black"/>
                  </a:solidFill>
                  <a:latin typeface="Arial" charset="0"/>
                </a:rPr>
                <a:t>Customer</a:t>
              </a:r>
              <a:endParaRPr kumimoji="0" lang="en-US" sz="1200" kern="0" dirty="0">
                <a:solidFill>
                  <a:prstClr val="black"/>
                </a:solidFill>
                <a:latin typeface="Arial" charset="0"/>
              </a:endParaRPr>
            </a:p>
          </p:txBody>
        </p:sp>
        <p:sp>
          <p:nvSpPr>
            <p:cNvPr id="63" name="Rectangle 10">
              <a:extLst>
                <a:ext uri="{FF2B5EF4-FFF2-40B4-BE49-F238E27FC236}">
                  <a16:creationId xmlns:a16="http://schemas.microsoft.com/office/drawing/2014/main" id="{1866157E-8513-4156-B838-4A745693D933}"/>
                </a:ext>
              </a:extLst>
            </p:cNvPr>
            <p:cNvSpPr/>
            <p:nvPr/>
          </p:nvSpPr>
          <p:spPr bwMode="auto">
            <a:xfrm>
              <a:off x="9225135" y="189486"/>
              <a:ext cx="1050714" cy="225062"/>
            </a:xfrm>
            <a:prstGeom prst="rect">
              <a:avLst/>
            </a:prstGeom>
            <a:solidFill>
              <a:srgbClr val="00B0F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r>
                <a:rPr lang="en-US" altLang="ja-JP" sz="1050" kern="0" dirty="0">
                  <a:solidFill>
                    <a:schemeClr val="bg1"/>
                  </a:solidFill>
                  <a:latin typeface="Arial" charset="0"/>
                </a:rPr>
                <a:t>Reference</a:t>
              </a:r>
              <a:endParaRPr kumimoji="0" lang="en-US" sz="1050" kern="0" dirty="0">
                <a:solidFill>
                  <a:schemeClr val="bg1"/>
                </a:solidFill>
                <a:latin typeface="Arial" charset="0"/>
              </a:endParaRPr>
            </a:p>
          </p:txBody>
        </p:sp>
        <p:cxnSp>
          <p:nvCxnSpPr>
            <p:cNvPr id="65" name="Straight Arrow Connector 28">
              <a:extLst>
                <a:ext uri="{FF2B5EF4-FFF2-40B4-BE49-F238E27FC236}">
                  <a16:creationId xmlns:a16="http://schemas.microsoft.com/office/drawing/2014/main" id="{1194DBA7-46AC-41E9-8129-969F2DB13385}"/>
                </a:ext>
              </a:extLst>
            </p:cNvPr>
            <p:cNvCxnSpPr>
              <a:cxnSpLocks noChangeShapeType="1"/>
            </p:cNvCxnSpPr>
            <p:nvPr/>
          </p:nvCxnSpPr>
          <p:spPr bwMode="auto">
            <a:xfrm>
              <a:off x="10457744" y="299306"/>
              <a:ext cx="266413" cy="0"/>
            </a:xfrm>
            <a:prstGeom prst="straightConnector1">
              <a:avLst/>
            </a:prstGeom>
            <a:noFill/>
            <a:ln w="25400" algn="ctr">
              <a:solidFill>
                <a:srgbClr val="002060"/>
              </a:solidFill>
              <a:prstDash val="solid"/>
              <a:round/>
              <a:headEnd type="triangle"/>
              <a:tailEnd type="triangle" w="med" len="med"/>
            </a:ln>
          </p:spPr>
        </p:cxnSp>
        <p:sp>
          <p:nvSpPr>
            <p:cNvPr id="66" name="右矢印 85">
              <a:extLst>
                <a:ext uri="{FF2B5EF4-FFF2-40B4-BE49-F238E27FC236}">
                  <a16:creationId xmlns:a16="http://schemas.microsoft.com/office/drawing/2014/main" id="{9572BA4A-BC78-4F7E-B36F-94B5DA083775}"/>
                </a:ext>
              </a:extLst>
            </p:cNvPr>
            <p:cNvSpPr/>
            <p:nvPr/>
          </p:nvSpPr>
          <p:spPr>
            <a:xfrm>
              <a:off x="10457744" y="407434"/>
              <a:ext cx="266413" cy="135838"/>
            </a:xfrm>
            <a:prstGeom prst="rightArrow">
              <a:avLst/>
            </a:prstGeom>
            <a:solidFill>
              <a:schemeClr val="accent2">
                <a:lumMod val="60000"/>
                <a:lumOff val="40000"/>
                <a:alpha val="50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p>
          </p:txBody>
        </p:sp>
        <p:sp>
          <p:nvSpPr>
            <p:cNvPr id="67" name="テキスト ボックス 66">
              <a:extLst>
                <a:ext uri="{FF2B5EF4-FFF2-40B4-BE49-F238E27FC236}">
                  <a16:creationId xmlns:a16="http://schemas.microsoft.com/office/drawing/2014/main" id="{8C4CAC8E-168D-4DCF-8282-FA38D5000478}"/>
                </a:ext>
              </a:extLst>
            </p:cNvPr>
            <p:cNvSpPr txBox="1"/>
            <p:nvPr/>
          </p:nvSpPr>
          <p:spPr>
            <a:xfrm>
              <a:off x="10699209" y="188640"/>
              <a:ext cx="1325260" cy="238597"/>
            </a:xfrm>
            <a:prstGeom prst="rect">
              <a:avLst/>
            </a:prstGeom>
            <a:noFill/>
            <a:ln>
              <a:noFill/>
            </a:ln>
          </p:spPr>
          <p:txBody>
            <a:bodyPr wrap="square" rtlCol="0">
              <a:spAutoFit/>
            </a:bodyPr>
            <a:lstStyle/>
            <a:p>
              <a:r>
                <a:rPr lang="en-US" altLang="ja-JP" sz="1050" dirty="0"/>
                <a:t>Control line</a:t>
              </a:r>
            </a:p>
          </p:txBody>
        </p:sp>
        <p:sp>
          <p:nvSpPr>
            <p:cNvPr id="68" name="テキスト ボックス 67">
              <a:extLst>
                <a:ext uri="{FF2B5EF4-FFF2-40B4-BE49-F238E27FC236}">
                  <a16:creationId xmlns:a16="http://schemas.microsoft.com/office/drawing/2014/main" id="{8C368D3B-E088-452B-B7FF-FCCBFE0DE5D9}"/>
                </a:ext>
              </a:extLst>
            </p:cNvPr>
            <p:cNvSpPr txBox="1"/>
            <p:nvPr/>
          </p:nvSpPr>
          <p:spPr>
            <a:xfrm>
              <a:off x="10699209" y="410826"/>
              <a:ext cx="1392963" cy="231579"/>
            </a:xfrm>
            <a:prstGeom prst="rect">
              <a:avLst/>
            </a:prstGeom>
            <a:noFill/>
            <a:ln>
              <a:noFill/>
            </a:ln>
          </p:spPr>
          <p:txBody>
            <a:bodyPr wrap="square" rtlCol="0">
              <a:spAutoFit/>
            </a:bodyPr>
            <a:lstStyle/>
            <a:p>
              <a:r>
                <a:rPr lang="en-US" altLang="ja-JP" sz="1050" dirty="0"/>
                <a:t>Audio Data Routing</a:t>
              </a:r>
            </a:p>
          </p:txBody>
        </p:sp>
        <p:sp>
          <p:nvSpPr>
            <p:cNvPr id="120" name="右矢印 85">
              <a:extLst>
                <a:ext uri="{FF2B5EF4-FFF2-40B4-BE49-F238E27FC236}">
                  <a16:creationId xmlns:a16="http://schemas.microsoft.com/office/drawing/2014/main" id="{951E2700-6456-4DCF-A4A7-DEF9CCAED049}"/>
                </a:ext>
              </a:extLst>
            </p:cNvPr>
            <p:cNvSpPr/>
            <p:nvPr/>
          </p:nvSpPr>
          <p:spPr>
            <a:xfrm>
              <a:off x="10451351" y="559834"/>
              <a:ext cx="266413" cy="135838"/>
            </a:xfrm>
            <a:prstGeom prst="rightArrow">
              <a:avLst/>
            </a:prstGeom>
            <a:solidFill>
              <a:srgbClr val="FFFF00">
                <a:alpha val="50000"/>
              </a:srgb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28" name="Rectangle 13">
              <a:extLst>
                <a:ext uri="{FF2B5EF4-FFF2-40B4-BE49-F238E27FC236}">
                  <a16:creationId xmlns:a16="http://schemas.microsoft.com/office/drawing/2014/main" id="{D5EA5D35-E003-432A-BC08-973549BE3B28}"/>
                </a:ext>
              </a:extLst>
            </p:cNvPr>
            <p:cNvSpPr/>
            <p:nvPr/>
          </p:nvSpPr>
          <p:spPr bwMode="auto">
            <a:xfrm>
              <a:off x="9225135" y="472174"/>
              <a:ext cx="1050714" cy="231579"/>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defTabSz="457200" fontAlgn="auto">
                <a:spcBef>
                  <a:spcPts val="0"/>
                </a:spcBef>
                <a:spcAft>
                  <a:spcPts val="0"/>
                </a:spcAft>
                <a:defRPr/>
              </a:pPr>
              <a:r>
                <a:rPr kumimoji="0" lang="en-US" sz="1050" kern="0" dirty="0">
                  <a:solidFill>
                    <a:prstClr val="black"/>
                  </a:solidFill>
                  <a:latin typeface="Arial" charset="0"/>
                </a:rPr>
                <a:t>ADSP</a:t>
              </a:r>
              <a:endParaRPr kumimoji="0" lang="en-US" kern="0" dirty="0">
                <a:solidFill>
                  <a:prstClr val="black"/>
                </a:solidFill>
                <a:latin typeface="Arial" charset="0"/>
              </a:endParaRPr>
            </a:p>
          </p:txBody>
        </p:sp>
      </p:grpSp>
      <p:sp>
        <p:nvSpPr>
          <p:cNvPr id="135" name="テキスト ボックス 134">
            <a:extLst>
              <a:ext uri="{FF2B5EF4-FFF2-40B4-BE49-F238E27FC236}">
                <a16:creationId xmlns:a16="http://schemas.microsoft.com/office/drawing/2014/main" id="{13E7734F-4EE6-44AC-9A4A-96995085E30C}"/>
              </a:ext>
            </a:extLst>
          </p:cNvPr>
          <p:cNvSpPr txBox="1"/>
          <p:nvPr/>
        </p:nvSpPr>
        <p:spPr>
          <a:xfrm>
            <a:off x="8831779" y="959788"/>
            <a:ext cx="2729594" cy="246221"/>
          </a:xfrm>
          <a:prstGeom prst="rect">
            <a:avLst/>
          </a:prstGeom>
          <a:noFill/>
          <a:ln>
            <a:noFill/>
          </a:ln>
        </p:spPr>
        <p:txBody>
          <a:bodyPr wrap="square" rtlCol="0">
            <a:spAutoFit/>
          </a:bodyPr>
          <a:lstStyle/>
          <a:p>
            <a:pPr defTabSz="457200" fontAlgn="auto">
              <a:spcBef>
                <a:spcPts val="0"/>
              </a:spcBef>
              <a:spcAft>
                <a:spcPts val="0"/>
              </a:spcAft>
              <a:defRPr/>
            </a:pPr>
            <a:r>
              <a:rPr lang="en-US" altLang="ja-JP" sz="1000" dirty="0">
                <a:latin typeface="Arial" panose="020B0604020202020204" pitchFamily="34" charset="0"/>
                <a:cs typeface="Arial" panose="020B0604020202020204" pitchFamily="34" charset="0"/>
              </a:rPr>
              <a:t>Decoded output example using ARM decoder</a:t>
            </a:r>
            <a:endParaRPr lang="en-US" altLang="ja-JP" sz="1000" b="1" kern="0" dirty="0">
              <a:latin typeface="Arial" panose="020B0604020202020204" pitchFamily="34" charset="0"/>
              <a:cs typeface="Arial" panose="020B0604020202020204" pitchFamily="34" charset="0"/>
            </a:endParaRPr>
          </a:p>
        </p:txBody>
      </p:sp>
      <p:sp>
        <p:nvSpPr>
          <p:cNvPr id="138" name="右矢印 85">
            <a:extLst>
              <a:ext uri="{FF2B5EF4-FFF2-40B4-BE49-F238E27FC236}">
                <a16:creationId xmlns:a16="http://schemas.microsoft.com/office/drawing/2014/main" id="{22E394A3-2417-4790-AA97-054FF2AF127A}"/>
              </a:ext>
            </a:extLst>
          </p:cNvPr>
          <p:cNvSpPr/>
          <p:nvPr/>
        </p:nvSpPr>
        <p:spPr>
          <a:xfrm>
            <a:off x="8547901" y="1007083"/>
            <a:ext cx="266413" cy="135838"/>
          </a:xfrm>
          <a:prstGeom prst="rightArrow">
            <a:avLst/>
          </a:prstGeom>
          <a:solidFill>
            <a:srgbClr val="FFFF00">
              <a:alpha val="50000"/>
            </a:srgb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4" name="右矢印 85">
            <a:extLst>
              <a:ext uri="{FF2B5EF4-FFF2-40B4-BE49-F238E27FC236}">
                <a16:creationId xmlns:a16="http://schemas.microsoft.com/office/drawing/2014/main" id="{6EF784CF-5A30-48B9-9FE5-2445A8097BA5}"/>
              </a:ext>
            </a:extLst>
          </p:cNvPr>
          <p:cNvSpPr/>
          <p:nvPr/>
        </p:nvSpPr>
        <p:spPr>
          <a:xfrm>
            <a:off x="8544272" y="1203677"/>
            <a:ext cx="266413" cy="135838"/>
          </a:xfrm>
          <a:prstGeom prst="rightArrow">
            <a:avLst/>
          </a:prstGeom>
          <a:solidFill>
            <a:schemeClr val="accent2">
              <a:lumMod val="60000"/>
              <a:lumOff val="40000"/>
              <a:alpha val="50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p>
        </p:txBody>
      </p:sp>
      <p:sp>
        <p:nvSpPr>
          <p:cNvPr id="150" name="テキスト ボックス 149">
            <a:extLst>
              <a:ext uri="{FF2B5EF4-FFF2-40B4-BE49-F238E27FC236}">
                <a16:creationId xmlns:a16="http://schemas.microsoft.com/office/drawing/2014/main" id="{4EDF208D-959D-4BBF-94BA-4FC9D0A9864A}"/>
              </a:ext>
            </a:extLst>
          </p:cNvPr>
          <p:cNvSpPr txBox="1"/>
          <p:nvPr/>
        </p:nvSpPr>
        <p:spPr>
          <a:xfrm>
            <a:off x="8813866" y="1166555"/>
            <a:ext cx="3861366" cy="246221"/>
          </a:xfrm>
          <a:prstGeom prst="rect">
            <a:avLst/>
          </a:prstGeom>
          <a:noFill/>
          <a:ln>
            <a:noFill/>
          </a:ln>
        </p:spPr>
        <p:txBody>
          <a:bodyPr wrap="square" rtlCol="0">
            <a:spAutoFit/>
          </a:bodyPr>
          <a:lstStyle/>
          <a:p>
            <a:pPr defTabSz="457200" fontAlgn="auto">
              <a:spcBef>
                <a:spcPts val="0"/>
              </a:spcBef>
              <a:spcAft>
                <a:spcPts val="0"/>
              </a:spcAft>
              <a:defRPr/>
            </a:pPr>
            <a:r>
              <a:rPr lang="en-US" altLang="ja-JP" sz="1000" dirty="0">
                <a:latin typeface="Arial" panose="020B0604020202020204" pitchFamily="34" charset="0"/>
                <a:cs typeface="Arial" panose="020B0604020202020204" pitchFamily="34" charset="0"/>
              </a:rPr>
              <a:t>Example using ADSP (ALSA-&gt;EQZ-&gt;</a:t>
            </a:r>
            <a:r>
              <a:rPr lang="en-US" altLang="ja-JP" sz="1000" kern="0" dirty="0">
                <a:latin typeface="Arial" panose="020B0604020202020204" pitchFamily="34" charset="0"/>
                <a:cs typeface="Arial" panose="020B0604020202020204" pitchFamily="34" charset="0"/>
              </a:rPr>
              <a:t>Renderer-&gt;SSI)</a:t>
            </a:r>
          </a:p>
        </p:txBody>
      </p:sp>
      <p:sp>
        <p:nvSpPr>
          <p:cNvPr id="89" name="右矢印 85">
            <a:extLst>
              <a:ext uri="{FF2B5EF4-FFF2-40B4-BE49-F238E27FC236}">
                <a16:creationId xmlns:a16="http://schemas.microsoft.com/office/drawing/2014/main" id="{81A53E8C-E198-4C1D-9484-BAC6BBE5A1BB}"/>
              </a:ext>
            </a:extLst>
          </p:cNvPr>
          <p:cNvSpPr/>
          <p:nvPr/>
        </p:nvSpPr>
        <p:spPr>
          <a:xfrm rot="10800000">
            <a:off x="1258948" y="4187754"/>
            <a:ext cx="410579" cy="221400"/>
          </a:xfrm>
          <a:prstGeom prst="rightArrow">
            <a:avLst/>
          </a:prstGeom>
          <a:solidFill>
            <a:schemeClr val="accent2">
              <a:lumMod val="60000"/>
              <a:lumOff val="40000"/>
              <a:alpha val="50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 name="Straight Arrow Connector 28">
            <a:extLst>
              <a:ext uri="{FF2B5EF4-FFF2-40B4-BE49-F238E27FC236}">
                <a16:creationId xmlns:a16="http://schemas.microsoft.com/office/drawing/2014/main" id="{07B7BB07-A25D-41A1-82A1-E3236C276673}"/>
              </a:ext>
            </a:extLst>
          </p:cNvPr>
          <p:cNvCxnSpPr>
            <a:cxnSpLocks noChangeShapeType="1"/>
            <a:endCxn id="127" idx="1"/>
          </p:cNvCxnSpPr>
          <p:nvPr/>
        </p:nvCxnSpPr>
        <p:spPr bwMode="auto">
          <a:xfrm flipV="1">
            <a:off x="6881181" y="4341224"/>
            <a:ext cx="2009032" cy="6353"/>
          </a:xfrm>
          <a:prstGeom prst="straightConnector1">
            <a:avLst/>
          </a:prstGeom>
          <a:noFill/>
          <a:ln w="25400" algn="ctr">
            <a:solidFill>
              <a:srgbClr val="002060"/>
            </a:solidFill>
            <a:prstDash val="solid"/>
            <a:round/>
            <a:headEnd type="triangle"/>
            <a:tailEnd type="triangle" w="med" len="med"/>
          </a:ln>
        </p:spPr>
      </p:cxnSp>
      <p:sp>
        <p:nvSpPr>
          <p:cNvPr id="139" name="右矢印 85">
            <a:extLst>
              <a:ext uri="{FF2B5EF4-FFF2-40B4-BE49-F238E27FC236}">
                <a16:creationId xmlns:a16="http://schemas.microsoft.com/office/drawing/2014/main" id="{FF70C37A-8612-4A57-ACF1-D935148136CD}"/>
              </a:ext>
            </a:extLst>
          </p:cNvPr>
          <p:cNvSpPr/>
          <p:nvPr/>
        </p:nvSpPr>
        <p:spPr>
          <a:xfrm rot="20802725">
            <a:off x="1297740" y="5486685"/>
            <a:ext cx="522221" cy="266744"/>
          </a:xfrm>
          <a:prstGeom prst="rightArrow">
            <a:avLst/>
          </a:prstGeom>
          <a:solidFill>
            <a:schemeClr val="accent2">
              <a:lumMod val="60000"/>
              <a:lumOff val="40000"/>
              <a:alpha val="50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右矢印 85">
            <a:extLst>
              <a:ext uri="{FF2B5EF4-FFF2-40B4-BE49-F238E27FC236}">
                <a16:creationId xmlns:a16="http://schemas.microsoft.com/office/drawing/2014/main" id="{A8E06E8D-62BA-4BB5-B6A7-D6B42C6635D4}"/>
              </a:ext>
            </a:extLst>
          </p:cNvPr>
          <p:cNvSpPr/>
          <p:nvPr/>
        </p:nvSpPr>
        <p:spPr>
          <a:xfrm rot="1071178">
            <a:off x="2827996" y="5549433"/>
            <a:ext cx="798981" cy="277764"/>
          </a:xfrm>
          <a:prstGeom prst="rightArrow">
            <a:avLst/>
          </a:prstGeom>
          <a:solidFill>
            <a:schemeClr val="accent2">
              <a:lumMod val="60000"/>
              <a:lumOff val="40000"/>
              <a:alpha val="50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Rectangle 25"/>
          <p:cNvSpPr/>
          <p:nvPr/>
        </p:nvSpPr>
        <p:spPr bwMode="auto">
          <a:xfrm>
            <a:off x="8838200" y="3449156"/>
            <a:ext cx="1237636" cy="30133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algn="ctr" defTabSz="457200" fontAlgn="auto">
              <a:spcBef>
                <a:spcPts val="0"/>
              </a:spcBef>
              <a:spcAft>
                <a:spcPts val="0"/>
              </a:spcAft>
              <a:defRPr/>
            </a:pPr>
            <a:r>
              <a:rPr kumimoji="0" lang="en-US" sz="1100" kern="0" dirty="0">
                <a:solidFill>
                  <a:prstClr val="black"/>
                </a:solidFill>
                <a:latin typeface="Arial" charset="0"/>
              </a:rPr>
              <a:t>ALSA User Lib</a:t>
            </a:r>
          </a:p>
        </p:txBody>
      </p:sp>
      <p:sp>
        <p:nvSpPr>
          <p:cNvPr id="153" name="吹き出し: 角を丸めた四角形 152">
            <a:extLst>
              <a:ext uri="{FF2B5EF4-FFF2-40B4-BE49-F238E27FC236}">
                <a16:creationId xmlns:a16="http://schemas.microsoft.com/office/drawing/2014/main" id="{AEB4D76D-BF1B-4383-BBBC-21A716E24645}"/>
              </a:ext>
            </a:extLst>
          </p:cNvPr>
          <p:cNvSpPr/>
          <p:nvPr/>
        </p:nvSpPr>
        <p:spPr>
          <a:xfrm>
            <a:off x="10441837" y="3211737"/>
            <a:ext cx="1666217" cy="774579"/>
          </a:xfrm>
          <a:prstGeom prst="wedgeRoundRectCallout">
            <a:avLst>
              <a:gd name="adj1" fmla="val -196528"/>
              <a:gd name="adj2" fmla="val 96813"/>
              <a:gd name="adj3" fmla="val 1666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1600" b="1" dirty="0">
                <a:solidFill>
                  <a:schemeClr val="bg1"/>
                </a:solidFill>
              </a:rPr>
              <a:t>ALSA-&gt;ADSP</a:t>
            </a:r>
          </a:p>
          <a:p>
            <a:pPr algn="ctr"/>
            <a:r>
              <a:rPr kumimoji="1" lang="en-US" altLang="ja-JP" sz="1100" b="1" dirty="0">
                <a:solidFill>
                  <a:schemeClr val="bg1"/>
                </a:solidFill>
              </a:rPr>
              <a:t>Under development</a:t>
            </a:r>
            <a:endParaRPr kumimoji="1" lang="en-US" altLang="ja-JP" sz="1400" b="1" dirty="0">
              <a:solidFill>
                <a:schemeClr val="bg1"/>
              </a:solidFill>
            </a:endParaRPr>
          </a:p>
        </p:txBody>
      </p:sp>
      <p:sp>
        <p:nvSpPr>
          <p:cNvPr id="156" name="テキスト ボックス 155">
            <a:extLst>
              <a:ext uri="{FF2B5EF4-FFF2-40B4-BE49-F238E27FC236}">
                <a16:creationId xmlns:a16="http://schemas.microsoft.com/office/drawing/2014/main" id="{75ECBEE3-B753-48A9-8F94-B5C60DD58649}"/>
              </a:ext>
            </a:extLst>
          </p:cNvPr>
          <p:cNvSpPr txBox="1"/>
          <p:nvPr/>
        </p:nvSpPr>
        <p:spPr>
          <a:xfrm>
            <a:off x="8559171" y="6092952"/>
            <a:ext cx="1641285" cy="276999"/>
          </a:xfrm>
          <a:prstGeom prst="rect">
            <a:avLst/>
          </a:prstGeom>
          <a:noFill/>
          <a:ln>
            <a:noFill/>
          </a:ln>
        </p:spPr>
        <p:txBody>
          <a:bodyPr wrap="square" rtlCol="0">
            <a:spAutoFit/>
          </a:bodyPr>
          <a:lstStyle/>
          <a:p>
            <a:pPr algn="ctr"/>
            <a:r>
              <a:rPr lang="en-US" altLang="ja-JP" sz="1200" b="1" dirty="0"/>
              <a:t>SRC/DVC/</a:t>
            </a:r>
            <a:r>
              <a:rPr lang="en-US" altLang="ja-JP" sz="1200" b="1" dirty="0">
                <a:solidFill>
                  <a:srgbClr val="FF0000"/>
                </a:solidFill>
                <a:highlight>
                  <a:srgbClr val="FFFF00"/>
                </a:highlight>
              </a:rPr>
              <a:t>CTU/MIX</a:t>
            </a:r>
            <a:endParaRPr kumimoji="1" lang="ja-JP" altLang="en-US" sz="1200" b="1" dirty="0">
              <a:solidFill>
                <a:srgbClr val="FF0000"/>
              </a:solidFill>
              <a:highlight>
                <a:srgbClr val="FFFF00"/>
              </a:highlight>
            </a:endParaRPr>
          </a:p>
        </p:txBody>
      </p:sp>
      <p:cxnSp>
        <p:nvCxnSpPr>
          <p:cNvPr id="87" name="Straight Arrow Connector 28">
            <a:extLst>
              <a:ext uri="{FF2B5EF4-FFF2-40B4-BE49-F238E27FC236}">
                <a16:creationId xmlns:a16="http://schemas.microsoft.com/office/drawing/2014/main" id="{AAB26A64-8799-465E-8859-B16B71CE4E01}"/>
              </a:ext>
            </a:extLst>
          </p:cNvPr>
          <p:cNvCxnSpPr>
            <a:cxnSpLocks noChangeShapeType="1"/>
          </p:cNvCxnSpPr>
          <p:nvPr/>
        </p:nvCxnSpPr>
        <p:spPr bwMode="auto">
          <a:xfrm flipH="1">
            <a:off x="6903285" y="5973363"/>
            <a:ext cx="2279140" cy="0"/>
          </a:xfrm>
          <a:prstGeom prst="straightConnector1">
            <a:avLst/>
          </a:prstGeom>
          <a:noFill/>
          <a:ln w="25400" algn="ctr">
            <a:solidFill>
              <a:srgbClr val="002060"/>
            </a:solidFill>
            <a:prstDash val="solid"/>
            <a:round/>
            <a:headEnd type="triangle"/>
            <a:tailEnd type="triangle" w="med" len="med"/>
          </a:ln>
        </p:spPr>
      </p:cxnSp>
      <p:cxnSp>
        <p:nvCxnSpPr>
          <p:cNvPr id="88" name="Straight Arrow Connector 28">
            <a:extLst>
              <a:ext uri="{FF2B5EF4-FFF2-40B4-BE49-F238E27FC236}">
                <a16:creationId xmlns:a16="http://schemas.microsoft.com/office/drawing/2014/main" id="{38F3E8C7-DC8A-4F82-9D98-FB4264A9C133}"/>
              </a:ext>
            </a:extLst>
          </p:cNvPr>
          <p:cNvCxnSpPr>
            <a:cxnSpLocks noChangeShapeType="1"/>
          </p:cNvCxnSpPr>
          <p:nvPr/>
        </p:nvCxnSpPr>
        <p:spPr bwMode="auto">
          <a:xfrm flipH="1">
            <a:off x="9800810" y="5960922"/>
            <a:ext cx="395767" cy="0"/>
          </a:xfrm>
          <a:prstGeom prst="straightConnector1">
            <a:avLst/>
          </a:prstGeom>
          <a:noFill/>
          <a:ln w="25400" algn="ctr">
            <a:solidFill>
              <a:srgbClr val="002060"/>
            </a:solidFill>
            <a:prstDash val="solid"/>
            <a:round/>
            <a:headEnd type="triangle"/>
            <a:tailEnd type="triangle" w="med" len="med"/>
          </a:ln>
        </p:spPr>
      </p:cxnSp>
    </p:spTree>
    <p:extLst>
      <p:ext uri="{BB962C8B-B14F-4D97-AF65-F5344CB8AC3E}">
        <p14:creationId xmlns:p14="http://schemas.microsoft.com/office/powerpoint/2010/main" val="3633826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Rectangle 7"/>
          <p:cNvSpPr/>
          <p:nvPr/>
        </p:nvSpPr>
        <p:spPr bwMode="auto">
          <a:xfrm>
            <a:off x="7059861" y="2184093"/>
            <a:ext cx="3397883" cy="86258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t" anchorCtr="0"/>
          <a:lstStyle/>
          <a:p>
            <a:pPr algn="ctr" defTabSz="457200" fontAlgn="auto">
              <a:spcBef>
                <a:spcPts val="0"/>
              </a:spcBef>
              <a:spcAft>
                <a:spcPts val="0"/>
              </a:spcAft>
              <a:defRPr/>
            </a:pPr>
            <a:endParaRPr kumimoji="0" lang="en-US" sz="1200" kern="0" dirty="0">
              <a:solidFill>
                <a:prstClr val="black"/>
              </a:solidFill>
              <a:latin typeface="Arial" charset="0"/>
            </a:endParaRPr>
          </a:p>
        </p:txBody>
      </p:sp>
      <p:sp>
        <p:nvSpPr>
          <p:cNvPr id="152" name="右矢印 85">
            <a:extLst>
              <a:ext uri="{FF2B5EF4-FFF2-40B4-BE49-F238E27FC236}">
                <a16:creationId xmlns:a16="http://schemas.microsoft.com/office/drawing/2014/main" id="{E70C14DC-4F2C-4FB1-A0A1-D3B0FC4E2A7D}"/>
              </a:ext>
            </a:extLst>
          </p:cNvPr>
          <p:cNvSpPr/>
          <p:nvPr/>
        </p:nvSpPr>
        <p:spPr>
          <a:xfrm rot="5400000">
            <a:off x="8826613" y="3442150"/>
            <a:ext cx="1225511" cy="252535"/>
          </a:xfrm>
          <a:prstGeom prst="rightArrow">
            <a:avLst/>
          </a:prstGeom>
          <a:solidFill>
            <a:srgbClr val="FFFF00">
              <a:alpha val="50000"/>
            </a:srgb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 name="Straight Arrow Connector 28"/>
          <p:cNvCxnSpPr>
            <a:cxnSpLocks noChangeShapeType="1"/>
            <a:endCxn id="140" idx="0"/>
          </p:cNvCxnSpPr>
          <p:nvPr/>
        </p:nvCxnSpPr>
        <p:spPr bwMode="auto">
          <a:xfrm>
            <a:off x="9455070" y="2972279"/>
            <a:ext cx="9493" cy="2285475"/>
          </a:xfrm>
          <a:prstGeom prst="straightConnector1">
            <a:avLst/>
          </a:prstGeom>
          <a:noFill/>
          <a:ln w="25400" algn="ctr">
            <a:solidFill>
              <a:srgbClr val="002060"/>
            </a:solidFill>
            <a:prstDash val="solid"/>
            <a:round/>
            <a:headEnd type="triangle"/>
            <a:tailEnd type="triangle" w="med" len="med"/>
          </a:ln>
        </p:spPr>
      </p:cxnSp>
      <p:sp>
        <p:nvSpPr>
          <p:cNvPr id="110" name="Rectangle 25"/>
          <p:cNvSpPr/>
          <p:nvPr/>
        </p:nvSpPr>
        <p:spPr bwMode="auto">
          <a:xfrm>
            <a:off x="8834304" y="4181173"/>
            <a:ext cx="1243410" cy="280428"/>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algn="ctr" defTabSz="457200" fontAlgn="auto">
              <a:spcBef>
                <a:spcPts val="0"/>
              </a:spcBef>
              <a:spcAft>
                <a:spcPts val="0"/>
              </a:spcAft>
              <a:defRPr/>
            </a:pPr>
            <a:r>
              <a:rPr kumimoji="0" lang="en-US" sz="1100" kern="0" dirty="0">
                <a:solidFill>
                  <a:prstClr val="black"/>
                </a:solidFill>
                <a:latin typeface="Arial" charset="0"/>
              </a:rPr>
              <a:t>ALSA Driver</a:t>
            </a:r>
          </a:p>
        </p:txBody>
      </p:sp>
      <p:sp>
        <p:nvSpPr>
          <p:cNvPr id="140" name="Rectangle 13"/>
          <p:cNvSpPr/>
          <p:nvPr/>
        </p:nvSpPr>
        <p:spPr bwMode="auto">
          <a:xfrm>
            <a:off x="9089069" y="5257754"/>
            <a:ext cx="750987" cy="853275"/>
          </a:xfrm>
          <a:prstGeom prst="rect">
            <a:avLst/>
          </a:prstGeom>
          <a:solidFill>
            <a:schemeClr val="accent1">
              <a:lumMod val="20000"/>
              <a:lumOff val="80000"/>
            </a:scheme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defTabSz="457200" fontAlgn="auto">
              <a:spcBef>
                <a:spcPts val="0"/>
              </a:spcBef>
              <a:spcAft>
                <a:spcPts val="0"/>
              </a:spcAft>
              <a:defRPr/>
            </a:pPr>
            <a:r>
              <a:rPr kumimoji="0" lang="en-US" altLang="ja-JP" sz="1600" b="1" kern="0" dirty="0">
                <a:solidFill>
                  <a:prstClr val="black"/>
                </a:solidFill>
                <a:latin typeface="Arial" charset="0"/>
              </a:rPr>
              <a:t>SCU</a:t>
            </a:r>
            <a:r>
              <a:rPr kumimoji="0" lang="en-US" altLang="ja-JP" sz="1600" kern="0" dirty="0">
                <a:solidFill>
                  <a:prstClr val="black"/>
                </a:solidFill>
                <a:latin typeface="Arial" charset="0"/>
              </a:rPr>
              <a:t>/</a:t>
            </a:r>
          </a:p>
          <a:p>
            <a:pPr algn="ctr" defTabSz="457200" fontAlgn="auto">
              <a:spcBef>
                <a:spcPts val="0"/>
              </a:spcBef>
              <a:spcAft>
                <a:spcPts val="0"/>
              </a:spcAft>
              <a:defRPr/>
            </a:pPr>
            <a:r>
              <a:rPr kumimoji="0" lang="en-US" altLang="ja-JP" sz="1600" kern="0" dirty="0">
                <a:solidFill>
                  <a:prstClr val="black"/>
                </a:solidFill>
                <a:latin typeface="Arial" charset="0"/>
              </a:rPr>
              <a:t>SSI</a:t>
            </a:r>
            <a:endParaRPr kumimoji="0" lang="en-US" sz="1600" kern="0" dirty="0">
              <a:solidFill>
                <a:prstClr val="black"/>
              </a:solidFill>
              <a:latin typeface="Arial" charset="0"/>
            </a:endParaRPr>
          </a:p>
        </p:txBody>
      </p:sp>
      <p:sp>
        <p:nvSpPr>
          <p:cNvPr id="3" name="スライド番号プレースホルダー 2"/>
          <p:cNvSpPr>
            <a:spLocks noGrp="1"/>
          </p:cNvSpPr>
          <p:nvPr>
            <p:ph type="sldNum" sz="quarter" idx="10"/>
          </p:nvPr>
        </p:nvSpPr>
        <p:spPr/>
        <p:txBody>
          <a:bodyPr/>
          <a:lstStyle/>
          <a:p>
            <a:pPr algn="l"/>
            <a:r>
              <a:rPr lang="de-DE" dirty="0"/>
              <a:t>Page </a:t>
            </a:r>
            <a:fld id="{3FD030EF-7044-4946-962A-5D7D09BD1B34}" type="slidenum">
              <a:rPr lang="de-DE" smtClean="0"/>
              <a:pPr algn="l"/>
              <a:t>19</a:t>
            </a:fld>
            <a:endParaRPr lang="de-DE" dirty="0"/>
          </a:p>
        </p:txBody>
      </p:sp>
      <p:sp>
        <p:nvSpPr>
          <p:cNvPr id="5" name="タイトル 4"/>
          <p:cNvSpPr>
            <a:spLocks noGrp="1"/>
          </p:cNvSpPr>
          <p:nvPr>
            <p:ph type="title"/>
          </p:nvPr>
        </p:nvSpPr>
        <p:spPr>
          <a:xfrm>
            <a:off x="1080000" y="936000"/>
            <a:ext cx="9000000" cy="443198"/>
          </a:xfrm>
        </p:spPr>
        <p:txBody>
          <a:bodyPr/>
          <a:lstStyle/>
          <a:p>
            <a:r>
              <a:rPr lang="en-US" altLang="ja-JP" dirty="0"/>
              <a:t>RENESAS Audio SUB-SYSTEM (</a:t>
            </a:r>
            <a:r>
              <a:rPr lang="en-US" altLang="ja-JP" dirty="0">
                <a:solidFill>
                  <a:srgbClr val="FF0000"/>
                </a:solidFill>
              </a:rPr>
              <a:t>ANDROID</a:t>
            </a:r>
            <a:r>
              <a:rPr lang="en-US" altLang="ja-JP" dirty="0"/>
              <a:t>)</a:t>
            </a:r>
            <a:endParaRPr kumimoji="1" lang="ja-JP" altLang="en-US" dirty="0"/>
          </a:p>
        </p:txBody>
      </p:sp>
      <p:sp>
        <p:nvSpPr>
          <p:cNvPr id="92" name="Rectangle 13"/>
          <p:cNvSpPr/>
          <p:nvPr/>
        </p:nvSpPr>
        <p:spPr bwMode="auto">
          <a:xfrm>
            <a:off x="544585" y="4637242"/>
            <a:ext cx="7435335" cy="1620225"/>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t"/>
          <a:lstStyle/>
          <a:p>
            <a:pPr defTabSz="457200" fontAlgn="auto">
              <a:spcBef>
                <a:spcPts val="0"/>
              </a:spcBef>
              <a:spcAft>
                <a:spcPts val="0"/>
              </a:spcAft>
              <a:defRPr/>
            </a:pPr>
            <a:endParaRPr kumimoji="0" lang="en-US" kern="0" dirty="0">
              <a:solidFill>
                <a:prstClr val="black"/>
              </a:solidFill>
              <a:latin typeface="Arial" charset="0"/>
            </a:endParaRPr>
          </a:p>
        </p:txBody>
      </p:sp>
      <p:sp>
        <p:nvSpPr>
          <p:cNvPr id="93" name="Rectangle 23"/>
          <p:cNvSpPr/>
          <p:nvPr/>
        </p:nvSpPr>
        <p:spPr bwMode="auto">
          <a:xfrm>
            <a:off x="10135158" y="5428328"/>
            <a:ext cx="641362" cy="59577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ctr"/>
          <a:lstStyle/>
          <a:p>
            <a:pPr algn="ctr" defTabSz="457200" fontAlgn="auto">
              <a:spcBef>
                <a:spcPts val="0"/>
              </a:spcBef>
              <a:spcAft>
                <a:spcPts val="0"/>
              </a:spcAft>
              <a:defRPr/>
            </a:pPr>
            <a:r>
              <a:rPr kumimoji="0" lang="en-US" altLang="ja-JP" sz="1200" kern="0" dirty="0">
                <a:solidFill>
                  <a:prstClr val="black"/>
                </a:solidFill>
                <a:latin typeface="Arial" charset="0"/>
              </a:rPr>
              <a:t>ADDA</a:t>
            </a:r>
            <a:endParaRPr kumimoji="0" lang="en-US" sz="1200" kern="0" dirty="0">
              <a:solidFill>
                <a:prstClr val="black"/>
              </a:solidFill>
              <a:latin typeface="Arial" charset="0"/>
            </a:endParaRPr>
          </a:p>
        </p:txBody>
      </p:sp>
      <p:sp>
        <p:nvSpPr>
          <p:cNvPr id="121" name="Rectangle 12"/>
          <p:cNvSpPr/>
          <p:nvPr/>
        </p:nvSpPr>
        <p:spPr bwMode="auto">
          <a:xfrm>
            <a:off x="1585042" y="4745300"/>
            <a:ext cx="5296139" cy="30203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kumimoji="0" lang="en-US" sz="1200" kern="0" dirty="0">
              <a:solidFill>
                <a:schemeClr val="bg1"/>
              </a:solidFill>
              <a:latin typeface="Arial" charset="0"/>
            </a:endParaRPr>
          </a:p>
        </p:txBody>
      </p:sp>
      <p:sp>
        <p:nvSpPr>
          <p:cNvPr id="122" name="Rectangle 12"/>
          <p:cNvSpPr/>
          <p:nvPr/>
        </p:nvSpPr>
        <p:spPr bwMode="auto">
          <a:xfrm>
            <a:off x="1585043" y="4198387"/>
            <a:ext cx="5296139" cy="272634"/>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endParaRPr kumimoji="0" lang="en-US" sz="1200" kern="0" dirty="0">
              <a:solidFill>
                <a:schemeClr val="bg1"/>
              </a:solidFill>
              <a:latin typeface="Arial" charset="0"/>
            </a:endParaRPr>
          </a:p>
        </p:txBody>
      </p:sp>
      <p:sp>
        <p:nvSpPr>
          <p:cNvPr id="57" name="Rectangle 10"/>
          <p:cNvSpPr/>
          <p:nvPr/>
        </p:nvSpPr>
        <p:spPr bwMode="auto">
          <a:xfrm>
            <a:off x="1607146" y="5183556"/>
            <a:ext cx="5296139" cy="969127"/>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algn="ctr" defTabSz="457200" fontAlgn="auto">
              <a:spcBef>
                <a:spcPts val="0"/>
              </a:spcBef>
              <a:spcAft>
                <a:spcPts val="0"/>
              </a:spcAft>
              <a:defRPr/>
            </a:pPr>
            <a:r>
              <a:rPr kumimoji="0" lang="en-US" altLang="ja-JP" sz="1200" kern="0" dirty="0">
                <a:solidFill>
                  <a:schemeClr val="bg1"/>
                </a:solidFill>
                <a:latin typeface="Arial" charset="0"/>
              </a:rPr>
              <a:t> </a:t>
            </a:r>
            <a:endParaRPr kumimoji="0" lang="en-US" sz="1200" kern="0" dirty="0">
              <a:solidFill>
                <a:schemeClr val="bg1"/>
              </a:solidFill>
              <a:latin typeface="Arial" charset="0"/>
            </a:endParaRPr>
          </a:p>
        </p:txBody>
      </p:sp>
      <p:sp>
        <p:nvSpPr>
          <p:cNvPr id="100" name="Rectangle 10"/>
          <p:cNvSpPr/>
          <p:nvPr/>
        </p:nvSpPr>
        <p:spPr bwMode="auto">
          <a:xfrm>
            <a:off x="1673692" y="5257931"/>
            <a:ext cx="1237777" cy="387824"/>
          </a:xfrm>
          <a:prstGeom prst="rect">
            <a:avLst/>
          </a:prstGeom>
          <a:solidFill>
            <a:schemeClr val="tx2">
              <a:lumMod val="60000"/>
              <a:lumOff val="40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r>
              <a:rPr lang="en-US" altLang="ja-JP" sz="1050" kern="0" dirty="0">
                <a:solidFill>
                  <a:schemeClr val="bg1"/>
                </a:solidFill>
                <a:latin typeface="Arial" charset="0"/>
              </a:rPr>
              <a:t>ADSP Reference</a:t>
            </a:r>
          </a:p>
          <a:p>
            <a:pPr algn="ctr" defTabSz="457200" fontAlgn="auto">
              <a:spcBef>
                <a:spcPts val="0"/>
              </a:spcBef>
              <a:spcAft>
                <a:spcPts val="0"/>
              </a:spcAft>
              <a:defRPr/>
            </a:pPr>
            <a:r>
              <a:rPr lang="en-US" altLang="ja-JP" sz="1050" kern="0" dirty="0">
                <a:solidFill>
                  <a:schemeClr val="bg1"/>
                </a:solidFill>
                <a:latin typeface="Arial" charset="0"/>
              </a:rPr>
              <a:t>Equalizer Plugin</a:t>
            </a:r>
            <a:endParaRPr kumimoji="0" lang="en-US" sz="1050" kern="0" dirty="0">
              <a:solidFill>
                <a:schemeClr val="bg1"/>
              </a:solidFill>
              <a:latin typeface="Arial" charset="0"/>
            </a:endParaRPr>
          </a:p>
        </p:txBody>
      </p:sp>
      <p:sp>
        <p:nvSpPr>
          <p:cNvPr id="101" name="Rectangle 10"/>
          <p:cNvSpPr/>
          <p:nvPr/>
        </p:nvSpPr>
        <p:spPr bwMode="auto">
          <a:xfrm>
            <a:off x="3549363" y="5683483"/>
            <a:ext cx="1274895" cy="397222"/>
          </a:xfrm>
          <a:prstGeom prst="rect">
            <a:avLst/>
          </a:prstGeom>
          <a:solidFill>
            <a:schemeClr val="tx2">
              <a:lumMod val="60000"/>
              <a:lumOff val="40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r>
              <a:rPr lang="en-US" altLang="ja-JP" sz="1050" kern="0" dirty="0">
                <a:solidFill>
                  <a:schemeClr val="bg1"/>
                </a:solidFill>
                <a:latin typeface="Arial" charset="0"/>
              </a:rPr>
              <a:t>ADSP Reference</a:t>
            </a:r>
          </a:p>
          <a:p>
            <a:pPr algn="ctr" defTabSz="457200" fontAlgn="auto">
              <a:spcBef>
                <a:spcPts val="0"/>
              </a:spcBef>
              <a:spcAft>
                <a:spcPts val="0"/>
              </a:spcAft>
              <a:defRPr/>
            </a:pPr>
            <a:r>
              <a:rPr lang="en-US" altLang="ja-JP" sz="1050" kern="0" dirty="0">
                <a:solidFill>
                  <a:schemeClr val="bg1"/>
                </a:solidFill>
                <a:latin typeface="Arial" charset="0"/>
              </a:rPr>
              <a:t>Renderer Plugin</a:t>
            </a:r>
            <a:endParaRPr kumimoji="0" lang="en-US" sz="1050" kern="0" dirty="0">
              <a:solidFill>
                <a:schemeClr val="bg1"/>
              </a:solidFill>
              <a:latin typeface="Arial" charset="0"/>
            </a:endParaRPr>
          </a:p>
        </p:txBody>
      </p:sp>
      <p:sp>
        <p:nvSpPr>
          <p:cNvPr id="102" name="Rectangle 10"/>
          <p:cNvSpPr/>
          <p:nvPr/>
        </p:nvSpPr>
        <p:spPr bwMode="auto">
          <a:xfrm>
            <a:off x="5524800" y="5257754"/>
            <a:ext cx="1266048" cy="397220"/>
          </a:xfrm>
          <a:prstGeom prst="rect">
            <a:avLst/>
          </a:prstGeom>
          <a:solidFill>
            <a:schemeClr val="tx2">
              <a:lumMod val="60000"/>
              <a:lumOff val="40000"/>
            </a:schemeClr>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r>
              <a:rPr lang="en-US" altLang="ja-JP" sz="1050" kern="0" dirty="0">
                <a:solidFill>
                  <a:schemeClr val="bg1"/>
                </a:solidFill>
                <a:latin typeface="Arial" charset="0"/>
              </a:rPr>
              <a:t>ADSP Reference</a:t>
            </a:r>
          </a:p>
          <a:p>
            <a:pPr algn="ctr" defTabSz="457200" fontAlgn="auto">
              <a:spcBef>
                <a:spcPts val="0"/>
              </a:spcBef>
              <a:spcAft>
                <a:spcPts val="0"/>
              </a:spcAft>
              <a:defRPr/>
            </a:pPr>
            <a:r>
              <a:rPr lang="en-US" altLang="ja-JP" sz="1050" kern="0" dirty="0">
                <a:solidFill>
                  <a:schemeClr val="bg1"/>
                </a:solidFill>
                <a:latin typeface="Arial" charset="0"/>
              </a:rPr>
              <a:t>Capture Plugin</a:t>
            </a:r>
            <a:endParaRPr kumimoji="0" lang="en-US" sz="1050" kern="0" dirty="0">
              <a:solidFill>
                <a:schemeClr val="bg1"/>
              </a:solidFill>
              <a:latin typeface="Arial" charset="0"/>
            </a:endParaRPr>
          </a:p>
        </p:txBody>
      </p:sp>
      <p:cxnSp>
        <p:nvCxnSpPr>
          <p:cNvPr id="116" name="Straight Arrow Connector 28"/>
          <p:cNvCxnSpPr>
            <a:cxnSpLocks noChangeShapeType="1"/>
            <a:endCxn id="100" idx="0"/>
          </p:cNvCxnSpPr>
          <p:nvPr/>
        </p:nvCxnSpPr>
        <p:spPr bwMode="auto">
          <a:xfrm>
            <a:off x="2292581" y="4471021"/>
            <a:ext cx="0" cy="786910"/>
          </a:xfrm>
          <a:prstGeom prst="straightConnector1">
            <a:avLst/>
          </a:prstGeom>
          <a:noFill/>
          <a:ln w="25400" algn="ctr">
            <a:solidFill>
              <a:srgbClr val="002060"/>
            </a:solidFill>
            <a:prstDash val="solid"/>
            <a:round/>
            <a:headEnd type="triangle"/>
            <a:tailEnd type="triangle" w="med" len="med"/>
          </a:ln>
        </p:spPr>
      </p:cxnSp>
      <p:cxnSp>
        <p:nvCxnSpPr>
          <p:cNvPr id="117" name="Straight Arrow Connector 28"/>
          <p:cNvCxnSpPr>
            <a:cxnSpLocks noChangeShapeType="1"/>
            <a:endCxn id="101" idx="0"/>
          </p:cNvCxnSpPr>
          <p:nvPr/>
        </p:nvCxnSpPr>
        <p:spPr bwMode="auto">
          <a:xfrm>
            <a:off x="4186811" y="4481827"/>
            <a:ext cx="0" cy="1201656"/>
          </a:xfrm>
          <a:prstGeom prst="straightConnector1">
            <a:avLst/>
          </a:prstGeom>
          <a:noFill/>
          <a:ln w="25400" algn="ctr">
            <a:solidFill>
              <a:srgbClr val="002060"/>
            </a:solidFill>
            <a:prstDash val="solid"/>
            <a:round/>
            <a:headEnd type="triangle"/>
            <a:tailEnd type="triangle" w="med" len="med"/>
          </a:ln>
        </p:spPr>
      </p:cxnSp>
      <p:cxnSp>
        <p:nvCxnSpPr>
          <p:cNvPr id="118" name="Straight Arrow Connector 28"/>
          <p:cNvCxnSpPr>
            <a:cxnSpLocks noChangeShapeType="1"/>
            <a:endCxn id="102" idx="0"/>
          </p:cNvCxnSpPr>
          <p:nvPr/>
        </p:nvCxnSpPr>
        <p:spPr bwMode="auto">
          <a:xfrm>
            <a:off x="6157824" y="4409154"/>
            <a:ext cx="0" cy="848600"/>
          </a:xfrm>
          <a:prstGeom prst="straightConnector1">
            <a:avLst/>
          </a:prstGeom>
          <a:noFill/>
          <a:ln w="25400" algn="ctr">
            <a:solidFill>
              <a:srgbClr val="002060"/>
            </a:solidFill>
            <a:prstDash val="solid"/>
            <a:round/>
            <a:headEnd type="triangle"/>
            <a:tailEnd type="triangle" w="med" len="med"/>
          </a:ln>
        </p:spPr>
      </p:cxnSp>
      <p:sp>
        <p:nvSpPr>
          <p:cNvPr id="124" name="Rectangle 13"/>
          <p:cNvSpPr/>
          <p:nvPr/>
        </p:nvSpPr>
        <p:spPr bwMode="auto">
          <a:xfrm>
            <a:off x="739892" y="4029006"/>
            <a:ext cx="655565" cy="482720"/>
          </a:xfrm>
          <a:prstGeom prst="rect">
            <a:avLst/>
          </a:prstGeom>
          <a:solidFill>
            <a:schemeClr val="accent1">
              <a:lumMod val="20000"/>
              <a:lumOff val="80000"/>
            </a:scheme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defTabSz="457200" fontAlgn="auto">
              <a:spcBef>
                <a:spcPts val="0"/>
              </a:spcBef>
              <a:spcAft>
                <a:spcPts val="0"/>
              </a:spcAft>
              <a:defRPr/>
            </a:pPr>
            <a:r>
              <a:rPr kumimoji="0" lang="en-US" altLang="ja-JP" sz="1200" kern="0" dirty="0">
                <a:solidFill>
                  <a:prstClr val="black"/>
                </a:solidFill>
                <a:latin typeface="Arial" charset="0"/>
              </a:rPr>
              <a:t>DDR</a:t>
            </a:r>
            <a:endParaRPr kumimoji="0" lang="en-US" sz="1200" kern="0" dirty="0">
              <a:solidFill>
                <a:prstClr val="black"/>
              </a:solidFill>
              <a:latin typeface="Arial" charset="0"/>
            </a:endParaRPr>
          </a:p>
        </p:txBody>
      </p:sp>
      <p:sp>
        <p:nvSpPr>
          <p:cNvPr id="127" name="右矢印 85"/>
          <p:cNvSpPr/>
          <p:nvPr/>
        </p:nvSpPr>
        <p:spPr>
          <a:xfrm rot="10800000">
            <a:off x="6683680" y="4164822"/>
            <a:ext cx="2206533" cy="352805"/>
          </a:xfrm>
          <a:prstGeom prst="rightArrow">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p>
        </p:txBody>
      </p:sp>
      <p:sp>
        <p:nvSpPr>
          <p:cNvPr id="129" name="Rectangle 13"/>
          <p:cNvSpPr/>
          <p:nvPr/>
        </p:nvSpPr>
        <p:spPr bwMode="auto">
          <a:xfrm>
            <a:off x="722967" y="5433777"/>
            <a:ext cx="650284" cy="489344"/>
          </a:xfrm>
          <a:prstGeom prst="rect">
            <a:avLst/>
          </a:prstGeom>
          <a:solidFill>
            <a:schemeClr val="accent1">
              <a:lumMod val="20000"/>
              <a:lumOff val="80000"/>
            </a:scheme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defTabSz="457200" fontAlgn="auto">
              <a:spcBef>
                <a:spcPts val="0"/>
              </a:spcBef>
              <a:spcAft>
                <a:spcPts val="0"/>
              </a:spcAft>
              <a:defRPr/>
            </a:pPr>
            <a:r>
              <a:rPr lang="en-US" sz="1200" kern="0" dirty="0">
                <a:solidFill>
                  <a:prstClr val="black"/>
                </a:solidFill>
                <a:latin typeface="Arial" charset="0"/>
              </a:rPr>
              <a:t>TCM</a:t>
            </a:r>
            <a:endParaRPr kumimoji="0" lang="en-US" sz="1200" kern="0" dirty="0">
              <a:solidFill>
                <a:prstClr val="black"/>
              </a:solidFill>
              <a:latin typeface="Arial" charset="0"/>
            </a:endParaRPr>
          </a:p>
        </p:txBody>
      </p:sp>
      <p:sp>
        <p:nvSpPr>
          <p:cNvPr id="133" name="Rectangle 13"/>
          <p:cNvSpPr/>
          <p:nvPr/>
        </p:nvSpPr>
        <p:spPr bwMode="auto">
          <a:xfrm>
            <a:off x="7059862" y="5428328"/>
            <a:ext cx="705801" cy="499412"/>
          </a:xfrm>
          <a:prstGeom prst="rect">
            <a:avLst/>
          </a:prstGeom>
          <a:solidFill>
            <a:schemeClr val="accent1">
              <a:lumMod val="20000"/>
              <a:lumOff val="80000"/>
            </a:scheme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defTabSz="457200" fontAlgn="auto">
              <a:spcBef>
                <a:spcPts val="0"/>
              </a:spcBef>
              <a:spcAft>
                <a:spcPts val="0"/>
              </a:spcAft>
              <a:defRPr/>
            </a:pPr>
            <a:r>
              <a:rPr lang="en-US" sz="1200" kern="0" dirty="0">
                <a:solidFill>
                  <a:prstClr val="black"/>
                </a:solidFill>
                <a:latin typeface="Arial" charset="0"/>
              </a:rPr>
              <a:t>TCM</a:t>
            </a:r>
            <a:endParaRPr kumimoji="0" lang="en-US" sz="1200" kern="0" dirty="0">
              <a:solidFill>
                <a:prstClr val="black"/>
              </a:solidFill>
              <a:latin typeface="Arial" charset="0"/>
            </a:endParaRPr>
          </a:p>
        </p:txBody>
      </p:sp>
      <p:sp>
        <p:nvSpPr>
          <p:cNvPr id="136" name="右矢印 85"/>
          <p:cNvSpPr/>
          <p:nvPr/>
        </p:nvSpPr>
        <p:spPr>
          <a:xfrm>
            <a:off x="7696474" y="5710429"/>
            <a:ext cx="1555558" cy="261610"/>
          </a:xfrm>
          <a:prstGeom prst="rightArrow">
            <a:avLst/>
          </a:prstGeom>
          <a:solidFill>
            <a:schemeClr val="accent2">
              <a:lumMod val="60000"/>
              <a:lumOff val="40000"/>
              <a:alpha val="50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右矢印 85"/>
          <p:cNvSpPr/>
          <p:nvPr/>
        </p:nvSpPr>
        <p:spPr>
          <a:xfrm>
            <a:off x="4810528" y="5718347"/>
            <a:ext cx="2249333" cy="242575"/>
          </a:xfrm>
          <a:prstGeom prst="rightArrow">
            <a:avLst/>
          </a:prstGeom>
          <a:solidFill>
            <a:schemeClr val="accent2">
              <a:lumMod val="60000"/>
              <a:lumOff val="40000"/>
              <a:alpha val="50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テキスト ボックス 145"/>
          <p:cNvSpPr txBox="1"/>
          <p:nvPr/>
        </p:nvSpPr>
        <p:spPr>
          <a:xfrm>
            <a:off x="3003713" y="4204828"/>
            <a:ext cx="2204817" cy="276999"/>
          </a:xfrm>
          <a:prstGeom prst="rect">
            <a:avLst/>
          </a:prstGeom>
          <a:noFill/>
          <a:ln>
            <a:noFill/>
          </a:ln>
        </p:spPr>
        <p:txBody>
          <a:bodyPr wrap="square" rtlCol="0">
            <a:spAutoFit/>
          </a:bodyPr>
          <a:lstStyle/>
          <a:p>
            <a:pPr algn="ctr"/>
            <a:r>
              <a:rPr lang="en-US" altLang="ja-JP" sz="1200" dirty="0">
                <a:solidFill>
                  <a:schemeClr val="bg1"/>
                </a:solidFill>
              </a:rPr>
              <a:t>ADSP Driver for Android</a:t>
            </a:r>
            <a:endParaRPr kumimoji="1" lang="ja-JP" altLang="en-US" sz="1200" dirty="0">
              <a:solidFill>
                <a:schemeClr val="bg1"/>
              </a:solidFill>
            </a:endParaRPr>
          </a:p>
        </p:txBody>
      </p:sp>
      <p:sp>
        <p:nvSpPr>
          <p:cNvPr id="147" name="テキスト ボックス 146"/>
          <p:cNvSpPr txBox="1"/>
          <p:nvPr/>
        </p:nvSpPr>
        <p:spPr>
          <a:xfrm>
            <a:off x="3038346" y="4772757"/>
            <a:ext cx="2204817" cy="276999"/>
          </a:xfrm>
          <a:prstGeom prst="rect">
            <a:avLst/>
          </a:prstGeom>
          <a:noFill/>
          <a:ln>
            <a:noFill/>
          </a:ln>
        </p:spPr>
        <p:txBody>
          <a:bodyPr wrap="square" rtlCol="0">
            <a:spAutoFit/>
          </a:bodyPr>
          <a:lstStyle/>
          <a:p>
            <a:pPr algn="ctr"/>
            <a:r>
              <a:rPr lang="en-US" altLang="ja-JP" sz="1200" dirty="0">
                <a:solidFill>
                  <a:schemeClr val="bg1"/>
                </a:solidFill>
              </a:rPr>
              <a:t>ADSP Framework</a:t>
            </a:r>
            <a:endParaRPr kumimoji="1" lang="ja-JP" altLang="en-US" sz="1200" dirty="0">
              <a:solidFill>
                <a:schemeClr val="bg1"/>
              </a:solidFill>
            </a:endParaRPr>
          </a:p>
        </p:txBody>
      </p:sp>
      <p:sp>
        <p:nvSpPr>
          <p:cNvPr id="148" name="テキスト ボックス 147"/>
          <p:cNvSpPr txBox="1"/>
          <p:nvPr/>
        </p:nvSpPr>
        <p:spPr>
          <a:xfrm>
            <a:off x="3036800" y="5220037"/>
            <a:ext cx="2204817" cy="276999"/>
          </a:xfrm>
          <a:prstGeom prst="rect">
            <a:avLst/>
          </a:prstGeom>
          <a:noFill/>
          <a:ln>
            <a:noFill/>
          </a:ln>
        </p:spPr>
        <p:txBody>
          <a:bodyPr wrap="square" rtlCol="0">
            <a:spAutoFit/>
          </a:bodyPr>
          <a:lstStyle/>
          <a:p>
            <a:pPr algn="ctr"/>
            <a:r>
              <a:rPr lang="en-US" altLang="ja-JP" sz="1200" dirty="0">
                <a:solidFill>
                  <a:schemeClr val="bg1"/>
                </a:solidFill>
              </a:rPr>
              <a:t>ADSP Reference Plugin</a:t>
            </a:r>
            <a:endParaRPr kumimoji="1" lang="ja-JP" altLang="en-US" sz="1200" dirty="0">
              <a:solidFill>
                <a:schemeClr val="bg1"/>
              </a:solidFill>
            </a:endParaRPr>
          </a:p>
        </p:txBody>
      </p:sp>
      <p:sp>
        <p:nvSpPr>
          <p:cNvPr id="54" name="右矢印 85"/>
          <p:cNvSpPr/>
          <p:nvPr/>
        </p:nvSpPr>
        <p:spPr>
          <a:xfrm rot="5400000">
            <a:off x="549957" y="4841039"/>
            <a:ext cx="1035436" cy="276560"/>
          </a:xfrm>
          <a:prstGeom prst="rightArrow">
            <a:avLst/>
          </a:prstGeom>
          <a:solidFill>
            <a:schemeClr val="accent2">
              <a:lumMod val="60000"/>
              <a:lumOff val="40000"/>
              <a:alpha val="50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右矢印 85"/>
          <p:cNvSpPr/>
          <p:nvPr/>
        </p:nvSpPr>
        <p:spPr>
          <a:xfrm>
            <a:off x="9769789" y="5678034"/>
            <a:ext cx="430667" cy="245087"/>
          </a:xfrm>
          <a:prstGeom prst="rightArrow">
            <a:avLst/>
          </a:prstGeom>
          <a:solidFill>
            <a:schemeClr val="accent2">
              <a:lumMod val="60000"/>
              <a:lumOff val="40000"/>
              <a:alpha val="50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9" name="図 58">
            <a:extLst>
              <a:ext uri="{FF2B5EF4-FFF2-40B4-BE49-F238E27FC236}">
                <a16:creationId xmlns:a16="http://schemas.microsoft.com/office/drawing/2014/main" id="{E38A1BB1-EB0B-4DE7-A823-6F1AE89A77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45853" y="5839634"/>
            <a:ext cx="430667" cy="382343"/>
          </a:xfrm>
          <a:prstGeom prst="rect">
            <a:avLst/>
          </a:prstGeom>
        </p:spPr>
      </p:pic>
      <p:sp>
        <p:nvSpPr>
          <p:cNvPr id="70" name="テキスト ボックス 69">
            <a:extLst>
              <a:ext uri="{FF2B5EF4-FFF2-40B4-BE49-F238E27FC236}">
                <a16:creationId xmlns:a16="http://schemas.microsoft.com/office/drawing/2014/main" id="{F491B158-69DE-4BCD-A31A-55BEAD42D64E}"/>
              </a:ext>
            </a:extLst>
          </p:cNvPr>
          <p:cNvSpPr txBox="1"/>
          <p:nvPr/>
        </p:nvSpPr>
        <p:spPr>
          <a:xfrm>
            <a:off x="303880" y="5934046"/>
            <a:ext cx="1391626" cy="369332"/>
          </a:xfrm>
          <a:prstGeom prst="rect">
            <a:avLst/>
          </a:prstGeom>
          <a:noFill/>
          <a:ln>
            <a:noFill/>
          </a:ln>
        </p:spPr>
        <p:txBody>
          <a:bodyPr wrap="square" rtlCol="0">
            <a:spAutoFit/>
          </a:bodyPr>
          <a:lstStyle/>
          <a:p>
            <a:pPr algn="ctr"/>
            <a:r>
              <a:rPr lang="en-US" altLang="ja-JP" b="1" dirty="0"/>
              <a:t>ADSP HiFi</a:t>
            </a:r>
            <a:endParaRPr kumimoji="1" lang="ja-JP" altLang="en-US" b="1" dirty="0"/>
          </a:p>
        </p:txBody>
      </p:sp>
      <p:sp>
        <p:nvSpPr>
          <p:cNvPr id="82" name="テキスト ボックス 81">
            <a:extLst>
              <a:ext uri="{FF2B5EF4-FFF2-40B4-BE49-F238E27FC236}">
                <a16:creationId xmlns:a16="http://schemas.microsoft.com/office/drawing/2014/main" id="{98939B74-FD29-4B71-ABDF-B2F3F98F7C59}"/>
              </a:ext>
            </a:extLst>
          </p:cNvPr>
          <p:cNvSpPr txBox="1"/>
          <p:nvPr/>
        </p:nvSpPr>
        <p:spPr>
          <a:xfrm>
            <a:off x="7215105" y="2134042"/>
            <a:ext cx="3557775" cy="307777"/>
          </a:xfrm>
          <a:prstGeom prst="rect">
            <a:avLst/>
          </a:prstGeom>
          <a:noFill/>
          <a:ln>
            <a:noFill/>
          </a:ln>
        </p:spPr>
        <p:txBody>
          <a:bodyPr wrap="square" rtlCol="0">
            <a:spAutoFit/>
          </a:bodyPr>
          <a:lstStyle/>
          <a:p>
            <a:pPr algn="ctr" defTabSz="457200" fontAlgn="auto">
              <a:spcBef>
                <a:spcPts val="0"/>
              </a:spcBef>
              <a:spcAft>
                <a:spcPts val="0"/>
              </a:spcAft>
              <a:defRPr/>
            </a:pPr>
            <a:r>
              <a:rPr lang="en-US" altLang="ja-JP" sz="1400" b="1" kern="0" dirty="0">
                <a:solidFill>
                  <a:prstClr val="black"/>
                </a:solidFill>
                <a:latin typeface="Arial" charset="0"/>
              </a:rPr>
              <a:t>Android Framework</a:t>
            </a:r>
            <a:endParaRPr lang="en-US" altLang="ja-JP" sz="1400" kern="0" dirty="0">
              <a:solidFill>
                <a:prstClr val="black"/>
              </a:solidFill>
              <a:latin typeface="Arial" charset="0"/>
            </a:endParaRPr>
          </a:p>
        </p:txBody>
      </p:sp>
      <p:pic>
        <p:nvPicPr>
          <p:cNvPr id="83" name="図 82">
            <a:extLst>
              <a:ext uri="{FF2B5EF4-FFF2-40B4-BE49-F238E27FC236}">
                <a16:creationId xmlns:a16="http://schemas.microsoft.com/office/drawing/2014/main" id="{CBB5E256-E33C-4E19-BFA5-BF8159EA08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70624" y="5145095"/>
            <a:ext cx="405896" cy="477195"/>
          </a:xfrm>
          <a:prstGeom prst="rect">
            <a:avLst/>
          </a:prstGeom>
        </p:spPr>
      </p:pic>
      <p:sp>
        <p:nvSpPr>
          <p:cNvPr id="94" name="Rectangle 6">
            <a:extLst>
              <a:ext uri="{FF2B5EF4-FFF2-40B4-BE49-F238E27FC236}">
                <a16:creationId xmlns:a16="http://schemas.microsoft.com/office/drawing/2014/main" id="{EA6BA255-13D6-46A2-979A-3B7662E335A2}"/>
              </a:ext>
            </a:extLst>
          </p:cNvPr>
          <p:cNvSpPr/>
          <p:nvPr/>
        </p:nvSpPr>
        <p:spPr bwMode="auto">
          <a:xfrm>
            <a:off x="1585042" y="1573531"/>
            <a:ext cx="8903447" cy="52322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ctr"/>
          <a:lstStyle/>
          <a:p>
            <a:pPr algn="ctr" defTabSz="457200" fontAlgn="auto">
              <a:spcBef>
                <a:spcPts val="0"/>
              </a:spcBef>
              <a:spcAft>
                <a:spcPts val="0"/>
              </a:spcAft>
              <a:defRPr/>
            </a:pPr>
            <a:endParaRPr kumimoji="0" lang="en-US" sz="1600" kern="0" dirty="0">
              <a:solidFill>
                <a:prstClr val="black"/>
              </a:solidFill>
              <a:latin typeface="Arial" charset="0"/>
            </a:endParaRPr>
          </a:p>
        </p:txBody>
      </p:sp>
      <p:sp>
        <p:nvSpPr>
          <p:cNvPr id="95" name="テキスト ボックス 94">
            <a:extLst>
              <a:ext uri="{FF2B5EF4-FFF2-40B4-BE49-F238E27FC236}">
                <a16:creationId xmlns:a16="http://schemas.microsoft.com/office/drawing/2014/main" id="{74E8C336-5860-4EC4-8666-3CA158157C05}"/>
              </a:ext>
            </a:extLst>
          </p:cNvPr>
          <p:cNvSpPr txBox="1"/>
          <p:nvPr/>
        </p:nvSpPr>
        <p:spPr>
          <a:xfrm>
            <a:off x="8192312" y="1537792"/>
            <a:ext cx="2580568" cy="276999"/>
          </a:xfrm>
          <a:prstGeom prst="rect">
            <a:avLst/>
          </a:prstGeom>
          <a:noFill/>
          <a:ln>
            <a:noFill/>
          </a:ln>
        </p:spPr>
        <p:txBody>
          <a:bodyPr wrap="square" rtlCol="0">
            <a:spAutoFit/>
          </a:bodyPr>
          <a:lstStyle/>
          <a:p>
            <a:pPr algn="ctr" defTabSz="457200" fontAlgn="auto">
              <a:spcBef>
                <a:spcPts val="0"/>
              </a:spcBef>
              <a:spcAft>
                <a:spcPts val="0"/>
              </a:spcAft>
              <a:defRPr/>
            </a:pPr>
            <a:r>
              <a:rPr lang="en-US" altLang="ja-JP" sz="1200" b="1" kern="0" dirty="0">
                <a:latin typeface="Arial" charset="0"/>
              </a:rPr>
              <a:t>Application / Media Player</a:t>
            </a:r>
          </a:p>
        </p:txBody>
      </p:sp>
      <p:sp>
        <p:nvSpPr>
          <p:cNvPr id="96" name="角丸四角形 97">
            <a:extLst>
              <a:ext uri="{FF2B5EF4-FFF2-40B4-BE49-F238E27FC236}">
                <a16:creationId xmlns:a16="http://schemas.microsoft.com/office/drawing/2014/main" id="{56A02802-08D1-43F5-BCF8-CEDC441AF5ED}"/>
              </a:ext>
            </a:extLst>
          </p:cNvPr>
          <p:cNvSpPr/>
          <p:nvPr/>
        </p:nvSpPr>
        <p:spPr>
          <a:xfrm>
            <a:off x="7244113" y="1766701"/>
            <a:ext cx="1896399" cy="288974"/>
          </a:xfrm>
          <a:prstGeom prst="roundRect">
            <a:avLst>
              <a:gd name="adj" fmla="val 10439"/>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ja-JP" sz="1400" b="1" dirty="0">
                <a:solidFill>
                  <a:schemeClr val="tx1"/>
                </a:solidFill>
              </a:rPr>
              <a:t>User Application</a:t>
            </a:r>
            <a:endParaRPr kumimoji="1" lang="ja-JP" altLang="en-US" sz="1400" b="1" dirty="0">
              <a:solidFill>
                <a:schemeClr val="tx1"/>
              </a:solidFill>
            </a:endParaRPr>
          </a:p>
        </p:txBody>
      </p:sp>
      <p:cxnSp>
        <p:nvCxnSpPr>
          <p:cNvPr id="119" name="Straight Arrow Connector 28">
            <a:extLst>
              <a:ext uri="{FF2B5EF4-FFF2-40B4-BE49-F238E27FC236}">
                <a16:creationId xmlns:a16="http://schemas.microsoft.com/office/drawing/2014/main" id="{4B39C0AC-BC99-45E7-81CC-95DA7AA747C7}"/>
              </a:ext>
            </a:extLst>
          </p:cNvPr>
          <p:cNvCxnSpPr>
            <a:cxnSpLocks noChangeShapeType="1"/>
          </p:cNvCxnSpPr>
          <p:nvPr/>
        </p:nvCxnSpPr>
        <p:spPr bwMode="auto">
          <a:xfrm>
            <a:off x="8013712" y="2018916"/>
            <a:ext cx="0" cy="230251"/>
          </a:xfrm>
          <a:prstGeom prst="straightConnector1">
            <a:avLst/>
          </a:prstGeom>
          <a:noFill/>
          <a:ln w="25400" algn="ctr">
            <a:solidFill>
              <a:srgbClr val="002060"/>
            </a:solidFill>
            <a:prstDash val="solid"/>
            <a:round/>
            <a:headEnd type="triangle"/>
            <a:tailEnd type="triangle" w="med" len="med"/>
          </a:ln>
        </p:spPr>
      </p:cxnSp>
      <p:sp>
        <p:nvSpPr>
          <p:cNvPr id="74" name="フローチャート: 代替処理 73">
            <a:extLst>
              <a:ext uri="{FF2B5EF4-FFF2-40B4-BE49-F238E27FC236}">
                <a16:creationId xmlns:a16="http://schemas.microsoft.com/office/drawing/2014/main" id="{7873AD13-35A2-4CA0-AE4F-6351CC5C3CE0}"/>
              </a:ext>
            </a:extLst>
          </p:cNvPr>
          <p:cNvSpPr/>
          <p:nvPr/>
        </p:nvSpPr>
        <p:spPr>
          <a:xfrm>
            <a:off x="7190027" y="2435037"/>
            <a:ext cx="1479424" cy="29981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1600" b="1" dirty="0"/>
              <a:t>Audio Finger</a:t>
            </a:r>
            <a:endParaRPr kumimoji="1" lang="ja-JP" altLang="en-US" sz="1100" b="1" dirty="0"/>
          </a:p>
        </p:txBody>
      </p:sp>
      <p:sp>
        <p:nvSpPr>
          <p:cNvPr id="154" name="Rectangle 10"/>
          <p:cNvSpPr/>
          <p:nvPr/>
        </p:nvSpPr>
        <p:spPr bwMode="auto">
          <a:xfrm>
            <a:off x="8721032" y="2485963"/>
            <a:ext cx="1479424" cy="2110095"/>
          </a:xfrm>
          <a:prstGeom prst="rect">
            <a:avLst/>
          </a:prstGeom>
          <a:noFill/>
          <a:ln>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algn="ctr" defTabSz="457200" fontAlgn="auto">
              <a:spcBef>
                <a:spcPts val="0"/>
              </a:spcBef>
              <a:spcAft>
                <a:spcPts val="0"/>
              </a:spcAft>
              <a:defRPr/>
            </a:pPr>
            <a:endParaRPr kumimoji="0" lang="en-US" sz="1200" kern="0" dirty="0">
              <a:solidFill>
                <a:schemeClr val="bg1"/>
              </a:solidFill>
              <a:latin typeface="Arial" charset="0"/>
            </a:endParaRPr>
          </a:p>
        </p:txBody>
      </p:sp>
      <p:sp>
        <p:nvSpPr>
          <p:cNvPr id="99" name="右矢印 85">
            <a:extLst>
              <a:ext uri="{FF2B5EF4-FFF2-40B4-BE49-F238E27FC236}">
                <a16:creationId xmlns:a16="http://schemas.microsoft.com/office/drawing/2014/main" id="{81F93F7C-C999-4834-A175-7CB4D7052191}"/>
              </a:ext>
            </a:extLst>
          </p:cNvPr>
          <p:cNvSpPr/>
          <p:nvPr/>
        </p:nvSpPr>
        <p:spPr>
          <a:xfrm rot="5400000">
            <a:off x="7925670" y="2035344"/>
            <a:ext cx="167642" cy="205467"/>
          </a:xfrm>
          <a:prstGeom prst="rightArrow">
            <a:avLst/>
          </a:prstGeom>
          <a:solidFill>
            <a:srgbClr val="FFFF00">
              <a:alpha val="50000"/>
            </a:srgb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2883E1F6-4496-4076-A36A-7EBF085F333E}"/>
              </a:ext>
            </a:extLst>
          </p:cNvPr>
          <p:cNvGrpSpPr/>
          <p:nvPr/>
        </p:nvGrpSpPr>
        <p:grpSpPr>
          <a:xfrm>
            <a:off x="6686699" y="98983"/>
            <a:ext cx="5405473" cy="733705"/>
            <a:chOff x="6686699" y="98983"/>
            <a:chExt cx="5405473" cy="733705"/>
          </a:xfrm>
        </p:grpSpPr>
        <p:sp>
          <p:nvSpPr>
            <p:cNvPr id="56" name="正方形/長方形 55">
              <a:extLst>
                <a:ext uri="{FF2B5EF4-FFF2-40B4-BE49-F238E27FC236}">
                  <a16:creationId xmlns:a16="http://schemas.microsoft.com/office/drawing/2014/main" id="{F6527775-FD5E-4D5E-AB41-F3C1131D7E11}"/>
                </a:ext>
              </a:extLst>
            </p:cNvPr>
            <p:cNvSpPr/>
            <p:nvPr/>
          </p:nvSpPr>
          <p:spPr>
            <a:xfrm>
              <a:off x="6686699" y="98983"/>
              <a:ext cx="5313957" cy="733705"/>
            </a:xfrm>
            <a:prstGeom prst="rect">
              <a:avLst/>
            </a:prstGeom>
            <a:solidFill>
              <a:schemeClr val="bg1"/>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900"/>
            </a:p>
          </p:txBody>
        </p:sp>
        <p:sp>
          <p:nvSpPr>
            <p:cNvPr id="58" name="Rectangle 19">
              <a:extLst>
                <a:ext uri="{FF2B5EF4-FFF2-40B4-BE49-F238E27FC236}">
                  <a16:creationId xmlns:a16="http://schemas.microsoft.com/office/drawing/2014/main" id="{522E33C9-14C5-40C1-A94F-0C9EE2A0248E}"/>
                </a:ext>
              </a:extLst>
            </p:cNvPr>
            <p:cNvSpPr/>
            <p:nvPr/>
          </p:nvSpPr>
          <p:spPr bwMode="auto">
            <a:xfrm>
              <a:off x="7899430" y="190532"/>
              <a:ext cx="1259232" cy="218571"/>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algn="ctr" defTabSz="457200" fontAlgn="auto">
                <a:spcBef>
                  <a:spcPts val="0"/>
                </a:spcBef>
                <a:spcAft>
                  <a:spcPts val="0"/>
                </a:spcAft>
                <a:defRPr/>
              </a:pPr>
              <a:r>
                <a:rPr kumimoji="0" lang="en-US" sz="800" kern="0" dirty="0">
                  <a:solidFill>
                    <a:prstClr val="black"/>
                  </a:solidFill>
                  <a:latin typeface="Arial" charset="0"/>
                </a:rPr>
                <a:t>System integration part </a:t>
              </a:r>
            </a:p>
          </p:txBody>
        </p:sp>
        <p:sp>
          <p:nvSpPr>
            <p:cNvPr id="60" name="Rectangle 20">
              <a:extLst>
                <a:ext uri="{FF2B5EF4-FFF2-40B4-BE49-F238E27FC236}">
                  <a16:creationId xmlns:a16="http://schemas.microsoft.com/office/drawing/2014/main" id="{D36B0FF7-1CAB-4675-94BE-02E7059D30C0}"/>
                </a:ext>
              </a:extLst>
            </p:cNvPr>
            <p:cNvSpPr/>
            <p:nvPr/>
          </p:nvSpPr>
          <p:spPr bwMode="auto">
            <a:xfrm>
              <a:off x="6778215" y="483839"/>
              <a:ext cx="1050714" cy="220559"/>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r>
                <a:rPr kumimoji="0" lang="en-US" sz="1050" kern="0" dirty="0">
                  <a:solidFill>
                    <a:schemeClr val="bg1"/>
                  </a:solidFill>
                  <a:latin typeface="Arial" charset="0"/>
                </a:rPr>
                <a:t>Renesas</a:t>
              </a:r>
              <a:endParaRPr kumimoji="0" lang="en-US" sz="800" kern="0" dirty="0">
                <a:solidFill>
                  <a:schemeClr val="bg1"/>
                </a:solidFill>
                <a:latin typeface="Arial" charset="0"/>
              </a:endParaRPr>
            </a:p>
          </p:txBody>
        </p:sp>
        <p:sp>
          <p:nvSpPr>
            <p:cNvPr id="61" name="Rectangle 29">
              <a:extLst>
                <a:ext uri="{FF2B5EF4-FFF2-40B4-BE49-F238E27FC236}">
                  <a16:creationId xmlns:a16="http://schemas.microsoft.com/office/drawing/2014/main" id="{BB8F02C8-F452-4A4F-B30C-2903C1088491}"/>
                </a:ext>
              </a:extLst>
            </p:cNvPr>
            <p:cNvSpPr/>
            <p:nvPr/>
          </p:nvSpPr>
          <p:spPr bwMode="auto">
            <a:xfrm>
              <a:off x="7899429" y="476435"/>
              <a:ext cx="1259231" cy="227961"/>
            </a:xfrm>
            <a:prstGeom prst="rect">
              <a:avLst/>
            </a:prstGeom>
            <a:solidFill>
              <a:schemeClr val="accent3">
                <a:lumMod val="20000"/>
                <a:lumOff val="80000"/>
              </a:schemeClr>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ctr"/>
            <a:lstStyle/>
            <a:p>
              <a:pPr algn="ctr" defTabSz="457200" fontAlgn="auto">
                <a:spcBef>
                  <a:spcPts val="0"/>
                </a:spcBef>
                <a:spcAft>
                  <a:spcPts val="0"/>
                </a:spcAft>
                <a:defRPr/>
              </a:pPr>
              <a:r>
                <a:rPr kumimoji="0" lang="en-US" sz="1050" kern="0" dirty="0">
                  <a:solidFill>
                    <a:prstClr val="black"/>
                  </a:solidFill>
                  <a:latin typeface="Arial" charset="0"/>
                </a:rPr>
                <a:t>Sample</a:t>
              </a:r>
              <a:endParaRPr kumimoji="0" lang="en-US" sz="800" kern="0" dirty="0">
                <a:solidFill>
                  <a:prstClr val="black"/>
                </a:solidFill>
                <a:latin typeface="Arial" charset="0"/>
              </a:endParaRPr>
            </a:p>
          </p:txBody>
        </p:sp>
        <p:sp>
          <p:nvSpPr>
            <p:cNvPr id="62" name="Rectangle 6">
              <a:extLst>
                <a:ext uri="{FF2B5EF4-FFF2-40B4-BE49-F238E27FC236}">
                  <a16:creationId xmlns:a16="http://schemas.microsoft.com/office/drawing/2014/main" id="{2BC27A06-E774-44B0-8B30-3CC3F679034B}"/>
                </a:ext>
              </a:extLst>
            </p:cNvPr>
            <p:cNvSpPr/>
            <p:nvPr/>
          </p:nvSpPr>
          <p:spPr bwMode="auto">
            <a:xfrm>
              <a:off x="6778215" y="198847"/>
              <a:ext cx="1050714" cy="215701"/>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ctr"/>
            <a:lstStyle/>
            <a:p>
              <a:pPr algn="ctr" defTabSz="457200" fontAlgn="auto">
                <a:spcBef>
                  <a:spcPts val="0"/>
                </a:spcBef>
                <a:spcAft>
                  <a:spcPts val="0"/>
                </a:spcAft>
                <a:defRPr/>
              </a:pPr>
              <a:r>
                <a:rPr kumimoji="0" lang="en-US" sz="1050" kern="0" dirty="0">
                  <a:solidFill>
                    <a:prstClr val="black"/>
                  </a:solidFill>
                  <a:latin typeface="Arial" charset="0"/>
                </a:rPr>
                <a:t>Customer</a:t>
              </a:r>
              <a:endParaRPr kumimoji="0" lang="en-US" sz="1200" kern="0" dirty="0">
                <a:solidFill>
                  <a:prstClr val="black"/>
                </a:solidFill>
                <a:latin typeface="Arial" charset="0"/>
              </a:endParaRPr>
            </a:p>
          </p:txBody>
        </p:sp>
        <p:sp>
          <p:nvSpPr>
            <p:cNvPr id="63" name="Rectangle 10">
              <a:extLst>
                <a:ext uri="{FF2B5EF4-FFF2-40B4-BE49-F238E27FC236}">
                  <a16:creationId xmlns:a16="http://schemas.microsoft.com/office/drawing/2014/main" id="{1866157E-8513-4156-B838-4A745693D933}"/>
                </a:ext>
              </a:extLst>
            </p:cNvPr>
            <p:cNvSpPr/>
            <p:nvPr/>
          </p:nvSpPr>
          <p:spPr bwMode="auto">
            <a:xfrm>
              <a:off x="9225135" y="189486"/>
              <a:ext cx="1050714" cy="225062"/>
            </a:xfrm>
            <a:prstGeom prst="rect">
              <a:avLst/>
            </a:prstGeom>
            <a:solidFill>
              <a:srgbClr val="00B0F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auto">
                <a:spcBef>
                  <a:spcPts val="0"/>
                </a:spcBef>
                <a:spcAft>
                  <a:spcPts val="0"/>
                </a:spcAft>
                <a:defRPr/>
              </a:pPr>
              <a:r>
                <a:rPr lang="en-US" altLang="ja-JP" sz="1050" kern="0" dirty="0">
                  <a:solidFill>
                    <a:schemeClr val="bg1"/>
                  </a:solidFill>
                  <a:latin typeface="Arial" charset="0"/>
                </a:rPr>
                <a:t>Reference</a:t>
              </a:r>
              <a:endParaRPr kumimoji="0" lang="en-US" sz="1050" kern="0" dirty="0">
                <a:solidFill>
                  <a:schemeClr val="bg1"/>
                </a:solidFill>
                <a:latin typeface="Arial" charset="0"/>
              </a:endParaRPr>
            </a:p>
          </p:txBody>
        </p:sp>
        <p:cxnSp>
          <p:nvCxnSpPr>
            <p:cNvPr id="65" name="Straight Arrow Connector 28">
              <a:extLst>
                <a:ext uri="{FF2B5EF4-FFF2-40B4-BE49-F238E27FC236}">
                  <a16:creationId xmlns:a16="http://schemas.microsoft.com/office/drawing/2014/main" id="{1194DBA7-46AC-41E9-8129-969F2DB13385}"/>
                </a:ext>
              </a:extLst>
            </p:cNvPr>
            <p:cNvCxnSpPr>
              <a:cxnSpLocks noChangeShapeType="1"/>
            </p:cNvCxnSpPr>
            <p:nvPr/>
          </p:nvCxnSpPr>
          <p:spPr bwMode="auto">
            <a:xfrm>
              <a:off x="10457744" y="299306"/>
              <a:ext cx="266413" cy="0"/>
            </a:xfrm>
            <a:prstGeom prst="straightConnector1">
              <a:avLst/>
            </a:prstGeom>
            <a:noFill/>
            <a:ln w="25400" algn="ctr">
              <a:solidFill>
                <a:srgbClr val="002060"/>
              </a:solidFill>
              <a:prstDash val="solid"/>
              <a:round/>
              <a:headEnd type="triangle"/>
              <a:tailEnd type="triangle" w="med" len="med"/>
            </a:ln>
          </p:spPr>
        </p:cxnSp>
        <p:sp>
          <p:nvSpPr>
            <p:cNvPr id="66" name="右矢印 85">
              <a:extLst>
                <a:ext uri="{FF2B5EF4-FFF2-40B4-BE49-F238E27FC236}">
                  <a16:creationId xmlns:a16="http://schemas.microsoft.com/office/drawing/2014/main" id="{9572BA4A-BC78-4F7E-B36F-94B5DA083775}"/>
                </a:ext>
              </a:extLst>
            </p:cNvPr>
            <p:cNvSpPr/>
            <p:nvPr/>
          </p:nvSpPr>
          <p:spPr>
            <a:xfrm>
              <a:off x="10457744" y="407434"/>
              <a:ext cx="266413" cy="135838"/>
            </a:xfrm>
            <a:prstGeom prst="rightArrow">
              <a:avLst/>
            </a:prstGeom>
            <a:solidFill>
              <a:schemeClr val="accent2">
                <a:lumMod val="60000"/>
                <a:lumOff val="40000"/>
                <a:alpha val="50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p>
          </p:txBody>
        </p:sp>
        <p:sp>
          <p:nvSpPr>
            <p:cNvPr id="67" name="テキスト ボックス 66">
              <a:extLst>
                <a:ext uri="{FF2B5EF4-FFF2-40B4-BE49-F238E27FC236}">
                  <a16:creationId xmlns:a16="http://schemas.microsoft.com/office/drawing/2014/main" id="{8C4CAC8E-168D-4DCF-8282-FA38D5000478}"/>
                </a:ext>
              </a:extLst>
            </p:cNvPr>
            <p:cNvSpPr txBox="1"/>
            <p:nvPr/>
          </p:nvSpPr>
          <p:spPr>
            <a:xfrm>
              <a:off x="10699209" y="188640"/>
              <a:ext cx="1325260" cy="238597"/>
            </a:xfrm>
            <a:prstGeom prst="rect">
              <a:avLst/>
            </a:prstGeom>
            <a:noFill/>
            <a:ln>
              <a:noFill/>
            </a:ln>
          </p:spPr>
          <p:txBody>
            <a:bodyPr wrap="square" rtlCol="0">
              <a:spAutoFit/>
            </a:bodyPr>
            <a:lstStyle/>
            <a:p>
              <a:r>
                <a:rPr lang="en-US" altLang="ja-JP" sz="1050" dirty="0"/>
                <a:t>Control line</a:t>
              </a:r>
            </a:p>
          </p:txBody>
        </p:sp>
        <p:sp>
          <p:nvSpPr>
            <p:cNvPr id="68" name="テキスト ボックス 67">
              <a:extLst>
                <a:ext uri="{FF2B5EF4-FFF2-40B4-BE49-F238E27FC236}">
                  <a16:creationId xmlns:a16="http://schemas.microsoft.com/office/drawing/2014/main" id="{8C368D3B-E088-452B-B7FF-FCCBFE0DE5D9}"/>
                </a:ext>
              </a:extLst>
            </p:cNvPr>
            <p:cNvSpPr txBox="1"/>
            <p:nvPr/>
          </p:nvSpPr>
          <p:spPr>
            <a:xfrm>
              <a:off x="10699209" y="410826"/>
              <a:ext cx="1392963" cy="231579"/>
            </a:xfrm>
            <a:prstGeom prst="rect">
              <a:avLst/>
            </a:prstGeom>
            <a:noFill/>
            <a:ln>
              <a:noFill/>
            </a:ln>
          </p:spPr>
          <p:txBody>
            <a:bodyPr wrap="square" rtlCol="0">
              <a:spAutoFit/>
            </a:bodyPr>
            <a:lstStyle/>
            <a:p>
              <a:r>
                <a:rPr lang="en-US" altLang="ja-JP" sz="1050" dirty="0"/>
                <a:t>Audio Data Routing</a:t>
              </a:r>
            </a:p>
          </p:txBody>
        </p:sp>
        <p:sp>
          <p:nvSpPr>
            <p:cNvPr id="120" name="右矢印 85">
              <a:extLst>
                <a:ext uri="{FF2B5EF4-FFF2-40B4-BE49-F238E27FC236}">
                  <a16:creationId xmlns:a16="http://schemas.microsoft.com/office/drawing/2014/main" id="{951E2700-6456-4DCF-A4A7-DEF9CCAED049}"/>
                </a:ext>
              </a:extLst>
            </p:cNvPr>
            <p:cNvSpPr/>
            <p:nvPr/>
          </p:nvSpPr>
          <p:spPr>
            <a:xfrm>
              <a:off x="10451351" y="559834"/>
              <a:ext cx="266413" cy="135838"/>
            </a:xfrm>
            <a:prstGeom prst="rightArrow">
              <a:avLst/>
            </a:prstGeom>
            <a:solidFill>
              <a:srgbClr val="FFFF00">
                <a:alpha val="50000"/>
              </a:srgb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28" name="Rectangle 13">
              <a:extLst>
                <a:ext uri="{FF2B5EF4-FFF2-40B4-BE49-F238E27FC236}">
                  <a16:creationId xmlns:a16="http://schemas.microsoft.com/office/drawing/2014/main" id="{D5EA5D35-E003-432A-BC08-973549BE3B28}"/>
                </a:ext>
              </a:extLst>
            </p:cNvPr>
            <p:cNvSpPr/>
            <p:nvPr/>
          </p:nvSpPr>
          <p:spPr bwMode="auto">
            <a:xfrm>
              <a:off x="9225135" y="472174"/>
              <a:ext cx="1050714" cy="231579"/>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defTabSz="457200" fontAlgn="auto">
                <a:spcBef>
                  <a:spcPts val="0"/>
                </a:spcBef>
                <a:spcAft>
                  <a:spcPts val="0"/>
                </a:spcAft>
                <a:defRPr/>
              </a:pPr>
              <a:r>
                <a:rPr kumimoji="0" lang="en-US" sz="1050" kern="0" dirty="0">
                  <a:solidFill>
                    <a:prstClr val="black"/>
                  </a:solidFill>
                  <a:latin typeface="Arial" charset="0"/>
                </a:rPr>
                <a:t>ADSP</a:t>
              </a:r>
              <a:endParaRPr kumimoji="0" lang="en-US" kern="0" dirty="0">
                <a:solidFill>
                  <a:prstClr val="black"/>
                </a:solidFill>
                <a:latin typeface="Arial" charset="0"/>
              </a:endParaRPr>
            </a:p>
          </p:txBody>
        </p:sp>
      </p:grpSp>
      <p:sp>
        <p:nvSpPr>
          <p:cNvPr id="135" name="テキスト ボックス 134">
            <a:extLst>
              <a:ext uri="{FF2B5EF4-FFF2-40B4-BE49-F238E27FC236}">
                <a16:creationId xmlns:a16="http://schemas.microsoft.com/office/drawing/2014/main" id="{13E7734F-4EE6-44AC-9A4A-96995085E30C}"/>
              </a:ext>
            </a:extLst>
          </p:cNvPr>
          <p:cNvSpPr txBox="1"/>
          <p:nvPr/>
        </p:nvSpPr>
        <p:spPr>
          <a:xfrm>
            <a:off x="8831779" y="959788"/>
            <a:ext cx="2729594" cy="246221"/>
          </a:xfrm>
          <a:prstGeom prst="rect">
            <a:avLst/>
          </a:prstGeom>
          <a:noFill/>
          <a:ln>
            <a:noFill/>
          </a:ln>
        </p:spPr>
        <p:txBody>
          <a:bodyPr wrap="square" rtlCol="0">
            <a:spAutoFit/>
          </a:bodyPr>
          <a:lstStyle/>
          <a:p>
            <a:pPr defTabSz="457200" fontAlgn="auto">
              <a:spcBef>
                <a:spcPts val="0"/>
              </a:spcBef>
              <a:spcAft>
                <a:spcPts val="0"/>
              </a:spcAft>
              <a:defRPr/>
            </a:pPr>
            <a:r>
              <a:rPr lang="en-US" altLang="ja-JP" sz="1000" dirty="0">
                <a:latin typeface="Arial" panose="020B0604020202020204" pitchFamily="34" charset="0"/>
                <a:cs typeface="Arial" panose="020B0604020202020204" pitchFamily="34" charset="0"/>
              </a:rPr>
              <a:t>Decoded output example using ARM decoder</a:t>
            </a:r>
            <a:endParaRPr lang="en-US" altLang="ja-JP" sz="1000" b="1" kern="0" dirty="0">
              <a:latin typeface="Arial" panose="020B0604020202020204" pitchFamily="34" charset="0"/>
              <a:cs typeface="Arial" panose="020B0604020202020204" pitchFamily="34" charset="0"/>
            </a:endParaRPr>
          </a:p>
        </p:txBody>
      </p:sp>
      <p:sp>
        <p:nvSpPr>
          <p:cNvPr id="138" name="右矢印 85">
            <a:extLst>
              <a:ext uri="{FF2B5EF4-FFF2-40B4-BE49-F238E27FC236}">
                <a16:creationId xmlns:a16="http://schemas.microsoft.com/office/drawing/2014/main" id="{22E394A3-2417-4790-AA97-054FF2AF127A}"/>
              </a:ext>
            </a:extLst>
          </p:cNvPr>
          <p:cNvSpPr/>
          <p:nvPr/>
        </p:nvSpPr>
        <p:spPr>
          <a:xfrm>
            <a:off x="8547901" y="1007083"/>
            <a:ext cx="266413" cy="135838"/>
          </a:xfrm>
          <a:prstGeom prst="rightArrow">
            <a:avLst/>
          </a:prstGeom>
          <a:solidFill>
            <a:srgbClr val="FFFF00">
              <a:alpha val="50000"/>
            </a:srgb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4" name="右矢印 85">
            <a:extLst>
              <a:ext uri="{FF2B5EF4-FFF2-40B4-BE49-F238E27FC236}">
                <a16:creationId xmlns:a16="http://schemas.microsoft.com/office/drawing/2014/main" id="{6EF784CF-5A30-48B9-9FE5-2445A8097BA5}"/>
              </a:ext>
            </a:extLst>
          </p:cNvPr>
          <p:cNvSpPr/>
          <p:nvPr/>
        </p:nvSpPr>
        <p:spPr>
          <a:xfrm>
            <a:off x="8544272" y="1203677"/>
            <a:ext cx="266413" cy="135838"/>
          </a:xfrm>
          <a:prstGeom prst="rightArrow">
            <a:avLst/>
          </a:prstGeom>
          <a:solidFill>
            <a:schemeClr val="accent2">
              <a:lumMod val="60000"/>
              <a:lumOff val="40000"/>
              <a:alpha val="50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p>
        </p:txBody>
      </p:sp>
      <p:sp>
        <p:nvSpPr>
          <p:cNvPr id="150" name="テキスト ボックス 149">
            <a:extLst>
              <a:ext uri="{FF2B5EF4-FFF2-40B4-BE49-F238E27FC236}">
                <a16:creationId xmlns:a16="http://schemas.microsoft.com/office/drawing/2014/main" id="{4EDF208D-959D-4BBF-94BA-4FC9D0A9864A}"/>
              </a:ext>
            </a:extLst>
          </p:cNvPr>
          <p:cNvSpPr txBox="1"/>
          <p:nvPr/>
        </p:nvSpPr>
        <p:spPr>
          <a:xfrm>
            <a:off x="8813866" y="1166555"/>
            <a:ext cx="3861366" cy="246221"/>
          </a:xfrm>
          <a:prstGeom prst="rect">
            <a:avLst/>
          </a:prstGeom>
          <a:noFill/>
          <a:ln>
            <a:noFill/>
          </a:ln>
        </p:spPr>
        <p:txBody>
          <a:bodyPr wrap="square" rtlCol="0">
            <a:spAutoFit/>
          </a:bodyPr>
          <a:lstStyle/>
          <a:p>
            <a:pPr defTabSz="457200" fontAlgn="auto">
              <a:spcBef>
                <a:spcPts val="0"/>
              </a:spcBef>
              <a:spcAft>
                <a:spcPts val="0"/>
              </a:spcAft>
              <a:defRPr/>
            </a:pPr>
            <a:r>
              <a:rPr lang="en-US" altLang="ja-JP" sz="1000" dirty="0">
                <a:latin typeface="Arial" panose="020B0604020202020204" pitchFamily="34" charset="0"/>
                <a:cs typeface="Arial" panose="020B0604020202020204" pitchFamily="34" charset="0"/>
              </a:rPr>
              <a:t>Example using ADSP (ALSA-&gt;EQZ-&gt;</a:t>
            </a:r>
            <a:r>
              <a:rPr lang="en-US" altLang="ja-JP" sz="1000" kern="0" dirty="0">
                <a:latin typeface="Arial" panose="020B0604020202020204" pitchFamily="34" charset="0"/>
                <a:cs typeface="Arial" panose="020B0604020202020204" pitchFamily="34" charset="0"/>
              </a:rPr>
              <a:t>Renderer-&gt;SSI)</a:t>
            </a:r>
          </a:p>
        </p:txBody>
      </p:sp>
      <p:sp>
        <p:nvSpPr>
          <p:cNvPr id="89" name="右矢印 85">
            <a:extLst>
              <a:ext uri="{FF2B5EF4-FFF2-40B4-BE49-F238E27FC236}">
                <a16:creationId xmlns:a16="http://schemas.microsoft.com/office/drawing/2014/main" id="{81A53E8C-E198-4C1D-9484-BAC6BBE5A1BB}"/>
              </a:ext>
            </a:extLst>
          </p:cNvPr>
          <p:cNvSpPr/>
          <p:nvPr/>
        </p:nvSpPr>
        <p:spPr>
          <a:xfrm rot="10800000">
            <a:off x="1258948" y="4187754"/>
            <a:ext cx="410579" cy="221400"/>
          </a:xfrm>
          <a:prstGeom prst="rightArrow">
            <a:avLst/>
          </a:prstGeom>
          <a:solidFill>
            <a:schemeClr val="accent2">
              <a:lumMod val="60000"/>
              <a:lumOff val="40000"/>
              <a:alpha val="50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 name="Straight Arrow Connector 28">
            <a:extLst>
              <a:ext uri="{FF2B5EF4-FFF2-40B4-BE49-F238E27FC236}">
                <a16:creationId xmlns:a16="http://schemas.microsoft.com/office/drawing/2014/main" id="{07B7BB07-A25D-41A1-82A1-E3236C276673}"/>
              </a:ext>
            </a:extLst>
          </p:cNvPr>
          <p:cNvCxnSpPr>
            <a:cxnSpLocks noChangeShapeType="1"/>
            <a:endCxn id="127" idx="1"/>
          </p:cNvCxnSpPr>
          <p:nvPr/>
        </p:nvCxnSpPr>
        <p:spPr bwMode="auto">
          <a:xfrm flipV="1">
            <a:off x="6881181" y="4341224"/>
            <a:ext cx="2009032" cy="6353"/>
          </a:xfrm>
          <a:prstGeom prst="straightConnector1">
            <a:avLst/>
          </a:prstGeom>
          <a:noFill/>
          <a:ln w="25400" algn="ctr">
            <a:solidFill>
              <a:srgbClr val="002060"/>
            </a:solidFill>
            <a:prstDash val="solid"/>
            <a:round/>
            <a:headEnd type="triangle"/>
            <a:tailEnd type="triangle" w="med" len="med"/>
          </a:ln>
        </p:spPr>
      </p:cxnSp>
      <p:sp>
        <p:nvSpPr>
          <p:cNvPr id="139" name="右矢印 85">
            <a:extLst>
              <a:ext uri="{FF2B5EF4-FFF2-40B4-BE49-F238E27FC236}">
                <a16:creationId xmlns:a16="http://schemas.microsoft.com/office/drawing/2014/main" id="{FF70C37A-8612-4A57-ACF1-D935148136CD}"/>
              </a:ext>
            </a:extLst>
          </p:cNvPr>
          <p:cNvSpPr/>
          <p:nvPr/>
        </p:nvSpPr>
        <p:spPr>
          <a:xfrm rot="20802725">
            <a:off x="1297740" y="5486685"/>
            <a:ext cx="522221" cy="266744"/>
          </a:xfrm>
          <a:prstGeom prst="rightArrow">
            <a:avLst/>
          </a:prstGeom>
          <a:solidFill>
            <a:schemeClr val="accent2">
              <a:lumMod val="60000"/>
              <a:lumOff val="40000"/>
              <a:alpha val="50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右矢印 85">
            <a:extLst>
              <a:ext uri="{FF2B5EF4-FFF2-40B4-BE49-F238E27FC236}">
                <a16:creationId xmlns:a16="http://schemas.microsoft.com/office/drawing/2014/main" id="{A8E06E8D-62BA-4BB5-B6A7-D6B42C6635D4}"/>
              </a:ext>
            </a:extLst>
          </p:cNvPr>
          <p:cNvSpPr/>
          <p:nvPr/>
        </p:nvSpPr>
        <p:spPr>
          <a:xfrm rot="1071178">
            <a:off x="2827996" y="5549433"/>
            <a:ext cx="798981" cy="277764"/>
          </a:xfrm>
          <a:prstGeom prst="rightArrow">
            <a:avLst/>
          </a:prstGeom>
          <a:solidFill>
            <a:schemeClr val="accent2">
              <a:lumMod val="60000"/>
              <a:lumOff val="40000"/>
              <a:alpha val="50000"/>
            </a:schemeClr>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Rectangle 25"/>
          <p:cNvSpPr/>
          <p:nvPr/>
        </p:nvSpPr>
        <p:spPr bwMode="auto">
          <a:xfrm>
            <a:off x="8838200" y="3449156"/>
            <a:ext cx="1237636" cy="30133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nchor="ctr"/>
          <a:lstStyle/>
          <a:p>
            <a:pPr algn="ctr" defTabSz="457200" fontAlgn="auto">
              <a:spcBef>
                <a:spcPts val="0"/>
              </a:spcBef>
              <a:spcAft>
                <a:spcPts val="0"/>
              </a:spcAft>
              <a:defRPr/>
            </a:pPr>
            <a:r>
              <a:rPr lang="en-US" sz="1100" kern="0" dirty="0">
                <a:solidFill>
                  <a:prstClr val="black"/>
                </a:solidFill>
                <a:latin typeface="Arial" charset="0"/>
              </a:rPr>
              <a:t>Tiny ALSA</a:t>
            </a:r>
            <a:endParaRPr kumimoji="0" lang="en-US" sz="1100" kern="0" dirty="0">
              <a:solidFill>
                <a:prstClr val="black"/>
              </a:solidFill>
              <a:latin typeface="Arial" charset="0"/>
            </a:endParaRPr>
          </a:p>
        </p:txBody>
      </p:sp>
      <p:sp>
        <p:nvSpPr>
          <p:cNvPr id="156" name="テキスト ボックス 155">
            <a:extLst>
              <a:ext uri="{FF2B5EF4-FFF2-40B4-BE49-F238E27FC236}">
                <a16:creationId xmlns:a16="http://schemas.microsoft.com/office/drawing/2014/main" id="{75ECBEE3-B753-48A9-8F94-B5C60DD58649}"/>
              </a:ext>
            </a:extLst>
          </p:cNvPr>
          <p:cNvSpPr txBox="1"/>
          <p:nvPr/>
        </p:nvSpPr>
        <p:spPr>
          <a:xfrm>
            <a:off x="8559171" y="6092952"/>
            <a:ext cx="1641285" cy="276999"/>
          </a:xfrm>
          <a:prstGeom prst="rect">
            <a:avLst/>
          </a:prstGeom>
          <a:noFill/>
          <a:ln>
            <a:noFill/>
          </a:ln>
        </p:spPr>
        <p:txBody>
          <a:bodyPr wrap="square" rtlCol="0">
            <a:spAutoFit/>
          </a:bodyPr>
          <a:lstStyle/>
          <a:p>
            <a:pPr algn="ctr"/>
            <a:r>
              <a:rPr lang="en-US" altLang="ja-JP" sz="1200" b="1" dirty="0"/>
              <a:t>SRC/DVC/</a:t>
            </a:r>
            <a:r>
              <a:rPr lang="en-US" altLang="ja-JP" sz="1200" b="1" dirty="0">
                <a:solidFill>
                  <a:srgbClr val="FF0000"/>
                </a:solidFill>
                <a:highlight>
                  <a:srgbClr val="FFFF00"/>
                </a:highlight>
              </a:rPr>
              <a:t>CTU/MIX</a:t>
            </a:r>
            <a:endParaRPr kumimoji="1" lang="ja-JP" altLang="en-US" sz="1200" b="1" dirty="0">
              <a:solidFill>
                <a:srgbClr val="FF0000"/>
              </a:solidFill>
              <a:highlight>
                <a:srgbClr val="FFFF00"/>
              </a:highlight>
            </a:endParaRPr>
          </a:p>
        </p:txBody>
      </p:sp>
      <p:sp>
        <p:nvSpPr>
          <p:cNvPr id="79" name="フローチャート: 代替処理 78">
            <a:extLst>
              <a:ext uri="{FF2B5EF4-FFF2-40B4-BE49-F238E27FC236}">
                <a16:creationId xmlns:a16="http://schemas.microsoft.com/office/drawing/2014/main" id="{5DB039D4-8072-4EF0-8AA4-962FA27EB1C8}"/>
              </a:ext>
            </a:extLst>
          </p:cNvPr>
          <p:cNvSpPr/>
          <p:nvPr/>
        </p:nvSpPr>
        <p:spPr>
          <a:xfrm>
            <a:off x="8831780" y="2598633"/>
            <a:ext cx="1234564" cy="37338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1400" b="1" dirty="0"/>
              <a:t>Audio HAL</a:t>
            </a:r>
            <a:endParaRPr kumimoji="1" lang="ja-JP" altLang="en-US" sz="1050" b="1" dirty="0"/>
          </a:p>
        </p:txBody>
      </p:sp>
      <p:sp>
        <p:nvSpPr>
          <p:cNvPr id="80" name="吹き出し: 角を丸めた四角形 79">
            <a:extLst>
              <a:ext uri="{FF2B5EF4-FFF2-40B4-BE49-F238E27FC236}">
                <a16:creationId xmlns:a16="http://schemas.microsoft.com/office/drawing/2014/main" id="{7D7E19B3-1F0B-44CF-868F-D378012E9D56}"/>
              </a:ext>
            </a:extLst>
          </p:cNvPr>
          <p:cNvSpPr/>
          <p:nvPr/>
        </p:nvSpPr>
        <p:spPr>
          <a:xfrm>
            <a:off x="10252037" y="3211736"/>
            <a:ext cx="1935421" cy="1531344"/>
          </a:xfrm>
          <a:prstGeom prst="wedgeRoundRectCallout">
            <a:avLst>
              <a:gd name="adj1" fmla="val -76384"/>
              <a:gd name="adj2" fmla="val -87390"/>
              <a:gd name="adj3" fmla="val 1666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1200" b="1" dirty="0">
                <a:solidFill>
                  <a:schemeClr val="bg1"/>
                </a:solidFill>
              </a:rPr>
              <a:t>Android</a:t>
            </a:r>
          </a:p>
          <a:p>
            <a:pPr algn="ctr"/>
            <a:r>
              <a:rPr kumimoji="1" lang="en-US" altLang="ja-JP" sz="1200" b="1" dirty="0">
                <a:solidFill>
                  <a:schemeClr val="bg1"/>
                </a:solidFill>
              </a:rPr>
              <a:t>Basic implementation planned (ADSP-FW control).</a:t>
            </a:r>
            <a:br>
              <a:rPr kumimoji="1" lang="en-US" altLang="ja-JP" sz="1200" b="1" dirty="0">
                <a:solidFill>
                  <a:schemeClr val="bg1"/>
                </a:solidFill>
              </a:rPr>
            </a:br>
            <a:r>
              <a:rPr kumimoji="1" lang="en-US" altLang="ja-JP" sz="1200" b="1" dirty="0">
                <a:solidFill>
                  <a:schemeClr val="bg1"/>
                </a:solidFill>
              </a:rPr>
              <a:t>Demo available (</a:t>
            </a:r>
            <a:r>
              <a:rPr kumimoji="1" lang="en-US" altLang="ja-JP" sz="1200" b="1" dirty="0" err="1">
                <a:solidFill>
                  <a:schemeClr val="bg1"/>
                </a:solidFill>
              </a:rPr>
              <a:t>Fiberdyne</a:t>
            </a:r>
            <a:r>
              <a:rPr kumimoji="1" lang="en-US" altLang="ja-JP" sz="1200" b="1" dirty="0">
                <a:solidFill>
                  <a:schemeClr val="bg1"/>
                </a:solidFill>
              </a:rPr>
              <a:t>)</a:t>
            </a:r>
          </a:p>
        </p:txBody>
      </p:sp>
      <p:cxnSp>
        <p:nvCxnSpPr>
          <p:cNvPr id="81" name="Straight Arrow Connector 28">
            <a:extLst>
              <a:ext uri="{FF2B5EF4-FFF2-40B4-BE49-F238E27FC236}">
                <a16:creationId xmlns:a16="http://schemas.microsoft.com/office/drawing/2014/main" id="{C336F178-7D2F-4328-95B5-22EF9089FC56}"/>
              </a:ext>
            </a:extLst>
          </p:cNvPr>
          <p:cNvCxnSpPr>
            <a:cxnSpLocks noChangeShapeType="1"/>
          </p:cNvCxnSpPr>
          <p:nvPr/>
        </p:nvCxnSpPr>
        <p:spPr bwMode="auto">
          <a:xfrm flipH="1">
            <a:off x="9800810" y="5960922"/>
            <a:ext cx="395767" cy="0"/>
          </a:xfrm>
          <a:prstGeom prst="straightConnector1">
            <a:avLst/>
          </a:prstGeom>
          <a:noFill/>
          <a:ln w="25400" algn="ctr">
            <a:solidFill>
              <a:srgbClr val="002060"/>
            </a:solidFill>
            <a:prstDash val="solid"/>
            <a:round/>
            <a:headEnd type="triangle"/>
            <a:tailEnd type="triangle" w="med" len="med"/>
          </a:ln>
        </p:spPr>
      </p:cxnSp>
      <p:cxnSp>
        <p:nvCxnSpPr>
          <p:cNvPr id="85" name="Straight Arrow Connector 28">
            <a:extLst>
              <a:ext uri="{FF2B5EF4-FFF2-40B4-BE49-F238E27FC236}">
                <a16:creationId xmlns:a16="http://schemas.microsoft.com/office/drawing/2014/main" id="{D54EEDEE-CF2E-4585-8A5D-2B93B4E42F5A}"/>
              </a:ext>
            </a:extLst>
          </p:cNvPr>
          <p:cNvCxnSpPr>
            <a:cxnSpLocks noChangeShapeType="1"/>
          </p:cNvCxnSpPr>
          <p:nvPr/>
        </p:nvCxnSpPr>
        <p:spPr bwMode="auto">
          <a:xfrm flipH="1">
            <a:off x="6903285" y="5973363"/>
            <a:ext cx="2279140" cy="0"/>
          </a:xfrm>
          <a:prstGeom prst="straightConnector1">
            <a:avLst/>
          </a:prstGeom>
          <a:noFill/>
          <a:ln w="25400" algn="ctr">
            <a:solidFill>
              <a:srgbClr val="002060"/>
            </a:solidFill>
            <a:prstDash val="solid"/>
            <a:round/>
            <a:headEnd type="triangle"/>
            <a:tailEnd type="triangle" w="med" len="med"/>
          </a:ln>
        </p:spPr>
      </p:cxnSp>
    </p:spTree>
    <p:extLst>
      <p:ext uri="{BB962C8B-B14F-4D97-AF65-F5344CB8AC3E}">
        <p14:creationId xmlns:p14="http://schemas.microsoft.com/office/powerpoint/2010/main" val="2669068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923689"/>
            <a:ext cx="8520000" cy="455509"/>
          </a:xfrm>
        </p:spPr>
        <p:txBody>
          <a:bodyPr/>
          <a:lstStyle/>
          <a:p>
            <a:r>
              <a:rPr lang="en-US" altLang="ja-JP" dirty="0">
                <a:latin typeface="メイリオ" panose="020B0604030504040204" pitchFamily="50" charset="-128"/>
                <a:ea typeface="メイリオ" panose="020B0604030504040204" pitchFamily="50" charset="-128"/>
              </a:rPr>
              <a:t>INDEX</a:t>
            </a:r>
            <a:endParaRPr lang="en-US" dirty="0"/>
          </a:p>
        </p:txBody>
      </p:sp>
      <p:sp>
        <p:nvSpPr>
          <p:cNvPr id="4" name="Inhaltsplatzhalter 3"/>
          <p:cNvSpPr>
            <a:spLocks noGrp="1"/>
          </p:cNvSpPr>
          <p:nvPr>
            <p:ph idx="1"/>
          </p:nvPr>
        </p:nvSpPr>
        <p:spPr>
          <a:xfrm>
            <a:off x="1080000" y="1636231"/>
            <a:ext cx="10200576" cy="4302716"/>
          </a:xfrm>
        </p:spPr>
        <p:txBody>
          <a:bodyPr/>
          <a:lstStyle/>
          <a:p>
            <a:pPr>
              <a:tabLst>
                <a:tab pos="6640513" algn="r"/>
              </a:tabLst>
            </a:pPr>
            <a:r>
              <a:rPr lang="fr-FR" altLang="ja-JP" dirty="0">
                <a:latin typeface="メイリオ" panose="020B0604030504040204" pitchFamily="50" charset="-128"/>
                <a:ea typeface="メイリオ" panose="020B0604030504040204" pitchFamily="50" charset="-128"/>
              </a:rPr>
              <a:t>Current implementation of Linux ALSA &amp; ADSP Framework</a:t>
            </a:r>
            <a:r>
              <a:rPr lang="en-US" altLang="ja-JP" dirty="0">
                <a:latin typeface="メイリオ" panose="020B0604030504040204" pitchFamily="50" charset="-128"/>
                <a:ea typeface="メイリオ" panose="020B0604030504040204" pitchFamily="50" charset="-128"/>
              </a:rPr>
              <a:t> 		Page</a:t>
            </a:r>
            <a:r>
              <a:rPr lang="ja-JP" altLang="en-US" b="1" dirty="0">
                <a:latin typeface="メイリオ" panose="020B0604030504040204" pitchFamily="50" charset="-128"/>
                <a:ea typeface="メイリオ" panose="020B0604030504040204" pitchFamily="50" charset="-128"/>
              </a:rPr>
              <a:t> </a:t>
            </a:r>
            <a:r>
              <a:rPr lang="en-US" altLang="ja-JP" b="1" dirty="0">
                <a:latin typeface="メイリオ" panose="020B0604030504040204" pitchFamily="50" charset="-128"/>
                <a:ea typeface="メイリオ" panose="020B0604030504040204" pitchFamily="50" charset="-128"/>
              </a:rPr>
              <a:t>04</a:t>
            </a:r>
            <a:br>
              <a:rPr lang="en-US" altLang="ja-JP" dirty="0">
                <a:latin typeface="メイリオ" panose="020B0604030504040204" pitchFamily="50" charset="-128"/>
                <a:ea typeface="メイリオ" panose="020B0604030504040204" pitchFamily="50" charset="-128"/>
              </a:rPr>
            </a:br>
            <a:r>
              <a:rPr lang="ja-JP" altLang="en-US" b="1" dirty="0">
                <a:latin typeface="メイリオ" panose="020B0604030504040204" pitchFamily="50" charset="-128"/>
                <a:ea typeface="メイリオ" panose="020B0604030504040204" pitchFamily="50" charset="-128"/>
              </a:rPr>
              <a:t>　</a:t>
            </a:r>
            <a:r>
              <a:rPr lang="en-US" altLang="ja-JP" b="1" dirty="0">
                <a:latin typeface="メイリオ" panose="020B0604030504040204" pitchFamily="50" charset="-128"/>
                <a:ea typeface="メイリオ" panose="020B0604030504040204" pitchFamily="50" charset="-128"/>
              </a:rPr>
              <a:t>- Overview</a:t>
            </a:r>
          </a:p>
          <a:p>
            <a:pPr>
              <a:tabLst>
                <a:tab pos="6640513" algn="r"/>
              </a:tabLst>
            </a:pPr>
            <a:r>
              <a:rPr lang="en-US" altLang="ja-JP" dirty="0">
                <a:latin typeface="メイリオ" panose="020B0604030504040204" pitchFamily="50" charset="-128"/>
                <a:ea typeface="メイリオ" panose="020B0604030504040204" pitchFamily="50" charset="-128"/>
              </a:rPr>
              <a:t>Proposal for upgraded ALSA</a:t>
            </a:r>
            <a:r>
              <a:rPr lang="de-DE" altLang="ja-JP" dirty="0">
                <a:latin typeface="メイリオ" panose="020B0604030504040204" pitchFamily="50" charset="-128"/>
                <a:ea typeface="メイリオ" panose="020B0604030504040204" pitchFamily="50" charset="-128"/>
              </a:rPr>
              <a:t>		Page</a:t>
            </a:r>
            <a:r>
              <a:rPr lang="ja-JP" altLang="en-US" b="1" dirty="0">
                <a:latin typeface="メイリオ" panose="020B0604030504040204" pitchFamily="50" charset="-128"/>
                <a:ea typeface="メイリオ" panose="020B0604030504040204" pitchFamily="50" charset="-128"/>
              </a:rPr>
              <a:t> </a:t>
            </a:r>
            <a:r>
              <a:rPr lang="en-US" altLang="ja-JP" b="1" dirty="0">
                <a:latin typeface="メイリオ" panose="020B0604030504040204" pitchFamily="50" charset="-128"/>
                <a:ea typeface="メイリオ" panose="020B0604030504040204" pitchFamily="50" charset="-128"/>
              </a:rPr>
              <a:t>10</a:t>
            </a:r>
            <a:br>
              <a:rPr lang="en-US" altLang="ja-JP" dirty="0">
                <a:latin typeface="メイリオ" panose="020B0604030504040204" pitchFamily="50" charset="-128"/>
                <a:ea typeface="メイリオ" panose="020B0604030504040204" pitchFamily="50" charset="-128"/>
              </a:rPr>
            </a:br>
            <a:r>
              <a:rPr lang="ja-JP" altLang="en-US" b="1" dirty="0">
                <a:latin typeface="メイリオ" panose="020B0604030504040204" pitchFamily="50" charset="-128"/>
                <a:ea typeface="メイリオ" panose="020B0604030504040204" pitchFamily="50" charset="-128"/>
              </a:rPr>
              <a:t>　</a:t>
            </a:r>
            <a:r>
              <a:rPr lang="en-US" altLang="ja-JP" b="1" dirty="0">
                <a:latin typeface="メイリオ" panose="020B0604030504040204" pitchFamily="50" charset="-128"/>
                <a:ea typeface="メイリオ" panose="020B0604030504040204" pitchFamily="50" charset="-128"/>
              </a:rPr>
              <a:t>- Architecture proposal / Split Cluster/Kernel/User Space</a:t>
            </a:r>
            <a:br>
              <a:rPr lang="en-US" altLang="ja-JP" b="1" dirty="0">
                <a:latin typeface="メイリオ" panose="020B0604030504040204" pitchFamily="50" charset="-128"/>
                <a:ea typeface="メイリオ" panose="020B0604030504040204" pitchFamily="50" charset="-128"/>
              </a:rPr>
            </a:br>
            <a:r>
              <a:rPr lang="ja-JP" altLang="en-US" b="1" dirty="0">
                <a:latin typeface="メイリオ" panose="020B0604030504040204" pitchFamily="50" charset="-128"/>
                <a:ea typeface="メイリオ" panose="020B0604030504040204" pitchFamily="50" charset="-128"/>
              </a:rPr>
              <a:t>　</a:t>
            </a:r>
            <a:r>
              <a:rPr lang="en-US" altLang="ja-JP" b="1" dirty="0">
                <a:latin typeface="メイリオ" panose="020B0604030504040204" pitchFamily="50" charset="-128"/>
                <a:ea typeface="メイリオ" panose="020B0604030504040204" pitchFamily="50" charset="-128"/>
              </a:rPr>
              <a:t>- Linux &amp; Android support capability</a:t>
            </a:r>
            <a:br>
              <a:rPr lang="en-US" altLang="ja-JP" b="1" dirty="0">
                <a:latin typeface="メイリオ" panose="020B0604030504040204" pitchFamily="50" charset="-128"/>
                <a:ea typeface="メイリオ" panose="020B0604030504040204" pitchFamily="50" charset="-128"/>
              </a:rPr>
            </a:br>
            <a:r>
              <a:rPr lang="ja-JP" altLang="en-US" b="1" dirty="0">
                <a:latin typeface="メイリオ" panose="020B0604030504040204" pitchFamily="50" charset="-128"/>
                <a:ea typeface="メイリオ" panose="020B0604030504040204" pitchFamily="50" charset="-128"/>
              </a:rPr>
              <a:t>　</a:t>
            </a:r>
            <a:r>
              <a:rPr lang="en-US" altLang="ja-JP" b="1" dirty="0">
                <a:latin typeface="メイリオ" panose="020B0604030504040204" pitchFamily="50" charset="-128"/>
                <a:ea typeface="メイリオ" panose="020B0604030504040204" pitchFamily="50" charset="-128"/>
              </a:rPr>
              <a:t>- Target latency of audio subsystem</a:t>
            </a:r>
            <a:br>
              <a:rPr lang="en-US" altLang="ja-JP" b="1" dirty="0">
                <a:latin typeface="メイリオ" panose="020B0604030504040204" pitchFamily="50" charset="-128"/>
                <a:ea typeface="メイリオ" panose="020B0604030504040204" pitchFamily="50" charset="-128"/>
              </a:rPr>
            </a:br>
            <a:r>
              <a:rPr lang="ja-JP" altLang="en-US" b="1" dirty="0">
                <a:latin typeface="メイリオ" panose="020B0604030504040204" pitchFamily="50" charset="-128"/>
                <a:ea typeface="メイリオ" panose="020B0604030504040204" pitchFamily="50" charset="-128"/>
              </a:rPr>
              <a:t>　</a:t>
            </a:r>
            <a:r>
              <a:rPr lang="en-US" altLang="ja-JP" b="1" dirty="0">
                <a:latin typeface="メイリオ" panose="020B0604030504040204" pitchFamily="50" charset="-128"/>
                <a:ea typeface="メイリオ" panose="020B0604030504040204" pitchFamily="50" charset="-128"/>
              </a:rPr>
              <a:t>- Timeline</a:t>
            </a:r>
            <a:br>
              <a:rPr lang="en-US" altLang="ja-JP" b="1" dirty="0">
                <a:latin typeface="メイリオ" panose="020B0604030504040204" pitchFamily="50" charset="-128"/>
                <a:ea typeface="メイリオ" panose="020B0604030504040204" pitchFamily="50" charset="-128"/>
              </a:rPr>
            </a:br>
            <a:r>
              <a:rPr lang="ja-JP" altLang="en-US" b="1" dirty="0">
                <a:latin typeface="メイリオ" panose="020B0604030504040204" pitchFamily="50" charset="-128"/>
                <a:ea typeface="メイリオ" panose="020B0604030504040204" pitchFamily="50" charset="-128"/>
              </a:rPr>
              <a:t>　</a:t>
            </a:r>
            <a:r>
              <a:rPr lang="en-US" altLang="ja-JP" b="1" dirty="0">
                <a:latin typeface="メイリオ" panose="020B0604030504040204" pitchFamily="50" charset="-128"/>
                <a:ea typeface="メイリオ" panose="020B0604030504040204" pitchFamily="50" charset="-128"/>
              </a:rPr>
              <a:t>- Maintenance</a:t>
            </a:r>
            <a:br>
              <a:rPr lang="en-US" altLang="ja-JP" b="1" dirty="0">
                <a:latin typeface="メイリオ" panose="020B0604030504040204" pitchFamily="50" charset="-128"/>
                <a:ea typeface="メイリオ" panose="020B0604030504040204" pitchFamily="50" charset="-128"/>
              </a:rPr>
            </a:br>
            <a:r>
              <a:rPr lang="ja-JP" altLang="en-US" b="1" dirty="0">
                <a:latin typeface="メイリオ" panose="020B0604030504040204" pitchFamily="50" charset="-128"/>
                <a:ea typeface="メイリオ" panose="020B0604030504040204" pitchFamily="50" charset="-128"/>
              </a:rPr>
              <a:t>　</a:t>
            </a:r>
            <a:r>
              <a:rPr lang="en-US" altLang="ja-JP" b="1" dirty="0">
                <a:latin typeface="メイリオ" panose="020B0604030504040204" pitchFamily="50" charset="-128"/>
                <a:ea typeface="メイリオ" panose="020B0604030504040204" pitchFamily="50" charset="-128"/>
              </a:rPr>
              <a:t>- Business model</a:t>
            </a:r>
          </a:p>
          <a:p>
            <a:pPr>
              <a:tabLst>
                <a:tab pos="6640513" algn="r"/>
              </a:tabLst>
            </a:pPr>
            <a:r>
              <a:rPr lang="en-US" altLang="ja-JP" dirty="0">
                <a:latin typeface="メイリオ" panose="020B0604030504040204" pitchFamily="50" charset="-128"/>
                <a:ea typeface="メイリオ" panose="020B0604030504040204" pitchFamily="50" charset="-128"/>
              </a:rPr>
              <a:t>Further discussion on Renault audio use cases </a:t>
            </a:r>
            <a:r>
              <a:rPr lang="de-DE" altLang="ja-JP" dirty="0">
                <a:latin typeface="メイリオ" panose="020B0604030504040204" pitchFamily="50" charset="-128"/>
                <a:ea typeface="メイリオ" panose="020B0604030504040204" pitchFamily="50" charset="-128"/>
              </a:rPr>
              <a:t>		Page</a:t>
            </a:r>
            <a:r>
              <a:rPr lang="ja-JP" altLang="en-US" b="1" dirty="0">
                <a:latin typeface="メイリオ" panose="020B0604030504040204" pitchFamily="50" charset="-128"/>
                <a:ea typeface="メイリオ" panose="020B0604030504040204" pitchFamily="50" charset="-128"/>
              </a:rPr>
              <a:t> </a:t>
            </a:r>
            <a:r>
              <a:rPr lang="en-US" altLang="ja-JP" b="1" dirty="0">
                <a:latin typeface="メイリオ" panose="020B0604030504040204" pitchFamily="50" charset="-128"/>
                <a:ea typeface="メイリオ" panose="020B0604030504040204" pitchFamily="50" charset="-128"/>
              </a:rPr>
              <a:t>32</a:t>
            </a:r>
            <a:br>
              <a:rPr lang="en-US" altLang="ja-JP" b="1" dirty="0">
                <a:latin typeface="メイリオ" panose="020B0604030504040204" pitchFamily="50" charset="-128"/>
                <a:ea typeface="メイリオ" panose="020B0604030504040204" pitchFamily="50" charset="-128"/>
              </a:rPr>
            </a:br>
            <a:r>
              <a:rPr lang="ja-JP" altLang="en-US" b="1" dirty="0">
                <a:latin typeface="メイリオ" panose="020B0604030504040204" pitchFamily="50" charset="-128"/>
                <a:ea typeface="メイリオ" panose="020B0604030504040204" pitchFamily="50" charset="-128"/>
              </a:rPr>
              <a:t>　</a:t>
            </a:r>
            <a:r>
              <a:rPr lang="en-US" altLang="ja-JP" b="1" dirty="0">
                <a:latin typeface="メイリオ" panose="020B0604030504040204" pitchFamily="50" charset="-128"/>
                <a:ea typeface="メイリオ" panose="020B0604030504040204" pitchFamily="50" charset="-128"/>
              </a:rPr>
              <a:t>- Renault use cases</a:t>
            </a:r>
            <a:br>
              <a:rPr lang="en-US" altLang="ja-JP" b="1" dirty="0">
                <a:latin typeface="メイリオ" panose="020B0604030504040204" pitchFamily="50" charset="-128"/>
                <a:ea typeface="メイリオ" panose="020B0604030504040204" pitchFamily="50" charset="-128"/>
              </a:rPr>
            </a:br>
            <a:r>
              <a:rPr lang="ja-JP" altLang="en-US" b="1" dirty="0">
                <a:latin typeface="メイリオ" panose="020B0604030504040204" pitchFamily="50" charset="-128"/>
                <a:ea typeface="メイリオ" panose="020B0604030504040204" pitchFamily="50" charset="-128"/>
              </a:rPr>
              <a:t>　</a:t>
            </a:r>
            <a:r>
              <a:rPr lang="en-US" altLang="ja-JP" b="1" dirty="0">
                <a:latin typeface="メイリオ" panose="020B0604030504040204" pitchFamily="50" charset="-128"/>
                <a:ea typeface="メイリオ" panose="020B0604030504040204" pitchFamily="50" charset="-128"/>
              </a:rPr>
              <a:t>- Renesas' feedback</a:t>
            </a:r>
            <a:br>
              <a:rPr lang="en-US" altLang="ja-JP" b="1" dirty="0">
                <a:latin typeface="メイリオ" panose="020B0604030504040204" pitchFamily="50" charset="-128"/>
                <a:ea typeface="メイリオ" panose="020B0604030504040204" pitchFamily="50" charset="-128"/>
              </a:rPr>
            </a:br>
            <a:r>
              <a:rPr lang="ja-JP" altLang="en-US" b="1" dirty="0">
                <a:latin typeface="メイリオ" panose="020B0604030504040204" pitchFamily="50" charset="-128"/>
                <a:ea typeface="メイリオ" panose="020B0604030504040204" pitchFamily="50" charset="-128"/>
              </a:rPr>
              <a:t>　</a:t>
            </a:r>
            <a:r>
              <a:rPr lang="en-US" altLang="ja-JP" b="1" dirty="0">
                <a:latin typeface="メイリオ" panose="020B0604030504040204" pitchFamily="50" charset="-128"/>
                <a:ea typeface="メイリオ" panose="020B0604030504040204" pitchFamily="50" charset="-128"/>
              </a:rPr>
              <a:t>- Discussion</a:t>
            </a:r>
            <a:endParaRPr lang="pt-BR" altLang="ja-JP" b="1" dirty="0">
              <a:latin typeface="メイリオ" panose="020B0604030504040204" pitchFamily="50" charset="-128"/>
              <a:ea typeface="メイリオ" panose="020B0604030504040204" pitchFamily="50" charset="-128"/>
            </a:endParaRPr>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2</a:t>
            </a:fld>
            <a:endParaRPr lang="de-DE" dirty="0"/>
          </a:p>
        </p:txBody>
      </p:sp>
    </p:spTree>
    <p:extLst>
      <p:ext uri="{BB962C8B-B14F-4D97-AF65-F5344CB8AC3E}">
        <p14:creationId xmlns:p14="http://schemas.microsoft.com/office/powerpoint/2010/main" val="2292503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a:xfrm>
            <a:off x="468000" y="1080000"/>
            <a:ext cx="7920000" cy="1628862"/>
          </a:xfrm>
        </p:spPr>
        <p:txBody>
          <a:bodyPr/>
          <a:lstStyle/>
          <a:p>
            <a:r>
              <a:rPr lang="en-US" dirty="0"/>
              <a:t>Target latency</a:t>
            </a:r>
            <a:br>
              <a:rPr lang="en-US" dirty="0"/>
            </a:br>
            <a:r>
              <a:rPr lang="en-US" dirty="0"/>
              <a:t> of audio subsystem</a:t>
            </a:r>
            <a:endParaRPr lang="de-DE" dirty="0"/>
          </a:p>
        </p:txBody>
      </p:sp>
    </p:spTree>
    <p:extLst>
      <p:ext uri="{BB962C8B-B14F-4D97-AF65-F5344CB8AC3E}">
        <p14:creationId xmlns:p14="http://schemas.microsoft.com/office/powerpoint/2010/main" val="3303782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Low Latency</a:t>
            </a:r>
            <a:endParaRPr kumimoji="1" lang="ja-JP" altLang="en-US" cap="none" dirty="0"/>
          </a:p>
        </p:txBody>
      </p:sp>
      <p:sp>
        <p:nvSpPr>
          <p:cNvPr id="70" name="Rectangle 13"/>
          <p:cNvSpPr/>
          <p:nvPr/>
        </p:nvSpPr>
        <p:spPr bwMode="auto">
          <a:xfrm>
            <a:off x="4004796" y="4161555"/>
            <a:ext cx="4330828" cy="1787725"/>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t"/>
          <a:lstStyle/>
          <a:p>
            <a:pPr defTabSz="457200" fontAlgn="auto">
              <a:spcBef>
                <a:spcPts val="0"/>
              </a:spcBef>
              <a:spcAft>
                <a:spcPts val="0"/>
              </a:spcAft>
              <a:defRPr/>
            </a:pPr>
            <a:r>
              <a:rPr kumimoji="0" lang="en-US" kern="0" dirty="0">
                <a:solidFill>
                  <a:prstClr val="black"/>
                </a:solidFill>
                <a:latin typeface="Arial" charset="0"/>
              </a:rPr>
              <a:t>ADSP</a:t>
            </a:r>
          </a:p>
          <a:p>
            <a:pPr algn="ctr" defTabSz="457200" fontAlgn="auto">
              <a:spcBef>
                <a:spcPts val="0"/>
              </a:spcBef>
              <a:spcAft>
                <a:spcPts val="0"/>
              </a:spcAft>
              <a:defRPr/>
            </a:pPr>
            <a:endParaRPr kumimoji="0" lang="en-US" kern="0" dirty="0">
              <a:solidFill>
                <a:prstClr val="black"/>
              </a:solidFill>
              <a:latin typeface="Arial" charset="0"/>
            </a:endParaRPr>
          </a:p>
          <a:p>
            <a:pPr algn="ctr" defTabSz="457200" fontAlgn="auto">
              <a:spcBef>
                <a:spcPts val="0"/>
              </a:spcBef>
              <a:spcAft>
                <a:spcPts val="0"/>
              </a:spcAft>
              <a:defRPr/>
            </a:pPr>
            <a:endParaRPr kumimoji="0" lang="en-US" kern="0" dirty="0">
              <a:solidFill>
                <a:prstClr val="black"/>
              </a:solidFill>
              <a:latin typeface="Arial" charset="0"/>
            </a:endParaRPr>
          </a:p>
          <a:p>
            <a:pPr algn="ctr" defTabSz="457200" fontAlgn="auto">
              <a:spcBef>
                <a:spcPts val="0"/>
              </a:spcBef>
              <a:spcAft>
                <a:spcPts val="0"/>
              </a:spcAft>
              <a:defRPr/>
            </a:pPr>
            <a:endParaRPr kumimoji="0" lang="en-US" kern="0" dirty="0">
              <a:solidFill>
                <a:prstClr val="black"/>
              </a:solidFill>
              <a:latin typeface="Arial" charset="0"/>
            </a:endParaRPr>
          </a:p>
        </p:txBody>
      </p:sp>
      <p:sp>
        <p:nvSpPr>
          <p:cNvPr id="42" name="テキスト ボックス 41"/>
          <p:cNvSpPr txBox="1"/>
          <p:nvPr/>
        </p:nvSpPr>
        <p:spPr>
          <a:xfrm>
            <a:off x="4146173" y="3743164"/>
            <a:ext cx="1481496" cy="276999"/>
          </a:xfrm>
          <a:prstGeom prst="rect">
            <a:avLst/>
          </a:prstGeom>
          <a:noFill/>
          <a:ln>
            <a:noFill/>
          </a:ln>
        </p:spPr>
        <p:txBody>
          <a:bodyPr wrap="none" rtlCol="0">
            <a:spAutoFit/>
          </a:bodyPr>
          <a:lstStyle/>
          <a:p>
            <a:r>
              <a:rPr lang="en-US" altLang="ja-JP" sz="1200" dirty="0"/>
              <a:t>Audio Data Stream</a:t>
            </a:r>
            <a:endParaRPr kumimoji="1" lang="en-US" altLang="ja-JP" sz="1200" dirty="0"/>
          </a:p>
        </p:txBody>
      </p:sp>
      <p:sp>
        <p:nvSpPr>
          <p:cNvPr id="48" name="右矢印 47"/>
          <p:cNvSpPr/>
          <p:nvPr/>
        </p:nvSpPr>
        <p:spPr>
          <a:xfrm>
            <a:off x="3726780" y="3810361"/>
            <a:ext cx="414102" cy="121186"/>
          </a:xfrm>
          <a:prstGeom prst="rightArrow">
            <a:avLst/>
          </a:prstGeom>
          <a:solidFill>
            <a:schemeClr val="accent1">
              <a:lumMod val="60000"/>
              <a:lumOff val="4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Foliennummernplatzhalter 2"/>
          <p:cNvSpPr>
            <a:spLocks noGrp="1"/>
          </p:cNvSpPr>
          <p:nvPr>
            <p:ph type="sldNum" sz="quarter" idx="4294967295"/>
          </p:nvPr>
        </p:nvSpPr>
        <p:spPr>
          <a:xfrm>
            <a:off x="5760000" y="6523209"/>
            <a:ext cx="672075" cy="161583"/>
          </a:xfrm>
          <a:prstGeom prst="rect">
            <a:avLst/>
          </a:prstGeom>
        </p:spPr>
        <p:txBody>
          <a:bodyPr/>
          <a:lstStyle/>
          <a:p>
            <a:pPr algn="l"/>
            <a:r>
              <a:rPr lang="de-DE" dirty="0"/>
              <a:t>Page </a:t>
            </a:r>
            <a:fld id="{3FD030EF-7044-4946-962A-5D7D09BD1B34}" type="slidenum">
              <a:rPr lang="de-DE" smtClean="0"/>
              <a:pPr algn="l"/>
              <a:t>21</a:t>
            </a:fld>
            <a:endParaRPr lang="de-DE" dirty="0"/>
          </a:p>
        </p:txBody>
      </p:sp>
      <p:sp>
        <p:nvSpPr>
          <p:cNvPr id="52" name="Rectangle 12"/>
          <p:cNvSpPr/>
          <p:nvPr/>
        </p:nvSpPr>
        <p:spPr bwMode="auto">
          <a:xfrm>
            <a:off x="5555177" y="4706010"/>
            <a:ext cx="1148227" cy="802683"/>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ctr"/>
          <a:lstStyle/>
          <a:p>
            <a:pPr defTabSz="457200"/>
            <a:r>
              <a:rPr kumimoji="0" lang="en-US" sz="1400" kern="0" dirty="0">
                <a:solidFill>
                  <a:prstClr val="black"/>
                </a:solidFill>
                <a:latin typeface="Arial" charset="0"/>
              </a:rPr>
              <a:t>ADSP</a:t>
            </a:r>
          </a:p>
          <a:p>
            <a:pPr defTabSz="457200"/>
            <a:r>
              <a:rPr kumimoji="0" lang="en-US" sz="1400" kern="0" dirty="0">
                <a:solidFill>
                  <a:prstClr val="black"/>
                </a:solidFill>
                <a:latin typeface="Arial" charset="0"/>
              </a:rPr>
              <a:t>Referenc</a:t>
            </a:r>
            <a:r>
              <a:rPr lang="en-US" sz="1400" kern="0" dirty="0">
                <a:solidFill>
                  <a:prstClr val="black"/>
                </a:solidFill>
                <a:latin typeface="Arial" charset="0"/>
              </a:rPr>
              <a:t>e</a:t>
            </a:r>
          </a:p>
          <a:p>
            <a:pPr defTabSz="457200"/>
            <a:r>
              <a:rPr kumimoji="0" lang="en-US" sz="1400" kern="0" dirty="0">
                <a:solidFill>
                  <a:prstClr val="black"/>
                </a:solidFill>
                <a:latin typeface="Arial" charset="0"/>
              </a:rPr>
              <a:t>Plugin</a:t>
            </a:r>
          </a:p>
        </p:txBody>
      </p:sp>
      <p:sp>
        <p:nvSpPr>
          <p:cNvPr id="79" name="右矢印 78"/>
          <p:cNvSpPr/>
          <p:nvPr/>
        </p:nvSpPr>
        <p:spPr>
          <a:xfrm>
            <a:off x="6824718" y="4994042"/>
            <a:ext cx="463197" cy="230749"/>
          </a:xfrm>
          <a:prstGeom prst="rightArrow">
            <a:avLst/>
          </a:prstGeom>
          <a:solidFill>
            <a:schemeClr val="accent1">
              <a:lumMod val="60000"/>
              <a:lumOff val="4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右矢印 78"/>
          <p:cNvSpPr/>
          <p:nvPr/>
        </p:nvSpPr>
        <p:spPr>
          <a:xfrm>
            <a:off x="5011293" y="5018167"/>
            <a:ext cx="450912" cy="206624"/>
          </a:xfrm>
          <a:prstGeom prst="rightArrow">
            <a:avLst/>
          </a:prstGeom>
          <a:solidFill>
            <a:schemeClr val="accent1">
              <a:lumMod val="60000"/>
              <a:lumOff val="4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7417819" y="4653136"/>
            <a:ext cx="754694" cy="31282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100" dirty="0"/>
              <a:t>D-TCM</a:t>
            </a:r>
            <a:endParaRPr kumimoji="1" lang="ja-JP" altLang="en-US" sz="1100" dirty="0"/>
          </a:p>
        </p:txBody>
      </p:sp>
      <p:sp>
        <p:nvSpPr>
          <p:cNvPr id="69" name="Rectangle 13"/>
          <p:cNvSpPr/>
          <p:nvPr/>
        </p:nvSpPr>
        <p:spPr bwMode="auto">
          <a:xfrm>
            <a:off x="8800352" y="4660275"/>
            <a:ext cx="1144581" cy="266965"/>
          </a:xfrm>
          <a:prstGeom prst="rect">
            <a:avLst/>
          </a:prstGeom>
          <a:solidFill>
            <a:schemeClr val="accent1">
              <a:lumMod val="20000"/>
              <a:lumOff val="80000"/>
            </a:scheme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defTabSz="457200" fontAlgn="auto">
              <a:spcBef>
                <a:spcPts val="0"/>
              </a:spcBef>
              <a:spcAft>
                <a:spcPts val="0"/>
              </a:spcAft>
              <a:defRPr/>
            </a:pPr>
            <a:r>
              <a:rPr kumimoji="0" lang="en-US" sz="1400" kern="0" dirty="0">
                <a:solidFill>
                  <a:prstClr val="black"/>
                </a:solidFill>
                <a:latin typeface="Arial" charset="0"/>
              </a:rPr>
              <a:t>A-DMAC</a:t>
            </a:r>
          </a:p>
        </p:txBody>
      </p:sp>
      <p:sp>
        <p:nvSpPr>
          <p:cNvPr id="84" name="Rectangle 13"/>
          <p:cNvSpPr/>
          <p:nvPr/>
        </p:nvSpPr>
        <p:spPr bwMode="auto">
          <a:xfrm>
            <a:off x="8800352" y="5263891"/>
            <a:ext cx="1144581" cy="266965"/>
          </a:xfrm>
          <a:prstGeom prst="rect">
            <a:avLst/>
          </a:prstGeom>
          <a:solidFill>
            <a:schemeClr val="accent1">
              <a:lumMod val="20000"/>
              <a:lumOff val="80000"/>
            </a:scheme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defTabSz="457200" fontAlgn="auto">
              <a:spcBef>
                <a:spcPts val="0"/>
              </a:spcBef>
              <a:spcAft>
                <a:spcPts val="0"/>
              </a:spcAft>
              <a:defRPr/>
            </a:pPr>
            <a:r>
              <a:rPr kumimoji="0" lang="en-US" sz="1400" kern="0" dirty="0">
                <a:solidFill>
                  <a:prstClr val="black"/>
                </a:solidFill>
                <a:latin typeface="Arial" charset="0"/>
              </a:rPr>
              <a:t>PP-DMAC</a:t>
            </a:r>
          </a:p>
        </p:txBody>
      </p:sp>
      <p:sp>
        <p:nvSpPr>
          <p:cNvPr id="85" name="右矢印 78"/>
          <p:cNvSpPr/>
          <p:nvPr/>
        </p:nvSpPr>
        <p:spPr>
          <a:xfrm>
            <a:off x="8267944" y="5282000"/>
            <a:ext cx="463197" cy="230749"/>
          </a:xfrm>
          <a:prstGeom prst="rightArrow">
            <a:avLst/>
          </a:prstGeom>
          <a:solidFill>
            <a:schemeClr val="accent1">
              <a:lumMod val="60000"/>
              <a:lumOff val="4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右矢印 78"/>
          <p:cNvSpPr/>
          <p:nvPr/>
        </p:nvSpPr>
        <p:spPr>
          <a:xfrm>
            <a:off x="10003959" y="4721539"/>
            <a:ext cx="463197" cy="230749"/>
          </a:xfrm>
          <a:prstGeom prst="rightArrow">
            <a:avLst/>
          </a:prstGeom>
          <a:solidFill>
            <a:schemeClr val="accent1">
              <a:lumMod val="60000"/>
              <a:lumOff val="4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右矢印 78"/>
          <p:cNvSpPr/>
          <p:nvPr/>
        </p:nvSpPr>
        <p:spPr>
          <a:xfrm>
            <a:off x="10002662" y="5271369"/>
            <a:ext cx="463197" cy="230749"/>
          </a:xfrm>
          <a:prstGeom prst="rightArrow">
            <a:avLst/>
          </a:prstGeom>
          <a:solidFill>
            <a:schemeClr val="accent1">
              <a:lumMod val="60000"/>
              <a:lumOff val="4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32"/>
          <p:cNvSpPr/>
          <p:nvPr/>
        </p:nvSpPr>
        <p:spPr>
          <a:xfrm>
            <a:off x="7301830" y="4581128"/>
            <a:ext cx="2766210" cy="458854"/>
          </a:xfrm>
          <a:prstGeom prst="roundRect">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7427386" y="5212950"/>
            <a:ext cx="754694" cy="37629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100" dirty="0"/>
              <a:t>Output</a:t>
            </a:r>
          </a:p>
          <a:p>
            <a:pPr algn="ctr"/>
            <a:r>
              <a:rPr kumimoji="1" lang="en-US" altLang="ja-JP" sz="1100" dirty="0"/>
              <a:t>FIFO</a:t>
            </a:r>
            <a:endParaRPr kumimoji="1" lang="ja-JP" altLang="en-US" sz="1100" dirty="0"/>
          </a:p>
        </p:txBody>
      </p:sp>
      <p:sp>
        <p:nvSpPr>
          <p:cNvPr id="50" name="正方形/長方形 49"/>
          <p:cNvSpPr/>
          <p:nvPr/>
        </p:nvSpPr>
        <p:spPr>
          <a:xfrm>
            <a:off x="4146173" y="4646910"/>
            <a:ext cx="754694" cy="31282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100" dirty="0"/>
              <a:t>D-TCM</a:t>
            </a:r>
            <a:endParaRPr kumimoji="1" lang="ja-JP" altLang="en-US" sz="1100" dirty="0"/>
          </a:p>
        </p:txBody>
      </p:sp>
      <p:sp>
        <p:nvSpPr>
          <p:cNvPr id="51" name="正方形/長方形 50"/>
          <p:cNvSpPr/>
          <p:nvPr/>
        </p:nvSpPr>
        <p:spPr>
          <a:xfrm>
            <a:off x="4150331" y="5224791"/>
            <a:ext cx="764261" cy="37629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100" dirty="0"/>
              <a:t>Input</a:t>
            </a:r>
          </a:p>
          <a:p>
            <a:pPr algn="ctr"/>
            <a:r>
              <a:rPr kumimoji="1" lang="en-US" altLang="ja-JP" sz="1100" dirty="0"/>
              <a:t>FIFO</a:t>
            </a:r>
            <a:endParaRPr kumimoji="1" lang="ja-JP" altLang="en-US" sz="1100" dirty="0"/>
          </a:p>
        </p:txBody>
      </p:sp>
      <p:sp>
        <p:nvSpPr>
          <p:cNvPr id="55" name="右矢印 78"/>
          <p:cNvSpPr/>
          <p:nvPr/>
        </p:nvSpPr>
        <p:spPr>
          <a:xfrm>
            <a:off x="8269139" y="4709606"/>
            <a:ext cx="463197" cy="230749"/>
          </a:xfrm>
          <a:prstGeom prst="rightArrow">
            <a:avLst/>
          </a:prstGeom>
          <a:solidFill>
            <a:schemeClr val="accent1">
              <a:lumMod val="60000"/>
              <a:lumOff val="4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四角形: 角を丸くする 57"/>
          <p:cNvSpPr/>
          <p:nvPr/>
        </p:nvSpPr>
        <p:spPr>
          <a:xfrm>
            <a:off x="7309788" y="5170411"/>
            <a:ext cx="2766210" cy="458854"/>
          </a:xfrm>
          <a:prstGeom prst="roundRect">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Rectangle 13"/>
          <p:cNvSpPr/>
          <p:nvPr/>
        </p:nvSpPr>
        <p:spPr bwMode="auto">
          <a:xfrm>
            <a:off x="2424176" y="4669884"/>
            <a:ext cx="1144581" cy="266965"/>
          </a:xfrm>
          <a:prstGeom prst="rect">
            <a:avLst/>
          </a:prstGeom>
          <a:solidFill>
            <a:schemeClr val="accent1">
              <a:lumMod val="20000"/>
              <a:lumOff val="80000"/>
            </a:scheme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defTabSz="457200" fontAlgn="auto">
              <a:spcBef>
                <a:spcPts val="0"/>
              </a:spcBef>
              <a:spcAft>
                <a:spcPts val="0"/>
              </a:spcAft>
              <a:defRPr/>
            </a:pPr>
            <a:r>
              <a:rPr kumimoji="0" lang="en-US" sz="1400" kern="0" dirty="0">
                <a:solidFill>
                  <a:prstClr val="black"/>
                </a:solidFill>
                <a:latin typeface="Arial" charset="0"/>
              </a:rPr>
              <a:t>A-DMAC</a:t>
            </a:r>
          </a:p>
        </p:txBody>
      </p:sp>
      <p:sp>
        <p:nvSpPr>
          <p:cNvPr id="67" name="Rectangle 13"/>
          <p:cNvSpPr/>
          <p:nvPr/>
        </p:nvSpPr>
        <p:spPr bwMode="auto">
          <a:xfrm>
            <a:off x="2424176" y="5273500"/>
            <a:ext cx="1144581" cy="266965"/>
          </a:xfrm>
          <a:prstGeom prst="rect">
            <a:avLst/>
          </a:prstGeom>
          <a:solidFill>
            <a:schemeClr val="accent1">
              <a:lumMod val="20000"/>
              <a:lumOff val="80000"/>
            </a:scheme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defTabSz="457200" fontAlgn="auto">
              <a:spcBef>
                <a:spcPts val="0"/>
              </a:spcBef>
              <a:spcAft>
                <a:spcPts val="0"/>
              </a:spcAft>
              <a:defRPr/>
            </a:pPr>
            <a:r>
              <a:rPr kumimoji="0" lang="en-US" sz="1400" kern="0" dirty="0">
                <a:solidFill>
                  <a:prstClr val="black"/>
                </a:solidFill>
                <a:latin typeface="Arial" charset="0"/>
              </a:rPr>
              <a:t>PP-DMAC</a:t>
            </a:r>
          </a:p>
        </p:txBody>
      </p:sp>
      <p:sp>
        <p:nvSpPr>
          <p:cNvPr id="71" name="右矢印 78"/>
          <p:cNvSpPr/>
          <p:nvPr/>
        </p:nvSpPr>
        <p:spPr>
          <a:xfrm>
            <a:off x="1891768" y="5291609"/>
            <a:ext cx="463197" cy="230749"/>
          </a:xfrm>
          <a:prstGeom prst="rightArrow">
            <a:avLst/>
          </a:prstGeom>
          <a:solidFill>
            <a:schemeClr val="accent1">
              <a:lumMod val="60000"/>
              <a:lumOff val="4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右矢印 78"/>
          <p:cNvSpPr/>
          <p:nvPr/>
        </p:nvSpPr>
        <p:spPr>
          <a:xfrm>
            <a:off x="3627783" y="4731148"/>
            <a:ext cx="463197" cy="230749"/>
          </a:xfrm>
          <a:prstGeom prst="rightArrow">
            <a:avLst/>
          </a:prstGeom>
          <a:solidFill>
            <a:schemeClr val="accent1">
              <a:lumMod val="60000"/>
              <a:lumOff val="4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右矢印 78"/>
          <p:cNvSpPr/>
          <p:nvPr/>
        </p:nvSpPr>
        <p:spPr>
          <a:xfrm>
            <a:off x="3626486" y="5280978"/>
            <a:ext cx="463197" cy="230749"/>
          </a:xfrm>
          <a:prstGeom prst="rightArrow">
            <a:avLst/>
          </a:prstGeom>
          <a:solidFill>
            <a:schemeClr val="accent1">
              <a:lumMod val="60000"/>
              <a:lumOff val="4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右矢印 78"/>
          <p:cNvSpPr/>
          <p:nvPr/>
        </p:nvSpPr>
        <p:spPr>
          <a:xfrm>
            <a:off x="1892963" y="4719215"/>
            <a:ext cx="463197" cy="230749"/>
          </a:xfrm>
          <a:prstGeom prst="rightArrow">
            <a:avLst/>
          </a:prstGeom>
          <a:solidFill>
            <a:schemeClr val="accent1">
              <a:lumMod val="60000"/>
              <a:lumOff val="4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四角形: 角を丸くする 74"/>
          <p:cNvSpPr/>
          <p:nvPr/>
        </p:nvSpPr>
        <p:spPr>
          <a:xfrm>
            <a:off x="2231168" y="4595553"/>
            <a:ext cx="2766210" cy="458854"/>
          </a:xfrm>
          <a:prstGeom prst="roundRect">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四角形: 角を丸くする 75"/>
          <p:cNvSpPr/>
          <p:nvPr/>
        </p:nvSpPr>
        <p:spPr>
          <a:xfrm>
            <a:off x="2239126" y="5184836"/>
            <a:ext cx="2766210" cy="458854"/>
          </a:xfrm>
          <a:prstGeom prst="roundRect">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Rectangle 13"/>
          <p:cNvSpPr/>
          <p:nvPr/>
        </p:nvSpPr>
        <p:spPr bwMode="auto">
          <a:xfrm>
            <a:off x="791861" y="4399151"/>
            <a:ext cx="1055667" cy="640831"/>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nchorCtr="1"/>
          <a:lstStyle/>
          <a:p>
            <a:pPr defTabSz="457200" fontAlgn="auto">
              <a:spcBef>
                <a:spcPts val="0"/>
              </a:spcBef>
              <a:spcAft>
                <a:spcPts val="0"/>
              </a:spcAft>
              <a:defRPr/>
            </a:pPr>
            <a:r>
              <a:rPr lang="en-US" sz="1400" kern="0" dirty="0">
                <a:solidFill>
                  <a:prstClr val="black"/>
                </a:solidFill>
                <a:latin typeface="Arial" charset="0"/>
              </a:rPr>
              <a:t>DDR/</a:t>
            </a:r>
          </a:p>
          <a:p>
            <a:pPr defTabSz="457200" fontAlgn="auto">
              <a:spcBef>
                <a:spcPts val="0"/>
              </a:spcBef>
              <a:spcAft>
                <a:spcPts val="0"/>
              </a:spcAft>
              <a:defRPr/>
            </a:pPr>
            <a:r>
              <a:rPr lang="en-US" sz="1400" kern="0" dirty="0">
                <a:solidFill>
                  <a:prstClr val="black"/>
                </a:solidFill>
                <a:latin typeface="Arial" charset="0"/>
              </a:rPr>
              <a:t>SCU/SSI</a:t>
            </a:r>
            <a:endParaRPr kumimoji="0" lang="en-US" sz="1400" kern="0" dirty="0">
              <a:solidFill>
                <a:prstClr val="black"/>
              </a:solidFill>
              <a:latin typeface="Arial" charset="0"/>
            </a:endParaRPr>
          </a:p>
        </p:txBody>
      </p:sp>
      <p:sp>
        <p:nvSpPr>
          <p:cNvPr id="80" name="Rectangle 13"/>
          <p:cNvSpPr/>
          <p:nvPr/>
        </p:nvSpPr>
        <p:spPr bwMode="auto">
          <a:xfrm>
            <a:off x="791860" y="5224791"/>
            <a:ext cx="1055667" cy="423537"/>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nchorCtr="1"/>
          <a:lstStyle/>
          <a:p>
            <a:pPr defTabSz="457200" fontAlgn="auto">
              <a:spcBef>
                <a:spcPts val="0"/>
              </a:spcBef>
              <a:spcAft>
                <a:spcPts val="0"/>
              </a:spcAft>
              <a:defRPr/>
            </a:pPr>
            <a:r>
              <a:rPr lang="en-US" sz="1400" kern="0" dirty="0">
                <a:solidFill>
                  <a:prstClr val="black"/>
                </a:solidFill>
                <a:latin typeface="Arial" charset="0"/>
              </a:rPr>
              <a:t>SCU/SSI</a:t>
            </a:r>
            <a:endParaRPr kumimoji="0" lang="en-US" sz="1400" kern="0" dirty="0">
              <a:solidFill>
                <a:prstClr val="black"/>
              </a:solidFill>
              <a:latin typeface="Arial" charset="0"/>
            </a:endParaRPr>
          </a:p>
        </p:txBody>
      </p:sp>
      <p:sp>
        <p:nvSpPr>
          <p:cNvPr id="5" name="コンテンツ プレースホルダー 4"/>
          <p:cNvSpPr>
            <a:spLocks noGrp="1"/>
          </p:cNvSpPr>
          <p:nvPr>
            <p:ph idx="1"/>
          </p:nvPr>
        </p:nvSpPr>
        <p:spPr>
          <a:xfrm>
            <a:off x="911423" y="1798771"/>
            <a:ext cx="10658601" cy="1772793"/>
          </a:xfrm>
        </p:spPr>
        <p:txBody>
          <a:bodyPr/>
          <a:lstStyle/>
          <a:p>
            <a:r>
              <a:rPr kumimoji="1" lang="en-US" altLang="ja-JP" dirty="0"/>
              <a:t>ADSP supports 2 types of DMAC transfer method, one is Audio-DMAC (A-DMAC) and the other is Audio-</a:t>
            </a:r>
            <a:r>
              <a:rPr kumimoji="1" lang="en-US" altLang="ja-JP" dirty="0" err="1"/>
              <a:t>DMACpp</a:t>
            </a:r>
            <a:r>
              <a:rPr kumimoji="1" lang="en-US" altLang="ja-JP" dirty="0"/>
              <a:t> (PP-DMAC : Peripheral to Peripheral).  A-DMAC can transfer between System Bus and  Audio Local Bus, so it is used to Data transfer between DDR and Audio HW-IPs.  PP-DMAC is for connecting Audio HW-IPs on Audio Local Bus.</a:t>
            </a:r>
            <a:br>
              <a:rPr kumimoji="1" lang="en-US" altLang="ja-JP" dirty="0"/>
            </a:br>
            <a:r>
              <a:rPr lang="en-US" altLang="ja-JP" dirty="0"/>
              <a:t>For supporting multichannel audio processing, Audio routing is designed with low latency and selectable DMAC for efficient system design.</a:t>
            </a:r>
          </a:p>
        </p:txBody>
      </p:sp>
      <p:sp>
        <p:nvSpPr>
          <p:cNvPr id="82" name="コンテンツ プレースホルダー 4"/>
          <p:cNvSpPr txBox="1">
            <a:spLocks/>
          </p:cNvSpPr>
          <p:nvPr/>
        </p:nvSpPr>
        <p:spPr>
          <a:xfrm>
            <a:off x="911424" y="3713425"/>
            <a:ext cx="2572234" cy="295466"/>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dirty="0"/>
              <a:t>E.g.  Renderer Processing</a:t>
            </a:r>
          </a:p>
        </p:txBody>
      </p:sp>
      <p:sp>
        <p:nvSpPr>
          <p:cNvPr id="83" name="Rectangle 13"/>
          <p:cNvSpPr/>
          <p:nvPr/>
        </p:nvSpPr>
        <p:spPr bwMode="auto">
          <a:xfrm>
            <a:off x="10514359" y="4385594"/>
            <a:ext cx="1055667" cy="640831"/>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nchorCtr="1"/>
          <a:lstStyle/>
          <a:p>
            <a:pPr defTabSz="457200" fontAlgn="auto">
              <a:spcBef>
                <a:spcPts val="0"/>
              </a:spcBef>
              <a:spcAft>
                <a:spcPts val="0"/>
              </a:spcAft>
              <a:defRPr/>
            </a:pPr>
            <a:r>
              <a:rPr lang="en-US" sz="1400" kern="0" dirty="0">
                <a:solidFill>
                  <a:prstClr val="black"/>
                </a:solidFill>
                <a:latin typeface="Arial" charset="0"/>
              </a:rPr>
              <a:t>DDR/</a:t>
            </a:r>
          </a:p>
          <a:p>
            <a:pPr defTabSz="457200" fontAlgn="auto">
              <a:spcBef>
                <a:spcPts val="0"/>
              </a:spcBef>
              <a:spcAft>
                <a:spcPts val="0"/>
              </a:spcAft>
              <a:defRPr/>
            </a:pPr>
            <a:r>
              <a:rPr lang="en-US" sz="1400" kern="0" dirty="0">
                <a:solidFill>
                  <a:prstClr val="black"/>
                </a:solidFill>
                <a:latin typeface="Arial" charset="0"/>
              </a:rPr>
              <a:t>SCU/SSI</a:t>
            </a:r>
            <a:endParaRPr kumimoji="0" lang="en-US" sz="1400" kern="0" dirty="0">
              <a:solidFill>
                <a:prstClr val="black"/>
              </a:solidFill>
              <a:latin typeface="Arial" charset="0"/>
            </a:endParaRPr>
          </a:p>
        </p:txBody>
      </p:sp>
      <p:sp>
        <p:nvSpPr>
          <p:cNvPr id="86" name="Rectangle 13"/>
          <p:cNvSpPr/>
          <p:nvPr/>
        </p:nvSpPr>
        <p:spPr bwMode="auto">
          <a:xfrm>
            <a:off x="10514358" y="5211234"/>
            <a:ext cx="1055667" cy="423537"/>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nchorCtr="1"/>
          <a:lstStyle/>
          <a:p>
            <a:pPr defTabSz="457200" fontAlgn="auto">
              <a:spcBef>
                <a:spcPts val="0"/>
              </a:spcBef>
              <a:spcAft>
                <a:spcPts val="0"/>
              </a:spcAft>
              <a:defRPr/>
            </a:pPr>
            <a:r>
              <a:rPr lang="en-US" sz="1400" kern="0" dirty="0">
                <a:solidFill>
                  <a:prstClr val="black"/>
                </a:solidFill>
                <a:latin typeface="Arial" charset="0"/>
              </a:rPr>
              <a:t>SCU/SSI</a:t>
            </a:r>
            <a:endParaRPr kumimoji="0" lang="en-US" sz="1400" kern="0" dirty="0">
              <a:solidFill>
                <a:prstClr val="black"/>
              </a:solidFill>
              <a:latin typeface="Arial" charset="0"/>
            </a:endParaRPr>
          </a:p>
        </p:txBody>
      </p:sp>
    </p:spTree>
    <p:extLst>
      <p:ext uri="{BB962C8B-B14F-4D97-AF65-F5344CB8AC3E}">
        <p14:creationId xmlns:p14="http://schemas.microsoft.com/office/powerpoint/2010/main" val="2608915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矢印コネクタ 55">
            <a:extLst>
              <a:ext uri="{FF2B5EF4-FFF2-40B4-BE49-F238E27FC236}">
                <a16:creationId xmlns:a16="http://schemas.microsoft.com/office/drawing/2014/main" id="{7E17EB6E-F648-4BA7-998E-D826B54BA089}"/>
              </a:ext>
            </a:extLst>
          </p:cNvPr>
          <p:cNvCxnSpPr/>
          <p:nvPr/>
        </p:nvCxnSpPr>
        <p:spPr>
          <a:xfrm>
            <a:off x="2783632" y="3140968"/>
            <a:ext cx="763284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9DBC1E5C-100C-48C3-8B64-244C177EBE9A}"/>
              </a:ext>
            </a:extLst>
          </p:cNvPr>
          <p:cNvSpPr>
            <a:spLocks noGrp="1"/>
          </p:cNvSpPr>
          <p:nvPr>
            <p:ph type="title"/>
          </p:nvPr>
        </p:nvSpPr>
        <p:spPr>
          <a:xfrm>
            <a:off x="1080000" y="936000"/>
            <a:ext cx="8520000" cy="443198"/>
          </a:xfrm>
        </p:spPr>
        <p:txBody>
          <a:bodyPr/>
          <a:lstStyle/>
          <a:p>
            <a:r>
              <a:rPr lang="en-US" altLang="ja-JP" dirty="0"/>
              <a:t>R-Car Audio IP latency - DDR</a:t>
            </a:r>
            <a:endParaRPr kumimoji="1" lang="ja-JP" altLang="en-US" dirty="0"/>
          </a:p>
        </p:txBody>
      </p:sp>
      <p:sp>
        <p:nvSpPr>
          <p:cNvPr id="3" name="スライド番号プレースホルダー 2">
            <a:extLst>
              <a:ext uri="{FF2B5EF4-FFF2-40B4-BE49-F238E27FC236}">
                <a16:creationId xmlns:a16="http://schemas.microsoft.com/office/drawing/2014/main" id="{A6D67F30-48C9-43E0-B77D-99F05BB87062}"/>
              </a:ext>
            </a:extLst>
          </p:cNvPr>
          <p:cNvSpPr>
            <a:spLocks noGrp="1"/>
          </p:cNvSpPr>
          <p:nvPr>
            <p:ph type="sldNum" sz="quarter" idx="10"/>
          </p:nvPr>
        </p:nvSpPr>
        <p:spPr/>
        <p:txBody>
          <a:bodyPr/>
          <a:lstStyle/>
          <a:p>
            <a:pPr algn="l"/>
            <a:r>
              <a:rPr lang="de-DE"/>
              <a:t>Page </a:t>
            </a:r>
            <a:fld id="{3FD030EF-7044-4946-962A-5D7D09BD1B34}" type="slidenum">
              <a:rPr lang="de-DE" smtClean="0"/>
              <a:pPr algn="l"/>
              <a:t>22</a:t>
            </a:fld>
            <a:endParaRPr lang="de-DE" dirty="0"/>
          </a:p>
        </p:txBody>
      </p:sp>
      <p:sp>
        <p:nvSpPr>
          <p:cNvPr id="4" name="コンテンツ プレースホルダー 3">
            <a:extLst>
              <a:ext uri="{FF2B5EF4-FFF2-40B4-BE49-F238E27FC236}">
                <a16:creationId xmlns:a16="http://schemas.microsoft.com/office/drawing/2014/main" id="{BF0F2B85-77C8-47E6-A0B8-5F9A424960B1}"/>
              </a:ext>
            </a:extLst>
          </p:cNvPr>
          <p:cNvSpPr>
            <a:spLocks noGrp="1"/>
          </p:cNvSpPr>
          <p:nvPr>
            <p:ph idx="1"/>
          </p:nvPr>
        </p:nvSpPr>
        <p:spPr>
          <a:xfrm>
            <a:off x="1080000" y="1800000"/>
            <a:ext cx="9000000" cy="268279"/>
          </a:xfrm>
        </p:spPr>
        <p:txBody>
          <a:bodyPr/>
          <a:lstStyle/>
          <a:p>
            <a:r>
              <a:rPr lang="en-US" altLang="ja-JP" dirty="0"/>
              <a:t>Audio data transfer latency for each Audio IPs as follows.</a:t>
            </a:r>
            <a:endParaRPr kumimoji="1" lang="ja-JP" altLang="en-US" dirty="0"/>
          </a:p>
        </p:txBody>
      </p:sp>
      <p:sp>
        <p:nvSpPr>
          <p:cNvPr id="5" name="正方形/長方形 4">
            <a:extLst>
              <a:ext uri="{FF2B5EF4-FFF2-40B4-BE49-F238E27FC236}">
                <a16:creationId xmlns:a16="http://schemas.microsoft.com/office/drawing/2014/main" id="{F84BE3A4-DA89-42B5-8D7D-016E5ABB8A5F}"/>
              </a:ext>
            </a:extLst>
          </p:cNvPr>
          <p:cNvSpPr/>
          <p:nvPr/>
        </p:nvSpPr>
        <p:spPr>
          <a:xfrm>
            <a:off x="3426370" y="2786236"/>
            <a:ext cx="1285875" cy="752474"/>
          </a:xfrm>
          <a:prstGeom prst="rect">
            <a:avLst/>
          </a:prstGeom>
          <a:solidFill>
            <a:schemeClr val="accent3">
              <a:lumMod val="40000"/>
              <a:lumOff val="6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dirty="0">
                <a:solidFill>
                  <a:sysClr val="windowText" lastClr="000000"/>
                </a:solidFill>
              </a:rPr>
              <a:t>DDR</a:t>
            </a:r>
          </a:p>
        </p:txBody>
      </p:sp>
      <p:sp>
        <p:nvSpPr>
          <p:cNvPr id="14" name="正方形/長方形 13">
            <a:extLst>
              <a:ext uri="{FF2B5EF4-FFF2-40B4-BE49-F238E27FC236}">
                <a16:creationId xmlns:a16="http://schemas.microsoft.com/office/drawing/2014/main" id="{5026CD76-4511-4D6D-B6A3-725403A2D89B}"/>
              </a:ext>
            </a:extLst>
          </p:cNvPr>
          <p:cNvSpPr/>
          <p:nvPr/>
        </p:nvSpPr>
        <p:spPr>
          <a:xfrm>
            <a:off x="5759996" y="2786236"/>
            <a:ext cx="762000" cy="752474"/>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solidFill>
                  <a:sysClr val="windowText" lastClr="000000"/>
                </a:solidFill>
              </a:rPr>
              <a:t>SRCin</a:t>
            </a:r>
          </a:p>
          <a:p>
            <a:pPr algn="ctr"/>
            <a:r>
              <a:rPr kumimoji="1" lang="en-US" altLang="ja-JP" sz="1100">
                <a:solidFill>
                  <a:sysClr val="windowText" lastClr="000000"/>
                </a:solidFill>
              </a:rPr>
              <a:t>_BUSIF</a:t>
            </a:r>
          </a:p>
        </p:txBody>
      </p:sp>
      <p:sp>
        <p:nvSpPr>
          <p:cNvPr id="15" name="正方形/長方形 14">
            <a:extLst>
              <a:ext uri="{FF2B5EF4-FFF2-40B4-BE49-F238E27FC236}">
                <a16:creationId xmlns:a16="http://schemas.microsoft.com/office/drawing/2014/main" id="{B67FF293-0CA3-46EB-817F-F2FDC22DB8F0}"/>
              </a:ext>
            </a:extLst>
          </p:cNvPr>
          <p:cNvSpPr/>
          <p:nvPr/>
        </p:nvSpPr>
        <p:spPr>
          <a:xfrm>
            <a:off x="6512471" y="2786236"/>
            <a:ext cx="762000" cy="752474"/>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dirty="0">
                <a:solidFill>
                  <a:sysClr val="windowText" lastClr="000000"/>
                </a:solidFill>
              </a:rPr>
              <a:t>SRC5</a:t>
            </a:r>
          </a:p>
        </p:txBody>
      </p:sp>
      <p:sp>
        <p:nvSpPr>
          <p:cNvPr id="16" name="正方形/長方形 15">
            <a:extLst>
              <a:ext uri="{FF2B5EF4-FFF2-40B4-BE49-F238E27FC236}">
                <a16:creationId xmlns:a16="http://schemas.microsoft.com/office/drawing/2014/main" id="{1D158100-38EA-4F8C-BF0A-B2E6FBF09AB1}"/>
              </a:ext>
            </a:extLst>
          </p:cNvPr>
          <p:cNvSpPr/>
          <p:nvPr/>
        </p:nvSpPr>
        <p:spPr>
          <a:xfrm>
            <a:off x="7274471" y="2786236"/>
            <a:ext cx="762000" cy="752474"/>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solidFill>
                  <a:sysClr val="windowText" lastClr="000000"/>
                </a:solidFill>
              </a:rPr>
              <a:t>SRCout</a:t>
            </a:r>
          </a:p>
          <a:p>
            <a:pPr algn="ctr"/>
            <a:r>
              <a:rPr kumimoji="1" lang="en-US" altLang="ja-JP" sz="1100">
                <a:solidFill>
                  <a:sysClr val="windowText" lastClr="000000"/>
                </a:solidFill>
              </a:rPr>
              <a:t>_BUSIF</a:t>
            </a:r>
          </a:p>
        </p:txBody>
      </p:sp>
      <p:sp>
        <p:nvSpPr>
          <p:cNvPr id="17" name="正方形/長方形 16">
            <a:extLst>
              <a:ext uri="{FF2B5EF4-FFF2-40B4-BE49-F238E27FC236}">
                <a16:creationId xmlns:a16="http://schemas.microsoft.com/office/drawing/2014/main" id="{64D69118-A312-4B47-9FD9-B07761351A1D}"/>
              </a:ext>
            </a:extLst>
          </p:cNvPr>
          <p:cNvSpPr/>
          <p:nvPr/>
        </p:nvSpPr>
        <p:spPr>
          <a:xfrm>
            <a:off x="8198396" y="2786236"/>
            <a:ext cx="762000" cy="752474"/>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solidFill>
                  <a:sysClr val="windowText" lastClr="000000"/>
                </a:solidFill>
              </a:rPr>
              <a:t>Audio</a:t>
            </a:r>
          </a:p>
          <a:p>
            <a:pPr algn="ctr"/>
            <a:r>
              <a:rPr kumimoji="1" lang="en-US" altLang="ja-JP" sz="1100">
                <a:solidFill>
                  <a:sysClr val="windowText" lastClr="000000"/>
                </a:solidFill>
              </a:rPr>
              <a:t>DMAC</a:t>
            </a:r>
          </a:p>
          <a:p>
            <a:pPr algn="ctr"/>
            <a:r>
              <a:rPr kumimoji="1" lang="en-US" altLang="ja-JP" sz="1100">
                <a:solidFill>
                  <a:sysClr val="windowText" lastClr="000000"/>
                </a:solidFill>
              </a:rPr>
              <a:t>P.P.</a:t>
            </a:r>
          </a:p>
        </p:txBody>
      </p:sp>
      <p:sp>
        <p:nvSpPr>
          <p:cNvPr id="18" name="正方形/長方形 17">
            <a:extLst>
              <a:ext uri="{FF2B5EF4-FFF2-40B4-BE49-F238E27FC236}">
                <a16:creationId xmlns:a16="http://schemas.microsoft.com/office/drawing/2014/main" id="{02A4C960-AD16-43D9-912D-CF3F9CD9ECAF}"/>
              </a:ext>
            </a:extLst>
          </p:cNvPr>
          <p:cNvSpPr/>
          <p:nvPr/>
        </p:nvSpPr>
        <p:spPr>
          <a:xfrm>
            <a:off x="9141371" y="2786236"/>
            <a:ext cx="762000" cy="752474"/>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solidFill>
                  <a:sysClr val="windowText" lastClr="000000"/>
                </a:solidFill>
              </a:rPr>
              <a:t>SSI</a:t>
            </a:r>
          </a:p>
        </p:txBody>
      </p:sp>
      <p:cxnSp>
        <p:nvCxnSpPr>
          <p:cNvPr id="19" name="直線コネクタ 18">
            <a:extLst>
              <a:ext uri="{FF2B5EF4-FFF2-40B4-BE49-F238E27FC236}">
                <a16:creationId xmlns:a16="http://schemas.microsoft.com/office/drawing/2014/main" id="{04983D3E-19DD-4444-B7E5-11155CC18A8A}"/>
              </a:ext>
            </a:extLst>
          </p:cNvPr>
          <p:cNvCxnSpPr>
            <a:cxnSpLocks/>
          </p:cNvCxnSpPr>
          <p:nvPr/>
        </p:nvCxnSpPr>
        <p:spPr>
          <a:xfrm>
            <a:off x="5759996" y="3300586"/>
            <a:ext cx="0" cy="70447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182BC88B-3022-4B78-81A1-B83062171D2F}"/>
              </a:ext>
            </a:extLst>
          </p:cNvPr>
          <p:cNvCxnSpPr>
            <a:cxnSpLocks/>
          </p:cNvCxnSpPr>
          <p:nvPr/>
        </p:nvCxnSpPr>
        <p:spPr>
          <a:xfrm>
            <a:off x="6512471" y="3300586"/>
            <a:ext cx="0" cy="68733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54C6FC23-1343-41C8-825B-D2A900801098}"/>
              </a:ext>
            </a:extLst>
          </p:cNvPr>
          <p:cNvCxnSpPr/>
          <p:nvPr/>
        </p:nvCxnSpPr>
        <p:spPr>
          <a:xfrm>
            <a:off x="5769521" y="3987925"/>
            <a:ext cx="704850" cy="0"/>
          </a:xfrm>
          <a:prstGeom prst="straightConnector1">
            <a:avLst/>
          </a:prstGeom>
          <a:ln>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22" name="テキスト ボックス 152">
            <a:extLst>
              <a:ext uri="{FF2B5EF4-FFF2-40B4-BE49-F238E27FC236}">
                <a16:creationId xmlns:a16="http://schemas.microsoft.com/office/drawing/2014/main" id="{BECFA4A0-F042-46C7-9D81-3280D5935CB0}"/>
              </a:ext>
            </a:extLst>
          </p:cNvPr>
          <p:cNvSpPr txBox="1"/>
          <p:nvPr/>
        </p:nvSpPr>
        <p:spPr>
          <a:xfrm>
            <a:off x="5740946" y="3645025"/>
            <a:ext cx="733919"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solidFill>
                  <a:srgbClr val="FF0000"/>
                </a:solidFill>
              </a:rPr>
              <a:t>125us *</a:t>
            </a:r>
            <a:r>
              <a:rPr kumimoji="1" lang="en-US" altLang="ja-JP" sz="1100" baseline="0">
                <a:solidFill>
                  <a:srgbClr val="FF0000"/>
                </a:solidFill>
              </a:rPr>
              <a:t> 2</a:t>
            </a:r>
            <a:endParaRPr kumimoji="1" lang="ja-JP" altLang="en-US" sz="1100">
              <a:solidFill>
                <a:srgbClr val="FF0000"/>
              </a:solidFill>
            </a:endParaRPr>
          </a:p>
        </p:txBody>
      </p:sp>
      <p:cxnSp>
        <p:nvCxnSpPr>
          <p:cNvPr id="23" name="直線コネクタ 22">
            <a:extLst>
              <a:ext uri="{FF2B5EF4-FFF2-40B4-BE49-F238E27FC236}">
                <a16:creationId xmlns:a16="http://schemas.microsoft.com/office/drawing/2014/main" id="{CD914618-8850-4D3D-9091-DA7B898DD75B}"/>
              </a:ext>
            </a:extLst>
          </p:cNvPr>
          <p:cNvCxnSpPr>
            <a:cxnSpLocks/>
          </p:cNvCxnSpPr>
          <p:nvPr/>
        </p:nvCxnSpPr>
        <p:spPr>
          <a:xfrm>
            <a:off x="7274471" y="3300586"/>
            <a:ext cx="0" cy="70447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DF364912-6E86-478F-9DFA-6A41EAD71595}"/>
              </a:ext>
            </a:extLst>
          </p:cNvPr>
          <p:cNvCxnSpPr>
            <a:cxnSpLocks/>
          </p:cNvCxnSpPr>
          <p:nvPr/>
        </p:nvCxnSpPr>
        <p:spPr>
          <a:xfrm>
            <a:off x="9141371" y="3300586"/>
            <a:ext cx="0" cy="70447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8AE991FB-71E3-4ABD-8D8F-0A42CE87E9D1}"/>
              </a:ext>
            </a:extLst>
          </p:cNvPr>
          <p:cNvCxnSpPr/>
          <p:nvPr/>
        </p:nvCxnSpPr>
        <p:spPr>
          <a:xfrm>
            <a:off x="6531521" y="3987925"/>
            <a:ext cx="733425" cy="0"/>
          </a:xfrm>
          <a:prstGeom prst="straightConnector1">
            <a:avLst/>
          </a:prstGeom>
          <a:ln>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C5AF0F15-5995-4945-96F5-CE78A17ED1C0}"/>
              </a:ext>
            </a:extLst>
          </p:cNvPr>
          <p:cNvCxnSpPr/>
          <p:nvPr/>
        </p:nvCxnSpPr>
        <p:spPr>
          <a:xfrm>
            <a:off x="7283996" y="3987925"/>
            <a:ext cx="742950" cy="0"/>
          </a:xfrm>
          <a:prstGeom prst="straightConnector1">
            <a:avLst/>
          </a:prstGeom>
          <a:ln>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27" name="テキスト ボックス 157">
            <a:extLst>
              <a:ext uri="{FF2B5EF4-FFF2-40B4-BE49-F238E27FC236}">
                <a16:creationId xmlns:a16="http://schemas.microsoft.com/office/drawing/2014/main" id="{59576366-E04E-498C-AF2E-8CFC1E10BC0B}"/>
              </a:ext>
            </a:extLst>
          </p:cNvPr>
          <p:cNvSpPr txBox="1"/>
          <p:nvPr/>
        </p:nvSpPr>
        <p:spPr>
          <a:xfrm>
            <a:off x="9150896" y="3645025"/>
            <a:ext cx="769506"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solidFill>
                  <a:srgbClr val="FF0000"/>
                </a:solidFill>
              </a:rPr>
              <a:t>20.8us</a:t>
            </a:r>
            <a:r>
              <a:rPr kumimoji="1" lang="en-US" altLang="ja-JP" sz="1100" baseline="0">
                <a:solidFill>
                  <a:srgbClr val="FF0000"/>
                </a:solidFill>
              </a:rPr>
              <a:t> * 4</a:t>
            </a:r>
            <a:endParaRPr kumimoji="1" lang="ja-JP" altLang="en-US" sz="1100">
              <a:solidFill>
                <a:srgbClr val="FF0000"/>
              </a:solidFill>
            </a:endParaRPr>
          </a:p>
        </p:txBody>
      </p:sp>
      <p:sp>
        <p:nvSpPr>
          <p:cNvPr id="28" name="テキスト ボックス 158">
            <a:extLst>
              <a:ext uri="{FF2B5EF4-FFF2-40B4-BE49-F238E27FC236}">
                <a16:creationId xmlns:a16="http://schemas.microsoft.com/office/drawing/2014/main" id="{FA59F3A3-ED1A-40FB-920A-6B4760F042E0}"/>
              </a:ext>
            </a:extLst>
          </p:cNvPr>
          <p:cNvSpPr txBox="1"/>
          <p:nvPr/>
        </p:nvSpPr>
        <p:spPr>
          <a:xfrm>
            <a:off x="6608336" y="3645025"/>
            <a:ext cx="56778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solidFill>
                  <a:srgbClr val="FF0000"/>
                </a:solidFill>
              </a:rPr>
              <a:t>8.2ms</a:t>
            </a:r>
            <a:endParaRPr kumimoji="1" lang="ja-JP" altLang="en-US" sz="1100" dirty="0">
              <a:solidFill>
                <a:srgbClr val="FF0000"/>
              </a:solidFill>
            </a:endParaRPr>
          </a:p>
        </p:txBody>
      </p:sp>
      <p:sp>
        <p:nvSpPr>
          <p:cNvPr id="29" name="正方形/長方形 28">
            <a:extLst>
              <a:ext uri="{FF2B5EF4-FFF2-40B4-BE49-F238E27FC236}">
                <a16:creationId xmlns:a16="http://schemas.microsoft.com/office/drawing/2014/main" id="{9C99F2E0-FC5C-413B-BFF5-137E668FC7C1}"/>
              </a:ext>
            </a:extLst>
          </p:cNvPr>
          <p:cNvSpPr/>
          <p:nvPr/>
        </p:nvSpPr>
        <p:spPr>
          <a:xfrm>
            <a:off x="4864646" y="2786236"/>
            <a:ext cx="762000" cy="752474"/>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dirty="0">
                <a:solidFill>
                  <a:sysClr val="windowText" lastClr="000000"/>
                </a:solidFill>
              </a:rPr>
              <a:t>Audio</a:t>
            </a:r>
          </a:p>
          <a:p>
            <a:pPr algn="ctr"/>
            <a:r>
              <a:rPr kumimoji="1" lang="en-US" altLang="ja-JP" sz="1100" dirty="0">
                <a:solidFill>
                  <a:sysClr val="windowText" lastClr="000000"/>
                </a:solidFill>
              </a:rPr>
              <a:t>DMAC</a:t>
            </a:r>
          </a:p>
          <a:p>
            <a:pPr algn="ctr"/>
            <a:endParaRPr kumimoji="1" lang="en-US" altLang="ja-JP" sz="1100" dirty="0">
              <a:solidFill>
                <a:sysClr val="windowText" lastClr="000000"/>
              </a:solidFill>
            </a:endParaRPr>
          </a:p>
        </p:txBody>
      </p:sp>
      <p:sp>
        <p:nvSpPr>
          <p:cNvPr id="30" name="テキスト ボックス 160">
            <a:extLst>
              <a:ext uri="{FF2B5EF4-FFF2-40B4-BE49-F238E27FC236}">
                <a16:creationId xmlns:a16="http://schemas.microsoft.com/office/drawing/2014/main" id="{8ACE5949-CD5B-4D27-9815-EE7D35A846F4}"/>
              </a:ext>
            </a:extLst>
          </p:cNvPr>
          <p:cNvSpPr txBox="1"/>
          <p:nvPr/>
        </p:nvSpPr>
        <p:spPr>
          <a:xfrm>
            <a:off x="7274471" y="3645025"/>
            <a:ext cx="801373" cy="26456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solidFill>
                  <a:srgbClr val="FF0000"/>
                </a:solidFill>
              </a:rPr>
              <a:t>20.8us</a:t>
            </a:r>
            <a:r>
              <a:rPr kumimoji="1" lang="en-US" altLang="ja-JP" sz="1100" baseline="0">
                <a:solidFill>
                  <a:srgbClr val="FF0000"/>
                </a:solidFill>
              </a:rPr>
              <a:t> *</a:t>
            </a:r>
            <a:r>
              <a:rPr kumimoji="1" lang="en-US" altLang="ja-JP" sz="1100">
                <a:solidFill>
                  <a:srgbClr val="FF0000"/>
                </a:solidFill>
              </a:rPr>
              <a:t> 1 </a:t>
            </a:r>
            <a:endParaRPr kumimoji="1" lang="ja-JP" altLang="en-US" sz="1100">
              <a:solidFill>
                <a:srgbClr val="FF0000"/>
              </a:solidFill>
            </a:endParaRPr>
          </a:p>
        </p:txBody>
      </p:sp>
      <p:cxnSp>
        <p:nvCxnSpPr>
          <p:cNvPr id="31" name="直線コネクタ 30">
            <a:extLst>
              <a:ext uri="{FF2B5EF4-FFF2-40B4-BE49-F238E27FC236}">
                <a16:creationId xmlns:a16="http://schemas.microsoft.com/office/drawing/2014/main" id="{F876B10F-9B4A-4929-8B63-B40822A8E8FE}"/>
              </a:ext>
            </a:extLst>
          </p:cNvPr>
          <p:cNvCxnSpPr>
            <a:cxnSpLocks/>
          </p:cNvCxnSpPr>
          <p:nvPr/>
        </p:nvCxnSpPr>
        <p:spPr>
          <a:xfrm>
            <a:off x="9903371" y="3300586"/>
            <a:ext cx="0" cy="70447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A0FC3B59-B5A5-4305-8E8A-D2C70A5AE394}"/>
              </a:ext>
            </a:extLst>
          </p:cNvPr>
          <p:cNvCxnSpPr/>
          <p:nvPr/>
        </p:nvCxnSpPr>
        <p:spPr>
          <a:xfrm>
            <a:off x="9169946" y="3987925"/>
            <a:ext cx="704850" cy="0"/>
          </a:xfrm>
          <a:prstGeom prst="straightConnector1">
            <a:avLst/>
          </a:prstGeom>
          <a:ln>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7087C9DC-E71F-409D-B1C9-7BD1347DA386}"/>
              </a:ext>
            </a:extLst>
          </p:cNvPr>
          <p:cNvCxnSpPr>
            <a:cxnSpLocks/>
          </p:cNvCxnSpPr>
          <p:nvPr/>
        </p:nvCxnSpPr>
        <p:spPr>
          <a:xfrm>
            <a:off x="8036471" y="3300586"/>
            <a:ext cx="0" cy="68733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7" name="テキスト ボックス 66">
            <a:extLst>
              <a:ext uri="{FF2B5EF4-FFF2-40B4-BE49-F238E27FC236}">
                <a16:creationId xmlns:a16="http://schemas.microsoft.com/office/drawing/2014/main" id="{C57E0D6D-94EA-4000-8076-A4772512CCD3}"/>
              </a:ext>
            </a:extLst>
          </p:cNvPr>
          <p:cNvSpPr txBox="1"/>
          <p:nvPr/>
        </p:nvSpPr>
        <p:spPr>
          <a:xfrm>
            <a:off x="1294216" y="2993137"/>
            <a:ext cx="1479892" cy="307777"/>
          </a:xfrm>
          <a:prstGeom prst="rect">
            <a:avLst/>
          </a:prstGeom>
          <a:noFill/>
        </p:spPr>
        <p:txBody>
          <a:bodyPr wrap="none" rtlCol="0">
            <a:spAutoFit/>
          </a:bodyPr>
          <a:lstStyle/>
          <a:p>
            <a:r>
              <a:rPr kumimoji="1" lang="en-US" altLang="ja-JP" sz="1400" dirty="0"/>
              <a:t>Audio Play-back</a:t>
            </a:r>
            <a:endParaRPr kumimoji="1" lang="ja-JP" altLang="en-US" sz="1400" dirty="0"/>
          </a:p>
        </p:txBody>
      </p:sp>
      <p:sp>
        <p:nvSpPr>
          <p:cNvPr id="93" name="正方形/長方形 92">
            <a:extLst>
              <a:ext uri="{FF2B5EF4-FFF2-40B4-BE49-F238E27FC236}">
                <a16:creationId xmlns:a16="http://schemas.microsoft.com/office/drawing/2014/main" id="{2C48B7AE-AEA1-4690-9699-1833FFB0061A}"/>
              </a:ext>
            </a:extLst>
          </p:cNvPr>
          <p:cNvSpPr/>
          <p:nvPr/>
        </p:nvSpPr>
        <p:spPr>
          <a:xfrm>
            <a:off x="7701380" y="876503"/>
            <a:ext cx="3928128" cy="646331"/>
          </a:xfrm>
          <a:prstGeom prst="rect">
            <a:avLst/>
          </a:prstGeom>
          <a:ln>
            <a:solidFill>
              <a:srgbClr val="FF0000"/>
            </a:solidFill>
          </a:ln>
        </p:spPr>
        <p:txBody>
          <a:bodyPr wrap="square">
            <a:spAutoFit/>
          </a:bodyPr>
          <a:lstStyle/>
          <a:p>
            <a:r>
              <a:rPr lang="en-US" altLang="ja-JP" sz="900" dirty="0"/>
              <a:t>62.5us = 16kHz</a:t>
            </a:r>
          </a:p>
          <a:p>
            <a:r>
              <a:rPr lang="en-US" altLang="ja-JP" sz="900" dirty="0"/>
              <a:t>125us = 8kHz	</a:t>
            </a:r>
          </a:p>
          <a:p>
            <a:r>
              <a:rPr lang="en-US" altLang="ja-JP" sz="900" dirty="0"/>
              <a:t>20.8us = 48kHz</a:t>
            </a:r>
          </a:p>
          <a:p>
            <a:r>
              <a:rPr lang="en-US" altLang="ja-JP" sz="900" dirty="0" err="1"/>
              <a:t>Num</a:t>
            </a:r>
            <a:r>
              <a:rPr lang="en-US" altLang="ja-JP" sz="900" dirty="0"/>
              <a:t> of Buffers: *1 = One time,*2=Two times, </a:t>
            </a:r>
            <a:r>
              <a:rPr lang="ja-JP" altLang="en-US" sz="900" dirty="0"/>
              <a:t>*</a:t>
            </a:r>
            <a:r>
              <a:rPr lang="en-US" altLang="ja-JP" sz="900" dirty="0"/>
              <a:t>4=Four times</a:t>
            </a:r>
            <a:endParaRPr lang="ja-JP" altLang="en-US" sz="900" dirty="0"/>
          </a:p>
        </p:txBody>
      </p:sp>
      <p:sp>
        <p:nvSpPr>
          <p:cNvPr id="95" name="正方形/長方形 94">
            <a:extLst>
              <a:ext uri="{FF2B5EF4-FFF2-40B4-BE49-F238E27FC236}">
                <a16:creationId xmlns:a16="http://schemas.microsoft.com/office/drawing/2014/main" id="{F7D7F1D5-C1D3-43FF-8EEC-B03E94768E1D}"/>
              </a:ext>
            </a:extLst>
          </p:cNvPr>
          <p:cNvSpPr/>
          <p:nvPr/>
        </p:nvSpPr>
        <p:spPr>
          <a:xfrm>
            <a:off x="6470262" y="3518803"/>
            <a:ext cx="889987" cy="230832"/>
          </a:xfrm>
          <a:prstGeom prst="rect">
            <a:avLst/>
          </a:prstGeom>
        </p:spPr>
        <p:txBody>
          <a:bodyPr wrap="none">
            <a:spAutoFit/>
          </a:bodyPr>
          <a:lstStyle/>
          <a:p>
            <a:r>
              <a:rPr lang="en-US" altLang="ja-JP" sz="900" dirty="0"/>
              <a:t>8kHz→48kHz</a:t>
            </a:r>
            <a:endParaRPr lang="ja-JP" altLang="en-US" sz="900" dirty="0"/>
          </a:p>
        </p:txBody>
      </p:sp>
      <p:sp>
        <p:nvSpPr>
          <p:cNvPr id="64" name="テキスト ボックス 63">
            <a:extLst>
              <a:ext uri="{FF2B5EF4-FFF2-40B4-BE49-F238E27FC236}">
                <a16:creationId xmlns:a16="http://schemas.microsoft.com/office/drawing/2014/main" id="{37D8CB6F-1F4D-4B99-B61B-2C93A5891015}"/>
              </a:ext>
            </a:extLst>
          </p:cNvPr>
          <p:cNvSpPr txBox="1"/>
          <p:nvPr/>
        </p:nvSpPr>
        <p:spPr>
          <a:xfrm>
            <a:off x="10499730" y="2987079"/>
            <a:ext cx="1140056" cy="307777"/>
          </a:xfrm>
          <a:prstGeom prst="rect">
            <a:avLst/>
          </a:prstGeom>
          <a:noFill/>
        </p:spPr>
        <p:txBody>
          <a:bodyPr wrap="none" rtlCol="0">
            <a:spAutoFit/>
          </a:bodyPr>
          <a:lstStyle/>
          <a:p>
            <a:r>
              <a:rPr kumimoji="1" lang="en-US" altLang="ja-JP" sz="1400" dirty="0"/>
              <a:t>Stereo Data</a:t>
            </a:r>
            <a:endParaRPr kumimoji="1" lang="ja-JP" altLang="en-US" sz="1400" dirty="0"/>
          </a:p>
        </p:txBody>
      </p:sp>
      <p:cxnSp>
        <p:nvCxnSpPr>
          <p:cNvPr id="92" name="直線矢印コネクタ 91">
            <a:extLst>
              <a:ext uri="{FF2B5EF4-FFF2-40B4-BE49-F238E27FC236}">
                <a16:creationId xmlns:a16="http://schemas.microsoft.com/office/drawing/2014/main" id="{C85FB07E-0B25-4998-9E5C-E68299735864}"/>
              </a:ext>
            </a:extLst>
          </p:cNvPr>
          <p:cNvCxnSpPr/>
          <p:nvPr/>
        </p:nvCxnSpPr>
        <p:spPr>
          <a:xfrm>
            <a:off x="2783632" y="4941168"/>
            <a:ext cx="763284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6" name="正方形/長方形 95">
            <a:extLst>
              <a:ext uri="{FF2B5EF4-FFF2-40B4-BE49-F238E27FC236}">
                <a16:creationId xmlns:a16="http://schemas.microsoft.com/office/drawing/2014/main" id="{3DB57969-99E7-4D7C-BD97-546977C97B7C}"/>
              </a:ext>
            </a:extLst>
          </p:cNvPr>
          <p:cNvSpPr/>
          <p:nvPr/>
        </p:nvSpPr>
        <p:spPr>
          <a:xfrm>
            <a:off x="8617496" y="4586436"/>
            <a:ext cx="1285875" cy="752474"/>
          </a:xfrm>
          <a:prstGeom prst="rect">
            <a:avLst/>
          </a:prstGeom>
          <a:solidFill>
            <a:schemeClr val="accent3">
              <a:lumMod val="40000"/>
              <a:lumOff val="6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dirty="0">
                <a:solidFill>
                  <a:sysClr val="windowText" lastClr="000000"/>
                </a:solidFill>
              </a:rPr>
              <a:t>DDR</a:t>
            </a:r>
          </a:p>
        </p:txBody>
      </p:sp>
      <p:sp>
        <p:nvSpPr>
          <p:cNvPr id="97" name="正方形/長方形 96">
            <a:extLst>
              <a:ext uri="{FF2B5EF4-FFF2-40B4-BE49-F238E27FC236}">
                <a16:creationId xmlns:a16="http://schemas.microsoft.com/office/drawing/2014/main" id="{7CD986E5-75B4-490A-8A2E-9D6F21F129C7}"/>
              </a:ext>
            </a:extLst>
          </p:cNvPr>
          <p:cNvSpPr/>
          <p:nvPr/>
        </p:nvSpPr>
        <p:spPr>
          <a:xfrm>
            <a:off x="5256659" y="4586436"/>
            <a:ext cx="762000" cy="752474"/>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solidFill>
                  <a:sysClr val="windowText" lastClr="000000"/>
                </a:solidFill>
              </a:rPr>
              <a:t>SRCin</a:t>
            </a:r>
          </a:p>
          <a:p>
            <a:pPr algn="ctr"/>
            <a:r>
              <a:rPr kumimoji="1" lang="en-US" altLang="ja-JP" sz="1100">
                <a:solidFill>
                  <a:sysClr val="windowText" lastClr="000000"/>
                </a:solidFill>
              </a:rPr>
              <a:t>_BUSIF</a:t>
            </a:r>
          </a:p>
        </p:txBody>
      </p:sp>
      <p:sp>
        <p:nvSpPr>
          <p:cNvPr id="98" name="正方形/長方形 97">
            <a:extLst>
              <a:ext uri="{FF2B5EF4-FFF2-40B4-BE49-F238E27FC236}">
                <a16:creationId xmlns:a16="http://schemas.microsoft.com/office/drawing/2014/main" id="{D5ABA337-5BA3-4616-914C-6C60557E4E77}"/>
              </a:ext>
            </a:extLst>
          </p:cNvPr>
          <p:cNvSpPr/>
          <p:nvPr/>
        </p:nvSpPr>
        <p:spPr>
          <a:xfrm>
            <a:off x="6009134" y="4586436"/>
            <a:ext cx="762000" cy="752474"/>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dirty="0">
                <a:solidFill>
                  <a:sysClr val="windowText" lastClr="000000"/>
                </a:solidFill>
              </a:rPr>
              <a:t>SRC5</a:t>
            </a:r>
          </a:p>
        </p:txBody>
      </p:sp>
      <p:sp>
        <p:nvSpPr>
          <p:cNvPr id="99" name="正方形/長方形 98">
            <a:extLst>
              <a:ext uri="{FF2B5EF4-FFF2-40B4-BE49-F238E27FC236}">
                <a16:creationId xmlns:a16="http://schemas.microsoft.com/office/drawing/2014/main" id="{7EB64CE2-9F50-4A80-A0C6-0141CA5CA1F7}"/>
              </a:ext>
            </a:extLst>
          </p:cNvPr>
          <p:cNvSpPr/>
          <p:nvPr/>
        </p:nvSpPr>
        <p:spPr>
          <a:xfrm>
            <a:off x="6771134" y="4586436"/>
            <a:ext cx="762000" cy="752474"/>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solidFill>
                  <a:sysClr val="windowText" lastClr="000000"/>
                </a:solidFill>
              </a:rPr>
              <a:t>SRCout</a:t>
            </a:r>
          </a:p>
          <a:p>
            <a:pPr algn="ctr"/>
            <a:r>
              <a:rPr kumimoji="1" lang="en-US" altLang="ja-JP" sz="1100">
                <a:solidFill>
                  <a:sysClr val="windowText" lastClr="000000"/>
                </a:solidFill>
              </a:rPr>
              <a:t>_BUSIF</a:t>
            </a:r>
          </a:p>
        </p:txBody>
      </p:sp>
      <p:sp>
        <p:nvSpPr>
          <p:cNvPr id="100" name="正方形/長方形 99">
            <a:extLst>
              <a:ext uri="{FF2B5EF4-FFF2-40B4-BE49-F238E27FC236}">
                <a16:creationId xmlns:a16="http://schemas.microsoft.com/office/drawing/2014/main" id="{16A69D39-E8D4-4FA8-9081-0ACF37E12A81}"/>
              </a:ext>
            </a:extLst>
          </p:cNvPr>
          <p:cNvSpPr/>
          <p:nvPr/>
        </p:nvSpPr>
        <p:spPr>
          <a:xfrm>
            <a:off x="4303912" y="4586436"/>
            <a:ext cx="762000" cy="752474"/>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solidFill>
                  <a:sysClr val="windowText" lastClr="000000"/>
                </a:solidFill>
              </a:rPr>
              <a:t>Audio</a:t>
            </a:r>
          </a:p>
          <a:p>
            <a:pPr algn="ctr"/>
            <a:r>
              <a:rPr kumimoji="1" lang="en-US" altLang="ja-JP" sz="1100">
                <a:solidFill>
                  <a:sysClr val="windowText" lastClr="000000"/>
                </a:solidFill>
              </a:rPr>
              <a:t>DMAC</a:t>
            </a:r>
          </a:p>
          <a:p>
            <a:pPr algn="ctr"/>
            <a:r>
              <a:rPr kumimoji="1" lang="en-US" altLang="ja-JP" sz="1100">
                <a:solidFill>
                  <a:sysClr val="windowText" lastClr="000000"/>
                </a:solidFill>
              </a:rPr>
              <a:t>P.P.</a:t>
            </a:r>
          </a:p>
        </p:txBody>
      </p:sp>
      <p:sp>
        <p:nvSpPr>
          <p:cNvPr id="101" name="正方形/長方形 100">
            <a:extLst>
              <a:ext uri="{FF2B5EF4-FFF2-40B4-BE49-F238E27FC236}">
                <a16:creationId xmlns:a16="http://schemas.microsoft.com/office/drawing/2014/main" id="{D9B3BE15-7D3E-4F61-A1AF-D422F60AB458}"/>
              </a:ext>
            </a:extLst>
          </p:cNvPr>
          <p:cNvSpPr/>
          <p:nvPr/>
        </p:nvSpPr>
        <p:spPr>
          <a:xfrm>
            <a:off x="3458662" y="4586436"/>
            <a:ext cx="762000" cy="752474"/>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solidFill>
                  <a:sysClr val="windowText" lastClr="000000"/>
                </a:solidFill>
              </a:rPr>
              <a:t>SSI</a:t>
            </a:r>
          </a:p>
        </p:txBody>
      </p:sp>
      <p:cxnSp>
        <p:nvCxnSpPr>
          <p:cNvPr id="102" name="直線コネクタ 101">
            <a:extLst>
              <a:ext uri="{FF2B5EF4-FFF2-40B4-BE49-F238E27FC236}">
                <a16:creationId xmlns:a16="http://schemas.microsoft.com/office/drawing/2014/main" id="{654C2FF7-079E-48B9-B805-4B42D375637E}"/>
              </a:ext>
            </a:extLst>
          </p:cNvPr>
          <p:cNvCxnSpPr>
            <a:cxnSpLocks/>
          </p:cNvCxnSpPr>
          <p:nvPr/>
        </p:nvCxnSpPr>
        <p:spPr>
          <a:xfrm>
            <a:off x="5256659" y="5100786"/>
            <a:ext cx="0" cy="70447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32208124-4AB3-43ED-B60C-D86166DA9ECF}"/>
              </a:ext>
            </a:extLst>
          </p:cNvPr>
          <p:cNvCxnSpPr>
            <a:cxnSpLocks/>
          </p:cNvCxnSpPr>
          <p:nvPr/>
        </p:nvCxnSpPr>
        <p:spPr>
          <a:xfrm>
            <a:off x="6009134" y="5100786"/>
            <a:ext cx="0" cy="68733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4" name="直線矢印コネクタ 103">
            <a:extLst>
              <a:ext uri="{FF2B5EF4-FFF2-40B4-BE49-F238E27FC236}">
                <a16:creationId xmlns:a16="http://schemas.microsoft.com/office/drawing/2014/main" id="{07FE595C-4DDC-4C24-9846-F50EFCB9B550}"/>
              </a:ext>
            </a:extLst>
          </p:cNvPr>
          <p:cNvCxnSpPr/>
          <p:nvPr/>
        </p:nvCxnSpPr>
        <p:spPr>
          <a:xfrm>
            <a:off x="5266184" y="5788125"/>
            <a:ext cx="704850" cy="0"/>
          </a:xfrm>
          <a:prstGeom prst="straightConnector1">
            <a:avLst/>
          </a:prstGeom>
          <a:ln>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105" name="テキスト ボックス 152">
            <a:extLst>
              <a:ext uri="{FF2B5EF4-FFF2-40B4-BE49-F238E27FC236}">
                <a16:creationId xmlns:a16="http://schemas.microsoft.com/office/drawing/2014/main" id="{3968A45E-9A38-45E2-9463-E6AD245B0B3C}"/>
              </a:ext>
            </a:extLst>
          </p:cNvPr>
          <p:cNvSpPr txBox="1"/>
          <p:nvPr/>
        </p:nvSpPr>
        <p:spPr>
          <a:xfrm>
            <a:off x="5237609" y="5445225"/>
            <a:ext cx="817853"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solidFill>
                  <a:srgbClr val="FF0000"/>
                </a:solidFill>
              </a:rPr>
              <a:t>20.8us *</a:t>
            </a:r>
            <a:r>
              <a:rPr kumimoji="1" lang="en-US" altLang="ja-JP" sz="1100" baseline="0" dirty="0">
                <a:solidFill>
                  <a:srgbClr val="FF0000"/>
                </a:solidFill>
              </a:rPr>
              <a:t> 2</a:t>
            </a:r>
            <a:endParaRPr kumimoji="1" lang="ja-JP" altLang="en-US" sz="1100" dirty="0">
              <a:solidFill>
                <a:srgbClr val="FF0000"/>
              </a:solidFill>
            </a:endParaRPr>
          </a:p>
        </p:txBody>
      </p:sp>
      <p:cxnSp>
        <p:nvCxnSpPr>
          <p:cNvPr id="106" name="直線コネクタ 105">
            <a:extLst>
              <a:ext uri="{FF2B5EF4-FFF2-40B4-BE49-F238E27FC236}">
                <a16:creationId xmlns:a16="http://schemas.microsoft.com/office/drawing/2014/main" id="{4899D0E9-A586-450B-95A2-91B90956CE64}"/>
              </a:ext>
            </a:extLst>
          </p:cNvPr>
          <p:cNvCxnSpPr>
            <a:cxnSpLocks/>
          </p:cNvCxnSpPr>
          <p:nvPr/>
        </p:nvCxnSpPr>
        <p:spPr>
          <a:xfrm>
            <a:off x="6771134" y="5100786"/>
            <a:ext cx="0" cy="70447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53629B46-4681-4C58-831D-FF9A032B0C89}"/>
              </a:ext>
            </a:extLst>
          </p:cNvPr>
          <p:cNvCxnSpPr>
            <a:cxnSpLocks/>
          </p:cNvCxnSpPr>
          <p:nvPr/>
        </p:nvCxnSpPr>
        <p:spPr>
          <a:xfrm>
            <a:off x="3458662" y="5100786"/>
            <a:ext cx="0" cy="70447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8" name="直線矢印コネクタ 107">
            <a:extLst>
              <a:ext uri="{FF2B5EF4-FFF2-40B4-BE49-F238E27FC236}">
                <a16:creationId xmlns:a16="http://schemas.microsoft.com/office/drawing/2014/main" id="{F436D1C0-5783-4D4A-AA6A-9B63799BEDB1}"/>
              </a:ext>
            </a:extLst>
          </p:cNvPr>
          <p:cNvCxnSpPr/>
          <p:nvPr/>
        </p:nvCxnSpPr>
        <p:spPr>
          <a:xfrm>
            <a:off x="6028184" y="5788125"/>
            <a:ext cx="733425" cy="0"/>
          </a:xfrm>
          <a:prstGeom prst="straightConnector1">
            <a:avLst/>
          </a:prstGeom>
          <a:ln>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02791EEA-3F32-46A3-8147-AB6C046A0CB1}"/>
              </a:ext>
            </a:extLst>
          </p:cNvPr>
          <p:cNvCxnSpPr/>
          <p:nvPr/>
        </p:nvCxnSpPr>
        <p:spPr>
          <a:xfrm>
            <a:off x="6780659" y="5788125"/>
            <a:ext cx="742950" cy="0"/>
          </a:xfrm>
          <a:prstGeom prst="straightConnector1">
            <a:avLst/>
          </a:prstGeom>
          <a:ln>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110" name="テキスト ボックス 157">
            <a:extLst>
              <a:ext uri="{FF2B5EF4-FFF2-40B4-BE49-F238E27FC236}">
                <a16:creationId xmlns:a16="http://schemas.microsoft.com/office/drawing/2014/main" id="{B9800153-8673-467E-9995-377CD003EDAA}"/>
              </a:ext>
            </a:extLst>
          </p:cNvPr>
          <p:cNvSpPr txBox="1"/>
          <p:nvPr/>
        </p:nvSpPr>
        <p:spPr>
          <a:xfrm>
            <a:off x="3468187" y="5445225"/>
            <a:ext cx="817853"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solidFill>
                  <a:srgbClr val="FF0000"/>
                </a:solidFill>
              </a:rPr>
              <a:t>20.8us</a:t>
            </a:r>
            <a:r>
              <a:rPr kumimoji="1" lang="en-US" altLang="ja-JP" sz="1100" baseline="0" dirty="0">
                <a:solidFill>
                  <a:srgbClr val="FF0000"/>
                </a:solidFill>
              </a:rPr>
              <a:t> * 1</a:t>
            </a:r>
            <a:endParaRPr kumimoji="1" lang="ja-JP" altLang="en-US" sz="1100" dirty="0">
              <a:solidFill>
                <a:srgbClr val="FF0000"/>
              </a:solidFill>
            </a:endParaRPr>
          </a:p>
        </p:txBody>
      </p:sp>
      <p:sp>
        <p:nvSpPr>
          <p:cNvPr id="111" name="テキスト ボックス 158">
            <a:extLst>
              <a:ext uri="{FF2B5EF4-FFF2-40B4-BE49-F238E27FC236}">
                <a16:creationId xmlns:a16="http://schemas.microsoft.com/office/drawing/2014/main" id="{DBEFE059-5454-4857-A113-13D18D0FB28E}"/>
              </a:ext>
            </a:extLst>
          </p:cNvPr>
          <p:cNvSpPr txBox="1"/>
          <p:nvPr/>
        </p:nvSpPr>
        <p:spPr>
          <a:xfrm>
            <a:off x="6104999" y="5445225"/>
            <a:ext cx="646331"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solidFill>
                  <a:srgbClr val="FF0000"/>
                </a:solidFill>
              </a:rPr>
              <a:t>7.38ms</a:t>
            </a:r>
            <a:endParaRPr kumimoji="1" lang="ja-JP" altLang="en-US" sz="1100" dirty="0">
              <a:solidFill>
                <a:srgbClr val="FF0000"/>
              </a:solidFill>
            </a:endParaRPr>
          </a:p>
        </p:txBody>
      </p:sp>
      <p:sp>
        <p:nvSpPr>
          <p:cNvPr id="112" name="正方形/長方形 111">
            <a:extLst>
              <a:ext uri="{FF2B5EF4-FFF2-40B4-BE49-F238E27FC236}">
                <a16:creationId xmlns:a16="http://schemas.microsoft.com/office/drawing/2014/main" id="{78DC3FEE-3F30-4F6F-9131-03C024BF44BE}"/>
              </a:ext>
            </a:extLst>
          </p:cNvPr>
          <p:cNvSpPr/>
          <p:nvPr/>
        </p:nvSpPr>
        <p:spPr>
          <a:xfrm>
            <a:off x="7772246" y="4586436"/>
            <a:ext cx="762000" cy="752474"/>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dirty="0">
                <a:solidFill>
                  <a:sysClr val="windowText" lastClr="000000"/>
                </a:solidFill>
              </a:rPr>
              <a:t>Audio</a:t>
            </a:r>
          </a:p>
          <a:p>
            <a:pPr algn="ctr"/>
            <a:r>
              <a:rPr kumimoji="1" lang="en-US" altLang="ja-JP" sz="1100" dirty="0">
                <a:solidFill>
                  <a:sysClr val="windowText" lastClr="000000"/>
                </a:solidFill>
              </a:rPr>
              <a:t>DMAC</a:t>
            </a:r>
          </a:p>
          <a:p>
            <a:pPr algn="ctr"/>
            <a:endParaRPr kumimoji="1" lang="en-US" altLang="ja-JP" sz="1100" dirty="0">
              <a:solidFill>
                <a:sysClr val="windowText" lastClr="000000"/>
              </a:solidFill>
            </a:endParaRPr>
          </a:p>
        </p:txBody>
      </p:sp>
      <p:sp>
        <p:nvSpPr>
          <p:cNvPr id="113" name="テキスト ボックス 160">
            <a:extLst>
              <a:ext uri="{FF2B5EF4-FFF2-40B4-BE49-F238E27FC236}">
                <a16:creationId xmlns:a16="http://schemas.microsoft.com/office/drawing/2014/main" id="{0CC4D23C-B7FD-40BC-8EFA-F58049DBE69B}"/>
              </a:ext>
            </a:extLst>
          </p:cNvPr>
          <p:cNvSpPr txBox="1"/>
          <p:nvPr/>
        </p:nvSpPr>
        <p:spPr>
          <a:xfrm>
            <a:off x="6771134" y="5445225"/>
            <a:ext cx="817853"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solidFill>
                  <a:srgbClr val="FF0000"/>
                </a:solidFill>
              </a:rPr>
              <a:t>125us</a:t>
            </a:r>
            <a:r>
              <a:rPr kumimoji="1" lang="en-US" altLang="ja-JP" sz="1100" baseline="0" dirty="0">
                <a:solidFill>
                  <a:srgbClr val="FF0000"/>
                </a:solidFill>
              </a:rPr>
              <a:t> *</a:t>
            </a:r>
            <a:r>
              <a:rPr kumimoji="1" lang="en-US" altLang="ja-JP" sz="1100" dirty="0">
                <a:solidFill>
                  <a:srgbClr val="FF0000"/>
                </a:solidFill>
              </a:rPr>
              <a:t> 1 </a:t>
            </a:r>
            <a:endParaRPr kumimoji="1" lang="ja-JP" altLang="en-US" sz="1100" dirty="0">
              <a:solidFill>
                <a:srgbClr val="FF0000"/>
              </a:solidFill>
            </a:endParaRPr>
          </a:p>
        </p:txBody>
      </p:sp>
      <p:cxnSp>
        <p:nvCxnSpPr>
          <p:cNvPr id="114" name="直線コネクタ 113">
            <a:extLst>
              <a:ext uri="{FF2B5EF4-FFF2-40B4-BE49-F238E27FC236}">
                <a16:creationId xmlns:a16="http://schemas.microsoft.com/office/drawing/2014/main" id="{2A032DB4-D24E-43C7-AF03-06125BC3D4F7}"/>
              </a:ext>
            </a:extLst>
          </p:cNvPr>
          <p:cNvCxnSpPr>
            <a:cxnSpLocks/>
          </p:cNvCxnSpPr>
          <p:nvPr/>
        </p:nvCxnSpPr>
        <p:spPr>
          <a:xfrm>
            <a:off x="4220662" y="5100786"/>
            <a:ext cx="0" cy="70447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5" name="直線矢印コネクタ 114">
            <a:extLst>
              <a:ext uri="{FF2B5EF4-FFF2-40B4-BE49-F238E27FC236}">
                <a16:creationId xmlns:a16="http://schemas.microsoft.com/office/drawing/2014/main" id="{EDC9AF33-304C-4A48-90D1-466B5D5DBC91}"/>
              </a:ext>
            </a:extLst>
          </p:cNvPr>
          <p:cNvCxnSpPr/>
          <p:nvPr/>
        </p:nvCxnSpPr>
        <p:spPr>
          <a:xfrm>
            <a:off x="3487237" y="5788125"/>
            <a:ext cx="704850" cy="0"/>
          </a:xfrm>
          <a:prstGeom prst="straightConnector1">
            <a:avLst/>
          </a:prstGeom>
          <a:ln>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0FC12B99-51EE-43EC-8236-EC98A2AD0813}"/>
              </a:ext>
            </a:extLst>
          </p:cNvPr>
          <p:cNvCxnSpPr>
            <a:cxnSpLocks/>
          </p:cNvCxnSpPr>
          <p:nvPr/>
        </p:nvCxnSpPr>
        <p:spPr>
          <a:xfrm>
            <a:off x="7533134" y="5100786"/>
            <a:ext cx="0" cy="68733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7" name="テキスト ボックス 116">
            <a:extLst>
              <a:ext uri="{FF2B5EF4-FFF2-40B4-BE49-F238E27FC236}">
                <a16:creationId xmlns:a16="http://schemas.microsoft.com/office/drawing/2014/main" id="{58175881-E9AE-4262-BD74-AA7F1FB29FCB}"/>
              </a:ext>
            </a:extLst>
          </p:cNvPr>
          <p:cNvSpPr txBox="1"/>
          <p:nvPr/>
        </p:nvSpPr>
        <p:spPr>
          <a:xfrm>
            <a:off x="1294216" y="4793337"/>
            <a:ext cx="1508746" cy="307777"/>
          </a:xfrm>
          <a:prstGeom prst="rect">
            <a:avLst/>
          </a:prstGeom>
          <a:noFill/>
        </p:spPr>
        <p:txBody>
          <a:bodyPr wrap="none" rtlCol="0">
            <a:spAutoFit/>
          </a:bodyPr>
          <a:lstStyle/>
          <a:p>
            <a:r>
              <a:rPr kumimoji="1" lang="en-US" altLang="ja-JP" sz="1400" dirty="0"/>
              <a:t>Audio Recording</a:t>
            </a:r>
            <a:endParaRPr kumimoji="1" lang="ja-JP" altLang="en-US" sz="1400" dirty="0"/>
          </a:p>
        </p:txBody>
      </p:sp>
      <p:sp>
        <p:nvSpPr>
          <p:cNvPr id="118" name="正方形/長方形 117">
            <a:extLst>
              <a:ext uri="{FF2B5EF4-FFF2-40B4-BE49-F238E27FC236}">
                <a16:creationId xmlns:a16="http://schemas.microsoft.com/office/drawing/2014/main" id="{53AD6625-82B8-4C42-ACF0-6D40F518C461}"/>
              </a:ext>
            </a:extLst>
          </p:cNvPr>
          <p:cNvSpPr/>
          <p:nvPr/>
        </p:nvSpPr>
        <p:spPr>
          <a:xfrm>
            <a:off x="5966925" y="5319003"/>
            <a:ext cx="889987" cy="230832"/>
          </a:xfrm>
          <a:prstGeom prst="rect">
            <a:avLst/>
          </a:prstGeom>
        </p:spPr>
        <p:txBody>
          <a:bodyPr wrap="none">
            <a:spAutoFit/>
          </a:bodyPr>
          <a:lstStyle/>
          <a:p>
            <a:r>
              <a:rPr lang="en-US" altLang="ja-JP" sz="900" dirty="0"/>
              <a:t>48kHz→8kHz</a:t>
            </a:r>
            <a:endParaRPr lang="ja-JP" altLang="en-US" sz="900" dirty="0"/>
          </a:p>
        </p:txBody>
      </p:sp>
      <p:sp>
        <p:nvSpPr>
          <p:cNvPr id="119" name="テキスト ボックス 118">
            <a:extLst>
              <a:ext uri="{FF2B5EF4-FFF2-40B4-BE49-F238E27FC236}">
                <a16:creationId xmlns:a16="http://schemas.microsoft.com/office/drawing/2014/main" id="{6D883288-9F16-4778-A13E-3E438D2EB016}"/>
              </a:ext>
            </a:extLst>
          </p:cNvPr>
          <p:cNvSpPr txBox="1"/>
          <p:nvPr/>
        </p:nvSpPr>
        <p:spPr>
          <a:xfrm>
            <a:off x="10499730" y="4787279"/>
            <a:ext cx="1140056" cy="307777"/>
          </a:xfrm>
          <a:prstGeom prst="rect">
            <a:avLst/>
          </a:prstGeom>
          <a:noFill/>
        </p:spPr>
        <p:txBody>
          <a:bodyPr wrap="none" rtlCol="0">
            <a:spAutoFit/>
          </a:bodyPr>
          <a:lstStyle/>
          <a:p>
            <a:r>
              <a:rPr kumimoji="1" lang="en-US" altLang="ja-JP" sz="1400" dirty="0"/>
              <a:t>Stereo Data</a:t>
            </a:r>
            <a:endParaRPr kumimoji="1" lang="ja-JP" altLang="en-US" sz="1400" dirty="0"/>
          </a:p>
        </p:txBody>
      </p:sp>
    </p:spTree>
    <p:extLst>
      <p:ext uri="{BB962C8B-B14F-4D97-AF65-F5344CB8AC3E}">
        <p14:creationId xmlns:p14="http://schemas.microsoft.com/office/powerpoint/2010/main" val="587832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57C582-0D45-47F5-A0AF-A8EAD29CF1C8}"/>
              </a:ext>
            </a:extLst>
          </p:cNvPr>
          <p:cNvSpPr>
            <a:spLocks noGrp="1"/>
          </p:cNvSpPr>
          <p:nvPr>
            <p:ph type="title"/>
          </p:nvPr>
        </p:nvSpPr>
        <p:spPr>
          <a:xfrm>
            <a:off x="1080000" y="923689"/>
            <a:ext cx="8520000" cy="455509"/>
          </a:xfrm>
        </p:spPr>
        <p:txBody>
          <a:bodyPr/>
          <a:lstStyle/>
          <a:p>
            <a:r>
              <a:rPr lang="en-US" altLang="ja-JP" dirty="0"/>
              <a:t>R-Car Audio IP latency - SRC</a:t>
            </a:r>
            <a:endParaRPr kumimoji="1" lang="ja-JP" altLang="en-US" dirty="0"/>
          </a:p>
        </p:txBody>
      </p:sp>
      <p:sp>
        <p:nvSpPr>
          <p:cNvPr id="3" name="スライド番号プレースホルダー 2">
            <a:extLst>
              <a:ext uri="{FF2B5EF4-FFF2-40B4-BE49-F238E27FC236}">
                <a16:creationId xmlns:a16="http://schemas.microsoft.com/office/drawing/2014/main" id="{78363181-475C-471B-91CF-3DE21F1EA5B9}"/>
              </a:ext>
            </a:extLst>
          </p:cNvPr>
          <p:cNvSpPr>
            <a:spLocks noGrp="1"/>
          </p:cNvSpPr>
          <p:nvPr>
            <p:ph type="sldNum" sz="quarter" idx="10"/>
          </p:nvPr>
        </p:nvSpPr>
        <p:spPr/>
        <p:txBody>
          <a:bodyPr/>
          <a:lstStyle/>
          <a:p>
            <a:pPr algn="l"/>
            <a:r>
              <a:rPr lang="de-DE"/>
              <a:t>Page </a:t>
            </a:r>
            <a:fld id="{3FD030EF-7044-4946-962A-5D7D09BD1B34}" type="slidenum">
              <a:rPr lang="de-DE" smtClean="0"/>
              <a:pPr algn="l"/>
              <a:t>23</a:t>
            </a:fld>
            <a:endParaRPr lang="de-DE" dirty="0"/>
          </a:p>
        </p:txBody>
      </p:sp>
      <p:cxnSp>
        <p:nvCxnSpPr>
          <p:cNvPr id="176" name="直線矢印コネクタ 175">
            <a:extLst>
              <a:ext uri="{FF2B5EF4-FFF2-40B4-BE49-F238E27FC236}">
                <a16:creationId xmlns:a16="http://schemas.microsoft.com/office/drawing/2014/main" id="{FCD1C866-5FB1-40E6-B98C-BDAD7101DBA6}"/>
              </a:ext>
            </a:extLst>
          </p:cNvPr>
          <p:cNvCxnSpPr/>
          <p:nvPr/>
        </p:nvCxnSpPr>
        <p:spPr>
          <a:xfrm>
            <a:off x="459519" y="2131236"/>
            <a:ext cx="112729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7" name="正方形/長方形 176">
            <a:extLst>
              <a:ext uri="{FF2B5EF4-FFF2-40B4-BE49-F238E27FC236}">
                <a16:creationId xmlns:a16="http://schemas.microsoft.com/office/drawing/2014/main" id="{0530BE2B-1A01-4F66-8375-A1F222C2AEE6}"/>
              </a:ext>
            </a:extLst>
          </p:cNvPr>
          <p:cNvSpPr/>
          <p:nvPr/>
        </p:nvSpPr>
        <p:spPr>
          <a:xfrm>
            <a:off x="2419662" y="1844824"/>
            <a:ext cx="684766" cy="551867"/>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solidFill>
                  <a:sysClr val="windowText" lastClr="000000"/>
                </a:solidFill>
              </a:rPr>
              <a:t>SRCin</a:t>
            </a:r>
          </a:p>
          <a:p>
            <a:pPr algn="ctr"/>
            <a:r>
              <a:rPr kumimoji="1" lang="en-US" altLang="ja-JP" sz="1100">
                <a:solidFill>
                  <a:sysClr val="windowText" lastClr="000000"/>
                </a:solidFill>
              </a:rPr>
              <a:t>_BUSIF</a:t>
            </a:r>
          </a:p>
        </p:txBody>
      </p:sp>
      <p:sp>
        <p:nvSpPr>
          <p:cNvPr id="178" name="正方形/長方形 177">
            <a:extLst>
              <a:ext uri="{FF2B5EF4-FFF2-40B4-BE49-F238E27FC236}">
                <a16:creationId xmlns:a16="http://schemas.microsoft.com/office/drawing/2014/main" id="{85298B4D-BA3F-43EE-97DB-EF951195A6E1}"/>
              </a:ext>
            </a:extLst>
          </p:cNvPr>
          <p:cNvSpPr/>
          <p:nvPr/>
        </p:nvSpPr>
        <p:spPr>
          <a:xfrm>
            <a:off x="3095868" y="1844824"/>
            <a:ext cx="684766" cy="551867"/>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solidFill>
                  <a:sysClr val="windowText" lastClr="000000"/>
                </a:solidFill>
              </a:rPr>
              <a:t>SRC5</a:t>
            </a:r>
          </a:p>
        </p:txBody>
      </p:sp>
      <p:sp>
        <p:nvSpPr>
          <p:cNvPr id="179" name="正方形/長方形 178">
            <a:extLst>
              <a:ext uri="{FF2B5EF4-FFF2-40B4-BE49-F238E27FC236}">
                <a16:creationId xmlns:a16="http://schemas.microsoft.com/office/drawing/2014/main" id="{FD23D590-EB84-4091-B512-476032F35210}"/>
              </a:ext>
            </a:extLst>
          </p:cNvPr>
          <p:cNvSpPr/>
          <p:nvPr/>
        </p:nvSpPr>
        <p:spPr>
          <a:xfrm>
            <a:off x="3780634" y="1844824"/>
            <a:ext cx="684766" cy="551867"/>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solidFill>
                  <a:sysClr val="windowText" lastClr="000000"/>
                </a:solidFill>
              </a:rPr>
              <a:t>SRCout</a:t>
            </a:r>
          </a:p>
          <a:p>
            <a:pPr algn="ctr"/>
            <a:r>
              <a:rPr kumimoji="1" lang="en-US" altLang="ja-JP" sz="1100">
                <a:solidFill>
                  <a:sysClr val="windowText" lastClr="000000"/>
                </a:solidFill>
              </a:rPr>
              <a:t>_BUSIF</a:t>
            </a:r>
          </a:p>
        </p:txBody>
      </p:sp>
      <p:sp>
        <p:nvSpPr>
          <p:cNvPr id="180" name="正方形/長方形 179">
            <a:extLst>
              <a:ext uri="{FF2B5EF4-FFF2-40B4-BE49-F238E27FC236}">
                <a16:creationId xmlns:a16="http://schemas.microsoft.com/office/drawing/2014/main" id="{5788DF99-5DF3-42D2-AA6F-85B4910FA01F}"/>
              </a:ext>
            </a:extLst>
          </p:cNvPr>
          <p:cNvSpPr/>
          <p:nvPr/>
        </p:nvSpPr>
        <p:spPr>
          <a:xfrm>
            <a:off x="4610913" y="1844824"/>
            <a:ext cx="684766" cy="551867"/>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solidFill>
                  <a:sysClr val="windowText" lastClr="000000"/>
                </a:solidFill>
              </a:rPr>
              <a:t>Audio</a:t>
            </a:r>
          </a:p>
          <a:p>
            <a:pPr algn="ctr"/>
            <a:r>
              <a:rPr kumimoji="1" lang="en-US" altLang="ja-JP" sz="1100">
                <a:solidFill>
                  <a:sysClr val="windowText" lastClr="000000"/>
                </a:solidFill>
              </a:rPr>
              <a:t>DMAC</a:t>
            </a:r>
          </a:p>
          <a:p>
            <a:pPr algn="ctr"/>
            <a:r>
              <a:rPr kumimoji="1" lang="en-US" altLang="ja-JP" sz="1100">
                <a:solidFill>
                  <a:sysClr val="windowText" lastClr="000000"/>
                </a:solidFill>
              </a:rPr>
              <a:t>P.P.</a:t>
            </a:r>
          </a:p>
        </p:txBody>
      </p:sp>
      <p:sp>
        <p:nvSpPr>
          <p:cNvPr id="181" name="正方形/長方形 180">
            <a:extLst>
              <a:ext uri="{FF2B5EF4-FFF2-40B4-BE49-F238E27FC236}">
                <a16:creationId xmlns:a16="http://schemas.microsoft.com/office/drawing/2014/main" id="{DFDC475C-710F-4672-AD59-F73C63C312C0}"/>
              </a:ext>
            </a:extLst>
          </p:cNvPr>
          <p:cNvSpPr/>
          <p:nvPr/>
        </p:nvSpPr>
        <p:spPr>
          <a:xfrm>
            <a:off x="5458310" y="1844824"/>
            <a:ext cx="1155543" cy="551867"/>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solidFill>
                  <a:sysClr val="windowText" lastClr="000000"/>
                </a:solidFill>
              </a:rPr>
              <a:t>ADSP</a:t>
            </a:r>
          </a:p>
        </p:txBody>
      </p:sp>
      <p:cxnSp>
        <p:nvCxnSpPr>
          <p:cNvPr id="182" name="直線コネクタ 181">
            <a:extLst>
              <a:ext uri="{FF2B5EF4-FFF2-40B4-BE49-F238E27FC236}">
                <a16:creationId xmlns:a16="http://schemas.microsoft.com/office/drawing/2014/main" id="{AA84DDFC-8D70-498A-9E38-AB29562D2810}"/>
              </a:ext>
            </a:extLst>
          </p:cNvPr>
          <p:cNvCxnSpPr/>
          <p:nvPr/>
        </p:nvCxnSpPr>
        <p:spPr>
          <a:xfrm>
            <a:off x="3095868" y="2222050"/>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3" name="直線矢印コネクタ 182">
            <a:extLst>
              <a:ext uri="{FF2B5EF4-FFF2-40B4-BE49-F238E27FC236}">
                <a16:creationId xmlns:a16="http://schemas.microsoft.com/office/drawing/2014/main" id="{B08F0066-0F24-4D85-B3C2-32AFAAC71B76}"/>
              </a:ext>
            </a:extLst>
          </p:cNvPr>
          <p:cNvCxnSpPr/>
          <p:nvPr/>
        </p:nvCxnSpPr>
        <p:spPr>
          <a:xfrm>
            <a:off x="2428221" y="2864731"/>
            <a:ext cx="633409" cy="0"/>
          </a:xfrm>
          <a:prstGeom prst="straightConnector1">
            <a:avLst/>
          </a:prstGeom>
          <a:ln>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184" name="テキスト ボックス 91">
            <a:extLst>
              <a:ext uri="{FF2B5EF4-FFF2-40B4-BE49-F238E27FC236}">
                <a16:creationId xmlns:a16="http://schemas.microsoft.com/office/drawing/2014/main" id="{3DCE48AB-E78B-4955-B191-1D4FECD4AAD4}"/>
              </a:ext>
            </a:extLst>
          </p:cNvPr>
          <p:cNvSpPr txBox="1"/>
          <p:nvPr/>
        </p:nvSpPr>
        <p:spPr>
          <a:xfrm>
            <a:off x="2326967" y="2585304"/>
            <a:ext cx="720148" cy="194029"/>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solidFill>
                  <a:srgbClr val="FF0000"/>
                </a:solidFill>
              </a:rPr>
              <a:t>22.6us *</a:t>
            </a:r>
            <a:r>
              <a:rPr kumimoji="1" lang="en-US" altLang="ja-JP" sz="1100" baseline="0" dirty="0">
                <a:solidFill>
                  <a:srgbClr val="FF0000"/>
                </a:solidFill>
              </a:rPr>
              <a:t> 2</a:t>
            </a:r>
            <a:r>
              <a:rPr kumimoji="1" lang="en-US" altLang="ja-JP" sz="1100" dirty="0">
                <a:solidFill>
                  <a:srgbClr val="FF0000"/>
                </a:solidFill>
              </a:rPr>
              <a:t> </a:t>
            </a:r>
            <a:endParaRPr kumimoji="1" lang="ja-JP" altLang="en-US" sz="1100" dirty="0">
              <a:solidFill>
                <a:srgbClr val="FF0000"/>
              </a:solidFill>
            </a:endParaRPr>
          </a:p>
        </p:txBody>
      </p:sp>
      <p:cxnSp>
        <p:nvCxnSpPr>
          <p:cNvPr id="185" name="直線コネクタ 184">
            <a:extLst>
              <a:ext uri="{FF2B5EF4-FFF2-40B4-BE49-F238E27FC236}">
                <a16:creationId xmlns:a16="http://schemas.microsoft.com/office/drawing/2014/main" id="{76A670AC-F6B2-4773-9722-4D864C1A70A8}"/>
              </a:ext>
            </a:extLst>
          </p:cNvPr>
          <p:cNvCxnSpPr/>
          <p:nvPr/>
        </p:nvCxnSpPr>
        <p:spPr>
          <a:xfrm>
            <a:off x="3780634" y="2222050"/>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6" name="直線コネクタ 185">
            <a:extLst>
              <a:ext uri="{FF2B5EF4-FFF2-40B4-BE49-F238E27FC236}">
                <a16:creationId xmlns:a16="http://schemas.microsoft.com/office/drawing/2014/main" id="{A99A0FC5-BB4C-41BA-8B13-E9F37F1BE273}"/>
              </a:ext>
            </a:extLst>
          </p:cNvPr>
          <p:cNvCxnSpPr/>
          <p:nvPr/>
        </p:nvCxnSpPr>
        <p:spPr>
          <a:xfrm>
            <a:off x="5458311" y="2222050"/>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FE5AF81B-5717-4E8B-BFA3-052780FE2000}"/>
              </a:ext>
            </a:extLst>
          </p:cNvPr>
          <p:cNvCxnSpPr/>
          <p:nvPr/>
        </p:nvCxnSpPr>
        <p:spPr>
          <a:xfrm>
            <a:off x="3112987" y="2864731"/>
            <a:ext cx="659087" cy="0"/>
          </a:xfrm>
          <a:prstGeom prst="straightConnector1">
            <a:avLst/>
          </a:prstGeom>
          <a:ln>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88" name="直線矢印コネクタ 187">
            <a:extLst>
              <a:ext uri="{FF2B5EF4-FFF2-40B4-BE49-F238E27FC236}">
                <a16:creationId xmlns:a16="http://schemas.microsoft.com/office/drawing/2014/main" id="{10E71A36-9098-4C27-8D50-A07DB139BDD6}"/>
              </a:ext>
            </a:extLst>
          </p:cNvPr>
          <p:cNvCxnSpPr/>
          <p:nvPr/>
        </p:nvCxnSpPr>
        <p:spPr>
          <a:xfrm>
            <a:off x="3789194" y="2864731"/>
            <a:ext cx="659087" cy="0"/>
          </a:xfrm>
          <a:prstGeom prst="straightConnector1">
            <a:avLst/>
          </a:prstGeom>
          <a:ln>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189" name="テキスト ボックス 96">
            <a:extLst>
              <a:ext uri="{FF2B5EF4-FFF2-40B4-BE49-F238E27FC236}">
                <a16:creationId xmlns:a16="http://schemas.microsoft.com/office/drawing/2014/main" id="{7CFD2299-B716-4333-A1FA-86C75C77275C}"/>
              </a:ext>
            </a:extLst>
          </p:cNvPr>
          <p:cNvSpPr txBox="1"/>
          <p:nvPr/>
        </p:nvSpPr>
        <p:spPr>
          <a:xfrm>
            <a:off x="3041106" y="2454393"/>
            <a:ext cx="646331"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solidFill>
                  <a:srgbClr val="FF0000"/>
                </a:solidFill>
              </a:rPr>
              <a:t>1.52ms</a:t>
            </a:r>
            <a:endParaRPr kumimoji="1" lang="ja-JP" altLang="en-US" sz="1100" dirty="0">
              <a:solidFill>
                <a:srgbClr val="FF0000"/>
              </a:solidFill>
            </a:endParaRPr>
          </a:p>
        </p:txBody>
      </p:sp>
      <p:sp>
        <p:nvSpPr>
          <p:cNvPr id="190" name="正方形/長方形 189">
            <a:extLst>
              <a:ext uri="{FF2B5EF4-FFF2-40B4-BE49-F238E27FC236}">
                <a16:creationId xmlns:a16="http://schemas.microsoft.com/office/drawing/2014/main" id="{FC09481C-ACA3-49F5-910B-1433790141DB}"/>
              </a:ext>
            </a:extLst>
          </p:cNvPr>
          <p:cNvSpPr/>
          <p:nvPr/>
        </p:nvSpPr>
        <p:spPr>
          <a:xfrm>
            <a:off x="1615062" y="1844824"/>
            <a:ext cx="684766" cy="551867"/>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solidFill>
                  <a:sysClr val="windowText" lastClr="000000"/>
                </a:solidFill>
              </a:rPr>
              <a:t>Audio</a:t>
            </a:r>
          </a:p>
          <a:p>
            <a:pPr algn="ctr"/>
            <a:r>
              <a:rPr kumimoji="1" lang="en-US" altLang="ja-JP" sz="1100">
                <a:solidFill>
                  <a:sysClr val="windowText" lastClr="000000"/>
                </a:solidFill>
              </a:rPr>
              <a:t>DMAC</a:t>
            </a:r>
          </a:p>
          <a:p>
            <a:pPr algn="ctr"/>
            <a:r>
              <a:rPr kumimoji="1" lang="en-US" altLang="ja-JP" sz="1100">
                <a:solidFill>
                  <a:sysClr val="windowText" lastClr="000000"/>
                </a:solidFill>
              </a:rPr>
              <a:t>P.P.</a:t>
            </a:r>
          </a:p>
        </p:txBody>
      </p:sp>
      <p:sp>
        <p:nvSpPr>
          <p:cNvPr id="191" name="正方形/長方形 190">
            <a:extLst>
              <a:ext uri="{FF2B5EF4-FFF2-40B4-BE49-F238E27FC236}">
                <a16:creationId xmlns:a16="http://schemas.microsoft.com/office/drawing/2014/main" id="{22FACF63-85E9-4FC0-A43F-84EA47B38F88}"/>
              </a:ext>
            </a:extLst>
          </p:cNvPr>
          <p:cNvSpPr/>
          <p:nvPr/>
        </p:nvSpPr>
        <p:spPr>
          <a:xfrm>
            <a:off x="819021" y="1844824"/>
            <a:ext cx="684766" cy="551867"/>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solidFill>
                  <a:sysClr val="windowText" lastClr="000000"/>
                </a:solidFill>
              </a:rPr>
              <a:t>SSI</a:t>
            </a:r>
          </a:p>
        </p:txBody>
      </p:sp>
      <p:cxnSp>
        <p:nvCxnSpPr>
          <p:cNvPr id="192" name="直線矢印コネクタ 191">
            <a:extLst>
              <a:ext uri="{FF2B5EF4-FFF2-40B4-BE49-F238E27FC236}">
                <a16:creationId xmlns:a16="http://schemas.microsoft.com/office/drawing/2014/main" id="{69E710FA-3035-45C4-97D5-F707841E166D}"/>
              </a:ext>
            </a:extLst>
          </p:cNvPr>
          <p:cNvCxnSpPr/>
          <p:nvPr/>
        </p:nvCxnSpPr>
        <p:spPr>
          <a:xfrm>
            <a:off x="587913" y="2131236"/>
            <a:ext cx="2311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3" name="テキスト ボックス 100">
            <a:extLst>
              <a:ext uri="{FF2B5EF4-FFF2-40B4-BE49-F238E27FC236}">
                <a16:creationId xmlns:a16="http://schemas.microsoft.com/office/drawing/2014/main" id="{5B81F8B6-7E32-4A13-A54A-CDC42F7B8B54}"/>
              </a:ext>
            </a:extLst>
          </p:cNvPr>
          <p:cNvSpPr txBox="1"/>
          <p:nvPr/>
        </p:nvSpPr>
        <p:spPr>
          <a:xfrm>
            <a:off x="3719003" y="2588443"/>
            <a:ext cx="720148" cy="194029"/>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solidFill>
                  <a:srgbClr val="FF0000"/>
                </a:solidFill>
              </a:rPr>
              <a:t>20.8us</a:t>
            </a:r>
            <a:r>
              <a:rPr kumimoji="1" lang="en-US" altLang="ja-JP" sz="1100" baseline="0" dirty="0">
                <a:solidFill>
                  <a:srgbClr val="FF0000"/>
                </a:solidFill>
              </a:rPr>
              <a:t> *</a:t>
            </a:r>
            <a:r>
              <a:rPr kumimoji="1" lang="en-US" altLang="ja-JP" sz="1100" dirty="0">
                <a:solidFill>
                  <a:srgbClr val="FF0000"/>
                </a:solidFill>
              </a:rPr>
              <a:t> 1 </a:t>
            </a:r>
            <a:endParaRPr kumimoji="1" lang="ja-JP" altLang="en-US" sz="1100" dirty="0">
              <a:solidFill>
                <a:srgbClr val="FF0000"/>
              </a:solidFill>
            </a:endParaRPr>
          </a:p>
        </p:txBody>
      </p:sp>
      <p:cxnSp>
        <p:nvCxnSpPr>
          <p:cNvPr id="194" name="直線コネクタ 193">
            <a:extLst>
              <a:ext uri="{FF2B5EF4-FFF2-40B4-BE49-F238E27FC236}">
                <a16:creationId xmlns:a16="http://schemas.microsoft.com/office/drawing/2014/main" id="{7F425764-6A36-4AF3-BA08-44DEF1F36C4E}"/>
              </a:ext>
            </a:extLst>
          </p:cNvPr>
          <p:cNvCxnSpPr/>
          <p:nvPr/>
        </p:nvCxnSpPr>
        <p:spPr>
          <a:xfrm>
            <a:off x="2419662" y="2222050"/>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5" name="直線コネクタ 194">
            <a:extLst>
              <a:ext uri="{FF2B5EF4-FFF2-40B4-BE49-F238E27FC236}">
                <a16:creationId xmlns:a16="http://schemas.microsoft.com/office/drawing/2014/main" id="{62B47C27-C0EC-4CC9-B46A-F71532390D75}"/>
              </a:ext>
            </a:extLst>
          </p:cNvPr>
          <p:cNvCxnSpPr/>
          <p:nvPr/>
        </p:nvCxnSpPr>
        <p:spPr>
          <a:xfrm>
            <a:off x="819021" y="2222050"/>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6" name="直線コネクタ 195">
            <a:extLst>
              <a:ext uri="{FF2B5EF4-FFF2-40B4-BE49-F238E27FC236}">
                <a16:creationId xmlns:a16="http://schemas.microsoft.com/office/drawing/2014/main" id="{6B0F8389-4F82-4E20-A730-E69CA39999DA}"/>
              </a:ext>
            </a:extLst>
          </p:cNvPr>
          <p:cNvCxnSpPr/>
          <p:nvPr/>
        </p:nvCxnSpPr>
        <p:spPr>
          <a:xfrm>
            <a:off x="1495228" y="2222050"/>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7" name="直線矢印コネクタ 196">
            <a:extLst>
              <a:ext uri="{FF2B5EF4-FFF2-40B4-BE49-F238E27FC236}">
                <a16:creationId xmlns:a16="http://schemas.microsoft.com/office/drawing/2014/main" id="{C2C43782-6026-4D2F-A74B-87CBD07FF0D3}"/>
              </a:ext>
            </a:extLst>
          </p:cNvPr>
          <p:cNvCxnSpPr/>
          <p:nvPr/>
        </p:nvCxnSpPr>
        <p:spPr>
          <a:xfrm>
            <a:off x="844700" y="2864731"/>
            <a:ext cx="624849" cy="0"/>
          </a:xfrm>
          <a:prstGeom prst="straightConnector1">
            <a:avLst/>
          </a:prstGeom>
          <a:ln>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198" name="テキスト ボックス 105">
            <a:extLst>
              <a:ext uri="{FF2B5EF4-FFF2-40B4-BE49-F238E27FC236}">
                <a16:creationId xmlns:a16="http://schemas.microsoft.com/office/drawing/2014/main" id="{E6C67A5B-7494-4E47-B38F-4842C30BCD01}"/>
              </a:ext>
            </a:extLst>
          </p:cNvPr>
          <p:cNvSpPr txBox="1"/>
          <p:nvPr/>
        </p:nvSpPr>
        <p:spPr>
          <a:xfrm>
            <a:off x="766521" y="2585304"/>
            <a:ext cx="720148" cy="194029"/>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solidFill>
                  <a:srgbClr val="FF0000"/>
                </a:solidFill>
              </a:rPr>
              <a:t>22.6us *</a:t>
            </a:r>
            <a:r>
              <a:rPr kumimoji="1" lang="en-US" altLang="ja-JP" sz="1100" baseline="0" dirty="0">
                <a:solidFill>
                  <a:srgbClr val="FF0000"/>
                </a:solidFill>
              </a:rPr>
              <a:t> 1</a:t>
            </a:r>
            <a:r>
              <a:rPr kumimoji="1" lang="en-US" altLang="ja-JP" sz="1100" dirty="0">
                <a:solidFill>
                  <a:srgbClr val="FF0000"/>
                </a:solidFill>
              </a:rPr>
              <a:t> </a:t>
            </a:r>
            <a:endParaRPr kumimoji="1" lang="ja-JP" altLang="en-US" sz="1100" dirty="0">
              <a:solidFill>
                <a:srgbClr val="FF0000"/>
              </a:solidFill>
            </a:endParaRPr>
          </a:p>
        </p:txBody>
      </p:sp>
      <p:cxnSp>
        <p:nvCxnSpPr>
          <p:cNvPr id="199" name="直線コネクタ 198">
            <a:extLst>
              <a:ext uri="{FF2B5EF4-FFF2-40B4-BE49-F238E27FC236}">
                <a16:creationId xmlns:a16="http://schemas.microsoft.com/office/drawing/2014/main" id="{051463A1-7BF7-4500-BE0C-A2B5449B0E7D}"/>
              </a:ext>
            </a:extLst>
          </p:cNvPr>
          <p:cNvCxnSpPr/>
          <p:nvPr/>
        </p:nvCxnSpPr>
        <p:spPr>
          <a:xfrm>
            <a:off x="5783575" y="2222050"/>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0" name="直線矢印コネクタ 199">
            <a:extLst>
              <a:ext uri="{FF2B5EF4-FFF2-40B4-BE49-F238E27FC236}">
                <a16:creationId xmlns:a16="http://schemas.microsoft.com/office/drawing/2014/main" id="{A83A66CA-4825-41CD-BB04-3F9345289406}"/>
              </a:ext>
            </a:extLst>
          </p:cNvPr>
          <p:cNvCxnSpPr/>
          <p:nvPr/>
        </p:nvCxnSpPr>
        <p:spPr>
          <a:xfrm>
            <a:off x="5475430" y="2864731"/>
            <a:ext cx="299585" cy="0"/>
          </a:xfrm>
          <a:prstGeom prst="straightConnector1">
            <a:avLst/>
          </a:prstGeom>
          <a:ln>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201" name="テキスト ボックス 108">
            <a:extLst>
              <a:ext uri="{FF2B5EF4-FFF2-40B4-BE49-F238E27FC236}">
                <a16:creationId xmlns:a16="http://schemas.microsoft.com/office/drawing/2014/main" id="{3558D963-A5D4-4878-9367-71D551D3CB9A}"/>
              </a:ext>
            </a:extLst>
          </p:cNvPr>
          <p:cNvSpPr txBox="1"/>
          <p:nvPr/>
        </p:nvSpPr>
        <p:spPr>
          <a:xfrm>
            <a:off x="5398394" y="2585304"/>
            <a:ext cx="442588" cy="202584"/>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solidFill>
                  <a:srgbClr val="FF0000"/>
                </a:solidFill>
              </a:rPr>
              <a:t>0.4us</a:t>
            </a:r>
            <a:endParaRPr kumimoji="1" lang="ja-JP" altLang="en-US" sz="1100">
              <a:solidFill>
                <a:srgbClr val="FF0000"/>
              </a:solidFill>
            </a:endParaRPr>
          </a:p>
        </p:txBody>
      </p:sp>
      <p:cxnSp>
        <p:nvCxnSpPr>
          <p:cNvPr id="202" name="直線コネクタ 201">
            <a:extLst>
              <a:ext uri="{FF2B5EF4-FFF2-40B4-BE49-F238E27FC236}">
                <a16:creationId xmlns:a16="http://schemas.microsoft.com/office/drawing/2014/main" id="{1BBB76EE-0114-4E68-AE45-45532A0FF7A6}"/>
              </a:ext>
            </a:extLst>
          </p:cNvPr>
          <p:cNvCxnSpPr/>
          <p:nvPr/>
        </p:nvCxnSpPr>
        <p:spPr>
          <a:xfrm>
            <a:off x="6143077" y="2222050"/>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3" name="直線コネクタ 202">
            <a:extLst>
              <a:ext uri="{FF2B5EF4-FFF2-40B4-BE49-F238E27FC236}">
                <a16:creationId xmlns:a16="http://schemas.microsoft.com/office/drawing/2014/main" id="{0C50732E-6819-43C2-9196-66701DC81FB2}"/>
              </a:ext>
            </a:extLst>
          </p:cNvPr>
          <p:cNvCxnSpPr/>
          <p:nvPr/>
        </p:nvCxnSpPr>
        <p:spPr>
          <a:xfrm>
            <a:off x="6613854" y="2222050"/>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4" name="直線矢印コネクタ 203">
            <a:extLst>
              <a:ext uri="{FF2B5EF4-FFF2-40B4-BE49-F238E27FC236}">
                <a16:creationId xmlns:a16="http://schemas.microsoft.com/office/drawing/2014/main" id="{471A3FDC-FE01-4FC7-9CC8-4A1C88825091}"/>
              </a:ext>
            </a:extLst>
          </p:cNvPr>
          <p:cNvCxnSpPr/>
          <p:nvPr/>
        </p:nvCxnSpPr>
        <p:spPr>
          <a:xfrm>
            <a:off x="6134518" y="2864731"/>
            <a:ext cx="479336" cy="0"/>
          </a:xfrm>
          <a:prstGeom prst="straightConnector1">
            <a:avLst/>
          </a:prstGeom>
          <a:ln>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4AAC6B1E-3A61-4774-B6AE-9001B5AF5F30}"/>
              </a:ext>
            </a:extLst>
          </p:cNvPr>
          <p:cNvCxnSpPr/>
          <p:nvPr/>
        </p:nvCxnSpPr>
        <p:spPr>
          <a:xfrm>
            <a:off x="4465400" y="2222050"/>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6" name="テキスト ボックス 126">
            <a:extLst>
              <a:ext uri="{FF2B5EF4-FFF2-40B4-BE49-F238E27FC236}">
                <a16:creationId xmlns:a16="http://schemas.microsoft.com/office/drawing/2014/main" id="{534BEA4C-9086-4D4B-975A-AB95B9869F70}"/>
              </a:ext>
            </a:extLst>
          </p:cNvPr>
          <p:cNvSpPr txBox="1"/>
          <p:nvPr/>
        </p:nvSpPr>
        <p:spPr>
          <a:xfrm>
            <a:off x="6095932" y="2585304"/>
            <a:ext cx="720148" cy="194029"/>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solidFill>
                  <a:srgbClr val="FF0000"/>
                </a:solidFill>
              </a:rPr>
              <a:t>20.8us</a:t>
            </a:r>
            <a:r>
              <a:rPr kumimoji="1" lang="en-US" altLang="ja-JP" sz="1100" baseline="0" dirty="0">
                <a:solidFill>
                  <a:srgbClr val="FF0000"/>
                </a:solidFill>
              </a:rPr>
              <a:t> *</a:t>
            </a:r>
            <a:r>
              <a:rPr kumimoji="1" lang="en-US" altLang="ja-JP" sz="1100" dirty="0">
                <a:solidFill>
                  <a:srgbClr val="FF0000"/>
                </a:solidFill>
              </a:rPr>
              <a:t> 1 </a:t>
            </a:r>
            <a:endParaRPr kumimoji="1" lang="ja-JP" altLang="en-US" sz="1100" dirty="0">
              <a:solidFill>
                <a:srgbClr val="FF0000"/>
              </a:solidFill>
            </a:endParaRPr>
          </a:p>
        </p:txBody>
      </p:sp>
      <p:sp>
        <p:nvSpPr>
          <p:cNvPr id="207" name="正方形/長方形 206">
            <a:extLst>
              <a:ext uri="{FF2B5EF4-FFF2-40B4-BE49-F238E27FC236}">
                <a16:creationId xmlns:a16="http://schemas.microsoft.com/office/drawing/2014/main" id="{12D67F42-57F1-4747-90F9-70590028A619}"/>
              </a:ext>
            </a:extLst>
          </p:cNvPr>
          <p:cNvSpPr/>
          <p:nvPr/>
        </p:nvSpPr>
        <p:spPr>
          <a:xfrm>
            <a:off x="7555407" y="1844824"/>
            <a:ext cx="684766" cy="551867"/>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solidFill>
                  <a:sysClr val="windowText" lastClr="000000"/>
                </a:solidFill>
              </a:rPr>
              <a:t>SRCin</a:t>
            </a:r>
          </a:p>
          <a:p>
            <a:pPr algn="ctr"/>
            <a:r>
              <a:rPr kumimoji="1" lang="en-US" altLang="ja-JP" sz="1100">
                <a:solidFill>
                  <a:sysClr val="windowText" lastClr="000000"/>
                </a:solidFill>
              </a:rPr>
              <a:t>_BUSIF</a:t>
            </a:r>
          </a:p>
        </p:txBody>
      </p:sp>
      <p:sp>
        <p:nvSpPr>
          <p:cNvPr id="208" name="正方形/長方形 207">
            <a:extLst>
              <a:ext uri="{FF2B5EF4-FFF2-40B4-BE49-F238E27FC236}">
                <a16:creationId xmlns:a16="http://schemas.microsoft.com/office/drawing/2014/main" id="{370B62EA-1454-4B8C-B286-AB615907A1A5}"/>
              </a:ext>
            </a:extLst>
          </p:cNvPr>
          <p:cNvSpPr/>
          <p:nvPr/>
        </p:nvSpPr>
        <p:spPr>
          <a:xfrm>
            <a:off x="8231614" y="1844824"/>
            <a:ext cx="684766" cy="551867"/>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solidFill>
                  <a:sysClr val="windowText" lastClr="000000"/>
                </a:solidFill>
              </a:rPr>
              <a:t>SRC6</a:t>
            </a:r>
          </a:p>
        </p:txBody>
      </p:sp>
      <p:sp>
        <p:nvSpPr>
          <p:cNvPr id="209" name="正方形/長方形 208">
            <a:extLst>
              <a:ext uri="{FF2B5EF4-FFF2-40B4-BE49-F238E27FC236}">
                <a16:creationId xmlns:a16="http://schemas.microsoft.com/office/drawing/2014/main" id="{02DEF458-271E-4EE3-89B6-B007B7CC4D88}"/>
              </a:ext>
            </a:extLst>
          </p:cNvPr>
          <p:cNvSpPr/>
          <p:nvPr/>
        </p:nvSpPr>
        <p:spPr>
          <a:xfrm>
            <a:off x="8916380" y="1844824"/>
            <a:ext cx="684766" cy="551867"/>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solidFill>
                  <a:sysClr val="windowText" lastClr="000000"/>
                </a:solidFill>
              </a:rPr>
              <a:t>SRCout</a:t>
            </a:r>
          </a:p>
          <a:p>
            <a:pPr algn="ctr"/>
            <a:r>
              <a:rPr kumimoji="1" lang="en-US" altLang="ja-JP" sz="1100">
                <a:solidFill>
                  <a:sysClr val="windowText" lastClr="000000"/>
                </a:solidFill>
              </a:rPr>
              <a:t>_BUSIF</a:t>
            </a:r>
          </a:p>
        </p:txBody>
      </p:sp>
      <p:sp>
        <p:nvSpPr>
          <p:cNvPr id="210" name="正方形/長方形 209">
            <a:extLst>
              <a:ext uri="{FF2B5EF4-FFF2-40B4-BE49-F238E27FC236}">
                <a16:creationId xmlns:a16="http://schemas.microsoft.com/office/drawing/2014/main" id="{F9BC3403-2A4D-4249-9437-95C57FD0B6CD}"/>
              </a:ext>
            </a:extLst>
          </p:cNvPr>
          <p:cNvSpPr/>
          <p:nvPr/>
        </p:nvSpPr>
        <p:spPr>
          <a:xfrm>
            <a:off x="9746658" y="1844824"/>
            <a:ext cx="684766" cy="551867"/>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solidFill>
                  <a:sysClr val="windowText" lastClr="000000"/>
                </a:solidFill>
              </a:rPr>
              <a:t>Audio</a:t>
            </a:r>
          </a:p>
          <a:p>
            <a:pPr algn="ctr"/>
            <a:r>
              <a:rPr kumimoji="1" lang="en-US" altLang="ja-JP" sz="1100">
                <a:solidFill>
                  <a:sysClr val="windowText" lastClr="000000"/>
                </a:solidFill>
              </a:rPr>
              <a:t>DMAC</a:t>
            </a:r>
          </a:p>
          <a:p>
            <a:pPr algn="ctr"/>
            <a:r>
              <a:rPr kumimoji="1" lang="en-US" altLang="ja-JP" sz="1100">
                <a:solidFill>
                  <a:sysClr val="windowText" lastClr="000000"/>
                </a:solidFill>
              </a:rPr>
              <a:t>P.P.</a:t>
            </a:r>
          </a:p>
        </p:txBody>
      </p:sp>
      <p:sp>
        <p:nvSpPr>
          <p:cNvPr id="211" name="正方形/長方形 210">
            <a:extLst>
              <a:ext uri="{FF2B5EF4-FFF2-40B4-BE49-F238E27FC236}">
                <a16:creationId xmlns:a16="http://schemas.microsoft.com/office/drawing/2014/main" id="{3DC6A9EB-7146-4D16-8C66-7CFF9C640CC3}"/>
              </a:ext>
            </a:extLst>
          </p:cNvPr>
          <p:cNvSpPr/>
          <p:nvPr/>
        </p:nvSpPr>
        <p:spPr>
          <a:xfrm>
            <a:off x="10594056" y="1844824"/>
            <a:ext cx="684766" cy="551867"/>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solidFill>
                  <a:sysClr val="windowText" lastClr="000000"/>
                </a:solidFill>
              </a:rPr>
              <a:t>SSI</a:t>
            </a:r>
          </a:p>
        </p:txBody>
      </p:sp>
      <p:cxnSp>
        <p:nvCxnSpPr>
          <p:cNvPr id="212" name="直線コネクタ 211">
            <a:extLst>
              <a:ext uri="{FF2B5EF4-FFF2-40B4-BE49-F238E27FC236}">
                <a16:creationId xmlns:a16="http://schemas.microsoft.com/office/drawing/2014/main" id="{66B0A9A8-A886-45A8-A25D-8274CADD0AD4}"/>
              </a:ext>
            </a:extLst>
          </p:cNvPr>
          <p:cNvCxnSpPr/>
          <p:nvPr/>
        </p:nvCxnSpPr>
        <p:spPr>
          <a:xfrm>
            <a:off x="7555407" y="2222050"/>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12D46A55-5401-461C-92DB-9ACB9FF2AFAB}"/>
              </a:ext>
            </a:extLst>
          </p:cNvPr>
          <p:cNvCxnSpPr/>
          <p:nvPr/>
        </p:nvCxnSpPr>
        <p:spPr>
          <a:xfrm>
            <a:off x="8231614" y="2222050"/>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4" name="直線矢印コネクタ 213">
            <a:extLst>
              <a:ext uri="{FF2B5EF4-FFF2-40B4-BE49-F238E27FC236}">
                <a16:creationId xmlns:a16="http://schemas.microsoft.com/office/drawing/2014/main" id="{843EE860-8084-433A-97B3-93CFF235FBD1}"/>
              </a:ext>
            </a:extLst>
          </p:cNvPr>
          <p:cNvCxnSpPr/>
          <p:nvPr/>
        </p:nvCxnSpPr>
        <p:spPr>
          <a:xfrm>
            <a:off x="7563967" y="2864731"/>
            <a:ext cx="633409" cy="0"/>
          </a:xfrm>
          <a:prstGeom prst="straightConnector1">
            <a:avLst/>
          </a:prstGeom>
          <a:ln>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215" name="テキスト ボックス 137">
            <a:extLst>
              <a:ext uri="{FF2B5EF4-FFF2-40B4-BE49-F238E27FC236}">
                <a16:creationId xmlns:a16="http://schemas.microsoft.com/office/drawing/2014/main" id="{9E865703-6A60-402D-B74C-29DE7204DAB3}"/>
              </a:ext>
            </a:extLst>
          </p:cNvPr>
          <p:cNvSpPr txBox="1"/>
          <p:nvPr/>
        </p:nvSpPr>
        <p:spPr>
          <a:xfrm>
            <a:off x="7492721" y="2658907"/>
            <a:ext cx="691511" cy="194029"/>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solidFill>
                  <a:srgbClr val="FF0000"/>
                </a:solidFill>
              </a:rPr>
              <a:t>20.8us *</a:t>
            </a:r>
            <a:r>
              <a:rPr kumimoji="1" lang="en-US" altLang="ja-JP" sz="1100" baseline="0" dirty="0">
                <a:solidFill>
                  <a:srgbClr val="FF0000"/>
                </a:solidFill>
              </a:rPr>
              <a:t> 2</a:t>
            </a:r>
            <a:endParaRPr kumimoji="1" lang="ja-JP" altLang="en-US" sz="1100" dirty="0">
              <a:solidFill>
                <a:srgbClr val="FF0000"/>
              </a:solidFill>
            </a:endParaRPr>
          </a:p>
        </p:txBody>
      </p:sp>
      <p:cxnSp>
        <p:nvCxnSpPr>
          <p:cNvPr id="216" name="直線コネクタ 215">
            <a:extLst>
              <a:ext uri="{FF2B5EF4-FFF2-40B4-BE49-F238E27FC236}">
                <a16:creationId xmlns:a16="http://schemas.microsoft.com/office/drawing/2014/main" id="{BB88BF22-F8E1-48C6-A0E8-8DD14DC87FBA}"/>
              </a:ext>
            </a:extLst>
          </p:cNvPr>
          <p:cNvCxnSpPr/>
          <p:nvPr/>
        </p:nvCxnSpPr>
        <p:spPr>
          <a:xfrm>
            <a:off x="8916380" y="2222050"/>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05DDC87C-9DD8-48A3-8991-4F62DB485AFE}"/>
              </a:ext>
            </a:extLst>
          </p:cNvPr>
          <p:cNvCxnSpPr/>
          <p:nvPr/>
        </p:nvCxnSpPr>
        <p:spPr>
          <a:xfrm>
            <a:off x="10594056" y="2222050"/>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8" name="直線矢印コネクタ 217">
            <a:extLst>
              <a:ext uri="{FF2B5EF4-FFF2-40B4-BE49-F238E27FC236}">
                <a16:creationId xmlns:a16="http://schemas.microsoft.com/office/drawing/2014/main" id="{BFC28C95-C2FC-4B2A-B470-208223342147}"/>
              </a:ext>
            </a:extLst>
          </p:cNvPr>
          <p:cNvCxnSpPr/>
          <p:nvPr/>
        </p:nvCxnSpPr>
        <p:spPr>
          <a:xfrm>
            <a:off x="8248733" y="2864731"/>
            <a:ext cx="659087" cy="0"/>
          </a:xfrm>
          <a:prstGeom prst="straightConnector1">
            <a:avLst/>
          </a:prstGeom>
          <a:ln>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219" name="直線矢印コネクタ 218">
            <a:extLst>
              <a:ext uri="{FF2B5EF4-FFF2-40B4-BE49-F238E27FC236}">
                <a16:creationId xmlns:a16="http://schemas.microsoft.com/office/drawing/2014/main" id="{22CBDE9B-C5BB-4322-ACAE-E95CBF2C210B}"/>
              </a:ext>
            </a:extLst>
          </p:cNvPr>
          <p:cNvCxnSpPr/>
          <p:nvPr/>
        </p:nvCxnSpPr>
        <p:spPr>
          <a:xfrm>
            <a:off x="8924939" y="2864731"/>
            <a:ext cx="667647" cy="0"/>
          </a:xfrm>
          <a:prstGeom prst="straightConnector1">
            <a:avLst/>
          </a:prstGeom>
          <a:ln>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220" name="テキスト ボックス 164">
            <a:extLst>
              <a:ext uri="{FF2B5EF4-FFF2-40B4-BE49-F238E27FC236}">
                <a16:creationId xmlns:a16="http://schemas.microsoft.com/office/drawing/2014/main" id="{34AAD8CA-6B7F-460E-9DFB-FC2316C05EB0}"/>
              </a:ext>
            </a:extLst>
          </p:cNvPr>
          <p:cNvSpPr txBox="1"/>
          <p:nvPr/>
        </p:nvSpPr>
        <p:spPr>
          <a:xfrm>
            <a:off x="10517057" y="2585304"/>
            <a:ext cx="691511" cy="194029"/>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solidFill>
                  <a:srgbClr val="FF0000"/>
                </a:solidFill>
              </a:rPr>
              <a:t>22.6us</a:t>
            </a:r>
            <a:r>
              <a:rPr kumimoji="1" lang="en-US" altLang="ja-JP" sz="1100" baseline="0">
                <a:solidFill>
                  <a:srgbClr val="FF0000"/>
                </a:solidFill>
              </a:rPr>
              <a:t> * 4</a:t>
            </a:r>
            <a:endParaRPr kumimoji="1" lang="ja-JP" altLang="en-US" sz="1100">
              <a:solidFill>
                <a:srgbClr val="FF0000"/>
              </a:solidFill>
            </a:endParaRPr>
          </a:p>
        </p:txBody>
      </p:sp>
      <p:sp>
        <p:nvSpPr>
          <p:cNvPr id="221" name="テキスト ボックス 165">
            <a:extLst>
              <a:ext uri="{FF2B5EF4-FFF2-40B4-BE49-F238E27FC236}">
                <a16:creationId xmlns:a16="http://schemas.microsoft.com/office/drawing/2014/main" id="{3ED6B8B5-5C78-4D3F-A33F-9354EF3E95B5}"/>
              </a:ext>
            </a:extLst>
          </p:cNvPr>
          <p:cNvSpPr txBox="1"/>
          <p:nvPr/>
        </p:nvSpPr>
        <p:spPr>
          <a:xfrm>
            <a:off x="8203973" y="2490703"/>
            <a:ext cx="56778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solidFill>
                  <a:srgbClr val="FF0000"/>
                </a:solidFill>
              </a:rPr>
              <a:t>1.9ms</a:t>
            </a:r>
            <a:endParaRPr kumimoji="1" lang="ja-JP" altLang="en-US" sz="1100" dirty="0">
              <a:solidFill>
                <a:srgbClr val="FF0000"/>
              </a:solidFill>
            </a:endParaRPr>
          </a:p>
        </p:txBody>
      </p:sp>
      <p:sp>
        <p:nvSpPr>
          <p:cNvPr id="222" name="正方形/長方形 221">
            <a:extLst>
              <a:ext uri="{FF2B5EF4-FFF2-40B4-BE49-F238E27FC236}">
                <a16:creationId xmlns:a16="http://schemas.microsoft.com/office/drawing/2014/main" id="{54694D06-38E0-468D-96AF-DDB7DF1E7D62}"/>
              </a:ext>
            </a:extLst>
          </p:cNvPr>
          <p:cNvSpPr/>
          <p:nvPr/>
        </p:nvSpPr>
        <p:spPr>
          <a:xfrm>
            <a:off x="6750807" y="1844824"/>
            <a:ext cx="684766" cy="551867"/>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solidFill>
                  <a:sysClr val="windowText" lastClr="000000"/>
                </a:solidFill>
              </a:rPr>
              <a:t>Audio</a:t>
            </a:r>
          </a:p>
          <a:p>
            <a:pPr algn="ctr"/>
            <a:r>
              <a:rPr kumimoji="1" lang="en-US" altLang="ja-JP" sz="1100">
                <a:solidFill>
                  <a:sysClr val="windowText" lastClr="000000"/>
                </a:solidFill>
              </a:rPr>
              <a:t>DMAC</a:t>
            </a:r>
          </a:p>
          <a:p>
            <a:pPr algn="ctr"/>
            <a:r>
              <a:rPr kumimoji="1" lang="en-US" altLang="ja-JP" sz="1100">
                <a:solidFill>
                  <a:sysClr val="windowText" lastClr="000000"/>
                </a:solidFill>
              </a:rPr>
              <a:t>P.P.</a:t>
            </a:r>
          </a:p>
        </p:txBody>
      </p:sp>
      <p:sp>
        <p:nvSpPr>
          <p:cNvPr id="223" name="テキスト ボックス 167">
            <a:extLst>
              <a:ext uri="{FF2B5EF4-FFF2-40B4-BE49-F238E27FC236}">
                <a16:creationId xmlns:a16="http://schemas.microsoft.com/office/drawing/2014/main" id="{D4D8FC60-8E4E-4064-B2F6-E4632625DA6D}"/>
              </a:ext>
            </a:extLst>
          </p:cNvPr>
          <p:cNvSpPr txBox="1"/>
          <p:nvPr/>
        </p:nvSpPr>
        <p:spPr>
          <a:xfrm>
            <a:off x="8832304" y="2585304"/>
            <a:ext cx="720148" cy="194029"/>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solidFill>
                  <a:srgbClr val="FF0000"/>
                </a:solidFill>
              </a:rPr>
              <a:t>22.6us</a:t>
            </a:r>
            <a:r>
              <a:rPr kumimoji="1" lang="en-US" altLang="ja-JP" sz="1100" baseline="0" dirty="0">
                <a:solidFill>
                  <a:srgbClr val="FF0000"/>
                </a:solidFill>
              </a:rPr>
              <a:t> *</a:t>
            </a:r>
            <a:r>
              <a:rPr kumimoji="1" lang="en-US" altLang="ja-JP" sz="1100" dirty="0">
                <a:solidFill>
                  <a:srgbClr val="FF0000"/>
                </a:solidFill>
              </a:rPr>
              <a:t> 1 </a:t>
            </a:r>
            <a:endParaRPr kumimoji="1" lang="ja-JP" altLang="en-US" sz="1100" dirty="0">
              <a:solidFill>
                <a:srgbClr val="FF0000"/>
              </a:solidFill>
            </a:endParaRPr>
          </a:p>
        </p:txBody>
      </p:sp>
      <p:cxnSp>
        <p:nvCxnSpPr>
          <p:cNvPr id="224" name="直線コネクタ 223">
            <a:extLst>
              <a:ext uri="{FF2B5EF4-FFF2-40B4-BE49-F238E27FC236}">
                <a16:creationId xmlns:a16="http://schemas.microsoft.com/office/drawing/2014/main" id="{77C05BEE-69B7-46AC-8D44-909797CB9211}"/>
              </a:ext>
            </a:extLst>
          </p:cNvPr>
          <p:cNvCxnSpPr/>
          <p:nvPr/>
        </p:nvCxnSpPr>
        <p:spPr>
          <a:xfrm>
            <a:off x="11278822" y="2222050"/>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5" name="直線矢印コネクタ 224">
            <a:extLst>
              <a:ext uri="{FF2B5EF4-FFF2-40B4-BE49-F238E27FC236}">
                <a16:creationId xmlns:a16="http://schemas.microsoft.com/office/drawing/2014/main" id="{B60C5049-AB8B-441D-9E62-DC7E8F2EB6B3}"/>
              </a:ext>
            </a:extLst>
          </p:cNvPr>
          <p:cNvCxnSpPr/>
          <p:nvPr/>
        </p:nvCxnSpPr>
        <p:spPr>
          <a:xfrm>
            <a:off x="10619735" y="2864731"/>
            <a:ext cx="633409" cy="0"/>
          </a:xfrm>
          <a:prstGeom prst="straightConnector1">
            <a:avLst/>
          </a:prstGeom>
          <a:ln>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557AD31E-FAB4-4F76-9A07-58E488882D78}"/>
              </a:ext>
            </a:extLst>
          </p:cNvPr>
          <p:cNvCxnSpPr/>
          <p:nvPr/>
        </p:nvCxnSpPr>
        <p:spPr>
          <a:xfrm>
            <a:off x="9601146" y="2222050"/>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7" name="直線矢印コネクタ 226">
            <a:extLst>
              <a:ext uri="{FF2B5EF4-FFF2-40B4-BE49-F238E27FC236}">
                <a16:creationId xmlns:a16="http://schemas.microsoft.com/office/drawing/2014/main" id="{7E0739DD-C2D3-4FB2-8C99-AD2E27ED36C5}"/>
              </a:ext>
            </a:extLst>
          </p:cNvPr>
          <p:cNvCxnSpPr/>
          <p:nvPr/>
        </p:nvCxnSpPr>
        <p:spPr>
          <a:xfrm>
            <a:off x="844700" y="3165114"/>
            <a:ext cx="4930316" cy="0"/>
          </a:xfrm>
          <a:prstGeom prst="straightConnector1">
            <a:avLst/>
          </a:prstGeom>
          <a:ln w="19050">
            <a:solidFill>
              <a:schemeClr val="tx2">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228" name="テキスト ボックス 277">
            <a:extLst>
              <a:ext uri="{FF2B5EF4-FFF2-40B4-BE49-F238E27FC236}">
                <a16:creationId xmlns:a16="http://schemas.microsoft.com/office/drawing/2014/main" id="{2E010CB6-8C19-48B6-82E2-6BEF2603F2F1}"/>
              </a:ext>
            </a:extLst>
          </p:cNvPr>
          <p:cNvSpPr txBox="1"/>
          <p:nvPr/>
        </p:nvSpPr>
        <p:spPr>
          <a:xfrm>
            <a:off x="2693568" y="3234971"/>
            <a:ext cx="1412566"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dirty="0">
                <a:solidFill>
                  <a:srgbClr val="FF0000"/>
                </a:solidFill>
              </a:rPr>
              <a:t>total</a:t>
            </a:r>
            <a:r>
              <a:rPr kumimoji="1" lang="en-US" altLang="ja-JP" sz="1400" baseline="0" dirty="0">
                <a:solidFill>
                  <a:srgbClr val="FF0000"/>
                </a:solidFill>
              </a:rPr>
              <a:t> = 1.609ms</a:t>
            </a:r>
            <a:endParaRPr kumimoji="1" lang="ja-JP" altLang="en-US" sz="1400" dirty="0">
              <a:solidFill>
                <a:srgbClr val="FF0000"/>
              </a:solidFill>
            </a:endParaRPr>
          </a:p>
        </p:txBody>
      </p:sp>
      <p:cxnSp>
        <p:nvCxnSpPr>
          <p:cNvPr id="229" name="直線矢印コネクタ 228">
            <a:extLst>
              <a:ext uri="{FF2B5EF4-FFF2-40B4-BE49-F238E27FC236}">
                <a16:creationId xmlns:a16="http://schemas.microsoft.com/office/drawing/2014/main" id="{EEA6E031-7DAF-482E-87E6-DADBB8348D9D}"/>
              </a:ext>
            </a:extLst>
          </p:cNvPr>
          <p:cNvCxnSpPr/>
          <p:nvPr/>
        </p:nvCxnSpPr>
        <p:spPr>
          <a:xfrm>
            <a:off x="6151637" y="3165114"/>
            <a:ext cx="5110067" cy="0"/>
          </a:xfrm>
          <a:prstGeom prst="straightConnector1">
            <a:avLst/>
          </a:prstGeom>
          <a:ln w="19050">
            <a:solidFill>
              <a:schemeClr val="tx2">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230" name="テキスト ボックス 279">
            <a:extLst>
              <a:ext uri="{FF2B5EF4-FFF2-40B4-BE49-F238E27FC236}">
                <a16:creationId xmlns:a16="http://schemas.microsoft.com/office/drawing/2014/main" id="{A074A2D6-722B-4CFB-BC09-375B025D4021}"/>
              </a:ext>
            </a:extLst>
          </p:cNvPr>
          <p:cNvSpPr txBox="1"/>
          <p:nvPr/>
        </p:nvSpPr>
        <p:spPr>
          <a:xfrm>
            <a:off x="8180256" y="3234971"/>
            <a:ext cx="1511952"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dirty="0">
                <a:solidFill>
                  <a:srgbClr val="FF0000"/>
                </a:solidFill>
              </a:rPr>
              <a:t>total</a:t>
            </a:r>
            <a:r>
              <a:rPr kumimoji="1" lang="en-US" altLang="ja-JP" sz="1400" baseline="0" dirty="0">
                <a:solidFill>
                  <a:srgbClr val="FF0000"/>
                </a:solidFill>
              </a:rPr>
              <a:t> = 2.0754ms</a:t>
            </a:r>
            <a:endParaRPr kumimoji="1" lang="ja-JP" altLang="en-US" sz="1400" dirty="0">
              <a:solidFill>
                <a:srgbClr val="FF0000"/>
              </a:solidFill>
            </a:endParaRPr>
          </a:p>
        </p:txBody>
      </p:sp>
      <p:sp>
        <p:nvSpPr>
          <p:cNvPr id="232" name="正方形/長方形 231">
            <a:extLst>
              <a:ext uri="{FF2B5EF4-FFF2-40B4-BE49-F238E27FC236}">
                <a16:creationId xmlns:a16="http://schemas.microsoft.com/office/drawing/2014/main" id="{9DFBF690-D4AB-4F5C-ACA4-E1A29BD44643}"/>
              </a:ext>
            </a:extLst>
          </p:cNvPr>
          <p:cNvSpPr/>
          <p:nvPr/>
        </p:nvSpPr>
        <p:spPr>
          <a:xfrm>
            <a:off x="388902" y="1468490"/>
            <a:ext cx="783200" cy="261610"/>
          </a:xfrm>
          <a:prstGeom prst="rect">
            <a:avLst/>
          </a:prstGeom>
        </p:spPr>
        <p:txBody>
          <a:bodyPr wrap="square">
            <a:spAutoFit/>
          </a:bodyPr>
          <a:lstStyle/>
          <a:p>
            <a:r>
              <a:rPr lang="en-US" altLang="ja-JP" sz="1100" dirty="0"/>
              <a:t>(1)</a:t>
            </a:r>
          </a:p>
        </p:txBody>
      </p:sp>
      <p:sp>
        <p:nvSpPr>
          <p:cNvPr id="233" name="正方形/長方形 232">
            <a:extLst>
              <a:ext uri="{FF2B5EF4-FFF2-40B4-BE49-F238E27FC236}">
                <a16:creationId xmlns:a16="http://schemas.microsoft.com/office/drawing/2014/main" id="{03D33D1C-7FD3-4E0F-8DEA-AB720891B1C7}"/>
              </a:ext>
            </a:extLst>
          </p:cNvPr>
          <p:cNvSpPr/>
          <p:nvPr/>
        </p:nvSpPr>
        <p:spPr>
          <a:xfrm>
            <a:off x="-25163" y="1847058"/>
            <a:ext cx="1104185" cy="261610"/>
          </a:xfrm>
          <a:prstGeom prst="rect">
            <a:avLst/>
          </a:prstGeom>
        </p:spPr>
        <p:txBody>
          <a:bodyPr wrap="square">
            <a:spAutoFit/>
          </a:bodyPr>
          <a:lstStyle/>
          <a:p>
            <a:r>
              <a:rPr lang="en-US" altLang="ja-JP" sz="1100" dirty="0"/>
              <a:t>Stereo data</a:t>
            </a:r>
          </a:p>
        </p:txBody>
      </p:sp>
      <p:sp>
        <p:nvSpPr>
          <p:cNvPr id="234" name="正方形/長方形 233">
            <a:extLst>
              <a:ext uri="{FF2B5EF4-FFF2-40B4-BE49-F238E27FC236}">
                <a16:creationId xmlns:a16="http://schemas.microsoft.com/office/drawing/2014/main" id="{05669815-8848-4218-865A-C689A38605A1}"/>
              </a:ext>
            </a:extLst>
          </p:cNvPr>
          <p:cNvSpPr/>
          <p:nvPr/>
        </p:nvSpPr>
        <p:spPr>
          <a:xfrm>
            <a:off x="11262769" y="1869626"/>
            <a:ext cx="1104185" cy="261610"/>
          </a:xfrm>
          <a:prstGeom prst="rect">
            <a:avLst/>
          </a:prstGeom>
        </p:spPr>
        <p:txBody>
          <a:bodyPr wrap="square">
            <a:spAutoFit/>
          </a:bodyPr>
          <a:lstStyle/>
          <a:p>
            <a:r>
              <a:rPr lang="en-US" altLang="ja-JP" sz="1100" dirty="0"/>
              <a:t>Stereo data</a:t>
            </a:r>
          </a:p>
        </p:txBody>
      </p:sp>
      <p:sp>
        <p:nvSpPr>
          <p:cNvPr id="235" name="テキスト ボックス 279">
            <a:extLst>
              <a:ext uri="{FF2B5EF4-FFF2-40B4-BE49-F238E27FC236}">
                <a16:creationId xmlns:a16="http://schemas.microsoft.com/office/drawing/2014/main" id="{90FFB373-8224-44A6-BEEF-994393F15949}"/>
              </a:ext>
            </a:extLst>
          </p:cNvPr>
          <p:cNvSpPr txBox="1"/>
          <p:nvPr/>
        </p:nvSpPr>
        <p:spPr>
          <a:xfrm>
            <a:off x="2778305" y="1621390"/>
            <a:ext cx="1340432"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solidFill>
                  <a:srgbClr val="FF0000"/>
                </a:solidFill>
              </a:rPr>
              <a:t>44.1kHz -&gt; 48kHz</a:t>
            </a:r>
            <a:endParaRPr kumimoji="1" lang="ja-JP" altLang="en-US" sz="1100" dirty="0">
              <a:solidFill>
                <a:srgbClr val="FF0000"/>
              </a:solidFill>
            </a:endParaRPr>
          </a:p>
        </p:txBody>
      </p:sp>
      <p:sp>
        <p:nvSpPr>
          <p:cNvPr id="236" name="テキスト ボックス 279">
            <a:extLst>
              <a:ext uri="{FF2B5EF4-FFF2-40B4-BE49-F238E27FC236}">
                <a16:creationId xmlns:a16="http://schemas.microsoft.com/office/drawing/2014/main" id="{DB69E8AD-4A1C-44B6-B4DF-5130576D80F6}"/>
              </a:ext>
            </a:extLst>
          </p:cNvPr>
          <p:cNvSpPr txBox="1"/>
          <p:nvPr/>
        </p:nvSpPr>
        <p:spPr>
          <a:xfrm>
            <a:off x="7838476" y="1583214"/>
            <a:ext cx="151355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solidFill>
                  <a:srgbClr val="FF0000"/>
                </a:solidFill>
              </a:rPr>
              <a:t>48kHzHz -&gt; 44.1kHz</a:t>
            </a:r>
            <a:endParaRPr kumimoji="1" lang="ja-JP" altLang="en-US" sz="1100" dirty="0">
              <a:solidFill>
                <a:srgbClr val="FF0000"/>
              </a:solidFill>
            </a:endParaRPr>
          </a:p>
        </p:txBody>
      </p:sp>
      <p:cxnSp>
        <p:nvCxnSpPr>
          <p:cNvPr id="238" name="直線矢印コネクタ 237">
            <a:extLst>
              <a:ext uri="{FF2B5EF4-FFF2-40B4-BE49-F238E27FC236}">
                <a16:creationId xmlns:a16="http://schemas.microsoft.com/office/drawing/2014/main" id="{B284FC1A-0A83-468A-9648-BDCB340219CD}"/>
              </a:ext>
            </a:extLst>
          </p:cNvPr>
          <p:cNvCxnSpPr/>
          <p:nvPr/>
        </p:nvCxnSpPr>
        <p:spPr>
          <a:xfrm>
            <a:off x="421000" y="4730934"/>
            <a:ext cx="112729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9" name="正方形/長方形 238">
            <a:extLst>
              <a:ext uri="{FF2B5EF4-FFF2-40B4-BE49-F238E27FC236}">
                <a16:creationId xmlns:a16="http://schemas.microsoft.com/office/drawing/2014/main" id="{2CB3EBEA-0896-4BC3-80F4-98DAD22A8F3C}"/>
              </a:ext>
            </a:extLst>
          </p:cNvPr>
          <p:cNvSpPr/>
          <p:nvPr/>
        </p:nvSpPr>
        <p:spPr>
          <a:xfrm>
            <a:off x="2381143" y="4444522"/>
            <a:ext cx="684766" cy="551867"/>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solidFill>
                  <a:sysClr val="windowText" lastClr="000000"/>
                </a:solidFill>
              </a:rPr>
              <a:t>SRCin</a:t>
            </a:r>
          </a:p>
          <a:p>
            <a:pPr algn="ctr"/>
            <a:r>
              <a:rPr kumimoji="1" lang="en-US" altLang="ja-JP" sz="1100">
                <a:solidFill>
                  <a:sysClr val="windowText" lastClr="000000"/>
                </a:solidFill>
              </a:rPr>
              <a:t>_BUSIF</a:t>
            </a:r>
          </a:p>
        </p:txBody>
      </p:sp>
      <p:sp>
        <p:nvSpPr>
          <p:cNvPr id="240" name="正方形/長方形 239">
            <a:extLst>
              <a:ext uri="{FF2B5EF4-FFF2-40B4-BE49-F238E27FC236}">
                <a16:creationId xmlns:a16="http://schemas.microsoft.com/office/drawing/2014/main" id="{7D7C1BE7-A1BB-49FF-A2E9-0775AFC9C6A6}"/>
              </a:ext>
            </a:extLst>
          </p:cNvPr>
          <p:cNvSpPr/>
          <p:nvPr/>
        </p:nvSpPr>
        <p:spPr>
          <a:xfrm>
            <a:off x="3057349" y="4444522"/>
            <a:ext cx="684766" cy="551867"/>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solidFill>
                  <a:sysClr val="windowText" lastClr="000000"/>
                </a:solidFill>
              </a:rPr>
              <a:t>SRC5</a:t>
            </a:r>
          </a:p>
        </p:txBody>
      </p:sp>
      <p:sp>
        <p:nvSpPr>
          <p:cNvPr id="241" name="正方形/長方形 240">
            <a:extLst>
              <a:ext uri="{FF2B5EF4-FFF2-40B4-BE49-F238E27FC236}">
                <a16:creationId xmlns:a16="http://schemas.microsoft.com/office/drawing/2014/main" id="{8A587503-E785-4783-95F5-22C87589E674}"/>
              </a:ext>
            </a:extLst>
          </p:cNvPr>
          <p:cNvSpPr/>
          <p:nvPr/>
        </p:nvSpPr>
        <p:spPr>
          <a:xfrm>
            <a:off x="3742115" y="4444522"/>
            <a:ext cx="684766" cy="551867"/>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solidFill>
                  <a:sysClr val="windowText" lastClr="000000"/>
                </a:solidFill>
              </a:rPr>
              <a:t>SRCout</a:t>
            </a:r>
          </a:p>
          <a:p>
            <a:pPr algn="ctr"/>
            <a:r>
              <a:rPr kumimoji="1" lang="en-US" altLang="ja-JP" sz="1100">
                <a:solidFill>
                  <a:sysClr val="windowText" lastClr="000000"/>
                </a:solidFill>
              </a:rPr>
              <a:t>_BUSIF</a:t>
            </a:r>
          </a:p>
        </p:txBody>
      </p:sp>
      <p:sp>
        <p:nvSpPr>
          <p:cNvPr id="242" name="正方形/長方形 241">
            <a:extLst>
              <a:ext uri="{FF2B5EF4-FFF2-40B4-BE49-F238E27FC236}">
                <a16:creationId xmlns:a16="http://schemas.microsoft.com/office/drawing/2014/main" id="{DD12FF03-F763-4C6E-8AC6-97C63B9B5659}"/>
              </a:ext>
            </a:extLst>
          </p:cNvPr>
          <p:cNvSpPr/>
          <p:nvPr/>
        </p:nvSpPr>
        <p:spPr>
          <a:xfrm>
            <a:off x="4572394" y="4444522"/>
            <a:ext cx="684766" cy="551867"/>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solidFill>
                  <a:sysClr val="windowText" lastClr="000000"/>
                </a:solidFill>
              </a:rPr>
              <a:t>Audio</a:t>
            </a:r>
          </a:p>
          <a:p>
            <a:pPr algn="ctr"/>
            <a:r>
              <a:rPr kumimoji="1" lang="en-US" altLang="ja-JP" sz="1100">
                <a:solidFill>
                  <a:sysClr val="windowText" lastClr="000000"/>
                </a:solidFill>
              </a:rPr>
              <a:t>DMAC</a:t>
            </a:r>
          </a:p>
          <a:p>
            <a:pPr algn="ctr"/>
            <a:r>
              <a:rPr kumimoji="1" lang="en-US" altLang="ja-JP" sz="1100">
                <a:solidFill>
                  <a:sysClr val="windowText" lastClr="000000"/>
                </a:solidFill>
              </a:rPr>
              <a:t>P.P.</a:t>
            </a:r>
          </a:p>
        </p:txBody>
      </p:sp>
      <p:sp>
        <p:nvSpPr>
          <p:cNvPr id="243" name="正方形/長方形 242">
            <a:extLst>
              <a:ext uri="{FF2B5EF4-FFF2-40B4-BE49-F238E27FC236}">
                <a16:creationId xmlns:a16="http://schemas.microsoft.com/office/drawing/2014/main" id="{FDA59348-7D17-4171-8899-F21FD8E7CDAC}"/>
              </a:ext>
            </a:extLst>
          </p:cNvPr>
          <p:cNvSpPr/>
          <p:nvPr/>
        </p:nvSpPr>
        <p:spPr>
          <a:xfrm>
            <a:off x="5419791" y="4444522"/>
            <a:ext cx="1155543" cy="551867"/>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solidFill>
                  <a:sysClr val="windowText" lastClr="000000"/>
                </a:solidFill>
              </a:rPr>
              <a:t>ADSP</a:t>
            </a:r>
          </a:p>
        </p:txBody>
      </p:sp>
      <p:cxnSp>
        <p:nvCxnSpPr>
          <p:cNvPr id="244" name="直線コネクタ 243">
            <a:extLst>
              <a:ext uri="{FF2B5EF4-FFF2-40B4-BE49-F238E27FC236}">
                <a16:creationId xmlns:a16="http://schemas.microsoft.com/office/drawing/2014/main" id="{D15B52E5-7B11-4F19-9F58-290B7455DC5C}"/>
              </a:ext>
            </a:extLst>
          </p:cNvPr>
          <p:cNvCxnSpPr/>
          <p:nvPr/>
        </p:nvCxnSpPr>
        <p:spPr>
          <a:xfrm>
            <a:off x="3057349" y="4821748"/>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5" name="直線矢印コネクタ 244">
            <a:extLst>
              <a:ext uri="{FF2B5EF4-FFF2-40B4-BE49-F238E27FC236}">
                <a16:creationId xmlns:a16="http://schemas.microsoft.com/office/drawing/2014/main" id="{7CC53D30-478D-4307-BACF-5A3EFFF49962}"/>
              </a:ext>
            </a:extLst>
          </p:cNvPr>
          <p:cNvCxnSpPr/>
          <p:nvPr/>
        </p:nvCxnSpPr>
        <p:spPr>
          <a:xfrm>
            <a:off x="2389702" y="5464429"/>
            <a:ext cx="633409" cy="0"/>
          </a:xfrm>
          <a:prstGeom prst="straightConnector1">
            <a:avLst/>
          </a:prstGeom>
          <a:ln>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246" name="テキスト ボックス 91">
            <a:extLst>
              <a:ext uri="{FF2B5EF4-FFF2-40B4-BE49-F238E27FC236}">
                <a16:creationId xmlns:a16="http://schemas.microsoft.com/office/drawing/2014/main" id="{C1243E98-B8EF-4A96-9AA6-9BFCC2BE369C}"/>
              </a:ext>
            </a:extLst>
          </p:cNvPr>
          <p:cNvSpPr txBox="1"/>
          <p:nvPr/>
        </p:nvSpPr>
        <p:spPr>
          <a:xfrm>
            <a:off x="2288448" y="5185002"/>
            <a:ext cx="856325"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solidFill>
                  <a:srgbClr val="FF0000"/>
                </a:solidFill>
              </a:rPr>
              <a:t>20.8us *</a:t>
            </a:r>
            <a:r>
              <a:rPr kumimoji="1" lang="en-US" altLang="ja-JP" sz="1100" baseline="0" dirty="0">
                <a:solidFill>
                  <a:srgbClr val="FF0000"/>
                </a:solidFill>
              </a:rPr>
              <a:t> 2</a:t>
            </a:r>
            <a:r>
              <a:rPr kumimoji="1" lang="en-US" altLang="ja-JP" sz="1100" dirty="0">
                <a:solidFill>
                  <a:srgbClr val="FF0000"/>
                </a:solidFill>
              </a:rPr>
              <a:t> </a:t>
            </a:r>
            <a:endParaRPr kumimoji="1" lang="ja-JP" altLang="en-US" sz="1100" dirty="0">
              <a:solidFill>
                <a:srgbClr val="FF0000"/>
              </a:solidFill>
            </a:endParaRPr>
          </a:p>
        </p:txBody>
      </p:sp>
      <p:cxnSp>
        <p:nvCxnSpPr>
          <p:cNvPr id="247" name="直線コネクタ 246">
            <a:extLst>
              <a:ext uri="{FF2B5EF4-FFF2-40B4-BE49-F238E27FC236}">
                <a16:creationId xmlns:a16="http://schemas.microsoft.com/office/drawing/2014/main" id="{84B21917-CC27-4406-B286-7DECBA0A95CD}"/>
              </a:ext>
            </a:extLst>
          </p:cNvPr>
          <p:cNvCxnSpPr/>
          <p:nvPr/>
        </p:nvCxnSpPr>
        <p:spPr>
          <a:xfrm>
            <a:off x="3742115" y="4821748"/>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7E578F66-A374-42A0-9B14-A2F25AE93C02}"/>
              </a:ext>
            </a:extLst>
          </p:cNvPr>
          <p:cNvCxnSpPr/>
          <p:nvPr/>
        </p:nvCxnSpPr>
        <p:spPr>
          <a:xfrm>
            <a:off x="5419792" y="4821748"/>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9" name="直線矢印コネクタ 248">
            <a:extLst>
              <a:ext uri="{FF2B5EF4-FFF2-40B4-BE49-F238E27FC236}">
                <a16:creationId xmlns:a16="http://schemas.microsoft.com/office/drawing/2014/main" id="{81C26174-50C5-4035-A5EC-34C34B182016}"/>
              </a:ext>
            </a:extLst>
          </p:cNvPr>
          <p:cNvCxnSpPr/>
          <p:nvPr/>
        </p:nvCxnSpPr>
        <p:spPr>
          <a:xfrm>
            <a:off x="3074468" y="5464429"/>
            <a:ext cx="659087" cy="0"/>
          </a:xfrm>
          <a:prstGeom prst="straightConnector1">
            <a:avLst/>
          </a:prstGeom>
          <a:ln>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250" name="直線矢印コネクタ 249">
            <a:extLst>
              <a:ext uri="{FF2B5EF4-FFF2-40B4-BE49-F238E27FC236}">
                <a16:creationId xmlns:a16="http://schemas.microsoft.com/office/drawing/2014/main" id="{90899E18-1375-4B36-944F-494D77183588}"/>
              </a:ext>
            </a:extLst>
          </p:cNvPr>
          <p:cNvCxnSpPr/>
          <p:nvPr/>
        </p:nvCxnSpPr>
        <p:spPr>
          <a:xfrm>
            <a:off x="3750675" y="5464429"/>
            <a:ext cx="659087" cy="0"/>
          </a:xfrm>
          <a:prstGeom prst="straightConnector1">
            <a:avLst/>
          </a:prstGeom>
          <a:ln>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251" name="テキスト ボックス 96">
            <a:extLst>
              <a:ext uri="{FF2B5EF4-FFF2-40B4-BE49-F238E27FC236}">
                <a16:creationId xmlns:a16="http://schemas.microsoft.com/office/drawing/2014/main" id="{8578C1DD-1296-479A-95D6-95224B63CB9F}"/>
              </a:ext>
            </a:extLst>
          </p:cNvPr>
          <p:cNvSpPr txBox="1"/>
          <p:nvPr/>
        </p:nvSpPr>
        <p:spPr>
          <a:xfrm>
            <a:off x="3002587" y="5054091"/>
            <a:ext cx="567784"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solidFill>
                  <a:srgbClr val="FF0000"/>
                </a:solidFill>
              </a:rPr>
              <a:t>1.9ms</a:t>
            </a:r>
            <a:endParaRPr kumimoji="1" lang="ja-JP" altLang="en-US" sz="1100" dirty="0">
              <a:solidFill>
                <a:srgbClr val="FF0000"/>
              </a:solidFill>
            </a:endParaRPr>
          </a:p>
        </p:txBody>
      </p:sp>
      <p:sp>
        <p:nvSpPr>
          <p:cNvPr id="252" name="正方形/長方形 251">
            <a:extLst>
              <a:ext uri="{FF2B5EF4-FFF2-40B4-BE49-F238E27FC236}">
                <a16:creationId xmlns:a16="http://schemas.microsoft.com/office/drawing/2014/main" id="{5D5B25F1-9125-4A44-8085-E8666597DBB6}"/>
              </a:ext>
            </a:extLst>
          </p:cNvPr>
          <p:cNvSpPr/>
          <p:nvPr/>
        </p:nvSpPr>
        <p:spPr>
          <a:xfrm>
            <a:off x="1576543" y="4444522"/>
            <a:ext cx="684766" cy="551867"/>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solidFill>
                  <a:sysClr val="windowText" lastClr="000000"/>
                </a:solidFill>
              </a:rPr>
              <a:t>Audio</a:t>
            </a:r>
          </a:p>
          <a:p>
            <a:pPr algn="ctr"/>
            <a:r>
              <a:rPr kumimoji="1" lang="en-US" altLang="ja-JP" sz="1100">
                <a:solidFill>
                  <a:sysClr val="windowText" lastClr="000000"/>
                </a:solidFill>
              </a:rPr>
              <a:t>DMAC</a:t>
            </a:r>
          </a:p>
          <a:p>
            <a:pPr algn="ctr"/>
            <a:r>
              <a:rPr kumimoji="1" lang="en-US" altLang="ja-JP" sz="1100">
                <a:solidFill>
                  <a:sysClr val="windowText" lastClr="000000"/>
                </a:solidFill>
              </a:rPr>
              <a:t>P.P.</a:t>
            </a:r>
          </a:p>
        </p:txBody>
      </p:sp>
      <p:sp>
        <p:nvSpPr>
          <p:cNvPr id="253" name="正方形/長方形 252">
            <a:extLst>
              <a:ext uri="{FF2B5EF4-FFF2-40B4-BE49-F238E27FC236}">
                <a16:creationId xmlns:a16="http://schemas.microsoft.com/office/drawing/2014/main" id="{88E1AEF4-9173-479E-9E48-87920871E0AE}"/>
              </a:ext>
            </a:extLst>
          </p:cNvPr>
          <p:cNvSpPr/>
          <p:nvPr/>
        </p:nvSpPr>
        <p:spPr>
          <a:xfrm>
            <a:off x="780502" y="4444522"/>
            <a:ext cx="684766" cy="551867"/>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solidFill>
                  <a:sysClr val="windowText" lastClr="000000"/>
                </a:solidFill>
              </a:rPr>
              <a:t>SSI</a:t>
            </a:r>
          </a:p>
        </p:txBody>
      </p:sp>
      <p:cxnSp>
        <p:nvCxnSpPr>
          <p:cNvPr id="254" name="直線矢印コネクタ 253">
            <a:extLst>
              <a:ext uri="{FF2B5EF4-FFF2-40B4-BE49-F238E27FC236}">
                <a16:creationId xmlns:a16="http://schemas.microsoft.com/office/drawing/2014/main" id="{B5A8ED4B-2590-4554-9F2B-497A67C1A5A2}"/>
              </a:ext>
            </a:extLst>
          </p:cNvPr>
          <p:cNvCxnSpPr/>
          <p:nvPr/>
        </p:nvCxnSpPr>
        <p:spPr>
          <a:xfrm>
            <a:off x="549394" y="4730934"/>
            <a:ext cx="2311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5" name="テキスト ボックス 100">
            <a:extLst>
              <a:ext uri="{FF2B5EF4-FFF2-40B4-BE49-F238E27FC236}">
                <a16:creationId xmlns:a16="http://schemas.microsoft.com/office/drawing/2014/main" id="{61DB779F-B451-411F-82A0-9228E0F44F8C}"/>
              </a:ext>
            </a:extLst>
          </p:cNvPr>
          <p:cNvSpPr txBox="1"/>
          <p:nvPr/>
        </p:nvSpPr>
        <p:spPr>
          <a:xfrm>
            <a:off x="3680484" y="5188141"/>
            <a:ext cx="856325"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solidFill>
                  <a:srgbClr val="FF0000"/>
                </a:solidFill>
              </a:rPr>
              <a:t>22.6us</a:t>
            </a:r>
            <a:r>
              <a:rPr kumimoji="1" lang="en-US" altLang="ja-JP" sz="1100" baseline="0" dirty="0">
                <a:solidFill>
                  <a:srgbClr val="FF0000"/>
                </a:solidFill>
              </a:rPr>
              <a:t> *</a:t>
            </a:r>
            <a:r>
              <a:rPr kumimoji="1" lang="en-US" altLang="ja-JP" sz="1100" dirty="0">
                <a:solidFill>
                  <a:srgbClr val="FF0000"/>
                </a:solidFill>
              </a:rPr>
              <a:t> 1 </a:t>
            </a:r>
            <a:endParaRPr kumimoji="1" lang="ja-JP" altLang="en-US" sz="1100" dirty="0">
              <a:solidFill>
                <a:srgbClr val="FF0000"/>
              </a:solidFill>
            </a:endParaRPr>
          </a:p>
        </p:txBody>
      </p:sp>
      <p:cxnSp>
        <p:nvCxnSpPr>
          <p:cNvPr id="256" name="直線コネクタ 255">
            <a:extLst>
              <a:ext uri="{FF2B5EF4-FFF2-40B4-BE49-F238E27FC236}">
                <a16:creationId xmlns:a16="http://schemas.microsoft.com/office/drawing/2014/main" id="{36C5BCC1-4B1D-4661-A42B-BDFFE516030B}"/>
              </a:ext>
            </a:extLst>
          </p:cNvPr>
          <p:cNvCxnSpPr/>
          <p:nvPr/>
        </p:nvCxnSpPr>
        <p:spPr>
          <a:xfrm>
            <a:off x="2381143" y="4821748"/>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7" name="直線コネクタ 256">
            <a:extLst>
              <a:ext uri="{FF2B5EF4-FFF2-40B4-BE49-F238E27FC236}">
                <a16:creationId xmlns:a16="http://schemas.microsoft.com/office/drawing/2014/main" id="{320347DA-7030-4B6A-86BF-F6B6D11A3B29}"/>
              </a:ext>
            </a:extLst>
          </p:cNvPr>
          <p:cNvCxnSpPr/>
          <p:nvPr/>
        </p:nvCxnSpPr>
        <p:spPr>
          <a:xfrm>
            <a:off x="780502" y="4821748"/>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8" name="直線コネクタ 257">
            <a:extLst>
              <a:ext uri="{FF2B5EF4-FFF2-40B4-BE49-F238E27FC236}">
                <a16:creationId xmlns:a16="http://schemas.microsoft.com/office/drawing/2014/main" id="{A25864D1-00E7-4EA7-BE72-482909632C0C}"/>
              </a:ext>
            </a:extLst>
          </p:cNvPr>
          <p:cNvCxnSpPr/>
          <p:nvPr/>
        </p:nvCxnSpPr>
        <p:spPr>
          <a:xfrm>
            <a:off x="1456709" y="4821748"/>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9" name="直線矢印コネクタ 258">
            <a:extLst>
              <a:ext uri="{FF2B5EF4-FFF2-40B4-BE49-F238E27FC236}">
                <a16:creationId xmlns:a16="http://schemas.microsoft.com/office/drawing/2014/main" id="{0947ABF7-6531-4B4C-8B62-BD6F24195CD7}"/>
              </a:ext>
            </a:extLst>
          </p:cNvPr>
          <p:cNvCxnSpPr/>
          <p:nvPr/>
        </p:nvCxnSpPr>
        <p:spPr>
          <a:xfrm>
            <a:off x="806181" y="5464429"/>
            <a:ext cx="624849" cy="0"/>
          </a:xfrm>
          <a:prstGeom prst="straightConnector1">
            <a:avLst/>
          </a:prstGeom>
          <a:ln>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260" name="テキスト ボックス 105">
            <a:extLst>
              <a:ext uri="{FF2B5EF4-FFF2-40B4-BE49-F238E27FC236}">
                <a16:creationId xmlns:a16="http://schemas.microsoft.com/office/drawing/2014/main" id="{C0411F87-59B0-482F-B1BF-18BAFE819B44}"/>
              </a:ext>
            </a:extLst>
          </p:cNvPr>
          <p:cNvSpPr txBox="1"/>
          <p:nvPr/>
        </p:nvSpPr>
        <p:spPr>
          <a:xfrm>
            <a:off x="728002" y="5185002"/>
            <a:ext cx="856325"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solidFill>
                  <a:srgbClr val="FF0000"/>
                </a:solidFill>
              </a:rPr>
              <a:t>20.8us *</a:t>
            </a:r>
            <a:r>
              <a:rPr kumimoji="1" lang="en-US" altLang="ja-JP" sz="1100" baseline="0" dirty="0">
                <a:solidFill>
                  <a:srgbClr val="FF0000"/>
                </a:solidFill>
              </a:rPr>
              <a:t> 1</a:t>
            </a:r>
            <a:r>
              <a:rPr kumimoji="1" lang="en-US" altLang="ja-JP" sz="1100" dirty="0">
                <a:solidFill>
                  <a:srgbClr val="FF0000"/>
                </a:solidFill>
              </a:rPr>
              <a:t> </a:t>
            </a:r>
            <a:endParaRPr kumimoji="1" lang="ja-JP" altLang="en-US" sz="1100" dirty="0">
              <a:solidFill>
                <a:srgbClr val="FF0000"/>
              </a:solidFill>
            </a:endParaRPr>
          </a:p>
        </p:txBody>
      </p:sp>
      <p:cxnSp>
        <p:nvCxnSpPr>
          <p:cNvPr id="261" name="直線コネクタ 260">
            <a:extLst>
              <a:ext uri="{FF2B5EF4-FFF2-40B4-BE49-F238E27FC236}">
                <a16:creationId xmlns:a16="http://schemas.microsoft.com/office/drawing/2014/main" id="{594DF8E3-621C-4A11-83A5-82B93A2A6FCD}"/>
              </a:ext>
            </a:extLst>
          </p:cNvPr>
          <p:cNvCxnSpPr/>
          <p:nvPr/>
        </p:nvCxnSpPr>
        <p:spPr>
          <a:xfrm>
            <a:off x="5745056" y="4821748"/>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2" name="直線矢印コネクタ 261">
            <a:extLst>
              <a:ext uri="{FF2B5EF4-FFF2-40B4-BE49-F238E27FC236}">
                <a16:creationId xmlns:a16="http://schemas.microsoft.com/office/drawing/2014/main" id="{474B3229-97CD-4ADD-8302-13E61CA0CF05}"/>
              </a:ext>
            </a:extLst>
          </p:cNvPr>
          <p:cNvCxnSpPr/>
          <p:nvPr/>
        </p:nvCxnSpPr>
        <p:spPr>
          <a:xfrm>
            <a:off x="5436911" y="5464429"/>
            <a:ext cx="299585" cy="0"/>
          </a:xfrm>
          <a:prstGeom prst="straightConnector1">
            <a:avLst/>
          </a:prstGeom>
          <a:ln>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263" name="テキスト ボックス 108">
            <a:extLst>
              <a:ext uri="{FF2B5EF4-FFF2-40B4-BE49-F238E27FC236}">
                <a16:creationId xmlns:a16="http://schemas.microsoft.com/office/drawing/2014/main" id="{D784287D-EA6B-413E-A6EC-D6C0CC4429B1}"/>
              </a:ext>
            </a:extLst>
          </p:cNvPr>
          <p:cNvSpPr txBox="1"/>
          <p:nvPr/>
        </p:nvSpPr>
        <p:spPr>
          <a:xfrm>
            <a:off x="5359875" y="5185002"/>
            <a:ext cx="442588" cy="202584"/>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solidFill>
                  <a:srgbClr val="FF0000"/>
                </a:solidFill>
              </a:rPr>
              <a:t>0.4us</a:t>
            </a:r>
            <a:endParaRPr kumimoji="1" lang="ja-JP" altLang="en-US" sz="1100">
              <a:solidFill>
                <a:srgbClr val="FF0000"/>
              </a:solidFill>
            </a:endParaRPr>
          </a:p>
        </p:txBody>
      </p:sp>
      <p:cxnSp>
        <p:nvCxnSpPr>
          <p:cNvPr id="264" name="直線コネクタ 263">
            <a:extLst>
              <a:ext uri="{FF2B5EF4-FFF2-40B4-BE49-F238E27FC236}">
                <a16:creationId xmlns:a16="http://schemas.microsoft.com/office/drawing/2014/main" id="{D7A5A897-065D-4121-BD11-5BA41553886B}"/>
              </a:ext>
            </a:extLst>
          </p:cNvPr>
          <p:cNvCxnSpPr/>
          <p:nvPr/>
        </p:nvCxnSpPr>
        <p:spPr>
          <a:xfrm>
            <a:off x="6104558" y="4821748"/>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3AE7C556-8B38-46EE-9F0B-5F07609546E8}"/>
              </a:ext>
            </a:extLst>
          </p:cNvPr>
          <p:cNvCxnSpPr/>
          <p:nvPr/>
        </p:nvCxnSpPr>
        <p:spPr>
          <a:xfrm>
            <a:off x="6575335" y="4821748"/>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6" name="直線矢印コネクタ 265">
            <a:extLst>
              <a:ext uri="{FF2B5EF4-FFF2-40B4-BE49-F238E27FC236}">
                <a16:creationId xmlns:a16="http://schemas.microsoft.com/office/drawing/2014/main" id="{5F8AE573-B9A0-497F-A9BF-2167C02AEB06}"/>
              </a:ext>
            </a:extLst>
          </p:cNvPr>
          <p:cNvCxnSpPr/>
          <p:nvPr/>
        </p:nvCxnSpPr>
        <p:spPr>
          <a:xfrm>
            <a:off x="6095999" y="5464429"/>
            <a:ext cx="479336" cy="0"/>
          </a:xfrm>
          <a:prstGeom prst="straightConnector1">
            <a:avLst/>
          </a:prstGeom>
          <a:ln>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267" name="直線コネクタ 266">
            <a:extLst>
              <a:ext uri="{FF2B5EF4-FFF2-40B4-BE49-F238E27FC236}">
                <a16:creationId xmlns:a16="http://schemas.microsoft.com/office/drawing/2014/main" id="{92276059-84F4-4856-A0B0-53082A2D0058}"/>
              </a:ext>
            </a:extLst>
          </p:cNvPr>
          <p:cNvCxnSpPr/>
          <p:nvPr/>
        </p:nvCxnSpPr>
        <p:spPr>
          <a:xfrm>
            <a:off x="4426881" y="4821748"/>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68" name="テキスト ボックス 126">
            <a:extLst>
              <a:ext uri="{FF2B5EF4-FFF2-40B4-BE49-F238E27FC236}">
                <a16:creationId xmlns:a16="http://schemas.microsoft.com/office/drawing/2014/main" id="{E35929D4-1880-4E76-A0A2-A9B65FA49AEA}"/>
              </a:ext>
            </a:extLst>
          </p:cNvPr>
          <p:cNvSpPr txBox="1"/>
          <p:nvPr/>
        </p:nvSpPr>
        <p:spPr>
          <a:xfrm>
            <a:off x="6057413" y="5185002"/>
            <a:ext cx="856325"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solidFill>
                  <a:srgbClr val="FF0000"/>
                </a:solidFill>
              </a:rPr>
              <a:t>22.6us</a:t>
            </a:r>
            <a:r>
              <a:rPr kumimoji="1" lang="en-US" altLang="ja-JP" sz="1100" baseline="0" dirty="0">
                <a:solidFill>
                  <a:srgbClr val="FF0000"/>
                </a:solidFill>
              </a:rPr>
              <a:t> *</a:t>
            </a:r>
            <a:r>
              <a:rPr kumimoji="1" lang="en-US" altLang="ja-JP" sz="1100" dirty="0">
                <a:solidFill>
                  <a:srgbClr val="FF0000"/>
                </a:solidFill>
              </a:rPr>
              <a:t> 1 </a:t>
            </a:r>
            <a:endParaRPr kumimoji="1" lang="ja-JP" altLang="en-US" sz="1100" dirty="0">
              <a:solidFill>
                <a:srgbClr val="FF0000"/>
              </a:solidFill>
            </a:endParaRPr>
          </a:p>
        </p:txBody>
      </p:sp>
      <p:sp>
        <p:nvSpPr>
          <p:cNvPr id="269" name="正方形/長方形 268">
            <a:extLst>
              <a:ext uri="{FF2B5EF4-FFF2-40B4-BE49-F238E27FC236}">
                <a16:creationId xmlns:a16="http://schemas.microsoft.com/office/drawing/2014/main" id="{F969A8A1-2BCF-4A02-A684-CB309A52E660}"/>
              </a:ext>
            </a:extLst>
          </p:cNvPr>
          <p:cNvSpPr/>
          <p:nvPr/>
        </p:nvSpPr>
        <p:spPr>
          <a:xfrm>
            <a:off x="7516888" y="4444522"/>
            <a:ext cx="684766" cy="551867"/>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solidFill>
                  <a:sysClr val="windowText" lastClr="000000"/>
                </a:solidFill>
              </a:rPr>
              <a:t>SRCin</a:t>
            </a:r>
          </a:p>
          <a:p>
            <a:pPr algn="ctr"/>
            <a:r>
              <a:rPr kumimoji="1" lang="en-US" altLang="ja-JP" sz="1100">
                <a:solidFill>
                  <a:sysClr val="windowText" lastClr="000000"/>
                </a:solidFill>
              </a:rPr>
              <a:t>_BUSIF</a:t>
            </a:r>
          </a:p>
        </p:txBody>
      </p:sp>
      <p:sp>
        <p:nvSpPr>
          <p:cNvPr id="270" name="正方形/長方形 269">
            <a:extLst>
              <a:ext uri="{FF2B5EF4-FFF2-40B4-BE49-F238E27FC236}">
                <a16:creationId xmlns:a16="http://schemas.microsoft.com/office/drawing/2014/main" id="{299F2BB6-DF24-44EB-8C0F-CA0EA834D080}"/>
              </a:ext>
            </a:extLst>
          </p:cNvPr>
          <p:cNvSpPr/>
          <p:nvPr/>
        </p:nvSpPr>
        <p:spPr>
          <a:xfrm>
            <a:off x="8193095" y="4444522"/>
            <a:ext cx="684766" cy="551867"/>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solidFill>
                  <a:sysClr val="windowText" lastClr="000000"/>
                </a:solidFill>
              </a:rPr>
              <a:t>SRC6</a:t>
            </a:r>
          </a:p>
        </p:txBody>
      </p:sp>
      <p:sp>
        <p:nvSpPr>
          <p:cNvPr id="271" name="正方形/長方形 270">
            <a:extLst>
              <a:ext uri="{FF2B5EF4-FFF2-40B4-BE49-F238E27FC236}">
                <a16:creationId xmlns:a16="http://schemas.microsoft.com/office/drawing/2014/main" id="{9132714F-0D81-4318-803E-F11DB48A18D3}"/>
              </a:ext>
            </a:extLst>
          </p:cNvPr>
          <p:cNvSpPr/>
          <p:nvPr/>
        </p:nvSpPr>
        <p:spPr>
          <a:xfrm>
            <a:off x="8877861" y="4444522"/>
            <a:ext cx="684766" cy="551867"/>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solidFill>
                  <a:sysClr val="windowText" lastClr="000000"/>
                </a:solidFill>
              </a:rPr>
              <a:t>SRCout</a:t>
            </a:r>
          </a:p>
          <a:p>
            <a:pPr algn="ctr"/>
            <a:r>
              <a:rPr kumimoji="1" lang="en-US" altLang="ja-JP" sz="1100">
                <a:solidFill>
                  <a:sysClr val="windowText" lastClr="000000"/>
                </a:solidFill>
              </a:rPr>
              <a:t>_BUSIF</a:t>
            </a:r>
          </a:p>
        </p:txBody>
      </p:sp>
      <p:sp>
        <p:nvSpPr>
          <p:cNvPr id="272" name="正方形/長方形 271">
            <a:extLst>
              <a:ext uri="{FF2B5EF4-FFF2-40B4-BE49-F238E27FC236}">
                <a16:creationId xmlns:a16="http://schemas.microsoft.com/office/drawing/2014/main" id="{B5467BD6-0F24-4936-B880-59195EB70572}"/>
              </a:ext>
            </a:extLst>
          </p:cNvPr>
          <p:cNvSpPr/>
          <p:nvPr/>
        </p:nvSpPr>
        <p:spPr>
          <a:xfrm>
            <a:off x="9708139" y="4444522"/>
            <a:ext cx="684766" cy="551867"/>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solidFill>
                  <a:sysClr val="windowText" lastClr="000000"/>
                </a:solidFill>
              </a:rPr>
              <a:t>Audio</a:t>
            </a:r>
          </a:p>
          <a:p>
            <a:pPr algn="ctr"/>
            <a:r>
              <a:rPr kumimoji="1" lang="en-US" altLang="ja-JP" sz="1100">
                <a:solidFill>
                  <a:sysClr val="windowText" lastClr="000000"/>
                </a:solidFill>
              </a:rPr>
              <a:t>DMAC</a:t>
            </a:r>
          </a:p>
          <a:p>
            <a:pPr algn="ctr"/>
            <a:r>
              <a:rPr kumimoji="1" lang="en-US" altLang="ja-JP" sz="1100">
                <a:solidFill>
                  <a:sysClr val="windowText" lastClr="000000"/>
                </a:solidFill>
              </a:rPr>
              <a:t>P.P.</a:t>
            </a:r>
          </a:p>
        </p:txBody>
      </p:sp>
      <p:sp>
        <p:nvSpPr>
          <p:cNvPr id="273" name="正方形/長方形 272">
            <a:extLst>
              <a:ext uri="{FF2B5EF4-FFF2-40B4-BE49-F238E27FC236}">
                <a16:creationId xmlns:a16="http://schemas.microsoft.com/office/drawing/2014/main" id="{E266EAD2-45CD-426C-9054-5AD180462A5E}"/>
              </a:ext>
            </a:extLst>
          </p:cNvPr>
          <p:cNvSpPr/>
          <p:nvPr/>
        </p:nvSpPr>
        <p:spPr>
          <a:xfrm>
            <a:off x="10555537" y="4444522"/>
            <a:ext cx="684766" cy="551867"/>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solidFill>
                  <a:sysClr val="windowText" lastClr="000000"/>
                </a:solidFill>
              </a:rPr>
              <a:t>SSI</a:t>
            </a:r>
          </a:p>
        </p:txBody>
      </p:sp>
      <p:cxnSp>
        <p:nvCxnSpPr>
          <p:cNvPr id="274" name="直線コネクタ 273">
            <a:extLst>
              <a:ext uri="{FF2B5EF4-FFF2-40B4-BE49-F238E27FC236}">
                <a16:creationId xmlns:a16="http://schemas.microsoft.com/office/drawing/2014/main" id="{9DF5D152-1F03-4EB8-AC7F-56BF56F4F0D9}"/>
              </a:ext>
            </a:extLst>
          </p:cNvPr>
          <p:cNvCxnSpPr/>
          <p:nvPr/>
        </p:nvCxnSpPr>
        <p:spPr>
          <a:xfrm>
            <a:off x="7516888" y="4821748"/>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5" name="直線コネクタ 274">
            <a:extLst>
              <a:ext uri="{FF2B5EF4-FFF2-40B4-BE49-F238E27FC236}">
                <a16:creationId xmlns:a16="http://schemas.microsoft.com/office/drawing/2014/main" id="{D91C89A6-BB16-4743-9E01-21A64D992B2A}"/>
              </a:ext>
            </a:extLst>
          </p:cNvPr>
          <p:cNvCxnSpPr/>
          <p:nvPr/>
        </p:nvCxnSpPr>
        <p:spPr>
          <a:xfrm>
            <a:off x="8193095" y="4821748"/>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6" name="直線矢印コネクタ 275">
            <a:extLst>
              <a:ext uri="{FF2B5EF4-FFF2-40B4-BE49-F238E27FC236}">
                <a16:creationId xmlns:a16="http://schemas.microsoft.com/office/drawing/2014/main" id="{F940DC41-2F0C-4321-A74E-25AF20B71E89}"/>
              </a:ext>
            </a:extLst>
          </p:cNvPr>
          <p:cNvCxnSpPr/>
          <p:nvPr/>
        </p:nvCxnSpPr>
        <p:spPr>
          <a:xfrm>
            <a:off x="7525448" y="5464429"/>
            <a:ext cx="633409" cy="0"/>
          </a:xfrm>
          <a:prstGeom prst="straightConnector1">
            <a:avLst/>
          </a:prstGeom>
          <a:ln>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277" name="テキスト ボックス 137">
            <a:extLst>
              <a:ext uri="{FF2B5EF4-FFF2-40B4-BE49-F238E27FC236}">
                <a16:creationId xmlns:a16="http://schemas.microsoft.com/office/drawing/2014/main" id="{0645513D-C31E-42F1-8BAA-73361DF22DA9}"/>
              </a:ext>
            </a:extLst>
          </p:cNvPr>
          <p:cNvSpPr txBox="1"/>
          <p:nvPr/>
        </p:nvSpPr>
        <p:spPr>
          <a:xfrm>
            <a:off x="7454202" y="5258605"/>
            <a:ext cx="817853"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solidFill>
                  <a:srgbClr val="FF0000"/>
                </a:solidFill>
              </a:rPr>
              <a:t>22.6us *</a:t>
            </a:r>
            <a:r>
              <a:rPr kumimoji="1" lang="en-US" altLang="ja-JP" sz="1100" baseline="0" dirty="0">
                <a:solidFill>
                  <a:srgbClr val="FF0000"/>
                </a:solidFill>
              </a:rPr>
              <a:t> 2</a:t>
            </a:r>
            <a:endParaRPr kumimoji="1" lang="ja-JP" altLang="en-US" sz="1100" dirty="0">
              <a:solidFill>
                <a:srgbClr val="FF0000"/>
              </a:solidFill>
            </a:endParaRPr>
          </a:p>
        </p:txBody>
      </p:sp>
      <p:cxnSp>
        <p:nvCxnSpPr>
          <p:cNvPr id="278" name="直線コネクタ 277">
            <a:extLst>
              <a:ext uri="{FF2B5EF4-FFF2-40B4-BE49-F238E27FC236}">
                <a16:creationId xmlns:a16="http://schemas.microsoft.com/office/drawing/2014/main" id="{52DFAE85-F4A1-49CE-A3B7-7A27FB6FB19F}"/>
              </a:ext>
            </a:extLst>
          </p:cNvPr>
          <p:cNvCxnSpPr/>
          <p:nvPr/>
        </p:nvCxnSpPr>
        <p:spPr>
          <a:xfrm>
            <a:off x="8877861" y="4821748"/>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9" name="直線コネクタ 278">
            <a:extLst>
              <a:ext uri="{FF2B5EF4-FFF2-40B4-BE49-F238E27FC236}">
                <a16:creationId xmlns:a16="http://schemas.microsoft.com/office/drawing/2014/main" id="{0125F798-DDCA-4635-B330-0EA8DE3926FF}"/>
              </a:ext>
            </a:extLst>
          </p:cNvPr>
          <p:cNvCxnSpPr/>
          <p:nvPr/>
        </p:nvCxnSpPr>
        <p:spPr>
          <a:xfrm>
            <a:off x="10555537" y="4821748"/>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0" name="直線矢印コネクタ 279">
            <a:extLst>
              <a:ext uri="{FF2B5EF4-FFF2-40B4-BE49-F238E27FC236}">
                <a16:creationId xmlns:a16="http://schemas.microsoft.com/office/drawing/2014/main" id="{DC14A70A-3339-4244-A286-A5B29E7D4770}"/>
              </a:ext>
            </a:extLst>
          </p:cNvPr>
          <p:cNvCxnSpPr/>
          <p:nvPr/>
        </p:nvCxnSpPr>
        <p:spPr>
          <a:xfrm>
            <a:off x="8210214" y="5464429"/>
            <a:ext cx="659087" cy="0"/>
          </a:xfrm>
          <a:prstGeom prst="straightConnector1">
            <a:avLst/>
          </a:prstGeom>
          <a:ln>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281" name="直線矢印コネクタ 280">
            <a:extLst>
              <a:ext uri="{FF2B5EF4-FFF2-40B4-BE49-F238E27FC236}">
                <a16:creationId xmlns:a16="http://schemas.microsoft.com/office/drawing/2014/main" id="{6E0F6390-C9D6-4FC4-9365-73879E179772}"/>
              </a:ext>
            </a:extLst>
          </p:cNvPr>
          <p:cNvCxnSpPr/>
          <p:nvPr/>
        </p:nvCxnSpPr>
        <p:spPr>
          <a:xfrm>
            <a:off x="8886420" y="5464429"/>
            <a:ext cx="667647" cy="0"/>
          </a:xfrm>
          <a:prstGeom prst="straightConnector1">
            <a:avLst/>
          </a:prstGeom>
          <a:ln>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282" name="テキスト ボックス 164">
            <a:extLst>
              <a:ext uri="{FF2B5EF4-FFF2-40B4-BE49-F238E27FC236}">
                <a16:creationId xmlns:a16="http://schemas.microsoft.com/office/drawing/2014/main" id="{DE69CCD2-9323-4497-9B0B-A9A62B138DC4}"/>
              </a:ext>
            </a:extLst>
          </p:cNvPr>
          <p:cNvSpPr txBox="1"/>
          <p:nvPr/>
        </p:nvSpPr>
        <p:spPr>
          <a:xfrm>
            <a:off x="10478538" y="5185002"/>
            <a:ext cx="817853"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solidFill>
                  <a:srgbClr val="FF0000"/>
                </a:solidFill>
              </a:rPr>
              <a:t>20.8us</a:t>
            </a:r>
            <a:r>
              <a:rPr kumimoji="1" lang="en-US" altLang="ja-JP" sz="1100" baseline="0" dirty="0">
                <a:solidFill>
                  <a:srgbClr val="FF0000"/>
                </a:solidFill>
              </a:rPr>
              <a:t> * 4</a:t>
            </a:r>
            <a:endParaRPr kumimoji="1" lang="ja-JP" altLang="en-US" sz="1100" dirty="0">
              <a:solidFill>
                <a:srgbClr val="FF0000"/>
              </a:solidFill>
            </a:endParaRPr>
          </a:p>
        </p:txBody>
      </p:sp>
      <p:sp>
        <p:nvSpPr>
          <p:cNvPr id="283" name="テキスト ボックス 165">
            <a:extLst>
              <a:ext uri="{FF2B5EF4-FFF2-40B4-BE49-F238E27FC236}">
                <a16:creationId xmlns:a16="http://schemas.microsoft.com/office/drawing/2014/main" id="{16EA69E4-0933-4AEB-AC92-14FAB386CFAB}"/>
              </a:ext>
            </a:extLst>
          </p:cNvPr>
          <p:cNvSpPr txBox="1"/>
          <p:nvPr/>
        </p:nvSpPr>
        <p:spPr>
          <a:xfrm>
            <a:off x="8140754" y="5100859"/>
            <a:ext cx="646331"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solidFill>
                  <a:srgbClr val="FF0000"/>
                </a:solidFill>
              </a:rPr>
              <a:t>1.52ms</a:t>
            </a:r>
            <a:endParaRPr kumimoji="1" lang="ja-JP" altLang="en-US" sz="1100" dirty="0">
              <a:solidFill>
                <a:srgbClr val="FF0000"/>
              </a:solidFill>
            </a:endParaRPr>
          </a:p>
        </p:txBody>
      </p:sp>
      <p:sp>
        <p:nvSpPr>
          <p:cNvPr id="284" name="正方形/長方形 283">
            <a:extLst>
              <a:ext uri="{FF2B5EF4-FFF2-40B4-BE49-F238E27FC236}">
                <a16:creationId xmlns:a16="http://schemas.microsoft.com/office/drawing/2014/main" id="{0A9152FF-8A83-4852-B2AA-12F7A677701E}"/>
              </a:ext>
            </a:extLst>
          </p:cNvPr>
          <p:cNvSpPr/>
          <p:nvPr/>
        </p:nvSpPr>
        <p:spPr>
          <a:xfrm>
            <a:off x="6712288" y="4444522"/>
            <a:ext cx="684766" cy="551867"/>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solidFill>
                  <a:sysClr val="windowText" lastClr="000000"/>
                </a:solidFill>
              </a:rPr>
              <a:t>Audio</a:t>
            </a:r>
          </a:p>
          <a:p>
            <a:pPr algn="ctr"/>
            <a:r>
              <a:rPr kumimoji="1" lang="en-US" altLang="ja-JP" sz="1100">
                <a:solidFill>
                  <a:sysClr val="windowText" lastClr="000000"/>
                </a:solidFill>
              </a:rPr>
              <a:t>DMAC</a:t>
            </a:r>
          </a:p>
          <a:p>
            <a:pPr algn="ctr"/>
            <a:r>
              <a:rPr kumimoji="1" lang="en-US" altLang="ja-JP" sz="1100">
                <a:solidFill>
                  <a:sysClr val="windowText" lastClr="000000"/>
                </a:solidFill>
              </a:rPr>
              <a:t>P.P.</a:t>
            </a:r>
          </a:p>
        </p:txBody>
      </p:sp>
      <p:sp>
        <p:nvSpPr>
          <p:cNvPr id="285" name="テキスト ボックス 167">
            <a:extLst>
              <a:ext uri="{FF2B5EF4-FFF2-40B4-BE49-F238E27FC236}">
                <a16:creationId xmlns:a16="http://schemas.microsoft.com/office/drawing/2014/main" id="{6BAF4F19-E1B1-4454-9205-5D055FE18059}"/>
              </a:ext>
            </a:extLst>
          </p:cNvPr>
          <p:cNvSpPr txBox="1"/>
          <p:nvPr/>
        </p:nvSpPr>
        <p:spPr>
          <a:xfrm>
            <a:off x="8793785" y="5185002"/>
            <a:ext cx="856325"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dirty="0">
                <a:solidFill>
                  <a:srgbClr val="FF0000"/>
                </a:solidFill>
              </a:rPr>
              <a:t>20.8us</a:t>
            </a:r>
            <a:r>
              <a:rPr kumimoji="1" lang="en-US" altLang="ja-JP" sz="1100" baseline="0" dirty="0">
                <a:solidFill>
                  <a:srgbClr val="FF0000"/>
                </a:solidFill>
              </a:rPr>
              <a:t> *</a:t>
            </a:r>
            <a:r>
              <a:rPr kumimoji="1" lang="en-US" altLang="ja-JP" sz="1100" dirty="0">
                <a:solidFill>
                  <a:srgbClr val="FF0000"/>
                </a:solidFill>
              </a:rPr>
              <a:t> 1 </a:t>
            </a:r>
            <a:endParaRPr kumimoji="1" lang="ja-JP" altLang="en-US" sz="1100" dirty="0">
              <a:solidFill>
                <a:srgbClr val="FF0000"/>
              </a:solidFill>
            </a:endParaRPr>
          </a:p>
        </p:txBody>
      </p:sp>
      <p:cxnSp>
        <p:nvCxnSpPr>
          <p:cNvPr id="286" name="直線コネクタ 285">
            <a:extLst>
              <a:ext uri="{FF2B5EF4-FFF2-40B4-BE49-F238E27FC236}">
                <a16:creationId xmlns:a16="http://schemas.microsoft.com/office/drawing/2014/main" id="{CDE75E7C-5094-424E-A90C-DF486F14CEB9}"/>
              </a:ext>
            </a:extLst>
          </p:cNvPr>
          <p:cNvCxnSpPr/>
          <p:nvPr/>
        </p:nvCxnSpPr>
        <p:spPr>
          <a:xfrm>
            <a:off x="11240303" y="4821748"/>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7" name="直線矢印コネクタ 286">
            <a:extLst>
              <a:ext uri="{FF2B5EF4-FFF2-40B4-BE49-F238E27FC236}">
                <a16:creationId xmlns:a16="http://schemas.microsoft.com/office/drawing/2014/main" id="{1ABCCA06-6DED-4E3B-8C86-25D0577D9C89}"/>
              </a:ext>
            </a:extLst>
          </p:cNvPr>
          <p:cNvCxnSpPr/>
          <p:nvPr/>
        </p:nvCxnSpPr>
        <p:spPr>
          <a:xfrm>
            <a:off x="10581216" y="5464429"/>
            <a:ext cx="633409" cy="0"/>
          </a:xfrm>
          <a:prstGeom prst="straightConnector1">
            <a:avLst/>
          </a:prstGeom>
          <a:ln>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288" name="直線コネクタ 287">
            <a:extLst>
              <a:ext uri="{FF2B5EF4-FFF2-40B4-BE49-F238E27FC236}">
                <a16:creationId xmlns:a16="http://schemas.microsoft.com/office/drawing/2014/main" id="{7682BDEC-F43C-4EDE-ABD9-156E6E9FDF33}"/>
              </a:ext>
            </a:extLst>
          </p:cNvPr>
          <p:cNvCxnSpPr/>
          <p:nvPr/>
        </p:nvCxnSpPr>
        <p:spPr>
          <a:xfrm>
            <a:off x="9562627" y="4821748"/>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9" name="直線矢印コネクタ 288">
            <a:extLst>
              <a:ext uri="{FF2B5EF4-FFF2-40B4-BE49-F238E27FC236}">
                <a16:creationId xmlns:a16="http://schemas.microsoft.com/office/drawing/2014/main" id="{7DE070A3-06BA-4314-AD53-6CE6E2E3FC3F}"/>
              </a:ext>
            </a:extLst>
          </p:cNvPr>
          <p:cNvCxnSpPr/>
          <p:nvPr/>
        </p:nvCxnSpPr>
        <p:spPr>
          <a:xfrm>
            <a:off x="806181" y="5764812"/>
            <a:ext cx="4930316" cy="0"/>
          </a:xfrm>
          <a:prstGeom prst="straightConnector1">
            <a:avLst/>
          </a:prstGeom>
          <a:ln w="19050">
            <a:solidFill>
              <a:schemeClr val="tx2">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290" name="テキスト ボックス 277">
            <a:extLst>
              <a:ext uri="{FF2B5EF4-FFF2-40B4-BE49-F238E27FC236}">
                <a16:creationId xmlns:a16="http://schemas.microsoft.com/office/drawing/2014/main" id="{7E0BE3A9-CBAD-40BB-8FF4-E39DB04EB50D}"/>
              </a:ext>
            </a:extLst>
          </p:cNvPr>
          <p:cNvSpPr txBox="1"/>
          <p:nvPr/>
        </p:nvSpPr>
        <p:spPr>
          <a:xfrm>
            <a:off x="2655049" y="5834669"/>
            <a:ext cx="1511952"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dirty="0">
                <a:solidFill>
                  <a:srgbClr val="FF0000"/>
                </a:solidFill>
              </a:rPr>
              <a:t>total</a:t>
            </a:r>
            <a:r>
              <a:rPr kumimoji="1" lang="en-US" altLang="ja-JP" sz="1400" baseline="0" dirty="0">
                <a:solidFill>
                  <a:srgbClr val="FF0000"/>
                </a:solidFill>
              </a:rPr>
              <a:t> = 1.9854ms</a:t>
            </a:r>
            <a:endParaRPr kumimoji="1" lang="ja-JP" altLang="en-US" sz="1400" dirty="0">
              <a:solidFill>
                <a:srgbClr val="FF0000"/>
              </a:solidFill>
            </a:endParaRPr>
          </a:p>
        </p:txBody>
      </p:sp>
      <p:cxnSp>
        <p:nvCxnSpPr>
          <p:cNvPr id="291" name="直線矢印コネクタ 290">
            <a:extLst>
              <a:ext uri="{FF2B5EF4-FFF2-40B4-BE49-F238E27FC236}">
                <a16:creationId xmlns:a16="http://schemas.microsoft.com/office/drawing/2014/main" id="{2EDB1339-3186-491F-8B2F-26733912AAFB}"/>
              </a:ext>
            </a:extLst>
          </p:cNvPr>
          <p:cNvCxnSpPr/>
          <p:nvPr/>
        </p:nvCxnSpPr>
        <p:spPr>
          <a:xfrm>
            <a:off x="6113118" y="5764812"/>
            <a:ext cx="5110067" cy="0"/>
          </a:xfrm>
          <a:prstGeom prst="straightConnector1">
            <a:avLst/>
          </a:prstGeom>
          <a:ln w="19050">
            <a:solidFill>
              <a:schemeClr val="tx2">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292" name="テキスト ボックス 279">
            <a:extLst>
              <a:ext uri="{FF2B5EF4-FFF2-40B4-BE49-F238E27FC236}">
                <a16:creationId xmlns:a16="http://schemas.microsoft.com/office/drawing/2014/main" id="{40A507A5-E9D1-4681-AD1B-129C9E9D3B35}"/>
              </a:ext>
            </a:extLst>
          </p:cNvPr>
          <p:cNvSpPr txBox="1"/>
          <p:nvPr/>
        </p:nvSpPr>
        <p:spPr>
          <a:xfrm>
            <a:off x="8141737" y="5834669"/>
            <a:ext cx="1552028"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dirty="0">
                <a:solidFill>
                  <a:srgbClr val="FF0000"/>
                </a:solidFill>
              </a:rPr>
              <a:t>total</a:t>
            </a:r>
            <a:r>
              <a:rPr kumimoji="1" lang="en-US" altLang="ja-JP" sz="1400" baseline="0" dirty="0">
                <a:solidFill>
                  <a:srgbClr val="FF0000"/>
                </a:solidFill>
              </a:rPr>
              <a:t> = 1.6918ms</a:t>
            </a:r>
            <a:endParaRPr kumimoji="1" lang="ja-JP" altLang="en-US" sz="1400" dirty="0">
              <a:solidFill>
                <a:srgbClr val="FF0000"/>
              </a:solidFill>
            </a:endParaRPr>
          </a:p>
        </p:txBody>
      </p:sp>
      <p:sp>
        <p:nvSpPr>
          <p:cNvPr id="293" name="正方形/長方形 292">
            <a:extLst>
              <a:ext uri="{FF2B5EF4-FFF2-40B4-BE49-F238E27FC236}">
                <a16:creationId xmlns:a16="http://schemas.microsoft.com/office/drawing/2014/main" id="{76219BF9-F6E1-42E6-9718-CAC03F4CD175}"/>
              </a:ext>
            </a:extLst>
          </p:cNvPr>
          <p:cNvSpPr/>
          <p:nvPr/>
        </p:nvSpPr>
        <p:spPr>
          <a:xfrm>
            <a:off x="-63682" y="4446756"/>
            <a:ext cx="1104185" cy="261610"/>
          </a:xfrm>
          <a:prstGeom prst="rect">
            <a:avLst/>
          </a:prstGeom>
        </p:spPr>
        <p:txBody>
          <a:bodyPr wrap="square">
            <a:spAutoFit/>
          </a:bodyPr>
          <a:lstStyle/>
          <a:p>
            <a:r>
              <a:rPr lang="en-US" altLang="ja-JP" sz="1100" dirty="0"/>
              <a:t>Stereo data</a:t>
            </a:r>
          </a:p>
        </p:txBody>
      </p:sp>
      <p:sp>
        <p:nvSpPr>
          <p:cNvPr id="294" name="正方形/長方形 293">
            <a:extLst>
              <a:ext uri="{FF2B5EF4-FFF2-40B4-BE49-F238E27FC236}">
                <a16:creationId xmlns:a16="http://schemas.microsoft.com/office/drawing/2014/main" id="{2341C842-DD0C-4004-B779-3EA406FF6B1C}"/>
              </a:ext>
            </a:extLst>
          </p:cNvPr>
          <p:cNvSpPr/>
          <p:nvPr/>
        </p:nvSpPr>
        <p:spPr>
          <a:xfrm>
            <a:off x="11224250" y="4469324"/>
            <a:ext cx="1104185" cy="261610"/>
          </a:xfrm>
          <a:prstGeom prst="rect">
            <a:avLst/>
          </a:prstGeom>
        </p:spPr>
        <p:txBody>
          <a:bodyPr wrap="square">
            <a:spAutoFit/>
          </a:bodyPr>
          <a:lstStyle/>
          <a:p>
            <a:r>
              <a:rPr lang="en-US" altLang="ja-JP" sz="1100" dirty="0"/>
              <a:t>Stereo data</a:t>
            </a:r>
          </a:p>
        </p:txBody>
      </p:sp>
      <p:sp>
        <p:nvSpPr>
          <p:cNvPr id="295" name="テキスト ボックス 279">
            <a:extLst>
              <a:ext uri="{FF2B5EF4-FFF2-40B4-BE49-F238E27FC236}">
                <a16:creationId xmlns:a16="http://schemas.microsoft.com/office/drawing/2014/main" id="{A805A1A2-B390-4E26-BA18-94215FE78D09}"/>
              </a:ext>
            </a:extLst>
          </p:cNvPr>
          <p:cNvSpPr txBox="1"/>
          <p:nvPr/>
        </p:nvSpPr>
        <p:spPr>
          <a:xfrm>
            <a:off x="2739786" y="4221088"/>
            <a:ext cx="1308371"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solidFill>
                  <a:srgbClr val="FF0000"/>
                </a:solidFill>
              </a:rPr>
              <a:t>48kHz -&gt; 44.1kHz</a:t>
            </a:r>
            <a:endParaRPr kumimoji="1" lang="ja-JP" altLang="en-US" sz="1100" dirty="0">
              <a:solidFill>
                <a:srgbClr val="FF0000"/>
              </a:solidFill>
            </a:endParaRPr>
          </a:p>
        </p:txBody>
      </p:sp>
      <p:sp>
        <p:nvSpPr>
          <p:cNvPr id="296" name="テキスト ボックス 279">
            <a:extLst>
              <a:ext uri="{FF2B5EF4-FFF2-40B4-BE49-F238E27FC236}">
                <a16:creationId xmlns:a16="http://schemas.microsoft.com/office/drawing/2014/main" id="{7F1A2A34-6181-48DD-9717-A57D3FFE86C1}"/>
              </a:ext>
            </a:extLst>
          </p:cNvPr>
          <p:cNvSpPr txBox="1"/>
          <p:nvPr/>
        </p:nvSpPr>
        <p:spPr>
          <a:xfrm>
            <a:off x="7799957" y="4221088"/>
            <a:ext cx="151355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solidFill>
                  <a:srgbClr val="FF0000"/>
                </a:solidFill>
              </a:rPr>
              <a:t>44.1kHzHz -&gt; 48kHz</a:t>
            </a:r>
            <a:endParaRPr kumimoji="1" lang="ja-JP" altLang="en-US" sz="1100" dirty="0">
              <a:solidFill>
                <a:srgbClr val="FF0000"/>
              </a:solidFill>
            </a:endParaRPr>
          </a:p>
        </p:txBody>
      </p:sp>
      <p:sp>
        <p:nvSpPr>
          <p:cNvPr id="297" name="正方形/長方形 296">
            <a:extLst>
              <a:ext uri="{FF2B5EF4-FFF2-40B4-BE49-F238E27FC236}">
                <a16:creationId xmlns:a16="http://schemas.microsoft.com/office/drawing/2014/main" id="{284507C5-A024-4DE7-B878-D7402AAA3898}"/>
              </a:ext>
            </a:extLst>
          </p:cNvPr>
          <p:cNvSpPr/>
          <p:nvPr/>
        </p:nvSpPr>
        <p:spPr>
          <a:xfrm>
            <a:off x="406370" y="4103097"/>
            <a:ext cx="783200" cy="261610"/>
          </a:xfrm>
          <a:prstGeom prst="rect">
            <a:avLst/>
          </a:prstGeom>
        </p:spPr>
        <p:txBody>
          <a:bodyPr wrap="square">
            <a:spAutoFit/>
          </a:bodyPr>
          <a:lstStyle/>
          <a:p>
            <a:r>
              <a:rPr lang="en-US" altLang="ja-JP" sz="1100" dirty="0"/>
              <a:t>(2)</a:t>
            </a:r>
          </a:p>
        </p:txBody>
      </p:sp>
    </p:spTree>
    <p:extLst>
      <p:ext uri="{BB962C8B-B14F-4D97-AF65-F5344CB8AC3E}">
        <p14:creationId xmlns:p14="http://schemas.microsoft.com/office/powerpoint/2010/main" val="712676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57C582-0D45-47F5-A0AF-A8EAD29CF1C8}"/>
              </a:ext>
            </a:extLst>
          </p:cNvPr>
          <p:cNvSpPr>
            <a:spLocks noGrp="1"/>
          </p:cNvSpPr>
          <p:nvPr>
            <p:ph type="title"/>
          </p:nvPr>
        </p:nvSpPr>
        <p:spPr>
          <a:xfrm>
            <a:off x="1080000" y="923689"/>
            <a:ext cx="8520000" cy="455509"/>
          </a:xfrm>
        </p:spPr>
        <p:txBody>
          <a:bodyPr/>
          <a:lstStyle/>
          <a:p>
            <a:r>
              <a:rPr lang="en-US" altLang="ja-JP" dirty="0"/>
              <a:t>R-Car Audio IP latency - NO SRC</a:t>
            </a:r>
            <a:endParaRPr kumimoji="1" lang="ja-JP" altLang="en-US" dirty="0"/>
          </a:p>
        </p:txBody>
      </p:sp>
      <p:sp>
        <p:nvSpPr>
          <p:cNvPr id="3" name="スライド番号プレースホルダー 2">
            <a:extLst>
              <a:ext uri="{FF2B5EF4-FFF2-40B4-BE49-F238E27FC236}">
                <a16:creationId xmlns:a16="http://schemas.microsoft.com/office/drawing/2014/main" id="{78363181-475C-471B-91CF-3DE21F1EA5B9}"/>
              </a:ext>
            </a:extLst>
          </p:cNvPr>
          <p:cNvSpPr>
            <a:spLocks noGrp="1"/>
          </p:cNvSpPr>
          <p:nvPr>
            <p:ph type="sldNum" sz="quarter" idx="10"/>
          </p:nvPr>
        </p:nvSpPr>
        <p:spPr/>
        <p:txBody>
          <a:bodyPr/>
          <a:lstStyle/>
          <a:p>
            <a:pPr algn="l"/>
            <a:r>
              <a:rPr lang="de-DE"/>
              <a:t>Page </a:t>
            </a:r>
            <a:fld id="{3FD030EF-7044-4946-962A-5D7D09BD1B34}" type="slidenum">
              <a:rPr lang="de-DE" smtClean="0"/>
              <a:pPr algn="l"/>
              <a:t>24</a:t>
            </a:fld>
            <a:endParaRPr lang="de-DE" dirty="0"/>
          </a:p>
        </p:txBody>
      </p:sp>
      <p:cxnSp>
        <p:nvCxnSpPr>
          <p:cNvPr id="5" name="直線矢印コネクタ 4">
            <a:extLst>
              <a:ext uri="{FF2B5EF4-FFF2-40B4-BE49-F238E27FC236}">
                <a16:creationId xmlns:a16="http://schemas.microsoft.com/office/drawing/2014/main" id="{7997289D-7E4E-4DEB-B62D-9A9277C993B1}"/>
              </a:ext>
            </a:extLst>
          </p:cNvPr>
          <p:cNvCxnSpPr/>
          <p:nvPr/>
        </p:nvCxnSpPr>
        <p:spPr>
          <a:xfrm>
            <a:off x="459519" y="2131236"/>
            <a:ext cx="112729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正方形/長方形 9">
            <a:extLst>
              <a:ext uri="{FF2B5EF4-FFF2-40B4-BE49-F238E27FC236}">
                <a16:creationId xmlns:a16="http://schemas.microsoft.com/office/drawing/2014/main" id="{3C91963E-881C-4179-840F-3C03C7245F22}"/>
              </a:ext>
            </a:extLst>
          </p:cNvPr>
          <p:cNvSpPr/>
          <p:nvPr/>
        </p:nvSpPr>
        <p:spPr>
          <a:xfrm>
            <a:off x="5458310" y="1844824"/>
            <a:ext cx="1155543" cy="551867"/>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solidFill>
                  <a:sysClr val="windowText" lastClr="000000"/>
                </a:solidFill>
              </a:rPr>
              <a:t>ADSP</a:t>
            </a:r>
          </a:p>
        </p:txBody>
      </p:sp>
      <p:cxnSp>
        <p:nvCxnSpPr>
          <p:cNvPr id="15" name="直線コネクタ 14">
            <a:extLst>
              <a:ext uri="{FF2B5EF4-FFF2-40B4-BE49-F238E27FC236}">
                <a16:creationId xmlns:a16="http://schemas.microsoft.com/office/drawing/2014/main" id="{AA7897AA-176C-4C2E-A4FF-B1DAB9455786}"/>
              </a:ext>
            </a:extLst>
          </p:cNvPr>
          <p:cNvCxnSpPr/>
          <p:nvPr/>
        </p:nvCxnSpPr>
        <p:spPr>
          <a:xfrm>
            <a:off x="5458311" y="2222050"/>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CB20A171-C728-420E-B1DB-A2176207E3F6}"/>
              </a:ext>
            </a:extLst>
          </p:cNvPr>
          <p:cNvSpPr/>
          <p:nvPr/>
        </p:nvSpPr>
        <p:spPr>
          <a:xfrm>
            <a:off x="1615062" y="1844824"/>
            <a:ext cx="684766" cy="551867"/>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solidFill>
                  <a:sysClr val="windowText" lastClr="000000"/>
                </a:solidFill>
              </a:rPr>
              <a:t>Audio</a:t>
            </a:r>
          </a:p>
          <a:p>
            <a:pPr algn="ctr"/>
            <a:r>
              <a:rPr kumimoji="1" lang="en-US" altLang="ja-JP" sz="1100">
                <a:solidFill>
                  <a:sysClr val="windowText" lastClr="000000"/>
                </a:solidFill>
              </a:rPr>
              <a:t>DMAC</a:t>
            </a:r>
          </a:p>
          <a:p>
            <a:pPr algn="ctr"/>
            <a:r>
              <a:rPr kumimoji="1" lang="en-US" altLang="ja-JP" sz="1100">
                <a:solidFill>
                  <a:sysClr val="windowText" lastClr="000000"/>
                </a:solidFill>
              </a:rPr>
              <a:t>P.P.</a:t>
            </a:r>
          </a:p>
        </p:txBody>
      </p:sp>
      <p:sp>
        <p:nvSpPr>
          <p:cNvPr id="20" name="正方形/長方形 19">
            <a:extLst>
              <a:ext uri="{FF2B5EF4-FFF2-40B4-BE49-F238E27FC236}">
                <a16:creationId xmlns:a16="http://schemas.microsoft.com/office/drawing/2014/main" id="{10AF98E5-6158-43CF-AC08-BEE83D41D5FF}"/>
              </a:ext>
            </a:extLst>
          </p:cNvPr>
          <p:cNvSpPr/>
          <p:nvPr/>
        </p:nvSpPr>
        <p:spPr>
          <a:xfrm>
            <a:off x="819021" y="1844824"/>
            <a:ext cx="684766" cy="551867"/>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solidFill>
                  <a:sysClr val="windowText" lastClr="000000"/>
                </a:solidFill>
              </a:rPr>
              <a:t>SSI</a:t>
            </a:r>
          </a:p>
        </p:txBody>
      </p:sp>
      <p:cxnSp>
        <p:nvCxnSpPr>
          <p:cNvPr id="21" name="直線矢印コネクタ 20">
            <a:extLst>
              <a:ext uri="{FF2B5EF4-FFF2-40B4-BE49-F238E27FC236}">
                <a16:creationId xmlns:a16="http://schemas.microsoft.com/office/drawing/2014/main" id="{649AF277-5A8D-450F-8DE2-C26884F3FDA2}"/>
              </a:ext>
            </a:extLst>
          </p:cNvPr>
          <p:cNvCxnSpPr/>
          <p:nvPr/>
        </p:nvCxnSpPr>
        <p:spPr>
          <a:xfrm>
            <a:off x="587913" y="2131236"/>
            <a:ext cx="2311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コネクタ 23">
            <a:extLst>
              <a:ext uri="{FF2B5EF4-FFF2-40B4-BE49-F238E27FC236}">
                <a16:creationId xmlns:a16="http://schemas.microsoft.com/office/drawing/2014/main" id="{E4CA9CFF-4B8F-495E-9F4A-C327E7E657EC}"/>
              </a:ext>
            </a:extLst>
          </p:cNvPr>
          <p:cNvCxnSpPr/>
          <p:nvPr/>
        </p:nvCxnSpPr>
        <p:spPr>
          <a:xfrm>
            <a:off x="819021" y="2222050"/>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72333ED6-B35F-49EF-90A4-5C918E0A46A5}"/>
              </a:ext>
            </a:extLst>
          </p:cNvPr>
          <p:cNvCxnSpPr/>
          <p:nvPr/>
        </p:nvCxnSpPr>
        <p:spPr>
          <a:xfrm>
            <a:off x="1495228" y="2222050"/>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DFFED879-1C84-4971-9756-A0E4AFD40461}"/>
              </a:ext>
            </a:extLst>
          </p:cNvPr>
          <p:cNvCxnSpPr/>
          <p:nvPr/>
        </p:nvCxnSpPr>
        <p:spPr>
          <a:xfrm>
            <a:off x="844700" y="2864731"/>
            <a:ext cx="624849" cy="0"/>
          </a:xfrm>
          <a:prstGeom prst="straightConnector1">
            <a:avLst/>
          </a:prstGeom>
          <a:ln>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27" name="テキスト ボックス 105">
            <a:extLst>
              <a:ext uri="{FF2B5EF4-FFF2-40B4-BE49-F238E27FC236}">
                <a16:creationId xmlns:a16="http://schemas.microsoft.com/office/drawing/2014/main" id="{FBE66B3E-656F-471A-9B03-658CA1D0BCF9}"/>
              </a:ext>
            </a:extLst>
          </p:cNvPr>
          <p:cNvSpPr txBox="1"/>
          <p:nvPr/>
        </p:nvSpPr>
        <p:spPr>
          <a:xfrm>
            <a:off x="766521" y="2585304"/>
            <a:ext cx="720148" cy="194029"/>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solidFill>
                  <a:srgbClr val="FF0000"/>
                </a:solidFill>
              </a:rPr>
              <a:t>22.6us *</a:t>
            </a:r>
            <a:r>
              <a:rPr kumimoji="1" lang="en-US" altLang="ja-JP" sz="1100" baseline="0" dirty="0">
                <a:solidFill>
                  <a:srgbClr val="FF0000"/>
                </a:solidFill>
              </a:rPr>
              <a:t> 1</a:t>
            </a:r>
            <a:r>
              <a:rPr kumimoji="1" lang="en-US" altLang="ja-JP" sz="1100" dirty="0">
                <a:solidFill>
                  <a:srgbClr val="FF0000"/>
                </a:solidFill>
              </a:rPr>
              <a:t> </a:t>
            </a:r>
            <a:endParaRPr kumimoji="1" lang="ja-JP" altLang="en-US" sz="1100" dirty="0">
              <a:solidFill>
                <a:srgbClr val="FF0000"/>
              </a:solidFill>
            </a:endParaRPr>
          </a:p>
        </p:txBody>
      </p:sp>
      <p:cxnSp>
        <p:nvCxnSpPr>
          <p:cNvPr id="28" name="直線コネクタ 27">
            <a:extLst>
              <a:ext uri="{FF2B5EF4-FFF2-40B4-BE49-F238E27FC236}">
                <a16:creationId xmlns:a16="http://schemas.microsoft.com/office/drawing/2014/main" id="{8181C16B-FC82-4D54-AD31-94952E38D9A5}"/>
              </a:ext>
            </a:extLst>
          </p:cNvPr>
          <p:cNvCxnSpPr/>
          <p:nvPr/>
        </p:nvCxnSpPr>
        <p:spPr>
          <a:xfrm>
            <a:off x="5783575" y="2222050"/>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01D00CF2-A5F5-480D-B86A-1E7DFC0B3634}"/>
              </a:ext>
            </a:extLst>
          </p:cNvPr>
          <p:cNvCxnSpPr/>
          <p:nvPr/>
        </p:nvCxnSpPr>
        <p:spPr>
          <a:xfrm>
            <a:off x="5475430" y="2864731"/>
            <a:ext cx="299585" cy="0"/>
          </a:xfrm>
          <a:prstGeom prst="straightConnector1">
            <a:avLst/>
          </a:prstGeom>
          <a:ln>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30" name="テキスト ボックス 108">
            <a:extLst>
              <a:ext uri="{FF2B5EF4-FFF2-40B4-BE49-F238E27FC236}">
                <a16:creationId xmlns:a16="http://schemas.microsoft.com/office/drawing/2014/main" id="{4655C8D3-454E-4F06-84A0-369C714CDB0C}"/>
              </a:ext>
            </a:extLst>
          </p:cNvPr>
          <p:cNvSpPr txBox="1"/>
          <p:nvPr/>
        </p:nvSpPr>
        <p:spPr>
          <a:xfrm>
            <a:off x="5398394" y="2585304"/>
            <a:ext cx="442588" cy="202584"/>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solidFill>
                  <a:srgbClr val="FF0000"/>
                </a:solidFill>
              </a:rPr>
              <a:t>0.4us</a:t>
            </a:r>
            <a:endParaRPr kumimoji="1" lang="ja-JP" altLang="en-US" sz="1100">
              <a:solidFill>
                <a:srgbClr val="FF0000"/>
              </a:solidFill>
            </a:endParaRPr>
          </a:p>
        </p:txBody>
      </p:sp>
      <p:cxnSp>
        <p:nvCxnSpPr>
          <p:cNvPr id="31" name="直線コネクタ 30">
            <a:extLst>
              <a:ext uri="{FF2B5EF4-FFF2-40B4-BE49-F238E27FC236}">
                <a16:creationId xmlns:a16="http://schemas.microsoft.com/office/drawing/2014/main" id="{7A8ABF8D-A0C2-4FAF-86EE-49BB84E81A5F}"/>
              </a:ext>
            </a:extLst>
          </p:cNvPr>
          <p:cNvCxnSpPr/>
          <p:nvPr/>
        </p:nvCxnSpPr>
        <p:spPr>
          <a:xfrm>
            <a:off x="6143077" y="2222050"/>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7657EA3-933E-424C-81BC-F757DA3D08FA}"/>
              </a:ext>
            </a:extLst>
          </p:cNvPr>
          <p:cNvCxnSpPr/>
          <p:nvPr/>
        </p:nvCxnSpPr>
        <p:spPr>
          <a:xfrm>
            <a:off x="6613854" y="2222050"/>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9F603DC8-9162-4534-A3CD-089499D7FE70}"/>
              </a:ext>
            </a:extLst>
          </p:cNvPr>
          <p:cNvCxnSpPr/>
          <p:nvPr/>
        </p:nvCxnSpPr>
        <p:spPr>
          <a:xfrm>
            <a:off x="6134518" y="2864731"/>
            <a:ext cx="479336" cy="0"/>
          </a:xfrm>
          <a:prstGeom prst="straightConnector1">
            <a:avLst/>
          </a:prstGeom>
          <a:ln>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35" name="テキスト ボックス 126">
            <a:extLst>
              <a:ext uri="{FF2B5EF4-FFF2-40B4-BE49-F238E27FC236}">
                <a16:creationId xmlns:a16="http://schemas.microsoft.com/office/drawing/2014/main" id="{14EFB98E-B8AC-4D30-8723-D02B1D824989}"/>
              </a:ext>
            </a:extLst>
          </p:cNvPr>
          <p:cNvSpPr txBox="1"/>
          <p:nvPr/>
        </p:nvSpPr>
        <p:spPr>
          <a:xfrm>
            <a:off x="6095932" y="2585304"/>
            <a:ext cx="856325"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solidFill>
                  <a:srgbClr val="FF0000"/>
                </a:solidFill>
              </a:rPr>
              <a:t>22.6us</a:t>
            </a:r>
            <a:r>
              <a:rPr kumimoji="1" lang="en-US" altLang="ja-JP" sz="1100" baseline="0" dirty="0">
                <a:solidFill>
                  <a:srgbClr val="FF0000"/>
                </a:solidFill>
              </a:rPr>
              <a:t> *</a:t>
            </a:r>
            <a:r>
              <a:rPr kumimoji="1" lang="en-US" altLang="ja-JP" sz="1100" dirty="0">
                <a:solidFill>
                  <a:srgbClr val="FF0000"/>
                </a:solidFill>
              </a:rPr>
              <a:t> 1 </a:t>
            </a:r>
            <a:endParaRPr kumimoji="1" lang="ja-JP" altLang="en-US" sz="1100" dirty="0">
              <a:solidFill>
                <a:srgbClr val="FF0000"/>
              </a:solidFill>
            </a:endParaRPr>
          </a:p>
        </p:txBody>
      </p:sp>
      <p:sp>
        <p:nvSpPr>
          <p:cNvPr id="39" name="正方形/長方形 38">
            <a:extLst>
              <a:ext uri="{FF2B5EF4-FFF2-40B4-BE49-F238E27FC236}">
                <a16:creationId xmlns:a16="http://schemas.microsoft.com/office/drawing/2014/main" id="{B362804F-B914-4922-AA64-55750740F36A}"/>
              </a:ext>
            </a:extLst>
          </p:cNvPr>
          <p:cNvSpPr/>
          <p:nvPr/>
        </p:nvSpPr>
        <p:spPr>
          <a:xfrm>
            <a:off x="9746658" y="1844824"/>
            <a:ext cx="684766" cy="551867"/>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dirty="0">
                <a:solidFill>
                  <a:sysClr val="windowText" lastClr="000000"/>
                </a:solidFill>
              </a:rPr>
              <a:t>Audio</a:t>
            </a:r>
          </a:p>
          <a:p>
            <a:pPr algn="ctr"/>
            <a:r>
              <a:rPr kumimoji="1" lang="en-US" altLang="ja-JP" sz="1100" dirty="0">
                <a:solidFill>
                  <a:sysClr val="windowText" lastClr="000000"/>
                </a:solidFill>
              </a:rPr>
              <a:t>DMAC</a:t>
            </a:r>
          </a:p>
          <a:p>
            <a:pPr algn="ctr"/>
            <a:r>
              <a:rPr kumimoji="1" lang="en-US" altLang="ja-JP" sz="1100" dirty="0">
                <a:solidFill>
                  <a:sysClr val="windowText" lastClr="000000"/>
                </a:solidFill>
              </a:rPr>
              <a:t>P.P.</a:t>
            </a:r>
          </a:p>
        </p:txBody>
      </p:sp>
      <p:sp>
        <p:nvSpPr>
          <p:cNvPr id="40" name="正方形/長方形 39">
            <a:extLst>
              <a:ext uri="{FF2B5EF4-FFF2-40B4-BE49-F238E27FC236}">
                <a16:creationId xmlns:a16="http://schemas.microsoft.com/office/drawing/2014/main" id="{CBD2EA43-9A75-47F6-8D9F-2C379678B0B8}"/>
              </a:ext>
            </a:extLst>
          </p:cNvPr>
          <p:cNvSpPr/>
          <p:nvPr/>
        </p:nvSpPr>
        <p:spPr>
          <a:xfrm>
            <a:off x="10594056" y="1844824"/>
            <a:ext cx="684766" cy="551867"/>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solidFill>
                  <a:sysClr val="windowText" lastClr="000000"/>
                </a:solidFill>
              </a:rPr>
              <a:t>SSI</a:t>
            </a:r>
          </a:p>
        </p:txBody>
      </p:sp>
      <p:cxnSp>
        <p:nvCxnSpPr>
          <p:cNvPr id="46" name="直線コネクタ 45">
            <a:extLst>
              <a:ext uri="{FF2B5EF4-FFF2-40B4-BE49-F238E27FC236}">
                <a16:creationId xmlns:a16="http://schemas.microsoft.com/office/drawing/2014/main" id="{4576EC93-DCB7-4E75-AC5E-E0F89D172417}"/>
              </a:ext>
            </a:extLst>
          </p:cNvPr>
          <p:cNvCxnSpPr/>
          <p:nvPr/>
        </p:nvCxnSpPr>
        <p:spPr>
          <a:xfrm>
            <a:off x="10594056" y="2222050"/>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9" name="テキスト ボックス 164">
            <a:extLst>
              <a:ext uri="{FF2B5EF4-FFF2-40B4-BE49-F238E27FC236}">
                <a16:creationId xmlns:a16="http://schemas.microsoft.com/office/drawing/2014/main" id="{021B97DB-EC8D-4D3D-8E2E-1157D40F7AE5}"/>
              </a:ext>
            </a:extLst>
          </p:cNvPr>
          <p:cNvSpPr txBox="1"/>
          <p:nvPr/>
        </p:nvSpPr>
        <p:spPr>
          <a:xfrm>
            <a:off x="10517057" y="2585304"/>
            <a:ext cx="691511" cy="194029"/>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solidFill>
                  <a:srgbClr val="FF0000"/>
                </a:solidFill>
              </a:rPr>
              <a:t>22.6us</a:t>
            </a:r>
            <a:r>
              <a:rPr kumimoji="1" lang="en-US" altLang="ja-JP" sz="1100" baseline="0">
                <a:solidFill>
                  <a:srgbClr val="FF0000"/>
                </a:solidFill>
              </a:rPr>
              <a:t> * 4</a:t>
            </a:r>
            <a:endParaRPr kumimoji="1" lang="ja-JP" altLang="en-US" sz="1100">
              <a:solidFill>
                <a:srgbClr val="FF0000"/>
              </a:solidFill>
            </a:endParaRPr>
          </a:p>
        </p:txBody>
      </p:sp>
      <p:cxnSp>
        <p:nvCxnSpPr>
          <p:cNvPr id="53" name="直線コネクタ 52">
            <a:extLst>
              <a:ext uri="{FF2B5EF4-FFF2-40B4-BE49-F238E27FC236}">
                <a16:creationId xmlns:a16="http://schemas.microsoft.com/office/drawing/2014/main" id="{EF2B6A81-652F-448E-B3CF-4A068B8037F3}"/>
              </a:ext>
            </a:extLst>
          </p:cNvPr>
          <p:cNvCxnSpPr/>
          <p:nvPr/>
        </p:nvCxnSpPr>
        <p:spPr>
          <a:xfrm>
            <a:off x="11278822" y="2222050"/>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D514AA9A-9829-4D6B-812A-442AA1E34F6A}"/>
              </a:ext>
            </a:extLst>
          </p:cNvPr>
          <p:cNvCxnSpPr/>
          <p:nvPr/>
        </p:nvCxnSpPr>
        <p:spPr>
          <a:xfrm>
            <a:off x="10619735" y="2864731"/>
            <a:ext cx="633409" cy="0"/>
          </a:xfrm>
          <a:prstGeom prst="straightConnector1">
            <a:avLst/>
          </a:prstGeom>
          <a:ln>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62F43C5C-8BE3-426E-97F8-E6993648F55C}"/>
              </a:ext>
            </a:extLst>
          </p:cNvPr>
          <p:cNvCxnSpPr/>
          <p:nvPr/>
        </p:nvCxnSpPr>
        <p:spPr>
          <a:xfrm>
            <a:off x="844700" y="3165114"/>
            <a:ext cx="4930316" cy="0"/>
          </a:xfrm>
          <a:prstGeom prst="straightConnector1">
            <a:avLst/>
          </a:prstGeom>
          <a:ln w="19050">
            <a:solidFill>
              <a:schemeClr val="tx2">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57" name="テキスト ボックス 277">
            <a:extLst>
              <a:ext uri="{FF2B5EF4-FFF2-40B4-BE49-F238E27FC236}">
                <a16:creationId xmlns:a16="http://schemas.microsoft.com/office/drawing/2014/main" id="{C10E8E57-5D1F-4553-9547-F03E2274D39D}"/>
              </a:ext>
            </a:extLst>
          </p:cNvPr>
          <p:cNvSpPr txBox="1"/>
          <p:nvPr/>
        </p:nvSpPr>
        <p:spPr>
          <a:xfrm>
            <a:off x="2693568" y="3234971"/>
            <a:ext cx="1412566"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dirty="0">
                <a:solidFill>
                  <a:srgbClr val="FF0000"/>
                </a:solidFill>
              </a:rPr>
              <a:t>total</a:t>
            </a:r>
            <a:r>
              <a:rPr kumimoji="1" lang="en-US" altLang="ja-JP" sz="1400" baseline="0" dirty="0">
                <a:solidFill>
                  <a:srgbClr val="FF0000"/>
                </a:solidFill>
              </a:rPr>
              <a:t> = 0.023ms</a:t>
            </a:r>
            <a:endParaRPr kumimoji="1" lang="ja-JP" altLang="en-US" sz="1400" dirty="0">
              <a:solidFill>
                <a:srgbClr val="FF0000"/>
              </a:solidFill>
            </a:endParaRPr>
          </a:p>
        </p:txBody>
      </p:sp>
      <p:cxnSp>
        <p:nvCxnSpPr>
          <p:cNvPr id="58" name="直線矢印コネクタ 57">
            <a:extLst>
              <a:ext uri="{FF2B5EF4-FFF2-40B4-BE49-F238E27FC236}">
                <a16:creationId xmlns:a16="http://schemas.microsoft.com/office/drawing/2014/main" id="{809EBF4B-22F3-4CD2-BC9E-F1C1E3E2A744}"/>
              </a:ext>
            </a:extLst>
          </p:cNvPr>
          <p:cNvCxnSpPr/>
          <p:nvPr/>
        </p:nvCxnSpPr>
        <p:spPr>
          <a:xfrm>
            <a:off x="6151637" y="3165114"/>
            <a:ext cx="5110067" cy="0"/>
          </a:xfrm>
          <a:prstGeom prst="straightConnector1">
            <a:avLst/>
          </a:prstGeom>
          <a:ln w="19050">
            <a:solidFill>
              <a:schemeClr val="tx2">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59" name="テキスト ボックス 279">
            <a:extLst>
              <a:ext uri="{FF2B5EF4-FFF2-40B4-BE49-F238E27FC236}">
                <a16:creationId xmlns:a16="http://schemas.microsoft.com/office/drawing/2014/main" id="{AF79BBA7-FE7C-4388-BBF7-AA1A88EE2295}"/>
              </a:ext>
            </a:extLst>
          </p:cNvPr>
          <p:cNvSpPr txBox="1"/>
          <p:nvPr/>
        </p:nvSpPr>
        <p:spPr>
          <a:xfrm>
            <a:off x="8180256" y="3234971"/>
            <a:ext cx="1399229"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dirty="0">
                <a:solidFill>
                  <a:srgbClr val="FF0000"/>
                </a:solidFill>
              </a:rPr>
              <a:t>total</a:t>
            </a:r>
            <a:r>
              <a:rPr kumimoji="1" lang="en-US" altLang="ja-JP" sz="1400" baseline="0" dirty="0">
                <a:solidFill>
                  <a:srgbClr val="FF0000"/>
                </a:solidFill>
              </a:rPr>
              <a:t> = 0.113ms</a:t>
            </a:r>
            <a:endParaRPr kumimoji="1" lang="ja-JP" altLang="en-US" sz="1400" dirty="0">
              <a:solidFill>
                <a:srgbClr val="FF0000"/>
              </a:solidFill>
            </a:endParaRPr>
          </a:p>
        </p:txBody>
      </p:sp>
      <p:sp>
        <p:nvSpPr>
          <p:cNvPr id="60" name="正方形/長方形 59">
            <a:extLst>
              <a:ext uri="{FF2B5EF4-FFF2-40B4-BE49-F238E27FC236}">
                <a16:creationId xmlns:a16="http://schemas.microsoft.com/office/drawing/2014/main" id="{DB064412-71EE-4351-8DD9-A5446DF0650F}"/>
              </a:ext>
            </a:extLst>
          </p:cNvPr>
          <p:cNvSpPr/>
          <p:nvPr/>
        </p:nvSpPr>
        <p:spPr>
          <a:xfrm>
            <a:off x="388902" y="1468490"/>
            <a:ext cx="783200" cy="261610"/>
          </a:xfrm>
          <a:prstGeom prst="rect">
            <a:avLst/>
          </a:prstGeom>
        </p:spPr>
        <p:txBody>
          <a:bodyPr wrap="square">
            <a:spAutoFit/>
          </a:bodyPr>
          <a:lstStyle/>
          <a:p>
            <a:r>
              <a:rPr lang="en-US" altLang="ja-JP" sz="1100" dirty="0"/>
              <a:t>(3)</a:t>
            </a:r>
          </a:p>
        </p:txBody>
      </p:sp>
      <p:sp>
        <p:nvSpPr>
          <p:cNvPr id="61" name="正方形/長方形 60">
            <a:extLst>
              <a:ext uri="{FF2B5EF4-FFF2-40B4-BE49-F238E27FC236}">
                <a16:creationId xmlns:a16="http://schemas.microsoft.com/office/drawing/2014/main" id="{2B0D01B3-B31B-4718-B963-8194F2A1EAB5}"/>
              </a:ext>
            </a:extLst>
          </p:cNvPr>
          <p:cNvSpPr/>
          <p:nvPr/>
        </p:nvSpPr>
        <p:spPr>
          <a:xfrm>
            <a:off x="-25163" y="1847058"/>
            <a:ext cx="1104185" cy="261610"/>
          </a:xfrm>
          <a:prstGeom prst="rect">
            <a:avLst/>
          </a:prstGeom>
        </p:spPr>
        <p:txBody>
          <a:bodyPr wrap="square">
            <a:spAutoFit/>
          </a:bodyPr>
          <a:lstStyle/>
          <a:p>
            <a:r>
              <a:rPr lang="en-US" altLang="ja-JP" sz="1100" dirty="0"/>
              <a:t>Stereo data</a:t>
            </a:r>
          </a:p>
        </p:txBody>
      </p:sp>
      <p:sp>
        <p:nvSpPr>
          <p:cNvPr id="62" name="正方形/長方形 61">
            <a:extLst>
              <a:ext uri="{FF2B5EF4-FFF2-40B4-BE49-F238E27FC236}">
                <a16:creationId xmlns:a16="http://schemas.microsoft.com/office/drawing/2014/main" id="{2F13D5C0-02C2-4EFB-A32B-5C24644A8FC1}"/>
              </a:ext>
            </a:extLst>
          </p:cNvPr>
          <p:cNvSpPr/>
          <p:nvPr/>
        </p:nvSpPr>
        <p:spPr>
          <a:xfrm>
            <a:off x="11262769" y="1869626"/>
            <a:ext cx="1104185" cy="261610"/>
          </a:xfrm>
          <a:prstGeom prst="rect">
            <a:avLst/>
          </a:prstGeom>
        </p:spPr>
        <p:txBody>
          <a:bodyPr wrap="square">
            <a:spAutoFit/>
          </a:bodyPr>
          <a:lstStyle/>
          <a:p>
            <a:r>
              <a:rPr lang="en-US" altLang="ja-JP" sz="1100" dirty="0"/>
              <a:t>Stereo data</a:t>
            </a:r>
          </a:p>
        </p:txBody>
      </p:sp>
      <p:sp>
        <p:nvSpPr>
          <p:cNvPr id="64" name="テキスト ボックス 279">
            <a:extLst>
              <a:ext uri="{FF2B5EF4-FFF2-40B4-BE49-F238E27FC236}">
                <a16:creationId xmlns:a16="http://schemas.microsoft.com/office/drawing/2014/main" id="{4B3AC02D-A8F0-454F-AC1B-CB6E29D5BB6B}"/>
              </a:ext>
            </a:extLst>
          </p:cNvPr>
          <p:cNvSpPr txBox="1"/>
          <p:nvPr/>
        </p:nvSpPr>
        <p:spPr>
          <a:xfrm>
            <a:off x="7825502" y="1807541"/>
            <a:ext cx="70243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solidFill>
                  <a:srgbClr val="FF0000"/>
                </a:solidFill>
              </a:rPr>
              <a:t>44.1kHz</a:t>
            </a:r>
            <a:endParaRPr kumimoji="1" lang="ja-JP" altLang="en-US" sz="1100" dirty="0">
              <a:solidFill>
                <a:srgbClr val="FF0000"/>
              </a:solidFill>
            </a:endParaRPr>
          </a:p>
        </p:txBody>
      </p:sp>
      <p:sp>
        <p:nvSpPr>
          <p:cNvPr id="128" name="テキスト ボックス 279">
            <a:extLst>
              <a:ext uri="{FF2B5EF4-FFF2-40B4-BE49-F238E27FC236}">
                <a16:creationId xmlns:a16="http://schemas.microsoft.com/office/drawing/2014/main" id="{C2C7F261-0D32-49E8-8185-640A7C4768F3}"/>
              </a:ext>
            </a:extLst>
          </p:cNvPr>
          <p:cNvSpPr txBox="1"/>
          <p:nvPr/>
        </p:nvSpPr>
        <p:spPr>
          <a:xfrm>
            <a:off x="3417764" y="1795262"/>
            <a:ext cx="702436"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solidFill>
                  <a:srgbClr val="FF0000"/>
                </a:solidFill>
              </a:rPr>
              <a:t>44.1kHz</a:t>
            </a:r>
            <a:endParaRPr kumimoji="1" lang="ja-JP" altLang="en-US" sz="1100" dirty="0">
              <a:solidFill>
                <a:srgbClr val="FF0000"/>
              </a:solidFill>
            </a:endParaRPr>
          </a:p>
        </p:txBody>
      </p:sp>
      <p:cxnSp>
        <p:nvCxnSpPr>
          <p:cNvPr id="129" name="直線矢印コネクタ 128">
            <a:extLst>
              <a:ext uri="{FF2B5EF4-FFF2-40B4-BE49-F238E27FC236}">
                <a16:creationId xmlns:a16="http://schemas.microsoft.com/office/drawing/2014/main" id="{9359283E-A381-4783-BFAE-D2E31AA5FBA0}"/>
              </a:ext>
            </a:extLst>
          </p:cNvPr>
          <p:cNvCxnSpPr/>
          <p:nvPr/>
        </p:nvCxnSpPr>
        <p:spPr>
          <a:xfrm>
            <a:off x="469717" y="4620841"/>
            <a:ext cx="112729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0" name="正方形/長方形 129">
            <a:extLst>
              <a:ext uri="{FF2B5EF4-FFF2-40B4-BE49-F238E27FC236}">
                <a16:creationId xmlns:a16="http://schemas.microsoft.com/office/drawing/2014/main" id="{1FF61602-CA47-46EE-B072-E6B842B466D1}"/>
              </a:ext>
            </a:extLst>
          </p:cNvPr>
          <p:cNvSpPr/>
          <p:nvPr/>
        </p:nvSpPr>
        <p:spPr>
          <a:xfrm>
            <a:off x="5468508" y="4334429"/>
            <a:ext cx="1155543" cy="551867"/>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solidFill>
                  <a:sysClr val="windowText" lastClr="000000"/>
                </a:solidFill>
              </a:rPr>
              <a:t>ADSP</a:t>
            </a:r>
          </a:p>
        </p:txBody>
      </p:sp>
      <p:cxnSp>
        <p:nvCxnSpPr>
          <p:cNvPr id="131" name="直線コネクタ 130">
            <a:extLst>
              <a:ext uri="{FF2B5EF4-FFF2-40B4-BE49-F238E27FC236}">
                <a16:creationId xmlns:a16="http://schemas.microsoft.com/office/drawing/2014/main" id="{CB4256AC-7766-4FAE-BDE0-672EE4795EF6}"/>
              </a:ext>
            </a:extLst>
          </p:cNvPr>
          <p:cNvCxnSpPr/>
          <p:nvPr/>
        </p:nvCxnSpPr>
        <p:spPr>
          <a:xfrm>
            <a:off x="5468509" y="4711655"/>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2" name="正方形/長方形 131">
            <a:extLst>
              <a:ext uri="{FF2B5EF4-FFF2-40B4-BE49-F238E27FC236}">
                <a16:creationId xmlns:a16="http://schemas.microsoft.com/office/drawing/2014/main" id="{66406581-ED0D-4F55-B90E-ACDAA130C69E}"/>
              </a:ext>
            </a:extLst>
          </p:cNvPr>
          <p:cNvSpPr/>
          <p:nvPr/>
        </p:nvSpPr>
        <p:spPr>
          <a:xfrm>
            <a:off x="1625260" y="4334429"/>
            <a:ext cx="684766" cy="551867"/>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solidFill>
                  <a:sysClr val="windowText" lastClr="000000"/>
                </a:solidFill>
              </a:rPr>
              <a:t>Audio</a:t>
            </a:r>
          </a:p>
          <a:p>
            <a:pPr algn="ctr"/>
            <a:r>
              <a:rPr kumimoji="1" lang="en-US" altLang="ja-JP" sz="1100">
                <a:solidFill>
                  <a:sysClr val="windowText" lastClr="000000"/>
                </a:solidFill>
              </a:rPr>
              <a:t>DMAC</a:t>
            </a:r>
          </a:p>
          <a:p>
            <a:pPr algn="ctr"/>
            <a:r>
              <a:rPr kumimoji="1" lang="en-US" altLang="ja-JP" sz="1100">
                <a:solidFill>
                  <a:sysClr val="windowText" lastClr="000000"/>
                </a:solidFill>
              </a:rPr>
              <a:t>P.P.</a:t>
            </a:r>
          </a:p>
        </p:txBody>
      </p:sp>
      <p:sp>
        <p:nvSpPr>
          <p:cNvPr id="133" name="正方形/長方形 132">
            <a:extLst>
              <a:ext uri="{FF2B5EF4-FFF2-40B4-BE49-F238E27FC236}">
                <a16:creationId xmlns:a16="http://schemas.microsoft.com/office/drawing/2014/main" id="{E41A3EE0-CC70-4C37-A296-1C1E82D42A8A}"/>
              </a:ext>
            </a:extLst>
          </p:cNvPr>
          <p:cNvSpPr/>
          <p:nvPr/>
        </p:nvSpPr>
        <p:spPr>
          <a:xfrm>
            <a:off x="829219" y="4334429"/>
            <a:ext cx="684766" cy="551867"/>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solidFill>
                  <a:sysClr val="windowText" lastClr="000000"/>
                </a:solidFill>
              </a:rPr>
              <a:t>SSI</a:t>
            </a:r>
          </a:p>
        </p:txBody>
      </p:sp>
      <p:cxnSp>
        <p:nvCxnSpPr>
          <p:cNvPr id="134" name="直線矢印コネクタ 133">
            <a:extLst>
              <a:ext uri="{FF2B5EF4-FFF2-40B4-BE49-F238E27FC236}">
                <a16:creationId xmlns:a16="http://schemas.microsoft.com/office/drawing/2014/main" id="{EBB43904-96F2-49A7-B858-DA5BB3403572}"/>
              </a:ext>
            </a:extLst>
          </p:cNvPr>
          <p:cNvCxnSpPr/>
          <p:nvPr/>
        </p:nvCxnSpPr>
        <p:spPr>
          <a:xfrm>
            <a:off x="598111" y="4620841"/>
            <a:ext cx="2311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5" name="直線コネクタ 134">
            <a:extLst>
              <a:ext uri="{FF2B5EF4-FFF2-40B4-BE49-F238E27FC236}">
                <a16:creationId xmlns:a16="http://schemas.microsoft.com/office/drawing/2014/main" id="{5D22C67C-C720-4131-BD03-E4165D7B66AF}"/>
              </a:ext>
            </a:extLst>
          </p:cNvPr>
          <p:cNvCxnSpPr/>
          <p:nvPr/>
        </p:nvCxnSpPr>
        <p:spPr>
          <a:xfrm>
            <a:off x="829219" y="4711655"/>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6" name="直線コネクタ 135">
            <a:extLst>
              <a:ext uri="{FF2B5EF4-FFF2-40B4-BE49-F238E27FC236}">
                <a16:creationId xmlns:a16="http://schemas.microsoft.com/office/drawing/2014/main" id="{915FC254-036C-4AE5-BE61-048BAACDAE17}"/>
              </a:ext>
            </a:extLst>
          </p:cNvPr>
          <p:cNvCxnSpPr/>
          <p:nvPr/>
        </p:nvCxnSpPr>
        <p:spPr>
          <a:xfrm>
            <a:off x="1505426" y="4711655"/>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7" name="直線矢印コネクタ 136">
            <a:extLst>
              <a:ext uri="{FF2B5EF4-FFF2-40B4-BE49-F238E27FC236}">
                <a16:creationId xmlns:a16="http://schemas.microsoft.com/office/drawing/2014/main" id="{424B1B09-21B0-4C35-A1BE-54C69916BCC3}"/>
              </a:ext>
            </a:extLst>
          </p:cNvPr>
          <p:cNvCxnSpPr/>
          <p:nvPr/>
        </p:nvCxnSpPr>
        <p:spPr>
          <a:xfrm>
            <a:off x="854898" y="5354336"/>
            <a:ext cx="624849" cy="0"/>
          </a:xfrm>
          <a:prstGeom prst="straightConnector1">
            <a:avLst/>
          </a:prstGeom>
          <a:ln>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138" name="テキスト ボックス 105">
            <a:extLst>
              <a:ext uri="{FF2B5EF4-FFF2-40B4-BE49-F238E27FC236}">
                <a16:creationId xmlns:a16="http://schemas.microsoft.com/office/drawing/2014/main" id="{CEF86081-3D05-4783-AF14-7C912C895B87}"/>
              </a:ext>
            </a:extLst>
          </p:cNvPr>
          <p:cNvSpPr txBox="1"/>
          <p:nvPr/>
        </p:nvSpPr>
        <p:spPr>
          <a:xfrm>
            <a:off x="776719" y="5074909"/>
            <a:ext cx="856325"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solidFill>
                  <a:srgbClr val="FF0000"/>
                </a:solidFill>
              </a:rPr>
              <a:t>20.8us *</a:t>
            </a:r>
            <a:r>
              <a:rPr kumimoji="1" lang="en-US" altLang="ja-JP" sz="1100" baseline="0" dirty="0">
                <a:solidFill>
                  <a:srgbClr val="FF0000"/>
                </a:solidFill>
              </a:rPr>
              <a:t> 1</a:t>
            </a:r>
            <a:r>
              <a:rPr kumimoji="1" lang="en-US" altLang="ja-JP" sz="1100" dirty="0">
                <a:solidFill>
                  <a:srgbClr val="FF0000"/>
                </a:solidFill>
              </a:rPr>
              <a:t> </a:t>
            </a:r>
            <a:endParaRPr kumimoji="1" lang="ja-JP" altLang="en-US" sz="1100" dirty="0">
              <a:solidFill>
                <a:srgbClr val="FF0000"/>
              </a:solidFill>
            </a:endParaRPr>
          </a:p>
        </p:txBody>
      </p:sp>
      <p:cxnSp>
        <p:nvCxnSpPr>
          <p:cNvPr id="139" name="直線コネクタ 138">
            <a:extLst>
              <a:ext uri="{FF2B5EF4-FFF2-40B4-BE49-F238E27FC236}">
                <a16:creationId xmlns:a16="http://schemas.microsoft.com/office/drawing/2014/main" id="{AD2FB4AC-0CD4-49F1-88C7-66C197007CDB}"/>
              </a:ext>
            </a:extLst>
          </p:cNvPr>
          <p:cNvCxnSpPr/>
          <p:nvPr/>
        </p:nvCxnSpPr>
        <p:spPr>
          <a:xfrm>
            <a:off x="5793773" y="4711655"/>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0" name="直線矢印コネクタ 139">
            <a:extLst>
              <a:ext uri="{FF2B5EF4-FFF2-40B4-BE49-F238E27FC236}">
                <a16:creationId xmlns:a16="http://schemas.microsoft.com/office/drawing/2014/main" id="{D5350A7F-0086-4946-9BEB-43238B08F861}"/>
              </a:ext>
            </a:extLst>
          </p:cNvPr>
          <p:cNvCxnSpPr/>
          <p:nvPr/>
        </p:nvCxnSpPr>
        <p:spPr>
          <a:xfrm>
            <a:off x="5485628" y="5354336"/>
            <a:ext cx="299585" cy="0"/>
          </a:xfrm>
          <a:prstGeom prst="straightConnector1">
            <a:avLst/>
          </a:prstGeom>
          <a:ln>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141" name="テキスト ボックス 108">
            <a:extLst>
              <a:ext uri="{FF2B5EF4-FFF2-40B4-BE49-F238E27FC236}">
                <a16:creationId xmlns:a16="http://schemas.microsoft.com/office/drawing/2014/main" id="{1FC36E37-12EB-4DD2-B7D3-FE47ABC935E0}"/>
              </a:ext>
            </a:extLst>
          </p:cNvPr>
          <p:cNvSpPr txBox="1"/>
          <p:nvPr/>
        </p:nvSpPr>
        <p:spPr>
          <a:xfrm>
            <a:off x="5408592" y="5074909"/>
            <a:ext cx="442588" cy="202584"/>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a:solidFill>
                  <a:srgbClr val="FF0000"/>
                </a:solidFill>
              </a:rPr>
              <a:t>0.4us</a:t>
            </a:r>
            <a:endParaRPr kumimoji="1" lang="ja-JP" altLang="en-US" sz="1100">
              <a:solidFill>
                <a:srgbClr val="FF0000"/>
              </a:solidFill>
            </a:endParaRPr>
          </a:p>
        </p:txBody>
      </p:sp>
      <p:cxnSp>
        <p:nvCxnSpPr>
          <p:cNvPr id="142" name="直線コネクタ 141">
            <a:extLst>
              <a:ext uri="{FF2B5EF4-FFF2-40B4-BE49-F238E27FC236}">
                <a16:creationId xmlns:a16="http://schemas.microsoft.com/office/drawing/2014/main" id="{4DB7684A-9FD5-4FA9-84DA-1C46C375C23C}"/>
              </a:ext>
            </a:extLst>
          </p:cNvPr>
          <p:cNvCxnSpPr/>
          <p:nvPr/>
        </p:nvCxnSpPr>
        <p:spPr>
          <a:xfrm>
            <a:off x="6153275" y="4711655"/>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1F5A8B43-08B6-4DF6-ADD2-64F30C9C4768}"/>
              </a:ext>
            </a:extLst>
          </p:cNvPr>
          <p:cNvCxnSpPr/>
          <p:nvPr/>
        </p:nvCxnSpPr>
        <p:spPr>
          <a:xfrm>
            <a:off x="6624052" y="4711655"/>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4" name="直線矢印コネクタ 143">
            <a:extLst>
              <a:ext uri="{FF2B5EF4-FFF2-40B4-BE49-F238E27FC236}">
                <a16:creationId xmlns:a16="http://schemas.microsoft.com/office/drawing/2014/main" id="{03F24066-BB3A-4C82-9B5B-2787A5884C92}"/>
              </a:ext>
            </a:extLst>
          </p:cNvPr>
          <p:cNvCxnSpPr/>
          <p:nvPr/>
        </p:nvCxnSpPr>
        <p:spPr>
          <a:xfrm>
            <a:off x="6144716" y="5354336"/>
            <a:ext cx="479336" cy="0"/>
          </a:xfrm>
          <a:prstGeom prst="straightConnector1">
            <a:avLst/>
          </a:prstGeom>
          <a:ln>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145" name="テキスト ボックス 126">
            <a:extLst>
              <a:ext uri="{FF2B5EF4-FFF2-40B4-BE49-F238E27FC236}">
                <a16:creationId xmlns:a16="http://schemas.microsoft.com/office/drawing/2014/main" id="{9E80F264-DD2B-4BCE-B2E2-62BBC6AA5B32}"/>
              </a:ext>
            </a:extLst>
          </p:cNvPr>
          <p:cNvSpPr txBox="1"/>
          <p:nvPr/>
        </p:nvSpPr>
        <p:spPr>
          <a:xfrm>
            <a:off x="6106130" y="5074909"/>
            <a:ext cx="856325"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solidFill>
                  <a:srgbClr val="FF0000"/>
                </a:solidFill>
              </a:rPr>
              <a:t>20.8us</a:t>
            </a:r>
            <a:r>
              <a:rPr kumimoji="1" lang="en-US" altLang="ja-JP" sz="1100" baseline="0" dirty="0">
                <a:solidFill>
                  <a:srgbClr val="FF0000"/>
                </a:solidFill>
              </a:rPr>
              <a:t> *</a:t>
            </a:r>
            <a:r>
              <a:rPr kumimoji="1" lang="en-US" altLang="ja-JP" sz="1100" dirty="0">
                <a:solidFill>
                  <a:srgbClr val="FF0000"/>
                </a:solidFill>
              </a:rPr>
              <a:t> 1 </a:t>
            </a:r>
            <a:endParaRPr kumimoji="1" lang="ja-JP" altLang="en-US" sz="1100" dirty="0">
              <a:solidFill>
                <a:srgbClr val="FF0000"/>
              </a:solidFill>
            </a:endParaRPr>
          </a:p>
        </p:txBody>
      </p:sp>
      <p:sp>
        <p:nvSpPr>
          <p:cNvPr id="146" name="正方形/長方形 145">
            <a:extLst>
              <a:ext uri="{FF2B5EF4-FFF2-40B4-BE49-F238E27FC236}">
                <a16:creationId xmlns:a16="http://schemas.microsoft.com/office/drawing/2014/main" id="{BC747019-0FFE-4DC1-A70A-9E519E85CCFD}"/>
              </a:ext>
            </a:extLst>
          </p:cNvPr>
          <p:cNvSpPr/>
          <p:nvPr/>
        </p:nvSpPr>
        <p:spPr>
          <a:xfrm>
            <a:off x="9756856" y="4334429"/>
            <a:ext cx="684766" cy="551867"/>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dirty="0">
                <a:solidFill>
                  <a:sysClr val="windowText" lastClr="000000"/>
                </a:solidFill>
              </a:rPr>
              <a:t>Audio</a:t>
            </a:r>
          </a:p>
          <a:p>
            <a:pPr algn="ctr"/>
            <a:r>
              <a:rPr kumimoji="1" lang="en-US" altLang="ja-JP" sz="1100" dirty="0">
                <a:solidFill>
                  <a:sysClr val="windowText" lastClr="000000"/>
                </a:solidFill>
              </a:rPr>
              <a:t>DMAC</a:t>
            </a:r>
          </a:p>
          <a:p>
            <a:pPr algn="ctr"/>
            <a:r>
              <a:rPr kumimoji="1" lang="en-US" altLang="ja-JP" sz="1100" dirty="0">
                <a:solidFill>
                  <a:sysClr val="windowText" lastClr="000000"/>
                </a:solidFill>
              </a:rPr>
              <a:t>P.P.</a:t>
            </a:r>
          </a:p>
        </p:txBody>
      </p:sp>
      <p:sp>
        <p:nvSpPr>
          <p:cNvPr id="147" name="正方形/長方形 146">
            <a:extLst>
              <a:ext uri="{FF2B5EF4-FFF2-40B4-BE49-F238E27FC236}">
                <a16:creationId xmlns:a16="http://schemas.microsoft.com/office/drawing/2014/main" id="{BFD178AE-FDF9-46BE-B2A2-2834712198DF}"/>
              </a:ext>
            </a:extLst>
          </p:cNvPr>
          <p:cNvSpPr/>
          <p:nvPr/>
        </p:nvSpPr>
        <p:spPr>
          <a:xfrm>
            <a:off x="10604254" y="4334429"/>
            <a:ext cx="684766" cy="551867"/>
          </a:xfrm>
          <a:prstGeom prst="rect">
            <a:avLst/>
          </a:prstGeom>
          <a:solidFill>
            <a:schemeClr val="tx2">
              <a:lumMod val="20000"/>
              <a:lumOff val="80000"/>
            </a:schemeClr>
          </a:solidFill>
          <a:ln w="9525">
            <a:solidFill>
              <a:sysClr val="windowText" lastClr="000000"/>
            </a:solidFill>
          </a:ln>
        </p:spPr>
        <p:style>
          <a:lnRef idx="3">
            <a:schemeClr val="lt1"/>
          </a:lnRef>
          <a:fillRef idx="1">
            <a:schemeClr val="accent6"/>
          </a:fillRef>
          <a:effectRef idx="1">
            <a:schemeClr val="accent6"/>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solidFill>
                  <a:sysClr val="windowText" lastClr="000000"/>
                </a:solidFill>
              </a:rPr>
              <a:t>SSI</a:t>
            </a:r>
          </a:p>
        </p:txBody>
      </p:sp>
      <p:cxnSp>
        <p:nvCxnSpPr>
          <p:cNvPr id="148" name="直線コネクタ 147">
            <a:extLst>
              <a:ext uri="{FF2B5EF4-FFF2-40B4-BE49-F238E27FC236}">
                <a16:creationId xmlns:a16="http://schemas.microsoft.com/office/drawing/2014/main" id="{8A20D9D0-2916-408D-B5DF-1727EC5C6F76}"/>
              </a:ext>
            </a:extLst>
          </p:cNvPr>
          <p:cNvCxnSpPr/>
          <p:nvPr/>
        </p:nvCxnSpPr>
        <p:spPr>
          <a:xfrm>
            <a:off x="10604254" y="4711655"/>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9" name="テキスト ボックス 164">
            <a:extLst>
              <a:ext uri="{FF2B5EF4-FFF2-40B4-BE49-F238E27FC236}">
                <a16:creationId xmlns:a16="http://schemas.microsoft.com/office/drawing/2014/main" id="{AFC40EAE-2DE9-4A3D-BE49-F8D2A8E4F2D6}"/>
              </a:ext>
            </a:extLst>
          </p:cNvPr>
          <p:cNvSpPr txBox="1"/>
          <p:nvPr/>
        </p:nvSpPr>
        <p:spPr>
          <a:xfrm>
            <a:off x="10527255" y="5074909"/>
            <a:ext cx="817853"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solidFill>
                  <a:srgbClr val="FF0000"/>
                </a:solidFill>
              </a:rPr>
              <a:t>20.8us</a:t>
            </a:r>
            <a:r>
              <a:rPr kumimoji="1" lang="en-US" altLang="ja-JP" sz="1100" baseline="0" dirty="0">
                <a:solidFill>
                  <a:srgbClr val="FF0000"/>
                </a:solidFill>
              </a:rPr>
              <a:t> * 4</a:t>
            </a:r>
            <a:endParaRPr kumimoji="1" lang="ja-JP" altLang="en-US" sz="1100" dirty="0">
              <a:solidFill>
                <a:srgbClr val="FF0000"/>
              </a:solidFill>
            </a:endParaRPr>
          </a:p>
        </p:txBody>
      </p:sp>
      <p:cxnSp>
        <p:nvCxnSpPr>
          <p:cNvPr id="150" name="直線コネクタ 149">
            <a:extLst>
              <a:ext uri="{FF2B5EF4-FFF2-40B4-BE49-F238E27FC236}">
                <a16:creationId xmlns:a16="http://schemas.microsoft.com/office/drawing/2014/main" id="{C348524A-9722-4780-BE17-559854EB536B}"/>
              </a:ext>
            </a:extLst>
          </p:cNvPr>
          <p:cNvCxnSpPr/>
          <p:nvPr/>
        </p:nvCxnSpPr>
        <p:spPr>
          <a:xfrm>
            <a:off x="11289020" y="4711655"/>
            <a:ext cx="0" cy="991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1" name="直線矢印コネクタ 150">
            <a:extLst>
              <a:ext uri="{FF2B5EF4-FFF2-40B4-BE49-F238E27FC236}">
                <a16:creationId xmlns:a16="http://schemas.microsoft.com/office/drawing/2014/main" id="{5174DF62-ABD9-4EFC-88C5-93A0403224E4}"/>
              </a:ext>
            </a:extLst>
          </p:cNvPr>
          <p:cNvCxnSpPr/>
          <p:nvPr/>
        </p:nvCxnSpPr>
        <p:spPr>
          <a:xfrm>
            <a:off x="10629933" y="5354336"/>
            <a:ext cx="633409" cy="0"/>
          </a:xfrm>
          <a:prstGeom prst="straightConnector1">
            <a:avLst/>
          </a:prstGeom>
          <a:ln>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2" name="直線矢印コネクタ 151">
            <a:extLst>
              <a:ext uri="{FF2B5EF4-FFF2-40B4-BE49-F238E27FC236}">
                <a16:creationId xmlns:a16="http://schemas.microsoft.com/office/drawing/2014/main" id="{DE7CC27D-123B-4B1A-81BC-B639E41E9AB5}"/>
              </a:ext>
            </a:extLst>
          </p:cNvPr>
          <p:cNvCxnSpPr/>
          <p:nvPr/>
        </p:nvCxnSpPr>
        <p:spPr>
          <a:xfrm>
            <a:off x="854898" y="5654719"/>
            <a:ext cx="4930316" cy="0"/>
          </a:xfrm>
          <a:prstGeom prst="straightConnector1">
            <a:avLst/>
          </a:prstGeom>
          <a:ln w="19050">
            <a:solidFill>
              <a:schemeClr val="tx2">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153" name="テキスト ボックス 277">
            <a:extLst>
              <a:ext uri="{FF2B5EF4-FFF2-40B4-BE49-F238E27FC236}">
                <a16:creationId xmlns:a16="http://schemas.microsoft.com/office/drawing/2014/main" id="{56597BA6-15CE-47BB-8F4A-EE629531A760}"/>
              </a:ext>
            </a:extLst>
          </p:cNvPr>
          <p:cNvSpPr txBox="1"/>
          <p:nvPr/>
        </p:nvSpPr>
        <p:spPr>
          <a:xfrm>
            <a:off x="2703766" y="5724576"/>
            <a:ext cx="1511952"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dirty="0">
                <a:solidFill>
                  <a:srgbClr val="FF0000"/>
                </a:solidFill>
              </a:rPr>
              <a:t>total</a:t>
            </a:r>
            <a:r>
              <a:rPr kumimoji="1" lang="en-US" altLang="ja-JP" sz="1400" baseline="0" dirty="0">
                <a:solidFill>
                  <a:srgbClr val="FF0000"/>
                </a:solidFill>
              </a:rPr>
              <a:t> = 0.0212ms</a:t>
            </a:r>
            <a:endParaRPr kumimoji="1" lang="ja-JP" altLang="en-US" sz="1400" dirty="0">
              <a:solidFill>
                <a:srgbClr val="FF0000"/>
              </a:solidFill>
            </a:endParaRPr>
          </a:p>
        </p:txBody>
      </p:sp>
      <p:cxnSp>
        <p:nvCxnSpPr>
          <p:cNvPr id="154" name="直線矢印コネクタ 153">
            <a:extLst>
              <a:ext uri="{FF2B5EF4-FFF2-40B4-BE49-F238E27FC236}">
                <a16:creationId xmlns:a16="http://schemas.microsoft.com/office/drawing/2014/main" id="{7CF95D3D-3207-4A20-8895-896727D8EED0}"/>
              </a:ext>
            </a:extLst>
          </p:cNvPr>
          <p:cNvCxnSpPr/>
          <p:nvPr/>
        </p:nvCxnSpPr>
        <p:spPr>
          <a:xfrm>
            <a:off x="6161835" y="5654719"/>
            <a:ext cx="5110067" cy="0"/>
          </a:xfrm>
          <a:prstGeom prst="straightConnector1">
            <a:avLst/>
          </a:prstGeom>
          <a:ln w="19050">
            <a:solidFill>
              <a:schemeClr val="tx2">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155" name="テキスト ボックス 279">
            <a:extLst>
              <a:ext uri="{FF2B5EF4-FFF2-40B4-BE49-F238E27FC236}">
                <a16:creationId xmlns:a16="http://schemas.microsoft.com/office/drawing/2014/main" id="{6DCDD6F8-ACCE-45DD-A8A0-11F70BAC208E}"/>
              </a:ext>
            </a:extLst>
          </p:cNvPr>
          <p:cNvSpPr txBox="1"/>
          <p:nvPr/>
        </p:nvSpPr>
        <p:spPr>
          <a:xfrm>
            <a:off x="8190454" y="5724576"/>
            <a:ext cx="1412566" cy="307777"/>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400" dirty="0">
                <a:solidFill>
                  <a:srgbClr val="FF0000"/>
                </a:solidFill>
              </a:rPr>
              <a:t>total</a:t>
            </a:r>
            <a:r>
              <a:rPr kumimoji="1" lang="en-US" altLang="ja-JP" sz="1400" baseline="0" dirty="0">
                <a:solidFill>
                  <a:srgbClr val="FF0000"/>
                </a:solidFill>
              </a:rPr>
              <a:t> = 0.104ms</a:t>
            </a:r>
            <a:endParaRPr kumimoji="1" lang="ja-JP" altLang="en-US" sz="1400" dirty="0">
              <a:solidFill>
                <a:srgbClr val="FF0000"/>
              </a:solidFill>
            </a:endParaRPr>
          </a:p>
        </p:txBody>
      </p:sp>
      <p:sp>
        <p:nvSpPr>
          <p:cNvPr id="156" name="正方形/長方形 155">
            <a:extLst>
              <a:ext uri="{FF2B5EF4-FFF2-40B4-BE49-F238E27FC236}">
                <a16:creationId xmlns:a16="http://schemas.microsoft.com/office/drawing/2014/main" id="{F651D940-4169-4536-B4B8-A57DD998EC1A}"/>
              </a:ext>
            </a:extLst>
          </p:cNvPr>
          <p:cNvSpPr/>
          <p:nvPr/>
        </p:nvSpPr>
        <p:spPr>
          <a:xfrm>
            <a:off x="399100" y="3958095"/>
            <a:ext cx="783200" cy="261610"/>
          </a:xfrm>
          <a:prstGeom prst="rect">
            <a:avLst/>
          </a:prstGeom>
        </p:spPr>
        <p:txBody>
          <a:bodyPr wrap="square">
            <a:spAutoFit/>
          </a:bodyPr>
          <a:lstStyle/>
          <a:p>
            <a:r>
              <a:rPr lang="en-US" altLang="ja-JP" sz="1100" dirty="0"/>
              <a:t>(4)</a:t>
            </a:r>
          </a:p>
        </p:txBody>
      </p:sp>
      <p:sp>
        <p:nvSpPr>
          <p:cNvPr id="157" name="正方形/長方形 156">
            <a:extLst>
              <a:ext uri="{FF2B5EF4-FFF2-40B4-BE49-F238E27FC236}">
                <a16:creationId xmlns:a16="http://schemas.microsoft.com/office/drawing/2014/main" id="{298EA0E0-B881-41D4-992C-46FD641DECFD}"/>
              </a:ext>
            </a:extLst>
          </p:cNvPr>
          <p:cNvSpPr/>
          <p:nvPr/>
        </p:nvSpPr>
        <p:spPr>
          <a:xfrm>
            <a:off x="-14965" y="4336663"/>
            <a:ext cx="1104185" cy="261610"/>
          </a:xfrm>
          <a:prstGeom prst="rect">
            <a:avLst/>
          </a:prstGeom>
        </p:spPr>
        <p:txBody>
          <a:bodyPr wrap="square">
            <a:spAutoFit/>
          </a:bodyPr>
          <a:lstStyle/>
          <a:p>
            <a:r>
              <a:rPr lang="en-US" altLang="ja-JP" sz="1100" dirty="0"/>
              <a:t>Stereo data</a:t>
            </a:r>
          </a:p>
        </p:txBody>
      </p:sp>
      <p:sp>
        <p:nvSpPr>
          <p:cNvPr id="158" name="正方形/長方形 157">
            <a:extLst>
              <a:ext uri="{FF2B5EF4-FFF2-40B4-BE49-F238E27FC236}">
                <a16:creationId xmlns:a16="http://schemas.microsoft.com/office/drawing/2014/main" id="{37690AFC-8DCD-4195-A902-D948C499DEF2}"/>
              </a:ext>
            </a:extLst>
          </p:cNvPr>
          <p:cNvSpPr/>
          <p:nvPr/>
        </p:nvSpPr>
        <p:spPr>
          <a:xfrm>
            <a:off x="11272967" y="4359231"/>
            <a:ext cx="1104185" cy="261610"/>
          </a:xfrm>
          <a:prstGeom prst="rect">
            <a:avLst/>
          </a:prstGeom>
        </p:spPr>
        <p:txBody>
          <a:bodyPr wrap="square">
            <a:spAutoFit/>
          </a:bodyPr>
          <a:lstStyle/>
          <a:p>
            <a:r>
              <a:rPr lang="en-US" altLang="ja-JP" sz="1100" dirty="0"/>
              <a:t>Stereo data</a:t>
            </a:r>
          </a:p>
        </p:txBody>
      </p:sp>
      <p:sp>
        <p:nvSpPr>
          <p:cNvPr id="159" name="テキスト ボックス 279">
            <a:extLst>
              <a:ext uri="{FF2B5EF4-FFF2-40B4-BE49-F238E27FC236}">
                <a16:creationId xmlns:a16="http://schemas.microsoft.com/office/drawing/2014/main" id="{70F272E4-2024-49D2-962A-6DAC496EADAE}"/>
              </a:ext>
            </a:extLst>
          </p:cNvPr>
          <p:cNvSpPr txBox="1"/>
          <p:nvPr/>
        </p:nvSpPr>
        <p:spPr>
          <a:xfrm>
            <a:off x="7835700" y="4297146"/>
            <a:ext cx="585417"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solidFill>
                  <a:srgbClr val="FF0000"/>
                </a:solidFill>
              </a:rPr>
              <a:t>48kHz</a:t>
            </a:r>
            <a:endParaRPr kumimoji="1" lang="ja-JP" altLang="en-US" sz="1100" dirty="0">
              <a:solidFill>
                <a:srgbClr val="FF0000"/>
              </a:solidFill>
            </a:endParaRPr>
          </a:p>
        </p:txBody>
      </p:sp>
      <p:sp>
        <p:nvSpPr>
          <p:cNvPr id="160" name="テキスト ボックス 279">
            <a:extLst>
              <a:ext uri="{FF2B5EF4-FFF2-40B4-BE49-F238E27FC236}">
                <a16:creationId xmlns:a16="http://schemas.microsoft.com/office/drawing/2014/main" id="{972636C8-1FCE-46FF-800B-07A1D931C178}"/>
              </a:ext>
            </a:extLst>
          </p:cNvPr>
          <p:cNvSpPr txBox="1"/>
          <p:nvPr/>
        </p:nvSpPr>
        <p:spPr>
          <a:xfrm>
            <a:off x="3427962" y="4284867"/>
            <a:ext cx="585417" cy="261610"/>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kumimoji="1" lang="en-US" altLang="ja-JP" sz="1100" dirty="0">
                <a:solidFill>
                  <a:srgbClr val="FF0000"/>
                </a:solidFill>
              </a:rPr>
              <a:t>48kHz</a:t>
            </a:r>
            <a:endParaRPr kumimoji="1" lang="ja-JP" altLang="en-US" sz="1100" dirty="0">
              <a:solidFill>
                <a:srgbClr val="FF0000"/>
              </a:solidFill>
            </a:endParaRPr>
          </a:p>
        </p:txBody>
      </p:sp>
    </p:spTree>
    <p:extLst>
      <p:ext uri="{BB962C8B-B14F-4D97-AF65-F5344CB8AC3E}">
        <p14:creationId xmlns:p14="http://schemas.microsoft.com/office/powerpoint/2010/main" val="1205296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a:xfrm>
            <a:off x="468000" y="1080000"/>
            <a:ext cx="7920000" cy="964065"/>
          </a:xfrm>
        </p:spPr>
        <p:txBody>
          <a:bodyPr/>
          <a:lstStyle/>
          <a:p>
            <a:r>
              <a:rPr lang="en-US" dirty="0"/>
              <a:t>Timeline</a:t>
            </a:r>
            <a:endParaRPr lang="de-DE" dirty="0"/>
          </a:p>
        </p:txBody>
      </p:sp>
    </p:spTree>
    <p:extLst>
      <p:ext uri="{BB962C8B-B14F-4D97-AF65-F5344CB8AC3E}">
        <p14:creationId xmlns:p14="http://schemas.microsoft.com/office/powerpoint/2010/main" val="3598929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30"/>
          <p:cNvSpPr>
            <a:spLocks noGrp="1"/>
          </p:cNvSpPr>
          <p:nvPr>
            <p:ph type="sldNum" sz="quarter" idx="10"/>
          </p:nvPr>
        </p:nvSpPr>
        <p:spPr/>
        <p:txBody>
          <a:bodyPr/>
          <a:lstStyle/>
          <a:p>
            <a:pPr algn="l"/>
            <a:r>
              <a:rPr lang="de-DE">
                <a:solidFill>
                  <a:srgbClr val="06418C"/>
                </a:solidFill>
              </a:rPr>
              <a:t>Page </a:t>
            </a:r>
            <a:fld id="{3FD030EF-7044-4946-962A-5D7D09BD1B34}" type="slidenum">
              <a:rPr lang="de-DE">
                <a:solidFill>
                  <a:srgbClr val="06418C"/>
                </a:solidFill>
              </a:rPr>
              <a:pPr algn="l"/>
              <a:t>26</a:t>
            </a:fld>
            <a:endParaRPr lang="de-DE" dirty="0">
              <a:solidFill>
                <a:srgbClr val="06418C"/>
              </a:solidFill>
            </a:endParaRPr>
          </a:p>
        </p:txBody>
      </p:sp>
      <p:sp>
        <p:nvSpPr>
          <p:cNvPr id="4" name="Title 3"/>
          <p:cNvSpPr>
            <a:spLocks noGrp="1"/>
          </p:cNvSpPr>
          <p:nvPr>
            <p:ph type="title"/>
          </p:nvPr>
        </p:nvSpPr>
        <p:spPr>
          <a:xfrm>
            <a:off x="1055440" y="915993"/>
            <a:ext cx="8520000" cy="443198"/>
          </a:xfrm>
        </p:spPr>
        <p:txBody>
          <a:bodyPr/>
          <a:lstStyle/>
          <a:p>
            <a:r>
              <a:rPr lang="fr-FR" dirty="0"/>
              <a:t>R-Car Gen3 Linux Release plan </a:t>
            </a:r>
            <a:endParaRPr lang="en-US" dirty="0"/>
          </a:p>
        </p:txBody>
      </p:sp>
      <p:graphicFrame>
        <p:nvGraphicFramePr>
          <p:cNvPr id="5" name="Table 4"/>
          <p:cNvGraphicFramePr>
            <a:graphicFrameLocks noGrp="1"/>
          </p:cNvGraphicFramePr>
          <p:nvPr>
            <p:extLst/>
          </p:nvPr>
        </p:nvGraphicFramePr>
        <p:xfrm>
          <a:off x="551384" y="1654669"/>
          <a:ext cx="11248606" cy="4654651"/>
        </p:xfrm>
        <a:graphic>
          <a:graphicData uri="http://schemas.openxmlformats.org/drawingml/2006/table">
            <a:tbl>
              <a:tblPr firstRow="1" bandRow="1">
                <a:tableStyleId>{5C22544A-7EE6-4342-B048-85BDC9FD1C3A}</a:tableStyleId>
              </a:tblPr>
              <a:tblGrid>
                <a:gridCol w="1152124">
                  <a:extLst>
                    <a:ext uri="{9D8B030D-6E8A-4147-A177-3AD203B41FA5}">
                      <a16:colId xmlns:a16="http://schemas.microsoft.com/office/drawing/2014/main" val="20001"/>
                    </a:ext>
                  </a:extLst>
                </a:gridCol>
                <a:gridCol w="1296144">
                  <a:extLst>
                    <a:ext uri="{9D8B030D-6E8A-4147-A177-3AD203B41FA5}">
                      <a16:colId xmlns:a16="http://schemas.microsoft.com/office/drawing/2014/main" val="20026"/>
                    </a:ext>
                  </a:extLst>
                </a:gridCol>
                <a:gridCol w="254320">
                  <a:extLst>
                    <a:ext uri="{9D8B030D-6E8A-4147-A177-3AD203B41FA5}">
                      <a16:colId xmlns:a16="http://schemas.microsoft.com/office/drawing/2014/main" val="20002"/>
                    </a:ext>
                  </a:extLst>
                </a:gridCol>
                <a:gridCol w="328693">
                  <a:extLst>
                    <a:ext uri="{9D8B030D-6E8A-4147-A177-3AD203B41FA5}">
                      <a16:colId xmlns:a16="http://schemas.microsoft.com/office/drawing/2014/main" val="20003"/>
                    </a:ext>
                  </a:extLst>
                </a:gridCol>
                <a:gridCol w="328693">
                  <a:extLst>
                    <a:ext uri="{9D8B030D-6E8A-4147-A177-3AD203B41FA5}">
                      <a16:colId xmlns:a16="http://schemas.microsoft.com/office/drawing/2014/main" val="20004"/>
                    </a:ext>
                  </a:extLst>
                </a:gridCol>
                <a:gridCol w="328693">
                  <a:extLst>
                    <a:ext uri="{9D8B030D-6E8A-4147-A177-3AD203B41FA5}">
                      <a16:colId xmlns:a16="http://schemas.microsoft.com/office/drawing/2014/main" val="20005"/>
                    </a:ext>
                  </a:extLst>
                </a:gridCol>
                <a:gridCol w="328693">
                  <a:extLst>
                    <a:ext uri="{9D8B030D-6E8A-4147-A177-3AD203B41FA5}">
                      <a16:colId xmlns:a16="http://schemas.microsoft.com/office/drawing/2014/main" val="20006"/>
                    </a:ext>
                  </a:extLst>
                </a:gridCol>
                <a:gridCol w="328693">
                  <a:extLst>
                    <a:ext uri="{9D8B030D-6E8A-4147-A177-3AD203B41FA5}">
                      <a16:colId xmlns:a16="http://schemas.microsoft.com/office/drawing/2014/main" val="20007"/>
                    </a:ext>
                  </a:extLst>
                </a:gridCol>
                <a:gridCol w="328693">
                  <a:extLst>
                    <a:ext uri="{9D8B030D-6E8A-4147-A177-3AD203B41FA5}">
                      <a16:colId xmlns:a16="http://schemas.microsoft.com/office/drawing/2014/main" val="20008"/>
                    </a:ext>
                  </a:extLst>
                </a:gridCol>
                <a:gridCol w="328693">
                  <a:extLst>
                    <a:ext uri="{9D8B030D-6E8A-4147-A177-3AD203B41FA5}">
                      <a16:colId xmlns:a16="http://schemas.microsoft.com/office/drawing/2014/main" val="20009"/>
                    </a:ext>
                  </a:extLst>
                </a:gridCol>
                <a:gridCol w="328693">
                  <a:extLst>
                    <a:ext uri="{9D8B030D-6E8A-4147-A177-3AD203B41FA5}">
                      <a16:colId xmlns:a16="http://schemas.microsoft.com/office/drawing/2014/main" val="20010"/>
                    </a:ext>
                  </a:extLst>
                </a:gridCol>
                <a:gridCol w="328693">
                  <a:extLst>
                    <a:ext uri="{9D8B030D-6E8A-4147-A177-3AD203B41FA5}">
                      <a16:colId xmlns:a16="http://schemas.microsoft.com/office/drawing/2014/main" val="20011"/>
                    </a:ext>
                  </a:extLst>
                </a:gridCol>
                <a:gridCol w="328693">
                  <a:extLst>
                    <a:ext uri="{9D8B030D-6E8A-4147-A177-3AD203B41FA5}">
                      <a16:colId xmlns:a16="http://schemas.microsoft.com/office/drawing/2014/main" val="20012"/>
                    </a:ext>
                  </a:extLst>
                </a:gridCol>
                <a:gridCol w="328693">
                  <a:extLst>
                    <a:ext uri="{9D8B030D-6E8A-4147-A177-3AD203B41FA5}">
                      <a16:colId xmlns:a16="http://schemas.microsoft.com/office/drawing/2014/main" val="20013"/>
                    </a:ext>
                  </a:extLst>
                </a:gridCol>
                <a:gridCol w="328693">
                  <a:extLst>
                    <a:ext uri="{9D8B030D-6E8A-4147-A177-3AD203B41FA5}">
                      <a16:colId xmlns:a16="http://schemas.microsoft.com/office/drawing/2014/main" val="20014"/>
                    </a:ext>
                  </a:extLst>
                </a:gridCol>
                <a:gridCol w="328693">
                  <a:extLst>
                    <a:ext uri="{9D8B030D-6E8A-4147-A177-3AD203B41FA5}">
                      <a16:colId xmlns:a16="http://schemas.microsoft.com/office/drawing/2014/main" val="20015"/>
                    </a:ext>
                  </a:extLst>
                </a:gridCol>
                <a:gridCol w="328693">
                  <a:extLst>
                    <a:ext uri="{9D8B030D-6E8A-4147-A177-3AD203B41FA5}">
                      <a16:colId xmlns:a16="http://schemas.microsoft.com/office/drawing/2014/main" val="20016"/>
                    </a:ext>
                  </a:extLst>
                </a:gridCol>
                <a:gridCol w="328693">
                  <a:extLst>
                    <a:ext uri="{9D8B030D-6E8A-4147-A177-3AD203B41FA5}">
                      <a16:colId xmlns:a16="http://schemas.microsoft.com/office/drawing/2014/main" val="20017"/>
                    </a:ext>
                  </a:extLst>
                </a:gridCol>
                <a:gridCol w="328693">
                  <a:extLst>
                    <a:ext uri="{9D8B030D-6E8A-4147-A177-3AD203B41FA5}">
                      <a16:colId xmlns:a16="http://schemas.microsoft.com/office/drawing/2014/main" val="20018"/>
                    </a:ext>
                  </a:extLst>
                </a:gridCol>
                <a:gridCol w="328693">
                  <a:extLst>
                    <a:ext uri="{9D8B030D-6E8A-4147-A177-3AD203B41FA5}">
                      <a16:colId xmlns:a16="http://schemas.microsoft.com/office/drawing/2014/main" val="20019"/>
                    </a:ext>
                  </a:extLst>
                </a:gridCol>
                <a:gridCol w="328693">
                  <a:extLst>
                    <a:ext uri="{9D8B030D-6E8A-4147-A177-3AD203B41FA5}">
                      <a16:colId xmlns:a16="http://schemas.microsoft.com/office/drawing/2014/main" val="20020"/>
                    </a:ext>
                  </a:extLst>
                </a:gridCol>
                <a:gridCol w="328693">
                  <a:extLst>
                    <a:ext uri="{9D8B030D-6E8A-4147-A177-3AD203B41FA5}">
                      <a16:colId xmlns:a16="http://schemas.microsoft.com/office/drawing/2014/main" val="20021"/>
                    </a:ext>
                  </a:extLst>
                </a:gridCol>
                <a:gridCol w="328693">
                  <a:extLst>
                    <a:ext uri="{9D8B030D-6E8A-4147-A177-3AD203B41FA5}">
                      <a16:colId xmlns:a16="http://schemas.microsoft.com/office/drawing/2014/main" val="20022"/>
                    </a:ext>
                  </a:extLst>
                </a:gridCol>
                <a:gridCol w="328693">
                  <a:extLst>
                    <a:ext uri="{9D8B030D-6E8A-4147-A177-3AD203B41FA5}">
                      <a16:colId xmlns:a16="http://schemas.microsoft.com/office/drawing/2014/main" val="20023"/>
                    </a:ext>
                  </a:extLst>
                </a:gridCol>
                <a:gridCol w="328693">
                  <a:extLst>
                    <a:ext uri="{9D8B030D-6E8A-4147-A177-3AD203B41FA5}">
                      <a16:colId xmlns:a16="http://schemas.microsoft.com/office/drawing/2014/main" val="20024"/>
                    </a:ext>
                  </a:extLst>
                </a:gridCol>
                <a:gridCol w="328693">
                  <a:extLst>
                    <a:ext uri="{9D8B030D-6E8A-4147-A177-3AD203B41FA5}">
                      <a16:colId xmlns:a16="http://schemas.microsoft.com/office/drawing/2014/main" val="20025"/>
                    </a:ext>
                  </a:extLst>
                </a:gridCol>
                <a:gridCol w="328693">
                  <a:extLst>
                    <a:ext uri="{9D8B030D-6E8A-4147-A177-3AD203B41FA5}">
                      <a16:colId xmlns:a16="http://schemas.microsoft.com/office/drawing/2014/main" val="20027"/>
                    </a:ext>
                  </a:extLst>
                </a:gridCol>
                <a:gridCol w="328693">
                  <a:extLst>
                    <a:ext uri="{9D8B030D-6E8A-4147-A177-3AD203B41FA5}">
                      <a16:colId xmlns:a16="http://schemas.microsoft.com/office/drawing/2014/main" val="20028"/>
                    </a:ext>
                  </a:extLst>
                </a:gridCol>
                <a:gridCol w="328693">
                  <a:extLst>
                    <a:ext uri="{9D8B030D-6E8A-4147-A177-3AD203B41FA5}">
                      <a16:colId xmlns:a16="http://schemas.microsoft.com/office/drawing/2014/main" val="20029"/>
                    </a:ext>
                  </a:extLst>
                </a:gridCol>
              </a:tblGrid>
              <a:tr h="528137">
                <a:tc>
                  <a:txBody>
                    <a:bodyPr/>
                    <a:lstStyle/>
                    <a:p>
                      <a:r>
                        <a:rPr lang="en-US" sz="1200" dirty="0"/>
                        <a:t>Components</a:t>
                      </a:r>
                    </a:p>
                  </a:txBody>
                  <a:tcPr/>
                </a:tc>
                <a:tc>
                  <a:txBody>
                    <a:bodyPr/>
                    <a:lstStyle/>
                    <a:p>
                      <a:pPr algn="ctr"/>
                      <a:r>
                        <a:rPr lang="de-DE" sz="1200" dirty="0"/>
                        <a:t>Device</a:t>
                      </a:r>
                    </a:p>
                    <a:p>
                      <a:pPr algn="ctr"/>
                      <a:r>
                        <a:rPr lang="de-DE" sz="800" b="0" dirty="0"/>
                        <a:t>[Version]</a:t>
                      </a:r>
                      <a:endParaRPr lang="en-US" sz="800" b="0" dirty="0"/>
                    </a:p>
                  </a:txBody>
                  <a:tcPr/>
                </a:tc>
                <a:tc gridSpan="3">
                  <a:txBody>
                    <a:bodyPr/>
                    <a:lstStyle/>
                    <a:p>
                      <a:pPr algn="ctr"/>
                      <a:r>
                        <a:rPr lang="en-US" sz="1000" dirty="0"/>
                        <a:t>Q1 / 2017</a:t>
                      </a:r>
                    </a:p>
                  </a:txBody>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Q2 / 2017</a:t>
                      </a:r>
                    </a:p>
                  </a:txBody>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Q3 / 2017</a:t>
                      </a:r>
                    </a:p>
                  </a:txBody>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Q4 / 2017</a:t>
                      </a:r>
                    </a:p>
                  </a:txBody>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Q1 / 2018</a:t>
                      </a:r>
                    </a:p>
                  </a:txBody>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Q2 / 2018</a:t>
                      </a:r>
                    </a:p>
                  </a:txBody>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Q3 / 2018</a:t>
                      </a:r>
                    </a:p>
                  </a:txBody>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Q4 / 2018</a:t>
                      </a:r>
                    </a:p>
                  </a:txBody>
                  <a:tcPr/>
                </a:tc>
                <a:tc hMerge="1">
                  <a:txBody>
                    <a:bodyPr/>
                    <a:lstStyle/>
                    <a:p>
                      <a:endParaRPr lang="en-US"/>
                    </a:p>
                  </a:txBody>
                  <a:tcPr/>
                </a:tc>
                <a:tc hMerge="1">
                  <a:txBody>
                    <a:bodyPr/>
                    <a:lstStyle/>
                    <a:p>
                      <a:endParaRPr lang="en-US"/>
                    </a:p>
                  </a:txBody>
                  <a:tcPr/>
                </a:tc>
                <a:tc gridSpan="3">
                  <a:txBody>
                    <a:bodyPr/>
                    <a:lstStyle/>
                    <a:p>
                      <a:pPr algn="ctr"/>
                      <a:r>
                        <a:rPr lang="de-DE" sz="1000" dirty="0"/>
                        <a:t>Q1 / 2019</a:t>
                      </a:r>
                      <a:endParaRPr lang="en-US" sz="1000" dirty="0"/>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tc>
                <a:extLst>
                  <a:ext uri="{0D108BD9-81ED-4DB2-BD59-A6C34878D82A}">
                    <a16:rowId xmlns:a16="http://schemas.microsoft.com/office/drawing/2014/main" val="10000"/>
                  </a:ext>
                </a:extLst>
              </a:tr>
              <a:tr h="365633">
                <a:tc>
                  <a:txBody>
                    <a:bodyPr/>
                    <a:lstStyle/>
                    <a:p>
                      <a:endParaRPr lang="en-US" sz="1200" kern="1200" dirty="0">
                        <a:solidFill>
                          <a:srgbClr val="000000"/>
                        </a:solidFill>
                        <a:latin typeface="Calibri" panose="020F0502020204030204" pitchFamily="34" charset="0"/>
                        <a:ea typeface="ＭＳ Ｐゴシック" pitchFamily="50" charset="-128"/>
                        <a:cs typeface="Calibri" panose="020F0502020204030204" pitchFamily="34" charset="0"/>
                      </a:endParaRPr>
                    </a:p>
                  </a:txBody>
                  <a:tcPr/>
                </a:tc>
                <a:tc>
                  <a:txBody>
                    <a:bodyPr/>
                    <a:lstStyle/>
                    <a:p>
                      <a:pPr algn="ctr"/>
                      <a:endParaRPr lang="en-US" sz="1000" dirty="0"/>
                    </a:p>
                  </a:txBody>
                  <a:tcPr/>
                </a:tc>
                <a:tc>
                  <a:txBody>
                    <a:bodyPr/>
                    <a:lstStyle/>
                    <a:p>
                      <a:pPr algn="ctr"/>
                      <a:r>
                        <a:rPr lang="de-DE" sz="1000" dirty="0"/>
                        <a:t>1</a:t>
                      </a:r>
                      <a:endParaRPr lang="en-US" sz="1000" dirty="0"/>
                    </a:p>
                  </a:txBody>
                  <a:tcPr/>
                </a:tc>
                <a:tc>
                  <a:txBody>
                    <a:bodyPr/>
                    <a:lstStyle/>
                    <a:p>
                      <a:pPr algn="ctr"/>
                      <a:r>
                        <a:rPr lang="en-US" sz="1000" dirty="0"/>
                        <a:t>2</a:t>
                      </a:r>
                    </a:p>
                  </a:txBody>
                  <a:tcPr/>
                </a:tc>
                <a:tc>
                  <a:txBody>
                    <a:bodyPr/>
                    <a:lstStyle/>
                    <a:p>
                      <a:pPr algn="ctr"/>
                      <a:r>
                        <a:rPr lang="en-US" sz="1000" dirty="0"/>
                        <a:t>3</a:t>
                      </a:r>
                    </a:p>
                  </a:txBody>
                  <a:tcPr/>
                </a:tc>
                <a:tc>
                  <a:txBody>
                    <a:bodyPr/>
                    <a:lstStyle/>
                    <a:p>
                      <a:pPr algn="ctr"/>
                      <a:r>
                        <a:rPr lang="en-US" sz="1000" dirty="0"/>
                        <a:t>4</a:t>
                      </a:r>
                    </a:p>
                  </a:txBody>
                  <a:tcPr/>
                </a:tc>
                <a:tc>
                  <a:txBody>
                    <a:bodyPr/>
                    <a:lstStyle/>
                    <a:p>
                      <a:pPr algn="ctr"/>
                      <a:r>
                        <a:rPr lang="en-US" sz="1000" dirty="0"/>
                        <a:t>5</a:t>
                      </a:r>
                    </a:p>
                  </a:txBody>
                  <a:tcPr/>
                </a:tc>
                <a:tc>
                  <a:txBody>
                    <a:bodyPr/>
                    <a:lstStyle/>
                    <a:p>
                      <a:pPr algn="ctr"/>
                      <a:r>
                        <a:rPr lang="en-US" sz="1000" dirty="0"/>
                        <a:t>6</a:t>
                      </a:r>
                    </a:p>
                  </a:txBody>
                  <a:tcPr/>
                </a:tc>
                <a:tc>
                  <a:txBody>
                    <a:bodyPr/>
                    <a:lstStyle/>
                    <a:p>
                      <a:pPr algn="ctr"/>
                      <a:r>
                        <a:rPr lang="en-US" sz="1000" dirty="0"/>
                        <a:t>7</a:t>
                      </a:r>
                    </a:p>
                  </a:txBody>
                  <a:tcPr/>
                </a:tc>
                <a:tc>
                  <a:txBody>
                    <a:bodyPr/>
                    <a:lstStyle/>
                    <a:p>
                      <a:pPr algn="ctr"/>
                      <a:r>
                        <a:rPr lang="en-US" sz="1000" dirty="0"/>
                        <a:t>8</a:t>
                      </a:r>
                    </a:p>
                  </a:txBody>
                  <a:tcPr/>
                </a:tc>
                <a:tc>
                  <a:txBody>
                    <a:bodyPr/>
                    <a:lstStyle/>
                    <a:p>
                      <a:pPr algn="ctr"/>
                      <a:r>
                        <a:rPr lang="en-US" sz="1000" dirty="0"/>
                        <a:t>9</a:t>
                      </a:r>
                    </a:p>
                  </a:txBody>
                  <a:tcPr/>
                </a:tc>
                <a:tc>
                  <a:txBody>
                    <a:bodyPr/>
                    <a:lstStyle/>
                    <a:p>
                      <a:pPr algn="ctr"/>
                      <a:r>
                        <a:rPr lang="en-US" sz="1000" dirty="0"/>
                        <a:t>10</a:t>
                      </a:r>
                    </a:p>
                  </a:txBody>
                  <a:tcPr/>
                </a:tc>
                <a:tc>
                  <a:txBody>
                    <a:bodyPr/>
                    <a:lstStyle/>
                    <a:p>
                      <a:pPr algn="ctr"/>
                      <a:r>
                        <a:rPr lang="en-US" sz="1000" dirty="0"/>
                        <a:t>11</a:t>
                      </a:r>
                    </a:p>
                  </a:txBody>
                  <a:tcPr/>
                </a:tc>
                <a:tc>
                  <a:txBody>
                    <a:bodyPr/>
                    <a:lstStyle/>
                    <a:p>
                      <a:pPr algn="ctr"/>
                      <a:r>
                        <a:rPr lang="en-US" sz="1000" dirty="0"/>
                        <a:t>12</a:t>
                      </a:r>
                    </a:p>
                  </a:txBody>
                  <a:tcPr/>
                </a:tc>
                <a:tc>
                  <a:txBody>
                    <a:bodyPr/>
                    <a:lstStyle/>
                    <a:p>
                      <a:pPr algn="ctr"/>
                      <a:r>
                        <a:rPr lang="en-US" sz="1000" dirty="0"/>
                        <a:t>1</a:t>
                      </a:r>
                    </a:p>
                  </a:txBody>
                  <a:tcPr/>
                </a:tc>
                <a:tc>
                  <a:txBody>
                    <a:bodyPr/>
                    <a:lstStyle/>
                    <a:p>
                      <a:pPr algn="ctr"/>
                      <a:r>
                        <a:rPr lang="en-US" sz="1000" dirty="0"/>
                        <a:t>2</a:t>
                      </a:r>
                    </a:p>
                  </a:txBody>
                  <a:tcPr/>
                </a:tc>
                <a:tc>
                  <a:txBody>
                    <a:bodyPr/>
                    <a:lstStyle/>
                    <a:p>
                      <a:pPr algn="ctr"/>
                      <a:r>
                        <a:rPr lang="en-US" sz="1000" dirty="0"/>
                        <a:t>3</a:t>
                      </a:r>
                    </a:p>
                  </a:txBody>
                  <a:tcPr/>
                </a:tc>
                <a:tc>
                  <a:txBody>
                    <a:bodyPr/>
                    <a:lstStyle/>
                    <a:p>
                      <a:pPr algn="ctr"/>
                      <a:r>
                        <a:rPr lang="en-US" sz="1000" dirty="0"/>
                        <a:t>4</a:t>
                      </a:r>
                    </a:p>
                  </a:txBody>
                  <a:tcPr/>
                </a:tc>
                <a:tc>
                  <a:txBody>
                    <a:bodyPr/>
                    <a:lstStyle/>
                    <a:p>
                      <a:pPr algn="ctr"/>
                      <a:r>
                        <a:rPr lang="en-US" sz="1000" dirty="0"/>
                        <a:t>5</a:t>
                      </a:r>
                    </a:p>
                  </a:txBody>
                  <a:tcPr/>
                </a:tc>
                <a:tc>
                  <a:txBody>
                    <a:bodyPr/>
                    <a:lstStyle/>
                    <a:p>
                      <a:pPr algn="ctr"/>
                      <a:r>
                        <a:rPr lang="en-US" sz="1000" dirty="0"/>
                        <a:t>6</a:t>
                      </a:r>
                    </a:p>
                  </a:txBody>
                  <a:tcPr/>
                </a:tc>
                <a:tc>
                  <a:txBody>
                    <a:bodyPr/>
                    <a:lstStyle/>
                    <a:p>
                      <a:pPr algn="ctr"/>
                      <a:r>
                        <a:rPr lang="en-US" sz="1000" dirty="0"/>
                        <a:t>7</a:t>
                      </a:r>
                    </a:p>
                  </a:txBody>
                  <a:tcPr/>
                </a:tc>
                <a:tc>
                  <a:txBody>
                    <a:bodyPr/>
                    <a:lstStyle/>
                    <a:p>
                      <a:pPr algn="ctr"/>
                      <a:r>
                        <a:rPr lang="en-US" sz="1000" dirty="0"/>
                        <a:t>8</a:t>
                      </a:r>
                    </a:p>
                  </a:txBody>
                  <a:tcPr/>
                </a:tc>
                <a:tc>
                  <a:txBody>
                    <a:bodyPr/>
                    <a:lstStyle/>
                    <a:p>
                      <a:pPr algn="ctr"/>
                      <a:r>
                        <a:rPr lang="en-US" sz="1000" dirty="0"/>
                        <a:t>9</a:t>
                      </a:r>
                    </a:p>
                  </a:txBody>
                  <a:tcPr/>
                </a:tc>
                <a:tc>
                  <a:txBody>
                    <a:bodyPr/>
                    <a:lstStyle/>
                    <a:p>
                      <a:pPr algn="ctr"/>
                      <a:r>
                        <a:rPr lang="en-US" sz="1000" dirty="0"/>
                        <a:t>10</a:t>
                      </a:r>
                    </a:p>
                  </a:txBody>
                  <a:tcPr/>
                </a:tc>
                <a:tc>
                  <a:txBody>
                    <a:bodyPr/>
                    <a:lstStyle/>
                    <a:p>
                      <a:pPr algn="ctr"/>
                      <a:r>
                        <a:rPr lang="de-DE" sz="1000" dirty="0"/>
                        <a:t>11</a:t>
                      </a:r>
                      <a:endParaRPr lang="en-US" sz="1000" dirty="0"/>
                    </a:p>
                  </a:txBody>
                  <a:tcPr/>
                </a:tc>
                <a:tc>
                  <a:txBody>
                    <a:bodyPr/>
                    <a:lstStyle/>
                    <a:p>
                      <a:pPr algn="ctr"/>
                      <a:r>
                        <a:rPr lang="en-US" sz="1000" dirty="0"/>
                        <a:t>12</a:t>
                      </a:r>
                    </a:p>
                  </a:txBody>
                  <a:tcPr/>
                </a:tc>
                <a:tc>
                  <a:txBody>
                    <a:bodyPr/>
                    <a:lstStyle/>
                    <a:p>
                      <a:pPr algn="ctr"/>
                      <a:r>
                        <a:rPr lang="de-DE" sz="1000" dirty="0"/>
                        <a:t>1</a:t>
                      </a:r>
                      <a:endParaRPr lang="en-US" sz="1000" dirty="0"/>
                    </a:p>
                  </a:txBody>
                  <a:tcPr/>
                </a:tc>
                <a:tc>
                  <a:txBody>
                    <a:bodyPr/>
                    <a:lstStyle/>
                    <a:p>
                      <a:pPr algn="ctr"/>
                      <a:r>
                        <a:rPr lang="de-DE" sz="1000" dirty="0"/>
                        <a:t>2</a:t>
                      </a:r>
                      <a:endParaRPr lang="en-US" sz="1000" dirty="0"/>
                    </a:p>
                  </a:txBody>
                  <a:tcPr/>
                </a:tc>
                <a:tc>
                  <a:txBody>
                    <a:bodyPr/>
                    <a:lstStyle/>
                    <a:p>
                      <a:pPr algn="ctr"/>
                      <a:r>
                        <a:rPr lang="de-DE" sz="1000" dirty="0"/>
                        <a:t>3</a:t>
                      </a:r>
                      <a:endParaRPr lang="en-US" sz="1000" dirty="0"/>
                    </a:p>
                  </a:txBody>
                  <a:tcPr/>
                </a:tc>
                <a:extLst>
                  <a:ext uri="{0D108BD9-81ED-4DB2-BD59-A6C34878D82A}">
                    <a16:rowId xmlns:a16="http://schemas.microsoft.com/office/drawing/2014/main" val="10001"/>
                  </a:ext>
                </a:extLst>
              </a:tr>
              <a:tr h="3760881">
                <a:tc>
                  <a:txBody>
                    <a:bodyPr/>
                    <a:lstStyle/>
                    <a:p>
                      <a:endParaRPr lang="de-DE" sz="1100" b="1" kern="1200" dirty="0">
                        <a:solidFill>
                          <a:srgbClr val="06418C">
                            <a:lumMod val="75000"/>
                          </a:srgbClr>
                        </a:solidFill>
                        <a:latin typeface="Calibri" panose="020F0502020204030204" pitchFamily="34" charset="0"/>
                        <a:ea typeface="+mn-ea"/>
                        <a:cs typeface="+mn-cs"/>
                      </a:endParaRPr>
                    </a:p>
                  </a:txBody>
                  <a:tcPr anchor="ctr"/>
                </a:tc>
                <a:tc>
                  <a:txBody>
                    <a:bodyPr/>
                    <a:lstStyle/>
                    <a:p>
                      <a:pPr marL="0" algn="l" defTabSz="914400" rtl="0" eaLnBrk="1" latinLnBrk="0" hangingPunct="1"/>
                      <a:endParaRPr lang="en-US" sz="900" kern="1200" dirty="0">
                        <a:solidFill>
                          <a:srgbClr val="06418C">
                            <a:lumMod val="75000"/>
                          </a:srgbClr>
                        </a:solidFill>
                        <a:latin typeface="Calibri" panose="020F0502020204030204" pitchFamily="34" charset="0"/>
                        <a:ea typeface="+mn-ea"/>
                        <a:cs typeface="+mn-cs"/>
                      </a:endParaRPr>
                    </a:p>
                  </a:txBody>
                  <a:tcPr/>
                </a:tc>
                <a:tc gridSpan="3">
                  <a:txBody>
                    <a:bodyPr/>
                    <a:lstStyle/>
                    <a:p>
                      <a:endParaRPr lang="en-US" sz="1000" dirty="0"/>
                    </a:p>
                  </a:txBody>
                  <a:tcPr/>
                </a:tc>
                <a:tc hMerge="1">
                  <a:txBody>
                    <a:bodyPr/>
                    <a:lstStyle/>
                    <a:p>
                      <a:endParaRPr lang="en-US"/>
                    </a:p>
                  </a:txBody>
                  <a:tcPr/>
                </a:tc>
                <a:tc hMerge="1">
                  <a:txBody>
                    <a:bodyPr/>
                    <a:lstStyle/>
                    <a:p>
                      <a:endParaRPr lang="en-US"/>
                    </a:p>
                  </a:txBody>
                  <a:tcPr/>
                </a:tc>
                <a:tc gridSpan="3">
                  <a:txBody>
                    <a:bodyPr/>
                    <a:lstStyle/>
                    <a:p>
                      <a:endParaRPr lang="en-US" sz="1000" dirty="0"/>
                    </a:p>
                  </a:txBody>
                  <a:tcPr/>
                </a:tc>
                <a:tc hMerge="1">
                  <a:txBody>
                    <a:bodyPr/>
                    <a:lstStyle/>
                    <a:p>
                      <a:endParaRPr lang="en-US"/>
                    </a:p>
                  </a:txBody>
                  <a:tcPr/>
                </a:tc>
                <a:tc hMerge="1">
                  <a:txBody>
                    <a:bodyPr/>
                    <a:lstStyle/>
                    <a:p>
                      <a:endParaRPr lang="en-US"/>
                    </a:p>
                  </a:txBody>
                  <a:tcPr/>
                </a:tc>
                <a:tc gridSpan="3">
                  <a:txBody>
                    <a:bodyPr/>
                    <a:lstStyle/>
                    <a:p>
                      <a:endParaRPr lang="en-US" sz="1000" dirty="0"/>
                    </a:p>
                  </a:txBody>
                  <a:tcPr/>
                </a:tc>
                <a:tc hMerge="1">
                  <a:txBody>
                    <a:bodyPr/>
                    <a:lstStyle/>
                    <a:p>
                      <a:endParaRPr lang="en-US"/>
                    </a:p>
                  </a:txBody>
                  <a:tcPr/>
                </a:tc>
                <a:tc hMerge="1">
                  <a:txBody>
                    <a:bodyPr/>
                    <a:lstStyle/>
                    <a:p>
                      <a:endParaRPr lang="en-US"/>
                    </a:p>
                  </a:txBody>
                  <a:tcPr/>
                </a:tc>
                <a:tc gridSpan="3">
                  <a:txBody>
                    <a:bodyPr/>
                    <a:lstStyle/>
                    <a:p>
                      <a:endParaRPr lang="en-US" sz="1000" dirty="0"/>
                    </a:p>
                  </a:txBody>
                  <a:tcPr/>
                </a:tc>
                <a:tc hMerge="1">
                  <a:txBody>
                    <a:bodyPr/>
                    <a:lstStyle/>
                    <a:p>
                      <a:endParaRPr lang="en-US"/>
                    </a:p>
                  </a:txBody>
                  <a:tcPr/>
                </a:tc>
                <a:tc hMerge="1">
                  <a:txBody>
                    <a:bodyPr/>
                    <a:lstStyle/>
                    <a:p>
                      <a:endParaRPr lang="en-US"/>
                    </a:p>
                  </a:txBody>
                  <a:tcPr/>
                </a:tc>
                <a:tc gridSpan="3">
                  <a:txBody>
                    <a:bodyPr/>
                    <a:lstStyle/>
                    <a:p>
                      <a:endParaRPr lang="en-US" sz="1000" dirty="0"/>
                    </a:p>
                  </a:txBody>
                  <a:tcPr/>
                </a:tc>
                <a:tc hMerge="1">
                  <a:txBody>
                    <a:bodyPr/>
                    <a:lstStyle/>
                    <a:p>
                      <a:endParaRPr lang="en-US"/>
                    </a:p>
                  </a:txBody>
                  <a:tcPr/>
                </a:tc>
                <a:tc hMerge="1">
                  <a:txBody>
                    <a:bodyPr/>
                    <a:lstStyle/>
                    <a:p>
                      <a:endParaRPr lang="en-US"/>
                    </a:p>
                  </a:txBody>
                  <a:tcPr/>
                </a:tc>
                <a:tc gridSpan="3">
                  <a:txBody>
                    <a:bodyPr/>
                    <a:lstStyle/>
                    <a:p>
                      <a:endParaRPr lang="en-US" sz="1000" dirty="0"/>
                    </a:p>
                  </a:txBody>
                  <a:tcPr/>
                </a:tc>
                <a:tc hMerge="1">
                  <a:txBody>
                    <a:bodyPr/>
                    <a:lstStyle/>
                    <a:p>
                      <a:endParaRPr lang="en-US"/>
                    </a:p>
                  </a:txBody>
                  <a:tcPr/>
                </a:tc>
                <a:tc hMerge="1">
                  <a:txBody>
                    <a:bodyPr/>
                    <a:lstStyle/>
                    <a:p>
                      <a:endParaRPr lang="en-US"/>
                    </a:p>
                  </a:txBody>
                  <a:tcPr/>
                </a:tc>
                <a:tc gridSpan="3">
                  <a:txBody>
                    <a:bodyPr/>
                    <a:lstStyle/>
                    <a:p>
                      <a:endParaRPr lang="en-US" sz="1000" dirty="0"/>
                    </a:p>
                  </a:txBody>
                  <a:tcPr/>
                </a:tc>
                <a:tc hMerge="1">
                  <a:txBody>
                    <a:bodyPr/>
                    <a:lstStyle/>
                    <a:p>
                      <a:endParaRPr lang="en-US"/>
                    </a:p>
                  </a:txBody>
                  <a:tcPr/>
                </a:tc>
                <a:tc hMerge="1">
                  <a:txBody>
                    <a:bodyPr/>
                    <a:lstStyle/>
                    <a:p>
                      <a:endParaRPr lang="en-US"/>
                    </a:p>
                  </a:txBody>
                  <a:tcPr/>
                </a:tc>
                <a:tc gridSpan="3">
                  <a:txBody>
                    <a:bodyPr/>
                    <a:lstStyle/>
                    <a:p>
                      <a:endParaRPr lang="en-US" sz="1000" dirty="0"/>
                    </a:p>
                  </a:txBody>
                  <a:tcPr/>
                </a:tc>
                <a:tc hMerge="1">
                  <a:txBody>
                    <a:bodyPr/>
                    <a:lstStyle/>
                    <a:p>
                      <a:endParaRPr lang="en-US"/>
                    </a:p>
                  </a:txBody>
                  <a:tcPr/>
                </a:tc>
                <a:tc hMerge="1">
                  <a:txBody>
                    <a:bodyPr/>
                    <a:lstStyle/>
                    <a:p>
                      <a:endParaRPr lang="en-US"/>
                    </a:p>
                  </a:txBody>
                  <a:tcPr/>
                </a:tc>
                <a:tc gridSpan="3">
                  <a:txBody>
                    <a:bodyPr/>
                    <a:lstStyle/>
                    <a:p>
                      <a:endParaRPr lang="en-US" sz="1000" dirty="0"/>
                    </a:p>
                  </a:txBody>
                  <a:tcPr/>
                </a:tc>
                <a:tc hMerge="1">
                  <a:txBody>
                    <a:bodyPr/>
                    <a:lstStyle/>
                    <a:p>
                      <a:endParaRPr lang="en-US" sz="1000" dirty="0"/>
                    </a:p>
                  </a:txBody>
                  <a:tcPr/>
                </a:tc>
                <a:tc hMerge="1">
                  <a:txBody>
                    <a:bodyPr/>
                    <a:lstStyle/>
                    <a:p>
                      <a:endParaRPr lang="en-US" sz="1000" dirty="0"/>
                    </a:p>
                  </a:txBody>
                  <a:tcPr/>
                </a:tc>
                <a:extLst>
                  <a:ext uri="{0D108BD9-81ED-4DB2-BD59-A6C34878D82A}">
                    <a16:rowId xmlns:a16="http://schemas.microsoft.com/office/drawing/2014/main" val="10003"/>
                  </a:ext>
                </a:extLst>
              </a:tr>
            </a:tbl>
          </a:graphicData>
        </a:graphic>
      </p:graphicFrame>
      <p:sp>
        <p:nvSpPr>
          <p:cNvPr id="51" name="TextBox 50"/>
          <p:cNvSpPr txBox="1"/>
          <p:nvPr/>
        </p:nvSpPr>
        <p:spPr>
          <a:xfrm>
            <a:off x="695400" y="2597678"/>
            <a:ext cx="671402" cy="923330"/>
          </a:xfrm>
          <a:prstGeom prst="rect">
            <a:avLst/>
          </a:prstGeom>
        </p:spPr>
        <p:txBody>
          <a:bodyPr vert="horz" wrap="none" lIns="0" tIns="0" rIns="0" bIns="0" rtlCol="0">
            <a:spAutoFit/>
          </a:bodyPr>
          <a:lstStyle/>
          <a:p>
            <a:r>
              <a:rPr lang="de-DE" sz="1200" b="1" dirty="0" err="1">
                <a:solidFill>
                  <a:srgbClr val="06418C">
                    <a:lumMod val="75000"/>
                  </a:srgbClr>
                </a:solidFill>
                <a:latin typeface="Calibri" panose="020F0502020204030204" pitchFamily="34" charset="0"/>
              </a:rPr>
              <a:t>Yocto</a:t>
            </a:r>
            <a:endParaRPr lang="de-DE" sz="1200" b="1" dirty="0">
              <a:solidFill>
                <a:srgbClr val="06418C">
                  <a:lumMod val="75000"/>
                </a:srgbClr>
              </a:solidFill>
              <a:latin typeface="Calibri" panose="020F0502020204030204" pitchFamily="34" charset="0"/>
            </a:endParaRPr>
          </a:p>
          <a:p>
            <a:r>
              <a:rPr lang="de-DE" sz="1200" b="1" dirty="0">
                <a:solidFill>
                  <a:srgbClr val="06418C">
                    <a:lumMod val="75000"/>
                  </a:srgbClr>
                </a:solidFill>
                <a:latin typeface="Calibri" panose="020F0502020204030204" pitchFamily="34" charset="0"/>
              </a:rPr>
              <a:t>Kernel</a:t>
            </a:r>
          </a:p>
          <a:p>
            <a:r>
              <a:rPr lang="de-DE" sz="1200" b="1" dirty="0">
                <a:solidFill>
                  <a:srgbClr val="06418C">
                    <a:lumMod val="75000"/>
                  </a:srgbClr>
                </a:solidFill>
                <a:latin typeface="Calibri" panose="020F0502020204030204" pitchFamily="34" charset="0"/>
              </a:rPr>
              <a:t>Tool Chain</a:t>
            </a:r>
          </a:p>
          <a:p>
            <a:r>
              <a:rPr lang="de-DE" sz="1200" b="1" dirty="0" err="1">
                <a:solidFill>
                  <a:srgbClr val="06418C">
                    <a:lumMod val="75000"/>
                  </a:srgbClr>
                </a:solidFill>
                <a:latin typeface="Calibri" panose="020F0502020204030204" pitchFamily="34" charset="0"/>
              </a:rPr>
              <a:t>Wayland</a:t>
            </a:r>
            <a:endParaRPr lang="de-DE" sz="1200" b="1" dirty="0">
              <a:solidFill>
                <a:srgbClr val="06418C">
                  <a:lumMod val="75000"/>
                </a:srgbClr>
              </a:solidFill>
              <a:latin typeface="Calibri" panose="020F0502020204030204" pitchFamily="34" charset="0"/>
            </a:endParaRPr>
          </a:p>
          <a:p>
            <a:r>
              <a:rPr lang="de-DE" sz="1200" b="1" dirty="0" err="1">
                <a:solidFill>
                  <a:srgbClr val="06418C">
                    <a:lumMod val="75000"/>
                  </a:srgbClr>
                </a:solidFill>
                <a:latin typeface="Calibri" panose="020F0502020204030204" pitchFamily="34" charset="0"/>
              </a:rPr>
              <a:t>Gstreamer</a:t>
            </a:r>
            <a:endParaRPr lang="de-DE" sz="1200" b="1" dirty="0">
              <a:solidFill>
                <a:srgbClr val="06418C">
                  <a:lumMod val="75000"/>
                </a:srgbClr>
              </a:solidFill>
              <a:latin typeface="Calibri" panose="020F0502020204030204" pitchFamily="34" charset="0"/>
            </a:endParaRPr>
          </a:p>
        </p:txBody>
      </p:sp>
      <p:cxnSp>
        <p:nvCxnSpPr>
          <p:cNvPr id="52" name="Straight Arrow Connector 51"/>
          <p:cNvCxnSpPr/>
          <p:nvPr/>
        </p:nvCxnSpPr>
        <p:spPr>
          <a:xfrm>
            <a:off x="3033264" y="2662781"/>
            <a:ext cx="3794880" cy="6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6871233" y="2665110"/>
            <a:ext cx="4769383" cy="7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849688" y="2572676"/>
            <a:ext cx="0" cy="1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3033264" y="2878805"/>
            <a:ext cx="3837969" cy="12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6895145" y="2881654"/>
            <a:ext cx="4745471" cy="7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849688" y="2770578"/>
            <a:ext cx="0" cy="1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033264" y="3249289"/>
            <a:ext cx="3811087" cy="30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6849688" y="3151464"/>
            <a:ext cx="0" cy="1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849688" y="3349366"/>
            <a:ext cx="0" cy="1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6874229" y="3243801"/>
            <a:ext cx="4766387" cy="17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1839360" y="3764773"/>
            <a:ext cx="1240094" cy="2431435"/>
          </a:xfrm>
          <a:prstGeom prst="rect">
            <a:avLst/>
          </a:prstGeom>
        </p:spPr>
        <p:txBody>
          <a:bodyPr vert="horz" wrap="square" lIns="0" tIns="0" rIns="0" bIns="0" rtlCol="0">
            <a:spAutoFit/>
          </a:bodyPr>
          <a:lstStyle/>
          <a:p>
            <a:pPr marL="171450" indent="-171450">
              <a:buFont typeface="Arial" panose="020B0604020202020204" pitchFamily="34" charset="0"/>
              <a:buChar char="•"/>
            </a:pPr>
            <a:r>
              <a:rPr lang="de-DE" sz="1100" b="1" dirty="0">
                <a:solidFill>
                  <a:srgbClr val="06418C">
                    <a:lumMod val="75000"/>
                  </a:srgbClr>
                </a:solidFill>
                <a:latin typeface="Calibri" panose="020F0502020204030204" pitchFamily="34" charset="0"/>
              </a:rPr>
              <a:t>R-CAR H3</a:t>
            </a:r>
          </a:p>
          <a:p>
            <a:r>
              <a:rPr lang="de-DE" sz="900" dirty="0">
                <a:solidFill>
                  <a:srgbClr val="06418C">
                    <a:lumMod val="75000"/>
                  </a:srgbClr>
                </a:solidFill>
                <a:latin typeface="Calibri" panose="020F0502020204030204" pitchFamily="34" charset="0"/>
              </a:rPr>
              <a:t>[Salvator X &amp; XS]</a:t>
            </a:r>
          </a:p>
          <a:p>
            <a:r>
              <a:rPr lang="de-DE" sz="900" dirty="0">
                <a:solidFill>
                  <a:srgbClr val="06418C">
                    <a:lumMod val="75000"/>
                  </a:srgbClr>
                </a:solidFill>
                <a:latin typeface="Calibri" panose="020F0502020204030204" pitchFamily="34" charset="0"/>
              </a:rPr>
              <a:t>[</a:t>
            </a:r>
            <a:r>
              <a:rPr kumimoji="1" lang="de-DE" sz="900" dirty="0">
                <a:solidFill>
                  <a:srgbClr val="06418C">
                    <a:lumMod val="75000"/>
                  </a:srgbClr>
                </a:solidFill>
                <a:latin typeface="Calibri" panose="020F0502020204030204" pitchFamily="34" charset="0"/>
              </a:rPr>
              <a:t>Starter</a:t>
            </a:r>
            <a:r>
              <a:rPr lang="de-DE" sz="900" dirty="0">
                <a:solidFill>
                  <a:srgbClr val="06418C">
                    <a:lumMod val="75000"/>
                  </a:srgbClr>
                </a:solidFill>
                <a:latin typeface="Calibri" panose="020F0502020204030204" pitchFamily="34" charset="0"/>
              </a:rPr>
              <a:t> Kit Premier</a:t>
            </a:r>
            <a:r>
              <a:rPr lang="de-DE" sz="1050" dirty="0">
                <a:solidFill>
                  <a:srgbClr val="06418C">
                    <a:lumMod val="75000"/>
                  </a:srgbClr>
                </a:solidFill>
                <a:latin typeface="Calibri" panose="020F0502020204030204" pitchFamily="34" charset="0"/>
              </a:rPr>
              <a:t>]</a:t>
            </a:r>
          </a:p>
          <a:p>
            <a:pPr marL="171450" indent="-171450">
              <a:buFont typeface="Arial" panose="020B0604020202020204" pitchFamily="34" charset="0"/>
              <a:buChar char="•"/>
            </a:pPr>
            <a:r>
              <a:rPr lang="de-DE" sz="1100" b="1" dirty="0">
                <a:solidFill>
                  <a:srgbClr val="06418C">
                    <a:lumMod val="75000"/>
                  </a:srgbClr>
                </a:solidFill>
                <a:latin typeface="Calibri" panose="020F0502020204030204" pitchFamily="34" charset="0"/>
              </a:rPr>
              <a:t>R-CAR H3N</a:t>
            </a:r>
          </a:p>
          <a:p>
            <a:r>
              <a:rPr lang="de-DE" sz="900" dirty="0">
                <a:solidFill>
                  <a:srgbClr val="06418C">
                    <a:lumMod val="75000"/>
                  </a:srgbClr>
                </a:solidFill>
                <a:latin typeface="Calibri" panose="020F0502020204030204" pitchFamily="34" charset="0"/>
              </a:rPr>
              <a:t>[Salvator XS]</a:t>
            </a:r>
            <a:endParaRPr lang="de-DE" sz="1100" b="1" dirty="0">
              <a:solidFill>
                <a:srgbClr val="06418C">
                  <a:lumMod val="75000"/>
                </a:srgbClr>
              </a:solidFill>
              <a:latin typeface="Calibri" panose="020F0502020204030204" pitchFamily="34" charset="0"/>
            </a:endParaRPr>
          </a:p>
          <a:p>
            <a:pPr marL="171450" indent="-171450">
              <a:buFont typeface="Arial" panose="020B0604020202020204" pitchFamily="34" charset="0"/>
              <a:buChar char="•"/>
            </a:pPr>
            <a:r>
              <a:rPr lang="de-DE" sz="1100" b="1" dirty="0">
                <a:solidFill>
                  <a:srgbClr val="06418C">
                    <a:lumMod val="75000"/>
                  </a:srgbClr>
                </a:solidFill>
                <a:latin typeface="Calibri" panose="020F0502020204030204" pitchFamily="34" charset="0"/>
              </a:rPr>
              <a:t>R-CAR M3</a:t>
            </a:r>
          </a:p>
          <a:p>
            <a:r>
              <a:rPr lang="de-DE" sz="900" dirty="0">
                <a:solidFill>
                  <a:srgbClr val="06418C">
                    <a:lumMod val="75000"/>
                  </a:srgbClr>
                </a:solidFill>
                <a:latin typeface="Calibri" panose="020F0502020204030204" pitchFamily="34" charset="0"/>
              </a:rPr>
              <a:t>[Salvator X &amp; XS]</a:t>
            </a:r>
          </a:p>
          <a:p>
            <a:r>
              <a:rPr lang="de-DE" sz="900" dirty="0">
                <a:solidFill>
                  <a:srgbClr val="06418C">
                    <a:lumMod val="75000"/>
                  </a:srgbClr>
                </a:solidFill>
                <a:latin typeface="Calibri" panose="020F0502020204030204" pitchFamily="34" charset="0"/>
              </a:rPr>
              <a:t>[Starter Kit Pro]</a:t>
            </a:r>
          </a:p>
          <a:p>
            <a:pPr marL="171450" indent="-171450">
              <a:buFont typeface="Arial" panose="020B0604020202020204" pitchFamily="34" charset="0"/>
              <a:buChar char="•"/>
            </a:pPr>
            <a:r>
              <a:rPr lang="de-DE" sz="1100" b="1" dirty="0">
                <a:solidFill>
                  <a:srgbClr val="06418C">
                    <a:lumMod val="75000"/>
                  </a:srgbClr>
                </a:solidFill>
                <a:latin typeface="Calibri" panose="020F0502020204030204" pitchFamily="34" charset="0"/>
              </a:rPr>
              <a:t>R-CAR M3N</a:t>
            </a:r>
          </a:p>
          <a:p>
            <a:r>
              <a:rPr lang="de-DE" sz="900" dirty="0">
                <a:solidFill>
                  <a:srgbClr val="06418C">
                    <a:lumMod val="75000"/>
                  </a:srgbClr>
                </a:solidFill>
                <a:latin typeface="Calibri" panose="020F0502020204030204" pitchFamily="34" charset="0"/>
              </a:rPr>
              <a:t>[Salvator X &amp; XS]</a:t>
            </a:r>
            <a:endParaRPr lang="de-DE" sz="800" dirty="0">
              <a:solidFill>
                <a:srgbClr val="06418C">
                  <a:lumMod val="75000"/>
                </a:srgbClr>
              </a:solidFill>
              <a:latin typeface="Calibri" panose="020F0502020204030204" pitchFamily="34" charset="0"/>
            </a:endParaRPr>
          </a:p>
          <a:p>
            <a:r>
              <a:rPr lang="de-DE" sz="900" dirty="0">
                <a:solidFill>
                  <a:srgbClr val="06418C">
                    <a:lumMod val="75000"/>
                  </a:srgbClr>
                </a:solidFill>
                <a:latin typeface="Calibri" panose="020F0502020204030204" pitchFamily="34" charset="0"/>
              </a:rPr>
              <a:t>[Starter Kit Premier</a:t>
            </a:r>
            <a:r>
              <a:rPr lang="de-DE" sz="1000" dirty="0">
                <a:solidFill>
                  <a:srgbClr val="06418C">
                    <a:lumMod val="75000"/>
                  </a:srgbClr>
                </a:solidFill>
                <a:latin typeface="Calibri" panose="020F0502020204030204" pitchFamily="34" charset="0"/>
              </a:rPr>
              <a:t>]</a:t>
            </a:r>
            <a:endParaRPr lang="de-DE" sz="900" dirty="0">
              <a:solidFill>
                <a:srgbClr val="06418C">
                  <a:lumMod val="75000"/>
                </a:srgbClr>
              </a:solidFill>
              <a:latin typeface="Calibri" panose="020F0502020204030204" pitchFamily="34" charset="0"/>
            </a:endParaRPr>
          </a:p>
          <a:p>
            <a:pPr marL="171450" indent="-171450">
              <a:buFont typeface="Arial" panose="020B0604020202020204" pitchFamily="34" charset="0"/>
              <a:buChar char="•"/>
            </a:pPr>
            <a:r>
              <a:rPr lang="de-DE" sz="1050" b="1" dirty="0">
                <a:solidFill>
                  <a:srgbClr val="06418C">
                    <a:lumMod val="75000"/>
                  </a:srgbClr>
                </a:solidFill>
                <a:latin typeface="Calibri" panose="020F0502020204030204" pitchFamily="34" charset="0"/>
              </a:rPr>
              <a:t>R-CAR E3</a:t>
            </a:r>
          </a:p>
          <a:p>
            <a:r>
              <a:rPr lang="de-DE" sz="900" dirty="0">
                <a:solidFill>
                  <a:srgbClr val="06418C">
                    <a:lumMod val="75000"/>
                  </a:srgbClr>
                </a:solidFill>
                <a:latin typeface="Calibri" panose="020F0502020204030204" pitchFamily="34" charset="0"/>
              </a:rPr>
              <a:t>[TBC]</a:t>
            </a:r>
          </a:p>
          <a:p>
            <a:endParaRPr lang="de-DE" sz="900" dirty="0">
              <a:solidFill>
                <a:srgbClr val="06418C">
                  <a:lumMod val="75000"/>
                </a:srgbClr>
              </a:solidFill>
              <a:latin typeface="Calibri" panose="020F0502020204030204" pitchFamily="34" charset="0"/>
            </a:endParaRPr>
          </a:p>
          <a:p>
            <a:pPr marL="171450" indent="-171450">
              <a:buFont typeface="Arial" panose="020B0604020202020204" pitchFamily="34" charset="0"/>
              <a:buChar char="•"/>
            </a:pPr>
            <a:r>
              <a:rPr lang="de-DE" sz="1100" b="1" dirty="0">
                <a:solidFill>
                  <a:srgbClr val="06418C">
                    <a:lumMod val="75000"/>
                  </a:srgbClr>
                </a:solidFill>
                <a:latin typeface="Calibri" panose="020F0502020204030204" pitchFamily="34" charset="0"/>
              </a:rPr>
              <a:t>R-CAR D3</a:t>
            </a:r>
          </a:p>
          <a:p>
            <a:r>
              <a:rPr lang="de-DE" sz="900" dirty="0">
                <a:solidFill>
                  <a:srgbClr val="06418C">
                    <a:lumMod val="75000"/>
                  </a:srgbClr>
                </a:solidFill>
                <a:latin typeface="Calibri" panose="020F0502020204030204" pitchFamily="34" charset="0"/>
              </a:rPr>
              <a:t>[</a:t>
            </a:r>
            <a:r>
              <a:rPr lang="de-DE" sz="900" dirty="0" err="1">
                <a:solidFill>
                  <a:srgbClr val="06418C">
                    <a:lumMod val="75000"/>
                  </a:srgbClr>
                </a:solidFill>
                <a:latin typeface="Calibri" panose="020F0502020204030204" pitchFamily="34" charset="0"/>
              </a:rPr>
              <a:t>Draak</a:t>
            </a:r>
            <a:r>
              <a:rPr lang="de-DE" sz="900" dirty="0">
                <a:solidFill>
                  <a:srgbClr val="06418C">
                    <a:lumMod val="75000"/>
                  </a:srgbClr>
                </a:solidFill>
                <a:latin typeface="Calibri" panose="020F0502020204030204" pitchFamily="34" charset="0"/>
              </a:rPr>
              <a:t>]</a:t>
            </a:r>
          </a:p>
        </p:txBody>
      </p:sp>
      <p:sp>
        <p:nvSpPr>
          <p:cNvPr id="92" name="TextBox 91"/>
          <p:cNvSpPr txBox="1"/>
          <p:nvPr/>
        </p:nvSpPr>
        <p:spPr>
          <a:xfrm>
            <a:off x="712453" y="3823071"/>
            <a:ext cx="905697" cy="677108"/>
          </a:xfrm>
          <a:prstGeom prst="rect">
            <a:avLst/>
          </a:prstGeom>
        </p:spPr>
        <p:txBody>
          <a:bodyPr vert="horz" wrap="none" lIns="0" tIns="0" rIns="0" bIns="0" rtlCol="0">
            <a:spAutoFit/>
          </a:bodyPr>
          <a:lstStyle/>
          <a:p>
            <a:r>
              <a:rPr lang="de-DE" sz="1100" b="1" dirty="0">
                <a:solidFill>
                  <a:srgbClr val="06418C">
                    <a:lumMod val="75000"/>
                  </a:srgbClr>
                </a:solidFill>
                <a:latin typeface="Calibri" panose="020F0502020204030204" pitchFamily="34" charset="0"/>
              </a:rPr>
              <a:t>BSP</a:t>
            </a:r>
          </a:p>
          <a:p>
            <a:r>
              <a:rPr lang="de-DE" sz="1100" b="1" dirty="0">
                <a:solidFill>
                  <a:srgbClr val="06418C">
                    <a:lumMod val="75000"/>
                  </a:srgbClr>
                </a:solidFill>
                <a:latin typeface="Calibri" panose="020F0502020204030204" pitchFamily="34" charset="0"/>
              </a:rPr>
              <a:t>MM Package</a:t>
            </a:r>
          </a:p>
          <a:p>
            <a:r>
              <a:rPr lang="de-DE" sz="1100" b="1" dirty="0">
                <a:solidFill>
                  <a:srgbClr val="06418C">
                    <a:lumMod val="75000"/>
                  </a:srgbClr>
                </a:solidFill>
                <a:latin typeface="Calibri" panose="020F0502020204030204" pitchFamily="34" charset="0"/>
              </a:rPr>
              <a:t>(OGL3.1, MMP)</a:t>
            </a:r>
          </a:p>
          <a:p>
            <a:r>
              <a:rPr lang="de-DE" sz="1100" b="1" dirty="0">
                <a:solidFill>
                  <a:srgbClr val="06418C">
                    <a:lumMod val="75000"/>
                  </a:srgbClr>
                </a:solidFill>
                <a:latin typeface="Calibri" panose="020F0502020204030204" pitchFamily="34" charset="0"/>
              </a:rPr>
              <a:t>System</a:t>
            </a:r>
          </a:p>
        </p:txBody>
      </p:sp>
      <p:sp>
        <p:nvSpPr>
          <p:cNvPr id="94" name="テキスト ボックス 188"/>
          <p:cNvSpPr txBox="1"/>
          <p:nvPr/>
        </p:nvSpPr>
        <p:spPr>
          <a:xfrm>
            <a:off x="3739797" y="3701971"/>
            <a:ext cx="584062" cy="138499"/>
          </a:xfrm>
          <a:prstGeom prst="rect">
            <a:avLst/>
          </a:prstGeom>
          <a:noFill/>
        </p:spPr>
        <p:txBody>
          <a:bodyPr wrap="none" lIns="36000" tIns="0" rIns="36000" bIns="0" rtlCol="0">
            <a:spAutoFit/>
          </a:bodyPr>
          <a:lstStyle/>
          <a:p>
            <a:pPr algn="ctr"/>
            <a:r>
              <a:rPr kumimoji="0" lang="en-US" altLang="ja-JP" sz="900" b="1" i="0" u="none" strike="noStrike" kern="0" cap="none" spc="0" normalizeH="0" baseline="0" noProof="0" dirty="0">
                <a:ln>
                  <a:noFill/>
                </a:ln>
                <a:solidFill>
                  <a:srgbClr val="002060"/>
                </a:solidFill>
                <a:effectLst/>
                <a:uLnTx/>
                <a:uFillTx/>
              </a:rPr>
              <a:t>v2.17.0 </a:t>
            </a:r>
            <a:r>
              <a:rPr lang="en-US" altLang="ja-JP" sz="900" b="1" kern="0" baseline="30000" dirty="0">
                <a:solidFill>
                  <a:srgbClr val="002060"/>
                </a:solidFill>
              </a:rPr>
              <a:t>(1)</a:t>
            </a:r>
            <a:endParaRPr lang="ja-JP" altLang="en-US" sz="900" b="1" kern="0" baseline="30000" dirty="0">
              <a:solidFill>
                <a:srgbClr val="002060"/>
              </a:solidFill>
            </a:endParaRPr>
          </a:p>
        </p:txBody>
      </p:sp>
      <p:sp>
        <p:nvSpPr>
          <p:cNvPr id="100" name="テキスト ボックス 188"/>
          <p:cNvSpPr txBox="1"/>
          <p:nvPr/>
        </p:nvSpPr>
        <p:spPr>
          <a:xfrm>
            <a:off x="5483755" y="3708772"/>
            <a:ext cx="612245" cy="138499"/>
          </a:xfrm>
          <a:prstGeom prst="rect">
            <a:avLst/>
          </a:prstGeom>
          <a:noFill/>
        </p:spPr>
        <p:txBody>
          <a:bodyPr wrap="square" lIns="36000" tIns="0" rIns="36000" bIns="0" rtlCol="0">
            <a:spAutoFit/>
          </a:bodyPr>
          <a:lstStyle/>
          <a:p>
            <a:pPr algn="ctr"/>
            <a:r>
              <a:rPr kumimoji="0" lang="en-US" altLang="ja-JP" sz="900" b="1" i="0" u="none" strike="noStrike" kern="0" cap="none" spc="0" normalizeH="0" baseline="0" noProof="0" dirty="0">
                <a:ln>
                  <a:noFill/>
                </a:ln>
                <a:solidFill>
                  <a:srgbClr val="002060"/>
                </a:solidFill>
                <a:effectLst/>
                <a:uLnTx/>
                <a:uFillTx/>
              </a:rPr>
              <a:t>v2.23.0</a:t>
            </a:r>
            <a:r>
              <a:rPr lang="en-US" altLang="ja-JP" sz="900" b="1" kern="0" baseline="30000" dirty="0">
                <a:solidFill>
                  <a:srgbClr val="002060"/>
                </a:solidFill>
              </a:rPr>
              <a:t>(3)</a:t>
            </a:r>
            <a:endParaRPr lang="ja-JP" altLang="en-US" sz="900" b="1" kern="0" baseline="30000" dirty="0">
              <a:solidFill>
                <a:srgbClr val="002060"/>
              </a:solidFill>
            </a:endParaRPr>
          </a:p>
        </p:txBody>
      </p:sp>
      <p:sp>
        <p:nvSpPr>
          <p:cNvPr id="113" name="テキスト ボックス 188"/>
          <p:cNvSpPr txBox="1"/>
          <p:nvPr/>
        </p:nvSpPr>
        <p:spPr>
          <a:xfrm>
            <a:off x="7036524" y="3729334"/>
            <a:ext cx="519941" cy="138499"/>
          </a:xfrm>
          <a:prstGeom prst="rect">
            <a:avLst/>
          </a:prstGeom>
          <a:noFill/>
        </p:spPr>
        <p:txBody>
          <a:bodyPr wrap="none" lIns="36000" tIns="0" rIns="36000" bIns="0" rtlCol="0">
            <a:spAutoFit/>
          </a:bodyPr>
          <a:lstStyle/>
          <a:p>
            <a:pPr algn="ctr"/>
            <a:r>
              <a:rPr kumimoji="0" lang="en-US" altLang="ja-JP" sz="900" b="1" i="0" u="none" strike="noStrike" kern="0" cap="none" spc="0" normalizeH="0" baseline="0" noProof="0" dirty="0">
                <a:ln>
                  <a:noFill/>
                </a:ln>
                <a:solidFill>
                  <a:srgbClr val="002060"/>
                </a:solidFill>
                <a:effectLst/>
                <a:uLnTx/>
                <a:uFillTx/>
              </a:rPr>
              <a:t>v3.4.0 </a:t>
            </a:r>
            <a:r>
              <a:rPr lang="en-US" altLang="ja-JP" sz="900" b="1" kern="0" baseline="30000" dirty="0">
                <a:solidFill>
                  <a:srgbClr val="002060"/>
                </a:solidFill>
              </a:rPr>
              <a:t>(4)</a:t>
            </a:r>
            <a:endParaRPr lang="ja-JP" altLang="en-US" sz="900" b="1" kern="0" baseline="30000" dirty="0">
              <a:solidFill>
                <a:srgbClr val="002060"/>
              </a:solidFill>
            </a:endParaRPr>
          </a:p>
        </p:txBody>
      </p:sp>
      <p:sp>
        <p:nvSpPr>
          <p:cNvPr id="117" name="テキスト ボックス 188"/>
          <p:cNvSpPr txBox="1"/>
          <p:nvPr/>
        </p:nvSpPr>
        <p:spPr>
          <a:xfrm>
            <a:off x="7801946" y="3729737"/>
            <a:ext cx="393305" cy="138499"/>
          </a:xfrm>
          <a:prstGeom prst="rect">
            <a:avLst/>
          </a:prstGeom>
          <a:noFill/>
        </p:spPr>
        <p:txBody>
          <a:bodyPr wrap="none" lIns="36000" tIns="0" rIns="36000" bIns="0" rtlCol="0">
            <a:spAutoFit/>
          </a:bodyPr>
          <a:lstStyle/>
          <a:p>
            <a:pPr algn="ctr"/>
            <a:r>
              <a:rPr kumimoji="0" lang="en-US" altLang="ja-JP" sz="900" b="1" i="0" u="none" strike="noStrike" kern="0" cap="none" spc="0" normalizeH="0" baseline="0" noProof="0" dirty="0">
                <a:ln>
                  <a:noFill/>
                </a:ln>
                <a:solidFill>
                  <a:srgbClr val="002060"/>
                </a:solidFill>
                <a:effectLst/>
                <a:uLnTx/>
                <a:uFillTx/>
              </a:rPr>
              <a:t>v3.6.0</a:t>
            </a:r>
            <a:endParaRPr lang="ja-JP" altLang="en-US" sz="900" b="1" kern="0" baseline="30000" dirty="0">
              <a:solidFill>
                <a:srgbClr val="002060"/>
              </a:solidFill>
            </a:endParaRPr>
          </a:p>
        </p:txBody>
      </p:sp>
      <p:sp>
        <p:nvSpPr>
          <p:cNvPr id="119" name="テキスト ボックス 188"/>
          <p:cNvSpPr txBox="1"/>
          <p:nvPr/>
        </p:nvSpPr>
        <p:spPr>
          <a:xfrm>
            <a:off x="10703001" y="3736729"/>
            <a:ext cx="457425" cy="138499"/>
          </a:xfrm>
          <a:prstGeom prst="rect">
            <a:avLst/>
          </a:prstGeom>
          <a:noFill/>
        </p:spPr>
        <p:txBody>
          <a:bodyPr wrap="none" lIns="36000" tIns="0" rIns="36000" bIns="0" rtlCol="0">
            <a:spAutoFit/>
          </a:bodyPr>
          <a:lstStyle/>
          <a:p>
            <a:pPr algn="ctr"/>
            <a:r>
              <a:rPr kumimoji="0" lang="en-US" altLang="ja-JP" sz="900" b="1" i="0" u="none" strike="noStrike" kern="0" cap="none" spc="0" normalizeH="0" baseline="0" noProof="0" dirty="0">
                <a:ln>
                  <a:noFill/>
                </a:ln>
                <a:solidFill>
                  <a:srgbClr val="002060"/>
                </a:solidFill>
                <a:effectLst/>
                <a:uLnTx/>
                <a:uFillTx/>
              </a:rPr>
              <a:t>v3.15.0</a:t>
            </a:r>
            <a:endParaRPr lang="ja-JP" altLang="en-US" sz="900" b="1" kern="0" baseline="30000" dirty="0">
              <a:solidFill>
                <a:srgbClr val="002060"/>
              </a:solidFill>
            </a:endParaRPr>
          </a:p>
        </p:txBody>
      </p:sp>
      <p:sp>
        <p:nvSpPr>
          <p:cNvPr id="120" name="テキスト ボックス 188"/>
          <p:cNvSpPr txBox="1"/>
          <p:nvPr/>
        </p:nvSpPr>
        <p:spPr>
          <a:xfrm>
            <a:off x="6386926" y="3708772"/>
            <a:ext cx="457425" cy="138499"/>
          </a:xfrm>
          <a:prstGeom prst="rect">
            <a:avLst/>
          </a:prstGeom>
          <a:noFill/>
        </p:spPr>
        <p:txBody>
          <a:bodyPr wrap="none" lIns="36000" tIns="0" rIns="36000" bIns="0" rtlCol="0">
            <a:spAutoFit/>
          </a:bodyPr>
          <a:lstStyle/>
          <a:p>
            <a:pPr algn="ctr"/>
            <a:r>
              <a:rPr kumimoji="0" lang="en-US" altLang="ja-JP" sz="900" b="1" i="0" u="none" strike="noStrike" kern="0" cap="none" spc="0" normalizeH="0" baseline="0" noProof="0" dirty="0">
                <a:ln>
                  <a:noFill/>
                </a:ln>
                <a:solidFill>
                  <a:srgbClr val="002060"/>
                </a:solidFill>
                <a:effectLst/>
                <a:uLnTx/>
                <a:uFillTx/>
              </a:rPr>
              <a:t>v2.23.1</a:t>
            </a:r>
            <a:endParaRPr lang="ja-JP" altLang="en-US" sz="900" b="1" kern="0" baseline="30000" dirty="0">
              <a:solidFill>
                <a:srgbClr val="002060"/>
              </a:solidFill>
            </a:endParaRPr>
          </a:p>
        </p:txBody>
      </p:sp>
      <p:cxnSp>
        <p:nvCxnSpPr>
          <p:cNvPr id="122" name="Straight Arrow Connector 121"/>
          <p:cNvCxnSpPr/>
          <p:nvPr/>
        </p:nvCxnSpPr>
        <p:spPr>
          <a:xfrm>
            <a:off x="3055225" y="4042792"/>
            <a:ext cx="8585391" cy="29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4016122" y="3948786"/>
            <a:ext cx="216030" cy="161583"/>
          </a:xfrm>
          <a:prstGeom prst="rect">
            <a:avLst/>
          </a:prstGeom>
        </p:spPr>
        <p:style>
          <a:lnRef idx="3">
            <a:schemeClr val="lt1"/>
          </a:lnRef>
          <a:fillRef idx="1">
            <a:schemeClr val="accent4"/>
          </a:fillRef>
          <a:effectRef idx="1">
            <a:schemeClr val="accent4"/>
          </a:effectRef>
          <a:fontRef idx="minor">
            <a:schemeClr val="lt1"/>
          </a:fontRef>
        </p:style>
        <p:txBody>
          <a:bodyPr vert="horz" wrap="square" lIns="0" tIns="0" rIns="0" bIns="0" rtlCol="0" anchor="ctr">
            <a:spAutoFit/>
          </a:bodyPr>
          <a:lstStyle/>
          <a:p>
            <a:pPr algn="ctr"/>
            <a:r>
              <a:rPr lang="el-GR" sz="1050" dirty="0">
                <a:solidFill>
                  <a:prstClr val="white"/>
                </a:solidFill>
              </a:rPr>
              <a:t>β</a:t>
            </a:r>
            <a:endParaRPr lang="en-US" sz="1050" dirty="0" err="1">
              <a:solidFill>
                <a:prstClr val="white"/>
              </a:solidFill>
            </a:endParaRPr>
          </a:p>
        </p:txBody>
      </p:sp>
      <p:sp>
        <p:nvSpPr>
          <p:cNvPr id="98" name="TextBox 97"/>
          <p:cNvSpPr txBox="1"/>
          <p:nvPr/>
        </p:nvSpPr>
        <p:spPr>
          <a:xfrm>
            <a:off x="5672312" y="3956946"/>
            <a:ext cx="216030" cy="161583"/>
          </a:xfrm>
          <a:prstGeom prst="rect">
            <a:avLst/>
          </a:prstGeom>
        </p:spPr>
        <p:style>
          <a:lnRef idx="3">
            <a:schemeClr val="lt1"/>
          </a:lnRef>
          <a:fillRef idx="1">
            <a:schemeClr val="accent5"/>
          </a:fillRef>
          <a:effectRef idx="1">
            <a:schemeClr val="accent5"/>
          </a:effectRef>
          <a:fontRef idx="minor">
            <a:schemeClr val="lt1"/>
          </a:fontRef>
        </p:style>
        <p:txBody>
          <a:bodyPr vert="horz" wrap="square" lIns="0" tIns="0" rIns="0" bIns="0" rtlCol="0" anchor="ctr">
            <a:spAutoFit/>
          </a:bodyPr>
          <a:lstStyle/>
          <a:p>
            <a:pPr algn="ctr"/>
            <a:r>
              <a:rPr lang="de-DE" sz="1050" dirty="0">
                <a:solidFill>
                  <a:prstClr val="white"/>
                </a:solidFill>
              </a:rPr>
              <a:t>F</a:t>
            </a:r>
            <a:endParaRPr lang="en-US" sz="1050" dirty="0" err="1">
              <a:solidFill>
                <a:prstClr val="white"/>
              </a:solidFill>
            </a:endParaRPr>
          </a:p>
        </p:txBody>
      </p:sp>
      <p:sp>
        <p:nvSpPr>
          <p:cNvPr id="106" name="TextBox 105"/>
          <p:cNvSpPr txBox="1"/>
          <p:nvPr/>
        </p:nvSpPr>
        <p:spPr>
          <a:xfrm>
            <a:off x="7213534" y="3966741"/>
            <a:ext cx="216030" cy="161583"/>
          </a:xfrm>
          <a:prstGeom prst="rect">
            <a:avLst/>
          </a:prstGeom>
        </p:spPr>
        <p:style>
          <a:lnRef idx="3">
            <a:schemeClr val="lt1"/>
          </a:lnRef>
          <a:fillRef idx="1">
            <a:schemeClr val="accent4"/>
          </a:fillRef>
          <a:effectRef idx="1">
            <a:schemeClr val="accent4"/>
          </a:effectRef>
          <a:fontRef idx="minor">
            <a:schemeClr val="lt1"/>
          </a:fontRef>
        </p:style>
        <p:txBody>
          <a:bodyPr vert="horz" wrap="square" lIns="0" tIns="0" rIns="0" bIns="0" rtlCol="0" anchor="ctr">
            <a:spAutoFit/>
          </a:bodyPr>
          <a:lstStyle/>
          <a:p>
            <a:pPr algn="ctr"/>
            <a:r>
              <a:rPr lang="el-GR" sz="1050" dirty="0">
                <a:solidFill>
                  <a:prstClr val="white"/>
                </a:solidFill>
              </a:rPr>
              <a:t>β</a:t>
            </a:r>
            <a:r>
              <a:rPr lang="fr-FR" sz="1050" dirty="0">
                <a:solidFill>
                  <a:prstClr val="white"/>
                </a:solidFill>
              </a:rPr>
              <a:t>3</a:t>
            </a:r>
            <a:endParaRPr lang="en-US" sz="1050" dirty="0" err="1">
              <a:solidFill>
                <a:prstClr val="white"/>
              </a:solidFill>
            </a:endParaRPr>
          </a:p>
        </p:txBody>
      </p:sp>
      <p:sp>
        <p:nvSpPr>
          <p:cNvPr id="118" name="TextBox 117"/>
          <p:cNvSpPr txBox="1"/>
          <p:nvPr/>
        </p:nvSpPr>
        <p:spPr>
          <a:xfrm>
            <a:off x="10848528" y="3983802"/>
            <a:ext cx="216030" cy="161583"/>
          </a:xfrm>
          <a:prstGeom prst="rect">
            <a:avLst/>
          </a:prstGeom>
        </p:spPr>
        <p:style>
          <a:lnRef idx="3">
            <a:schemeClr val="lt1"/>
          </a:lnRef>
          <a:fillRef idx="1">
            <a:schemeClr val="accent5"/>
          </a:fillRef>
          <a:effectRef idx="1">
            <a:schemeClr val="accent5"/>
          </a:effectRef>
          <a:fontRef idx="minor">
            <a:schemeClr val="lt1"/>
          </a:fontRef>
        </p:style>
        <p:txBody>
          <a:bodyPr vert="horz" wrap="square" lIns="0" tIns="0" rIns="0" bIns="0" rtlCol="0" anchor="ctr">
            <a:spAutoFit/>
          </a:bodyPr>
          <a:lstStyle/>
          <a:p>
            <a:pPr algn="ctr"/>
            <a:r>
              <a:rPr lang="de-DE" sz="1050" dirty="0">
                <a:solidFill>
                  <a:prstClr val="white"/>
                </a:solidFill>
              </a:rPr>
              <a:t>F</a:t>
            </a:r>
            <a:endParaRPr lang="en-US" sz="1050" dirty="0" err="1">
              <a:solidFill>
                <a:prstClr val="white"/>
              </a:solidFill>
            </a:endParaRPr>
          </a:p>
        </p:txBody>
      </p:sp>
      <p:cxnSp>
        <p:nvCxnSpPr>
          <p:cNvPr id="135" name="Straight Arrow Connector 134"/>
          <p:cNvCxnSpPr/>
          <p:nvPr/>
        </p:nvCxnSpPr>
        <p:spPr>
          <a:xfrm>
            <a:off x="3037812" y="4848099"/>
            <a:ext cx="8567473" cy="4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4034040" y="4754638"/>
            <a:ext cx="216030" cy="161583"/>
          </a:xfrm>
          <a:prstGeom prst="rect">
            <a:avLst/>
          </a:prstGeom>
        </p:spPr>
        <p:style>
          <a:lnRef idx="3">
            <a:schemeClr val="lt1"/>
          </a:lnRef>
          <a:fillRef idx="1">
            <a:schemeClr val="accent4"/>
          </a:fillRef>
          <a:effectRef idx="1">
            <a:schemeClr val="accent4"/>
          </a:effectRef>
          <a:fontRef idx="minor">
            <a:schemeClr val="lt1"/>
          </a:fontRef>
        </p:style>
        <p:txBody>
          <a:bodyPr vert="horz" wrap="square" lIns="0" tIns="0" rIns="0" bIns="0" rtlCol="0" anchor="ctr">
            <a:spAutoFit/>
          </a:bodyPr>
          <a:lstStyle/>
          <a:p>
            <a:pPr algn="ctr"/>
            <a:r>
              <a:rPr lang="el-GR" sz="1050" dirty="0">
                <a:solidFill>
                  <a:prstClr val="white"/>
                </a:solidFill>
              </a:rPr>
              <a:t>β</a:t>
            </a:r>
            <a:endParaRPr lang="en-US" sz="1050" dirty="0" err="1">
              <a:solidFill>
                <a:prstClr val="white"/>
              </a:solidFill>
            </a:endParaRPr>
          </a:p>
        </p:txBody>
      </p:sp>
      <p:sp>
        <p:nvSpPr>
          <p:cNvPr id="138" name="TextBox 137"/>
          <p:cNvSpPr txBox="1"/>
          <p:nvPr/>
        </p:nvSpPr>
        <p:spPr>
          <a:xfrm>
            <a:off x="5690230" y="4762798"/>
            <a:ext cx="216030" cy="161583"/>
          </a:xfrm>
          <a:prstGeom prst="rect">
            <a:avLst/>
          </a:prstGeom>
        </p:spPr>
        <p:style>
          <a:lnRef idx="3">
            <a:schemeClr val="lt1"/>
          </a:lnRef>
          <a:fillRef idx="1">
            <a:schemeClr val="accent5"/>
          </a:fillRef>
          <a:effectRef idx="1">
            <a:schemeClr val="accent5"/>
          </a:effectRef>
          <a:fontRef idx="minor">
            <a:schemeClr val="lt1"/>
          </a:fontRef>
        </p:style>
        <p:txBody>
          <a:bodyPr vert="horz" wrap="square" lIns="0" tIns="0" rIns="0" bIns="0" rtlCol="0" anchor="ctr">
            <a:spAutoFit/>
          </a:bodyPr>
          <a:lstStyle/>
          <a:p>
            <a:pPr algn="ctr"/>
            <a:r>
              <a:rPr lang="de-DE" sz="1050" dirty="0">
                <a:solidFill>
                  <a:prstClr val="white"/>
                </a:solidFill>
              </a:rPr>
              <a:t>F</a:t>
            </a:r>
            <a:endParaRPr lang="en-US" sz="1050" dirty="0" err="1">
              <a:solidFill>
                <a:prstClr val="white"/>
              </a:solidFill>
            </a:endParaRPr>
          </a:p>
        </p:txBody>
      </p:sp>
      <p:sp>
        <p:nvSpPr>
          <p:cNvPr id="141" name="TextBox 140"/>
          <p:cNvSpPr txBox="1"/>
          <p:nvPr/>
        </p:nvSpPr>
        <p:spPr>
          <a:xfrm>
            <a:off x="7253719" y="4753707"/>
            <a:ext cx="216030" cy="161583"/>
          </a:xfrm>
          <a:prstGeom prst="rect">
            <a:avLst/>
          </a:prstGeom>
        </p:spPr>
        <p:style>
          <a:lnRef idx="3">
            <a:schemeClr val="lt1"/>
          </a:lnRef>
          <a:fillRef idx="1">
            <a:schemeClr val="accent4"/>
          </a:fillRef>
          <a:effectRef idx="1">
            <a:schemeClr val="accent4"/>
          </a:effectRef>
          <a:fontRef idx="minor">
            <a:schemeClr val="lt1"/>
          </a:fontRef>
        </p:style>
        <p:txBody>
          <a:bodyPr vert="horz" wrap="square" lIns="0" tIns="0" rIns="0" bIns="0" rtlCol="0" anchor="ctr">
            <a:spAutoFit/>
          </a:bodyPr>
          <a:lstStyle/>
          <a:p>
            <a:pPr algn="ctr"/>
            <a:r>
              <a:rPr lang="el-GR" sz="1050" dirty="0">
                <a:solidFill>
                  <a:prstClr val="white"/>
                </a:solidFill>
              </a:rPr>
              <a:t>β</a:t>
            </a:r>
            <a:r>
              <a:rPr lang="fr-FR" sz="1050" dirty="0">
                <a:solidFill>
                  <a:prstClr val="white"/>
                </a:solidFill>
              </a:rPr>
              <a:t>3</a:t>
            </a:r>
            <a:endParaRPr lang="en-US" sz="1050" dirty="0" err="1">
              <a:solidFill>
                <a:prstClr val="white"/>
              </a:solidFill>
            </a:endParaRPr>
          </a:p>
        </p:txBody>
      </p:sp>
      <p:sp>
        <p:nvSpPr>
          <p:cNvPr id="142" name="TextBox 141"/>
          <p:cNvSpPr txBox="1"/>
          <p:nvPr/>
        </p:nvSpPr>
        <p:spPr>
          <a:xfrm>
            <a:off x="7878996" y="4770045"/>
            <a:ext cx="315732" cy="161583"/>
          </a:xfrm>
          <a:prstGeom prst="rect">
            <a:avLst/>
          </a:prstGeom>
        </p:spPr>
        <p:style>
          <a:lnRef idx="3">
            <a:schemeClr val="lt1"/>
          </a:lnRef>
          <a:fillRef idx="1">
            <a:schemeClr val="accent5"/>
          </a:fillRef>
          <a:effectRef idx="1">
            <a:schemeClr val="accent5"/>
          </a:effectRef>
          <a:fontRef idx="minor">
            <a:schemeClr val="lt1"/>
          </a:fontRef>
        </p:style>
        <p:txBody>
          <a:bodyPr vert="horz" wrap="square" lIns="0" tIns="0" rIns="0" bIns="0" rtlCol="0" anchor="ctr">
            <a:spAutoFit/>
          </a:bodyPr>
          <a:lstStyle/>
          <a:p>
            <a:pPr algn="ctr"/>
            <a:r>
              <a:rPr lang="de-DE" sz="1050" dirty="0">
                <a:solidFill>
                  <a:prstClr val="white"/>
                </a:solidFill>
              </a:rPr>
              <a:t>FRC</a:t>
            </a:r>
            <a:endParaRPr lang="en-US" sz="1050" dirty="0" err="1">
              <a:solidFill>
                <a:prstClr val="white"/>
              </a:solidFill>
            </a:endParaRPr>
          </a:p>
        </p:txBody>
      </p:sp>
      <p:sp>
        <p:nvSpPr>
          <p:cNvPr id="143" name="TextBox 142"/>
          <p:cNvSpPr txBox="1"/>
          <p:nvPr/>
        </p:nvSpPr>
        <p:spPr>
          <a:xfrm>
            <a:off x="10848528" y="4789654"/>
            <a:ext cx="216030" cy="161583"/>
          </a:xfrm>
          <a:prstGeom prst="rect">
            <a:avLst/>
          </a:prstGeom>
        </p:spPr>
        <p:style>
          <a:lnRef idx="3">
            <a:schemeClr val="lt1"/>
          </a:lnRef>
          <a:fillRef idx="1">
            <a:schemeClr val="accent5"/>
          </a:fillRef>
          <a:effectRef idx="1">
            <a:schemeClr val="accent5"/>
          </a:effectRef>
          <a:fontRef idx="minor">
            <a:schemeClr val="lt1"/>
          </a:fontRef>
        </p:style>
        <p:txBody>
          <a:bodyPr vert="horz" wrap="square" lIns="0" tIns="0" rIns="0" bIns="0" rtlCol="0" anchor="ctr">
            <a:spAutoFit/>
          </a:bodyPr>
          <a:lstStyle/>
          <a:p>
            <a:pPr algn="ctr"/>
            <a:r>
              <a:rPr lang="de-DE" sz="1050" dirty="0">
                <a:solidFill>
                  <a:prstClr val="white"/>
                </a:solidFill>
              </a:rPr>
              <a:t>F</a:t>
            </a:r>
            <a:endParaRPr lang="en-US" sz="1050" dirty="0" err="1">
              <a:solidFill>
                <a:prstClr val="white"/>
              </a:solidFill>
            </a:endParaRPr>
          </a:p>
        </p:txBody>
      </p:sp>
      <p:cxnSp>
        <p:nvCxnSpPr>
          <p:cNvPr id="144" name="Straight Arrow Connector 143"/>
          <p:cNvCxnSpPr/>
          <p:nvPr/>
        </p:nvCxnSpPr>
        <p:spPr>
          <a:xfrm>
            <a:off x="3055224" y="5297299"/>
            <a:ext cx="8567473" cy="14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6592058" y="5224100"/>
            <a:ext cx="216030" cy="161583"/>
          </a:xfrm>
          <a:prstGeom prst="rect">
            <a:avLst/>
          </a:prstGeom>
        </p:spPr>
        <p:style>
          <a:lnRef idx="3">
            <a:schemeClr val="lt1"/>
          </a:lnRef>
          <a:fillRef idx="1">
            <a:schemeClr val="accent2"/>
          </a:fillRef>
          <a:effectRef idx="1">
            <a:schemeClr val="accent2"/>
          </a:effectRef>
          <a:fontRef idx="minor">
            <a:schemeClr val="lt1"/>
          </a:fontRef>
        </p:style>
        <p:txBody>
          <a:bodyPr vert="horz" wrap="square" lIns="0" tIns="0" rIns="0" bIns="0" rtlCol="0" anchor="ctr">
            <a:spAutoFit/>
          </a:bodyPr>
          <a:lstStyle/>
          <a:p>
            <a:pPr algn="ctr"/>
            <a:r>
              <a:rPr lang="el-GR" sz="1050" dirty="0">
                <a:solidFill>
                  <a:prstClr val="white"/>
                </a:solidFill>
              </a:rPr>
              <a:t>α</a:t>
            </a:r>
            <a:endParaRPr lang="en-US" sz="1050" dirty="0" err="1">
              <a:solidFill>
                <a:prstClr val="white"/>
              </a:solidFill>
            </a:endParaRPr>
          </a:p>
        </p:txBody>
      </p:sp>
      <p:sp>
        <p:nvSpPr>
          <p:cNvPr id="145" name="TextBox 144"/>
          <p:cNvSpPr txBox="1"/>
          <p:nvPr/>
        </p:nvSpPr>
        <p:spPr>
          <a:xfrm>
            <a:off x="7245650" y="5207027"/>
            <a:ext cx="216030" cy="161583"/>
          </a:xfrm>
          <a:prstGeom prst="rect">
            <a:avLst/>
          </a:prstGeom>
        </p:spPr>
        <p:style>
          <a:lnRef idx="3">
            <a:schemeClr val="lt1"/>
          </a:lnRef>
          <a:fillRef idx="1">
            <a:schemeClr val="accent4"/>
          </a:fillRef>
          <a:effectRef idx="1">
            <a:schemeClr val="accent4"/>
          </a:effectRef>
          <a:fontRef idx="minor">
            <a:schemeClr val="lt1"/>
          </a:fontRef>
        </p:style>
        <p:txBody>
          <a:bodyPr vert="horz" wrap="square" lIns="0" tIns="0" rIns="0" bIns="0" rtlCol="0" anchor="ctr">
            <a:spAutoFit/>
          </a:bodyPr>
          <a:lstStyle/>
          <a:p>
            <a:pPr algn="ctr"/>
            <a:r>
              <a:rPr lang="el-GR" sz="1050" dirty="0">
                <a:solidFill>
                  <a:prstClr val="white"/>
                </a:solidFill>
              </a:rPr>
              <a:t>β</a:t>
            </a:r>
            <a:r>
              <a:rPr lang="fr-FR" sz="1050" dirty="0">
                <a:solidFill>
                  <a:prstClr val="white"/>
                </a:solidFill>
              </a:rPr>
              <a:t>3</a:t>
            </a:r>
            <a:endParaRPr lang="en-US" sz="1050" dirty="0" err="1">
              <a:solidFill>
                <a:prstClr val="white"/>
              </a:solidFill>
            </a:endParaRPr>
          </a:p>
        </p:txBody>
      </p:sp>
      <p:sp>
        <p:nvSpPr>
          <p:cNvPr id="146" name="TextBox 145"/>
          <p:cNvSpPr txBox="1"/>
          <p:nvPr/>
        </p:nvSpPr>
        <p:spPr>
          <a:xfrm>
            <a:off x="7894338" y="5224100"/>
            <a:ext cx="315732" cy="161583"/>
          </a:xfrm>
          <a:prstGeom prst="rect">
            <a:avLst/>
          </a:prstGeom>
        </p:spPr>
        <p:style>
          <a:lnRef idx="3">
            <a:schemeClr val="lt1"/>
          </a:lnRef>
          <a:fillRef idx="1">
            <a:schemeClr val="accent5"/>
          </a:fillRef>
          <a:effectRef idx="1">
            <a:schemeClr val="accent5"/>
          </a:effectRef>
          <a:fontRef idx="minor">
            <a:schemeClr val="lt1"/>
          </a:fontRef>
        </p:style>
        <p:txBody>
          <a:bodyPr vert="horz" wrap="square" lIns="0" tIns="0" rIns="0" bIns="0" rtlCol="0" anchor="ctr">
            <a:spAutoFit/>
          </a:bodyPr>
          <a:lstStyle/>
          <a:p>
            <a:pPr algn="ctr"/>
            <a:r>
              <a:rPr lang="de-DE" sz="1050" dirty="0">
                <a:solidFill>
                  <a:prstClr val="white"/>
                </a:solidFill>
              </a:rPr>
              <a:t>FRC</a:t>
            </a:r>
            <a:endParaRPr lang="en-US" sz="1050" dirty="0" err="1">
              <a:solidFill>
                <a:prstClr val="white"/>
              </a:solidFill>
            </a:endParaRPr>
          </a:p>
        </p:txBody>
      </p:sp>
      <p:sp>
        <p:nvSpPr>
          <p:cNvPr id="148" name="TextBox 147"/>
          <p:cNvSpPr txBox="1"/>
          <p:nvPr/>
        </p:nvSpPr>
        <p:spPr>
          <a:xfrm>
            <a:off x="10848528" y="5230234"/>
            <a:ext cx="216030" cy="161583"/>
          </a:xfrm>
          <a:prstGeom prst="rect">
            <a:avLst/>
          </a:prstGeom>
        </p:spPr>
        <p:style>
          <a:lnRef idx="3">
            <a:schemeClr val="lt1"/>
          </a:lnRef>
          <a:fillRef idx="1">
            <a:schemeClr val="accent5"/>
          </a:fillRef>
          <a:effectRef idx="1">
            <a:schemeClr val="accent5"/>
          </a:effectRef>
          <a:fontRef idx="minor">
            <a:schemeClr val="lt1"/>
          </a:fontRef>
        </p:style>
        <p:txBody>
          <a:bodyPr vert="horz" wrap="square" lIns="0" tIns="0" rIns="0" bIns="0" rtlCol="0" anchor="ctr">
            <a:spAutoFit/>
          </a:bodyPr>
          <a:lstStyle/>
          <a:p>
            <a:pPr algn="ctr"/>
            <a:r>
              <a:rPr lang="de-DE" sz="1050" dirty="0">
                <a:solidFill>
                  <a:prstClr val="white"/>
                </a:solidFill>
              </a:rPr>
              <a:t>F</a:t>
            </a:r>
            <a:endParaRPr lang="en-US" sz="1050" dirty="0" err="1">
              <a:solidFill>
                <a:prstClr val="white"/>
              </a:solidFill>
            </a:endParaRPr>
          </a:p>
        </p:txBody>
      </p:sp>
      <p:cxnSp>
        <p:nvCxnSpPr>
          <p:cNvPr id="156" name="Straight Arrow Connector 155"/>
          <p:cNvCxnSpPr/>
          <p:nvPr/>
        </p:nvCxnSpPr>
        <p:spPr>
          <a:xfrm>
            <a:off x="3012757" y="5644114"/>
            <a:ext cx="8567473" cy="26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10848528" y="5589794"/>
            <a:ext cx="216030" cy="161583"/>
          </a:xfrm>
          <a:prstGeom prst="rect">
            <a:avLst/>
          </a:prstGeom>
        </p:spPr>
        <p:style>
          <a:lnRef idx="3">
            <a:schemeClr val="lt1"/>
          </a:lnRef>
          <a:fillRef idx="1">
            <a:schemeClr val="accent5"/>
          </a:fillRef>
          <a:effectRef idx="1">
            <a:schemeClr val="accent5"/>
          </a:effectRef>
          <a:fontRef idx="minor">
            <a:schemeClr val="lt1"/>
          </a:fontRef>
        </p:style>
        <p:txBody>
          <a:bodyPr vert="horz" wrap="square" lIns="0" tIns="0" rIns="0" bIns="0" rtlCol="0" anchor="ctr">
            <a:spAutoFit/>
          </a:bodyPr>
          <a:lstStyle/>
          <a:p>
            <a:pPr algn="ctr"/>
            <a:r>
              <a:rPr lang="de-DE" sz="1050" dirty="0">
                <a:solidFill>
                  <a:prstClr val="white"/>
                </a:solidFill>
              </a:rPr>
              <a:t>F</a:t>
            </a:r>
            <a:endParaRPr lang="en-US" sz="1050" dirty="0" err="1">
              <a:solidFill>
                <a:prstClr val="white"/>
              </a:solidFill>
            </a:endParaRPr>
          </a:p>
        </p:txBody>
      </p:sp>
      <p:sp>
        <p:nvSpPr>
          <p:cNvPr id="149" name="TextBox 148"/>
          <p:cNvSpPr txBox="1"/>
          <p:nvPr/>
        </p:nvSpPr>
        <p:spPr>
          <a:xfrm>
            <a:off x="7921201" y="5578398"/>
            <a:ext cx="216030" cy="161583"/>
          </a:xfrm>
          <a:prstGeom prst="rect">
            <a:avLst/>
          </a:prstGeom>
        </p:spPr>
        <p:style>
          <a:lnRef idx="3">
            <a:schemeClr val="lt1"/>
          </a:lnRef>
          <a:fillRef idx="1">
            <a:schemeClr val="accent2"/>
          </a:fillRef>
          <a:effectRef idx="1">
            <a:schemeClr val="accent2"/>
          </a:effectRef>
          <a:fontRef idx="minor">
            <a:schemeClr val="lt1"/>
          </a:fontRef>
        </p:style>
        <p:txBody>
          <a:bodyPr vert="horz" wrap="square" lIns="0" tIns="0" rIns="0" bIns="0" rtlCol="0" anchor="ctr">
            <a:spAutoFit/>
          </a:bodyPr>
          <a:lstStyle/>
          <a:p>
            <a:pPr algn="ctr"/>
            <a:r>
              <a:rPr lang="el-GR" sz="1050" dirty="0">
                <a:solidFill>
                  <a:prstClr val="white"/>
                </a:solidFill>
              </a:rPr>
              <a:t>α</a:t>
            </a:r>
            <a:endParaRPr lang="en-US" sz="1050" dirty="0" err="1">
              <a:solidFill>
                <a:prstClr val="white"/>
              </a:solidFill>
            </a:endParaRPr>
          </a:p>
        </p:txBody>
      </p:sp>
      <p:cxnSp>
        <p:nvCxnSpPr>
          <p:cNvPr id="158" name="Straight Arrow Connector 157"/>
          <p:cNvCxnSpPr/>
          <p:nvPr/>
        </p:nvCxnSpPr>
        <p:spPr>
          <a:xfrm>
            <a:off x="3041027" y="3449933"/>
            <a:ext cx="38167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flipV="1">
            <a:off x="6873548" y="3454750"/>
            <a:ext cx="4767068" cy="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3" name="Group 82"/>
          <p:cNvGrpSpPr/>
          <p:nvPr/>
        </p:nvGrpSpPr>
        <p:grpSpPr>
          <a:xfrm>
            <a:off x="6914740" y="1427227"/>
            <a:ext cx="307457" cy="5039111"/>
            <a:chOff x="8760296" y="404664"/>
            <a:chExt cx="144016" cy="5624777"/>
          </a:xfrm>
        </p:grpSpPr>
        <p:sp>
          <p:nvSpPr>
            <p:cNvPr id="84" name="Isosceles Triangle 83"/>
            <p:cNvSpPr/>
            <p:nvPr/>
          </p:nvSpPr>
          <p:spPr>
            <a:xfrm rot="10800000">
              <a:off x="8760296" y="404664"/>
              <a:ext cx="144016" cy="1440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p:cNvCxnSpPr>
              <a:stCxn id="84" idx="0"/>
            </p:cNvCxnSpPr>
            <p:nvPr/>
          </p:nvCxnSpPr>
          <p:spPr>
            <a:xfrm flipH="1">
              <a:off x="8808401" y="548680"/>
              <a:ext cx="23903" cy="5480761"/>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grpSp>
      <p:sp>
        <p:nvSpPr>
          <p:cNvPr id="54" name="TextBox 53"/>
          <p:cNvSpPr txBox="1"/>
          <p:nvPr/>
        </p:nvSpPr>
        <p:spPr>
          <a:xfrm>
            <a:off x="4185392" y="2589038"/>
            <a:ext cx="1008111" cy="153888"/>
          </a:xfrm>
          <a:prstGeom prst="rect">
            <a:avLst/>
          </a:prstGeom>
        </p:spPr>
        <p:style>
          <a:lnRef idx="3">
            <a:schemeClr val="lt1"/>
          </a:lnRef>
          <a:fillRef idx="1">
            <a:schemeClr val="accent2"/>
          </a:fillRef>
          <a:effectRef idx="1">
            <a:schemeClr val="accent2"/>
          </a:effectRef>
          <a:fontRef idx="minor">
            <a:schemeClr val="lt1"/>
          </a:fontRef>
        </p:style>
        <p:txBody>
          <a:bodyPr vert="horz" wrap="square" lIns="0" tIns="0" rIns="0" bIns="0" rtlCol="0" anchor="ctr">
            <a:spAutoFit/>
          </a:bodyPr>
          <a:lstStyle/>
          <a:p>
            <a:pPr algn="ctr"/>
            <a:r>
              <a:rPr lang="fr-FR" sz="1000" dirty="0" err="1">
                <a:solidFill>
                  <a:prstClr val="white"/>
                </a:solidFill>
              </a:rPr>
              <a:t>Yocto</a:t>
            </a:r>
            <a:r>
              <a:rPr lang="fr-FR" sz="1000" dirty="0">
                <a:solidFill>
                  <a:prstClr val="white"/>
                </a:solidFill>
              </a:rPr>
              <a:t> 2.1</a:t>
            </a:r>
            <a:endParaRPr lang="en-US" sz="1000" dirty="0" err="1">
              <a:solidFill>
                <a:prstClr val="white"/>
              </a:solidFill>
            </a:endParaRPr>
          </a:p>
        </p:txBody>
      </p:sp>
      <p:sp>
        <p:nvSpPr>
          <p:cNvPr id="66" name="TextBox 65"/>
          <p:cNvSpPr txBox="1"/>
          <p:nvPr/>
        </p:nvSpPr>
        <p:spPr>
          <a:xfrm>
            <a:off x="4185393" y="2806797"/>
            <a:ext cx="1007842" cy="153888"/>
          </a:xfrm>
          <a:prstGeom prst="rect">
            <a:avLst/>
          </a:prstGeom>
        </p:spPr>
        <p:style>
          <a:lnRef idx="3">
            <a:schemeClr val="lt1"/>
          </a:lnRef>
          <a:fillRef idx="1">
            <a:schemeClr val="accent2"/>
          </a:fillRef>
          <a:effectRef idx="1">
            <a:schemeClr val="accent2"/>
          </a:effectRef>
          <a:fontRef idx="minor">
            <a:schemeClr val="lt1"/>
          </a:fontRef>
        </p:style>
        <p:txBody>
          <a:bodyPr vert="horz" wrap="square" lIns="0" tIns="0" rIns="0" bIns="0" rtlCol="0" anchor="ctr">
            <a:spAutoFit/>
          </a:bodyPr>
          <a:lstStyle/>
          <a:p>
            <a:pPr algn="ctr"/>
            <a:r>
              <a:rPr lang="fr-FR" sz="1000" dirty="0">
                <a:solidFill>
                  <a:prstClr val="white"/>
                </a:solidFill>
              </a:rPr>
              <a:t>LTSI 4.9</a:t>
            </a:r>
            <a:endParaRPr lang="en-US" sz="1000" dirty="0" err="1">
              <a:solidFill>
                <a:prstClr val="white"/>
              </a:solidFill>
            </a:endParaRPr>
          </a:p>
        </p:txBody>
      </p:sp>
      <p:sp>
        <p:nvSpPr>
          <p:cNvPr id="96" name="テキスト ボックス 188"/>
          <p:cNvSpPr txBox="1"/>
          <p:nvPr/>
        </p:nvSpPr>
        <p:spPr>
          <a:xfrm>
            <a:off x="4300167" y="3689508"/>
            <a:ext cx="584062" cy="138499"/>
          </a:xfrm>
          <a:prstGeom prst="rect">
            <a:avLst/>
          </a:prstGeom>
          <a:noFill/>
        </p:spPr>
        <p:txBody>
          <a:bodyPr wrap="none" lIns="36000" tIns="0" rIns="36000" bIns="0" rtlCol="0">
            <a:spAutoFit/>
          </a:bodyPr>
          <a:lstStyle/>
          <a:p>
            <a:pPr algn="ctr"/>
            <a:r>
              <a:rPr kumimoji="0" lang="en-US" altLang="ja-JP" sz="900" b="1" i="0" u="none" strike="noStrike" kern="0" cap="none" spc="0" normalizeH="0" baseline="0" noProof="0" dirty="0">
                <a:ln>
                  <a:noFill/>
                </a:ln>
                <a:solidFill>
                  <a:srgbClr val="002060"/>
                </a:solidFill>
                <a:effectLst/>
                <a:uLnTx/>
                <a:uFillTx/>
              </a:rPr>
              <a:t>v2.19.0 </a:t>
            </a:r>
            <a:r>
              <a:rPr lang="en-US" altLang="ja-JP" sz="900" b="1" kern="0" baseline="30000" dirty="0">
                <a:solidFill>
                  <a:srgbClr val="002060"/>
                </a:solidFill>
              </a:rPr>
              <a:t>(2)</a:t>
            </a:r>
            <a:endParaRPr lang="ja-JP" altLang="en-US" sz="900" b="1" kern="0" baseline="30000" dirty="0">
              <a:solidFill>
                <a:srgbClr val="002060"/>
              </a:solidFill>
            </a:endParaRPr>
          </a:p>
        </p:txBody>
      </p:sp>
      <p:sp>
        <p:nvSpPr>
          <p:cNvPr id="95" name="TextBox 94"/>
          <p:cNvSpPr txBox="1"/>
          <p:nvPr/>
        </p:nvSpPr>
        <p:spPr>
          <a:xfrm>
            <a:off x="4376168" y="3950611"/>
            <a:ext cx="216030" cy="161583"/>
          </a:xfrm>
          <a:prstGeom prst="rect">
            <a:avLst/>
          </a:prstGeom>
        </p:spPr>
        <p:style>
          <a:lnRef idx="3">
            <a:schemeClr val="lt1"/>
          </a:lnRef>
          <a:fillRef idx="1">
            <a:schemeClr val="accent4"/>
          </a:fillRef>
          <a:effectRef idx="1">
            <a:schemeClr val="accent4"/>
          </a:effectRef>
          <a:fontRef idx="minor">
            <a:schemeClr val="lt1"/>
          </a:fontRef>
        </p:style>
        <p:txBody>
          <a:bodyPr vert="horz" wrap="square" lIns="0" tIns="0" rIns="0" bIns="0" rtlCol="0" anchor="ctr">
            <a:spAutoFit/>
          </a:bodyPr>
          <a:lstStyle/>
          <a:p>
            <a:pPr algn="ctr"/>
            <a:r>
              <a:rPr lang="el-GR" sz="1050" dirty="0">
                <a:solidFill>
                  <a:prstClr val="white"/>
                </a:solidFill>
              </a:rPr>
              <a:t>β</a:t>
            </a:r>
            <a:r>
              <a:rPr lang="fr-FR" sz="1050" dirty="0">
                <a:solidFill>
                  <a:prstClr val="white"/>
                </a:solidFill>
              </a:rPr>
              <a:t>2</a:t>
            </a:r>
            <a:endParaRPr lang="en-US" sz="1050" dirty="0" err="1">
              <a:solidFill>
                <a:prstClr val="white"/>
              </a:solidFill>
            </a:endParaRPr>
          </a:p>
        </p:txBody>
      </p:sp>
      <p:sp>
        <p:nvSpPr>
          <p:cNvPr id="137" name="TextBox 136"/>
          <p:cNvSpPr txBox="1"/>
          <p:nvPr/>
        </p:nvSpPr>
        <p:spPr>
          <a:xfrm>
            <a:off x="4394086" y="4756463"/>
            <a:ext cx="216030" cy="161583"/>
          </a:xfrm>
          <a:prstGeom prst="rect">
            <a:avLst/>
          </a:prstGeom>
        </p:spPr>
        <p:style>
          <a:lnRef idx="3">
            <a:schemeClr val="lt1"/>
          </a:lnRef>
          <a:fillRef idx="1">
            <a:schemeClr val="accent4"/>
          </a:fillRef>
          <a:effectRef idx="1">
            <a:schemeClr val="accent4"/>
          </a:effectRef>
          <a:fontRef idx="minor">
            <a:schemeClr val="lt1"/>
          </a:fontRef>
        </p:style>
        <p:txBody>
          <a:bodyPr vert="horz" wrap="square" lIns="0" tIns="0" rIns="0" bIns="0" rtlCol="0" anchor="ctr">
            <a:spAutoFit/>
          </a:bodyPr>
          <a:lstStyle/>
          <a:p>
            <a:pPr algn="ctr"/>
            <a:r>
              <a:rPr lang="el-GR" sz="1050" dirty="0">
                <a:solidFill>
                  <a:prstClr val="white"/>
                </a:solidFill>
              </a:rPr>
              <a:t>β</a:t>
            </a:r>
            <a:r>
              <a:rPr lang="fr-FR" sz="1050" dirty="0">
                <a:solidFill>
                  <a:prstClr val="white"/>
                </a:solidFill>
              </a:rPr>
              <a:t>2</a:t>
            </a:r>
            <a:endParaRPr lang="en-US" sz="1050" dirty="0" err="1">
              <a:solidFill>
                <a:prstClr val="white"/>
              </a:solidFill>
            </a:endParaRPr>
          </a:p>
        </p:txBody>
      </p:sp>
      <p:sp>
        <p:nvSpPr>
          <p:cNvPr id="71" name="TextBox 70"/>
          <p:cNvSpPr txBox="1"/>
          <p:nvPr/>
        </p:nvSpPr>
        <p:spPr>
          <a:xfrm>
            <a:off x="4185392" y="3183036"/>
            <a:ext cx="1008111" cy="155811"/>
          </a:xfrm>
          <a:prstGeom prst="rect">
            <a:avLst/>
          </a:prstGeom>
        </p:spPr>
        <p:style>
          <a:lnRef idx="3">
            <a:schemeClr val="lt1"/>
          </a:lnRef>
          <a:fillRef idx="1">
            <a:schemeClr val="accent2"/>
          </a:fillRef>
          <a:effectRef idx="1">
            <a:schemeClr val="accent2"/>
          </a:effectRef>
          <a:fontRef idx="minor">
            <a:schemeClr val="lt1"/>
          </a:fontRef>
        </p:style>
        <p:txBody>
          <a:bodyPr vert="horz" wrap="square" lIns="0" tIns="0" rIns="0" bIns="0" rtlCol="0" anchor="ctr">
            <a:spAutoFit/>
          </a:bodyPr>
          <a:lstStyle/>
          <a:p>
            <a:pPr algn="ctr"/>
            <a:r>
              <a:rPr lang="fr-FR" sz="1000" dirty="0" err="1">
                <a:solidFill>
                  <a:prstClr val="white"/>
                </a:solidFill>
              </a:rPr>
              <a:t>Wayland</a:t>
            </a:r>
            <a:r>
              <a:rPr lang="fr-FR" sz="1000" dirty="0">
                <a:solidFill>
                  <a:prstClr val="white"/>
                </a:solidFill>
              </a:rPr>
              <a:t> 1.11.0</a:t>
            </a:r>
            <a:endParaRPr lang="en-US" sz="1000" dirty="0" err="1">
              <a:solidFill>
                <a:prstClr val="white"/>
              </a:solidFill>
            </a:endParaRPr>
          </a:p>
        </p:txBody>
      </p:sp>
      <p:sp>
        <p:nvSpPr>
          <p:cNvPr id="74" name="TextBox 73"/>
          <p:cNvSpPr txBox="1"/>
          <p:nvPr/>
        </p:nvSpPr>
        <p:spPr>
          <a:xfrm>
            <a:off x="4185393" y="3399059"/>
            <a:ext cx="1007842" cy="153888"/>
          </a:xfrm>
          <a:prstGeom prst="rect">
            <a:avLst/>
          </a:prstGeom>
        </p:spPr>
        <p:style>
          <a:lnRef idx="3">
            <a:schemeClr val="lt1"/>
          </a:lnRef>
          <a:fillRef idx="1">
            <a:schemeClr val="accent2"/>
          </a:fillRef>
          <a:effectRef idx="1">
            <a:schemeClr val="accent2"/>
          </a:effectRef>
          <a:fontRef idx="minor">
            <a:schemeClr val="lt1"/>
          </a:fontRef>
        </p:style>
        <p:txBody>
          <a:bodyPr vert="horz" wrap="square" lIns="0" tIns="0" rIns="0" bIns="0" rtlCol="0" anchor="ctr">
            <a:spAutoFit/>
          </a:bodyPr>
          <a:lstStyle/>
          <a:p>
            <a:pPr algn="ctr"/>
            <a:r>
              <a:rPr lang="fr-FR" sz="1000" dirty="0">
                <a:solidFill>
                  <a:prstClr val="white"/>
                </a:solidFill>
              </a:rPr>
              <a:t>GST 1.6.3</a:t>
            </a:r>
            <a:endParaRPr lang="en-US" sz="1000" dirty="0" err="1">
              <a:solidFill>
                <a:prstClr val="white"/>
              </a:solidFill>
            </a:endParaRPr>
          </a:p>
        </p:txBody>
      </p:sp>
      <p:cxnSp>
        <p:nvCxnSpPr>
          <p:cNvPr id="81" name="Straight Arrow Connector 80"/>
          <p:cNvCxnSpPr/>
          <p:nvPr/>
        </p:nvCxnSpPr>
        <p:spPr>
          <a:xfrm>
            <a:off x="3033264" y="3063661"/>
            <a:ext cx="3816424" cy="2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4185392" y="3001964"/>
            <a:ext cx="1008111" cy="155811"/>
          </a:xfrm>
          <a:prstGeom prst="rect">
            <a:avLst/>
          </a:prstGeom>
        </p:spPr>
        <p:style>
          <a:lnRef idx="3">
            <a:schemeClr val="lt1"/>
          </a:lnRef>
          <a:fillRef idx="1">
            <a:schemeClr val="accent2"/>
          </a:fillRef>
          <a:effectRef idx="1">
            <a:schemeClr val="accent2"/>
          </a:effectRef>
          <a:fontRef idx="minor">
            <a:schemeClr val="lt1"/>
          </a:fontRef>
        </p:style>
        <p:txBody>
          <a:bodyPr vert="horz" wrap="square" lIns="0" tIns="0" rIns="0" bIns="0" rtlCol="0" anchor="ctr">
            <a:spAutoFit/>
          </a:bodyPr>
          <a:lstStyle/>
          <a:p>
            <a:pPr algn="ctr"/>
            <a:r>
              <a:rPr lang="fr-FR" sz="1000" dirty="0" err="1">
                <a:solidFill>
                  <a:prstClr val="white"/>
                </a:solidFill>
              </a:rPr>
              <a:t>Gcc</a:t>
            </a:r>
            <a:r>
              <a:rPr lang="fr-FR" sz="1000" dirty="0">
                <a:solidFill>
                  <a:prstClr val="white"/>
                </a:solidFill>
              </a:rPr>
              <a:t> </a:t>
            </a:r>
            <a:r>
              <a:rPr lang="fr-FR" sz="1000" dirty="0" err="1">
                <a:solidFill>
                  <a:prstClr val="white"/>
                </a:solidFill>
              </a:rPr>
              <a:t>linaro</a:t>
            </a:r>
            <a:r>
              <a:rPr lang="fr-FR" sz="1000" dirty="0">
                <a:solidFill>
                  <a:prstClr val="white"/>
                </a:solidFill>
              </a:rPr>
              <a:t> 5.2.1</a:t>
            </a:r>
            <a:endParaRPr lang="en-US" sz="1000" dirty="0" err="1">
              <a:solidFill>
                <a:prstClr val="white"/>
              </a:solidFill>
            </a:endParaRPr>
          </a:p>
        </p:txBody>
      </p:sp>
      <p:cxnSp>
        <p:nvCxnSpPr>
          <p:cNvPr id="82" name="Straight Connector 81"/>
          <p:cNvCxnSpPr/>
          <p:nvPr/>
        </p:nvCxnSpPr>
        <p:spPr>
          <a:xfrm>
            <a:off x="6846307" y="2979454"/>
            <a:ext cx="0" cy="1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6871233" y="3065917"/>
            <a:ext cx="4769383" cy="39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8320987" y="3955586"/>
            <a:ext cx="216030" cy="161583"/>
          </a:xfrm>
          <a:prstGeom prst="rect">
            <a:avLst/>
          </a:prstGeom>
        </p:spPr>
        <p:style>
          <a:lnRef idx="3">
            <a:schemeClr val="lt1"/>
          </a:lnRef>
          <a:fillRef idx="1">
            <a:schemeClr val="accent4"/>
          </a:fillRef>
          <a:effectRef idx="1">
            <a:schemeClr val="accent4"/>
          </a:effectRef>
          <a:fontRef idx="minor">
            <a:schemeClr val="lt1"/>
          </a:fontRef>
        </p:style>
        <p:txBody>
          <a:bodyPr vert="horz" wrap="square" lIns="0" tIns="0" rIns="0" bIns="0" rtlCol="0" anchor="ctr">
            <a:spAutoFit/>
          </a:bodyPr>
          <a:lstStyle/>
          <a:p>
            <a:pPr algn="ctr"/>
            <a:r>
              <a:rPr lang="el-GR" sz="1050" dirty="0">
                <a:solidFill>
                  <a:prstClr val="white"/>
                </a:solidFill>
              </a:rPr>
              <a:t>β</a:t>
            </a:r>
            <a:r>
              <a:rPr lang="fr-FR" sz="1050" dirty="0">
                <a:solidFill>
                  <a:prstClr val="white"/>
                </a:solidFill>
              </a:rPr>
              <a:t>4</a:t>
            </a:r>
            <a:endParaRPr lang="en-US" sz="1050" dirty="0" err="1">
              <a:solidFill>
                <a:prstClr val="white"/>
              </a:solidFill>
            </a:endParaRPr>
          </a:p>
        </p:txBody>
      </p:sp>
      <p:sp>
        <p:nvSpPr>
          <p:cNvPr id="99" name="TextBox 98"/>
          <p:cNvSpPr txBox="1"/>
          <p:nvPr/>
        </p:nvSpPr>
        <p:spPr>
          <a:xfrm>
            <a:off x="7870464" y="3962078"/>
            <a:ext cx="315732" cy="161583"/>
          </a:xfrm>
          <a:prstGeom prst="rect">
            <a:avLst/>
          </a:prstGeom>
        </p:spPr>
        <p:style>
          <a:lnRef idx="3">
            <a:schemeClr val="lt1"/>
          </a:lnRef>
          <a:fillRef idx="1">
            <a:schemeClr val="accent5"/>
          </a:fillRef>
          <a:effectRef idx="1">
            <a:schemeClr val="accent5"/>
          </a:effectRef>
          <a:fontRef idx="minor">
            <a:schemeClr val="lt1"/>
          </a:fontRef>
        </p:style>
        <p:txBody>
          <a:bodyPr vert="horz" wrap="square" lIns="0" tIns="0" rIns="0" bIns="0" rtlCol="0" anchor="ctr">
            <a:spAutoFit/>
          </a:bodyPr>
          <a:lstStyle/>
          <a:p>
            <a:pPr algn="ctr"/>
            <a:r>
              <a:rPr lang="de-DE" sz="1050" dirty="0">
                <a:solidFill>
                  <a:prstClr val="white"/>
                </a:solidFill>
              </a:rPr>
              <a:t>FRC</a:t>
            </a:r>
            <a:endParaRPr lang="en-US" sz="1050" dirty="0" err="1">
              <a:solidFill>
                <a:prstClr val="white"/>
              </a:solidFill>
            </a:endParaRPr>
          </a:p>
        </p:txBody>
      </p:sp>
      <p:sp>
        <p:nvSpPr>
          <p:cNvPr id="101" name="TextBox 100"/>
          <p:cNvSpPr txBox="1"/>
          <p:nvPr/>
        </p:nvSpPr>
        <p:spPr>
          <a:xfrm>
            <a:off x="10264380" y="4776704"/>
            <a:ext cx="216030" cy="161583"/>
          </a:xfrm>
          <a:prstGeom prst="rect">
            <a:avLst/>
          </a:prstGeom>
        </p:spPr>
        <p:style>
          <a:lnRef idx="3">
            <a:schemeClr val="lt1"/>
          </a:lnRef>
          <a:fillRef idx="1">
            <a:schemeClr val="accent4"/>
          </a:fillRef>
          <a:effectRef idx="1">
            <a:schemeClr val="accent4"/>
          </a:effectRef>
          <a:fontRef idx="minor">
            <a:schemeClr val="lt1"/>
          </a:fontRef>
        </p:style>
        <p:txBody>
          <a:bodyPr vert="horz" wrap="square" lIns="0" tIns="0" rIns="0" bIns="0" rtlCol="0" anchor="ctr">
            <a:spAutoFit/>
          </a:bodyPr>
          <a:lstStyle/>
          <a:p>
            <a:pPr algn="ctr"/>
            <a:r>
              <a:rPr lang="el-GR" sz="1050" dirty="0">
                <a:solidFill>
                  <a:prstClr val="white"/>
                </a:solidFill>
              </a:rPr>
              <a:t>β</a:t>
            </a:r>
            <a:r>
              <a:rPr lang="fr-FR" sz="1050" dirty="0">
                <a:solidFill>
                  <a:prstClr val="white"/>
                </a:solidFill>
              </a:rPr>
              <a:t>5</a:t>
            </a:r>
            <a:endParaRPr lang="en-US" sz="1050" dirty="0" err="1">
              <a:solidFill>
                <a:prstClr val="white"/>
              </a:solidFill>
            </a:endParaRPr>
          </a:p>
        </p:txBody>
      </p:sp>
      <p:sp>
        <p:nvSpPr>
          <p:cNvPr id="107" name="テキスト ボックス 188"/>
          <p:cNvSpPr txBox="1"/>
          <p:nvPr/>
        </p:nvSpPr>
        <p:spPr>
          <a:xfrm>
            <a:off x="10098522" y="3735609"/>
            <a:ext cx="584062" cy="138499"/>
          </a:xfrm>
          <a:prstGeom prst="rect">
            <a:avLst/>
          </a:prstGeom>
          <a:noFill/>
        </p:spPr>
        <p:txBody>
          <a:bodyPr wrap="none" lIns="36000" tIns="0" rIns="36000" bIns="0" rtlCol="0">
            <a:spAutoFit/>
          </a:bodyPr>
          <a:lstStyle/>
          <a:p>
            <a:pPr algn="ctr"/>
            <a:r>
              <a:rPr kumimoji="0" lang="en-US" altLang="ja-JP" sz="900" b="1" i="0" u="none" strike="noStrike" kern="0" cap="none" spc="0" normalizeH="0" baseline="0" noProof="0" dirty="0">
                <a:ln>
                  <a:noFill/>
                </a:ln>
                <a:solidFill>
                  <a:srgbClr val="002060"/>
                </a:solidFill>
                <a:effectLst/>
                <a:uLnTx/>
                <a:uFillTx/>
              </a:rPr>
              <a:t>v3.13.0 </a:t>
            </a:r>
            <a:r>
              <a:rPr lang="en-US" altLang="ja-JP" sz="900" b="1" kern="0" baseline="30000" dirty="0">
                <a:solidFill>
                  <a:srgbClr val="002060"/>
                </a:solidFill>
              </a:rPr>
              <a:t>(6)</a:t>
            </a:r>
            <a:endParaRPr lang="ja-JP" altLang="en-US" sz="900" b="1" kern="0" baseline="30000" dirty="0">
              <a:solidFill>
                <a:srgbClr val="002060"/>
              </a:solidFill>
            </a:endParaRPr>
          </a:p>
        </p:txBody>
      </p:sp>
      <p:sp>
        <p:nvSpPr>
          <p:cNvPr id="73" name="TextBox 72"/>
          <p:cNvSpPr txBox="1"/>
          <p:nvPr/>
        </p:nvSpPr>
        <p:spPr>
          <a:xfrm>
            <a:off x="6518287" y="4762797"/>
            <a:ext cx="335198" cy="161583"/>
          </a:xfrm>
          <a:prstGeom prst="rect">
            <a:avLst/>
          </a:prstGeom>
        </p:spPr>
        <p:style>
          <a:lnRef idx="3">
            <a:schemeClr val="lt1"/>
          </a:lnRef>
          <a:fillRef idx="1">
            <a:schemeClr val="accent5"/>
          </a:fillRef>
          <a:effectRef idx="1">
            <a:schemeClr val="accent5"/>
          </a:effectRef>
          <a:fontRef idx="minor">
            <a:schemeClr val="lt1"/>
          </a:fontRef>
        </p:style>
        <p:txBody>
          <a:bodyPr vert="horz" wrap="square" lIns="0" tIns="0" rIns="0" bIns="0" rtlCol="0" anchor="ctr">
            <a:spAutoFit/>
          </a:bodyPr>
          <a:lstStyle/>
          <a:p>
            <a:pPr algn="ctr"/>
            <a:r>
              <a:rPr lang="de-DE" sz="1050" dirty="0">
                <a:solidFill>
                  <a:prstClr val="white"/>
                </a:solidFill>
              </a:rPr>
              <a:t>F-MR</a:t>
            </a:r>
            <a:endParaRPr lang="en-US" sz="1050" dirty="0" err="1">
              <a:solidFill>
                <a:prstClr val="white"/>
              </a:solidFill>
            </a:endParaRPr>
          </a:p>
        </p:txBody>
      </p:sp>
      <p:sp>
        <p:nvSpPr>
          <p:cNvPr id="79" name="TextBox 78"/>
          <p:cNvSpPr txBox="1"/>
          <p:nvPr/>
        </p:nvSpPr>
        <p:spPr>
          <a:xfrm>
            <a:off x="6491070" y="3946783"/>
            <a:ext cx="335198" cy="161583"/>
          </a:xfrm>
          <a:prstGeom prst="rect">
            <a:avLst/>
          </a:prstGeom>
        </p:spPr>
        <p:style>
          <a:lnRef idx="3">
            <a:schemeClr val="lt1"/>
          </a:lnRef>
          <a:fillRef idx="1">
            <a:schemeClr val="accent5"/>
          </a:fillRef>
          <a:effectRef idx="1">
            <a:schemeClr val="accent5"/>
          </a:effectRef>
          <a:fontRef idx="minor">
            <a:schemeClr val="lt1"/>
          </a:fontRef>
        </p:style>
        <p:txBody>
          <a:bodyPr vert="horz" wrap="square" lIns="0" tIns="0" rIns="0" bIns="0" rtlCol="0" anchor="ctr">
            <a:spAutoFit/>
          </a:bodyPr>
          <a:lstStyle/>
          <a:p>
            <a:pPr algn="ctr"/>
            <a:r>
              <a:rPr lang="de-DE" sz="1050" dirty="0">
                <a:solidFill>
                  <a:prstClr val="white"/>
                </a:solidFill>
              </a:rPr>
              <a:t>F-MR</a:t>
            </a:r>
            <a:endParaRPr lang="en-US" sz="1050" dirty="0" err="1">
              <a:solidFill>
                <a:prstClr val="white"/>
              </a:solidFill>
            </a:endParaRPr>
          </a:p>
        </p:txBody>
      </p:sp>
      <p:cxnSp>
        <p:nvCxnSpPr>
          <p:cNvPr id="102" name="Straight Arrow Connector 101"/>
          <p:cNvCxnSpPr/>
          <p:nvPr/>
        </p:nvCxnSpPr>
        <p:spPr>
          <a:xfrm flipV="1">
            <a:off x="3055224" y="4443163"/>
            <a:ext cx="8585392" cy="1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8321668" y="4349698"/>
            <a:ext cx="216030" cy="161583"/>
          </a:xfrm>
          <a:prstGeom prst="rect">
            <a:avLst/>
          </a:prstGeom>
        </p:spPr>
        <p:style>
          <a:lnRef idx="3">
            <a:schemeClr val="lt1"/>
          </a:lnRef>
          <a:fillRef idx="1">
            <a:schemeClr val="accent4"/>
          </a:fillRef>
          <a:effectRef idx="1">
            <a:schemeClr val="accent4"/>
          </a:effectRef>
          <a:fontRef idx="minor">
            <a:schemeClr val="lt1"/>
          </a:fontRef>
        </p:style>
        <p:txBody>
          <a:bodyPr vert="horz" wrap="square" lIns="0" tIns="0" rIns="0" bIns="0" rtlCol="0" anchor="ctr">
            <a:spAutoFit/>
          </a:bodyPr>
          <a:lstStyle/>
          <a:p>
            <a:pPr algn="ctr"/>
            <a:r>
              <a:rPr lang="el-GR" sz="1050" dirty="0">
                <a:solidFill>
                  <a:prstClr val="white"/>
                </a:solidFill>
              </a:rPr>
              <a:t>β</a:t>
            </a:r>
            <a:r>
              <a:rPr lang="fr-FR" sz="1050" dirty="0">
                <a:solidFill>
                  <a:prstClr val="white"/>
                </a:solidFill>
              </a:rPr>
              <a:t>4</a:t>
            </a:r>
            <a:endParaRPr lang="en-US" sz="1050" dirty="0" err="1">
              <a:solidFill>
                <a:prstClr val="white"/>
              </a:solidFill>
            </a:endParaRPr>
          </a:p>
        </p:txBody>
      </p:sp>
      <p:sp>
        <p:nvSpPr>
          <p:cNvPr id="104" name="TextBox 103"/>
          <p:cNvSpPr txBox="1"/>
          <p:nvPr/>
        </p:nvSpPr>
        <p:spPr>
          <a:xfrm>
            <a:off x="10848528" y="4364075"/>
            <a:ext cx="216030" cy="161583"/>
          </a:xfrm>
          <a:prstGeom prst="rect">
            <a:avLst/>
          </a:prstGeom>
        </p:spPr>
        <p:style>
          <a:lnRef idx="3">
            <a:schemeClr val="lt1"/>
          </a:lnRef>
          <a:fillRef idx="1">
            <a:schemeClr val="accent5"/>
          </a:fillRef>
          <a:effectRef idx="1">
            <a:schemeClr val="accent5"/>
          </a:effectRef>
          <a:fontRef idx="minor">
            <a:schemeClr val="lt1"/>
          </a:fontRef>
        </p:style>
        <p:txBody>
          <a:bodyPr vert="horz" wrap="square" lIns="0" tIns="0" rIns="0" bIns="0" rtlCol="0" anchor="ctr">
            <a:spAutoFit/>
          </a:bodyPr>
          <a:lstStyle/>
          <a:p>
            <a:pPr algn="ctr"/>
            <a:r>
              <a:rPr lang="de-DE" sz="1050" dirty="0">
                <a:solidFill>
                  <a:prstClr val="white"/>
                </a:solidFill>
              </a:rPr>
              <a:t>F</a:t>
            </a:r>
            <a:endParaRPr lang="en-US" sz="1050" dirty="0" err="1">
              <a:solidFill>
                <a:prstClr val="white"/>
              </a:solidFill>
            </a:endParaRPr>
          </a:p>
        </p:txBody>
      </p:sp>
      <p:cxnSp>
        <p:nvCxnSpPr>
          <p:cNvPr id="88" name="Straight Arrow Connector 87"/>
          <p:cNvCxnSpPr/>
          <p:nvPr/>
        </p:nvCxnSpPr>
        <p:spPr>
          <a:xfrm>
            <a:off x="4610116" y="5949280"/>
            <a:ext cx="6970114" cy="40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5997322" y="5913057"/>
            <a:ext cx="216030" cy="161583"/>
          </a:xfrm>
          <a:prstGeom prst="rect">
            <a:avLst/>
          </a:prstGeom>
        </p:spPr>
        <p:style>
          <a:lnRef idx="3">
            <a:schemeClr val="lt1"/>
          </a:lnRef>
          <a:fillRef idx="1">
            <a:schemeClr val="accent2"/>
          </a:fillRef>
          <a:effectRef idx="1">
            <a:schemeClr val="accent2"/>
          </a:effectRef>
          <a:fontRef idx="minor">
            <a:schemeClr val="lt1"/>
          </a:fontRef>
        </p:style>
        <p:txBody>
          <a:bodyPr vert="horz" wrap="square" lIns="0" tIns="0" rIns="0" bIns="0" rtlCol="0" anchor="ctr">
            <a:spAutoFit/>
          </a:bodyPr>
          <a:lstStyle/>
          <a:p>
            <a:pPr algn="ctr"/>
            <a:r>
              <a:rPr lang="el-GR" sz="1050" dirty="0">
                <a:solidFill>
                  <a:prstClr val="white"/>
                </a:solidFill>
              </a:rPr>
              <a:t>α</a:t>
            </a:r>
            <a:r>
              <a:rPr lang="fr-FR" sz="1050" dirty="0">
                <a:solidFill>
                  <a:prstClr val="white"/>
                </a:solidFill>
              </a:rPr>
              <a:t>2</a:t>
            </a:r>
            <a:endParaRPr lang="en-US" sz="1050" dirty="0" err="1">
              <a:solidFill>
                <a:prstClr val="white"/>
              </a:solidFill>
            </a:endParaRPr>
          </a:p>
        </p:txBody>
      </p:sp>
      <p:sp>
        <p:nvSpPr>
          <p:cNvPr id="108" name="TextBox 107"/>
          <p:cNvSpPr txBox="1"/>
          <p:nvPr/>
        </p:nvSpPr>
        <p:spPr>
          <a:xfrm>
            <a:off x="4927785" y="5900039"/>
            <a:ext cx="216030" cy="161583"/>
          </a:xfrm>
          <a:prstGeom prst="rect">
            <a:avLst/>
          </a:prstGeom>
        </p:spPr>
        <p:style>
          <a:lnRef idx="3">
            <a:schemeClr val="lt1"/>
          </a:lnRef>
          <a:fillRef idx="1">
            <a:schemeClr val="accent2"/>
          </a:fillRef>
          <a:effectRef idx="1">
            <a:schemeClr val="accent2"/>
          </a:effectRef>
          <a:fontRef idx="minor">
            <a:schemeClr val="lt1"/>
          </a:fontRef>
        </p:style>
        <p:txBody>
          <a:bodyPr vert="horz" wrap="square" lIns="0" tIns="0" rIns="0" bIns="0" rtlCol="0" anchor="ctr">
            <a:spAutoFit/>
          </a:bodyPr>
          <a:lstStyle/>
          <a:p>
            <a:pPr algn="ctr"/>
            <a:r>
              <a:rPr lang="el-GR" sz="1050" dirty="0">
                <a:solidFill>
                  <a:prstClr val="white"/>
                </a:solidFill>
              </a:rPr>
              <a:t>α</a:t>
            </a:r>
            <a:endParaRPr lang="en-US" sz="1050" dirty="0" err="1">
              <a:solidFill>
                <a:prstClr val="white"/>
              </a:solidFill>
            </a:endParaRPr>
          </a:p>
        </p:txBody>
      </p:sp>
      <p:sp>
        <p:nvSpPr>
          <p:cNvPr id="2" name="TextBox 1"/>
          <p:cNvSpPr txBox="1"/>
          <p:nvPr/>
        </p:nvSpPr>
        <p:spPr>
          <a:xfrm>
            <a:off x="3083240" y="5794611"/>
            <a:ext cx="1669519" cy="400110"/>
          </a:xfrm>
          <a:prstGeom prst="rect">
            <a:avLst/>
          </a:prstGeom>
          <a:noFill/>
        </p:spPr>
        <p:txBody>
          <a:bodyPr wrap="square" rtlCol="0">
            <a:spAutoFit/>
          </a:bodyPr>
          <a:lstStyle/>
          <a:p>
            <a:r>
              <a:rPr lang="fr-FR" sz="1000" dirty="0">
                <a:solidFill>
                  <a:schemeClr val="tx2"/>
                </a:solidFill>
              </a:rPr>
              <a:t>BSP, </a:t>
            </a:r>
            <a:r>
              <a:rPr lang="fr-FR" sz="1000" dirty="0" err="1">
                <a:solidFill>
                  <a:schemeClr val="tx2"/>
                </a:solidFill>
              </a:rPr>
              <a:t>Gfx</a:t>
            </a:r>
            <a:r>
              <a:rPr lang="fr-FR" sz="1000" dirty="0">
                <a:solidFill>
                  <a:schemeClr val="tx2"/>
                </a:solidFill>
              </a:rPr>
              <a:t>, IPL &amp; </a:t>
            </a:r>
            <a:r>
              <a:rPr lang="fr-FR" sz="1000" dirty="0" err="1">
                <a:solidFill>
                  <a:schemeClr val="tx2"/>
                </a:solidFill>
              </a:rPr>
              <a:t>QoS</a:t>
            </a:r>
            <a:r>
              <a:rPr lang="fr-FR" sz="1000" dirty="0">
                <a:solidFill>
                  <a:schemeClr val="tx2"/>
                </a:solidFill>
              </a:rPr>
              <a:t> for </a:t>
            </a:r>
            <a:r>
              <a:rPr lang="fr-FR" sz="1000" dirty="0" err="1">
                <a:solidFill>
                  <a:schemeClr val="tx2"/>
                </a:solidFill>
              </a:rPr>
              <a:t>reference</a:t>
            </a:r>
            <a:r>
              <a:rPr lang="fr-FR" sz="1000" dirty="0">
                <a:solidFill>
                  <a:schemeClr val="tx2"/>
                </a:solidFill>
              </a:rPr>
              <a:t> &amp; </a:t>
            </a:r>
            <a:r>
              <a:rPr lang="fr-FR" sz="1000" dirty="0" err="1">
                <a:solidFill>
                  <a:schemeClr val="tx2"/>
                </a:solidFill>
              </a:rPr>
              <a:t>demo</a:t>
            </a:r>
            <a:r>
              <a:rPr lang="fr-FR" sz="1000" dirty="0">
                <a:solidFill>
                  <a:schemeClr val="tx2"/>
                </a:solidFill>
              </a:rPr>
              <a:t> </a:t>
            </a:r>
            <a:r>
              <a:rPr lang="fr-FR" sz="1000" dirty="0" err="1">
                <a:solidFill>
                  <a:schemeClr val="tx2"/>
                </a:solidFill>
              </a:rPr>
              <a:t>only</a:t>
            </a:r>
            <a:endParaRPr lang="fr-FR" sz="1000" dirty="0">
              <a:solidFill>
                <a:schemeClr val="tx2"/>
              </a:solidFill>
            </a:endParaRPr>
          </a:p>
        </p:txBody>
      </p:sp>
      <p:sp>
        <p:nvSpPr>
          <p:cNvPr id="3" name="Rounded Rectangle 2"/>
          <p:cNvSpPr/>
          <p:nvPr/>
        </p:nvSpPr>
        <p:spPr>
          <a:xfrm>
            <a:off x="3041027" y="5776120"/>
            <a:ext cx="3450043" cy="420088"/>
          </a:xfrm>
          <a:prstGeom prst="round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 name="TextBox 88">
            <a:extLst>
              <a:ext uri="{FF2B5EF4-FFF2-40B4-BE49-F238E27FC236}">
                <a16:creationId xmlns:a16="http://schemas.microsoft.com/office/drawing/2014/main" id="{77A95E65-A6E1-4ED0-B169-AA0F617591A3}"/>
              </a:ext>
            </a:extLst>
          </p:cNvPr>
          <p:cNvSpPr txBox="1"/>
          <p:nvPr/>
        </p:nvSpPr>
        <p:spPr>
          <a:xfrm>
            <a:off x="7806680" y="415734"/>
            <a:ext cx="4068092" cy="1077218"/>
          </a:xfrm>
          <a:prstGeom prst="rect">
            <a:avLst/>
          </a:prstGeom>
          <a:noFill/>
        </p:spPr>
        <p:txBody>
          <a:bodyPr wrap="square" rtlCol="0">
            <a:spAutoFit/>
          </a:bodyPr>
          <a:lstStyle/>
          <a:p>
            <a:r>
              <a:rPr lang="en-US" sz="1600" dirty="0">
                <a:solidFill>
                  <a:srgbClr val="FF0000"/>
                </a:solidFill>
              </a:rPr>
              <a:t>We will develop the new ADSP package</a:t>
            </a:r>
          </a:p>
          <a:p>
            <a:r>
              <a:rPr lang="en-US" sz="1600" dirty="0">
                <a:solidFill>
                  <a:srgbClr val="FF0000"/>
                </a:solidFill>
              </a:rPr>
              <a:t>(refer to pages 13 and 18)</a:t>
            </a:r>
          </a:p>
          <a:p>
            <a:r>
              <a:rPr lang="en-US" sz="1600" dirty="0">
                <a:solidFill>
                  <a:srgbClr val="FF0000"/>
                </a:solidFill>
              </a:rPr>
              <a:t>corresponding to ALSA for April END.</a:t>
            </a:r>
          </a:p>
          <a:p>
            <a:r>
              <a:rPr lang="en-US" sz="1600" dirty="0">
                <a:solidFill>
                  <a:srgbClr val="FF0000"/>
                </a:solidFill>
              </a:rPr>
              <a:t>Target is Yv3.7.0 (May)</a:t>
            </a:r>
          </a:p>
        </p:txBody>
      </p:sp>
      <p:sp>
        <p:nvSpPr>
          <p:cNvPr id="109" name="吹き出し: 円形 7">
            <a:extLst>
              <a:ext uri="{FF2B5EF4-FFF2-40B4-BE49-F238E27FC236}">
                <a16:creationId xmlns:a16="http://schemas.microsoft.com/office/drawing/2014/main" id="{5DF7FC05-CAAF-4BCA-8C53-B832EAE9A5C7}"/>
              </a:ext>
            </a:extLst>
          </p:cNvPr>
          <p:cNvSpPr/>
          <p:nvPr/>
        </p:nvSpPr>
        <p:spPr>
          <a:xfrm>
            <a:off x="8273914" y="5471508"/>
            <a:ext cx="2585630" cy="845566"/>
          </a:xfrm>
          <a:prstGeom prst="wedgeEllipseCallout">
            <a:avLst>
              <a:gd name="adj1" fmla="val -39139"/>
              <a:gd name="adj2" fmla="val -240275"/>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ja-JP" sz="1100" dirty="0">
                <a:solidFill>
                  <a:srgbClr val="FF0000"/>
                </a:solidFill>
              </a:rPr>
              <a:t>We are planning first release of the ADSP </a:t>
            </a:r>
            <a:r>
              <a:rPr kumimoji="1" lang="en-US" altLang="ja-JP" sz="1100" dirty="0" err="1">
                <a:solidFill>
                  <a:srgbClr val="FF0000"/>
                </a:solidFill>
              </a:rPr>
              <a:t>Alsa</a:t>
            </a:r>
            <a:r>
              <a:rPr kumimoji="1" lang="en-US" altLang="ja-JP" sz="1100" dirty="0">
                <a:solidFill>
                  <a:srgbClr val="FF0000"/>
                </a:solidFill>
              </a:rPr>
              <a:t> for Linux.</a:t>
            </a:r>
          </a:p>
          <a:p>
            <a:pPr algn="ctr"/>
            <a:r>
              <a:rPr kumimoji="1" lang="en-US" altLang="ja-JP" sz="1100" dirty="0">
                <a:solidFill>
                  <a:srgbClr val="FF0000"/>
                </a:solidFill>
              </a:rPr>
              <a:t>(see p.13 &amp; 18)</a:t>
            </a:r>
          </a:p>
        </p:txBody>
      </p:sp>
      <p:sp>
        <p:nvSpPr>
          <p:cNvPr id="57" name="TextBox 56"/>
          <p:cNvSpPr txBox="1"/>
          <p:nvPr/>
        </p:nvSpPr>
        <p:spPr>
          <a:xfrm>
            <a:off x="8278221" y="2594040"/>
            <a:ext cx="1274162" cy="153888"/>
          </a:xfrm>
          <a:prstGeom prst="rect">
            <a:avLst/>
          </a:prstGeom>
        </p:spPr>
        <p:style>
          <a:lnRef idx="3">
            <a:schemeClr val="lt1"/>
          </a:lnRef>
          <a:fillRef idx="1">
            <a:schemeClr val="accent2"/>
          </a:fillRef>
          <a:effectRef idx="1">
            <a:schemeClr val="accent2"/>
          </a:effectRef>
          <a:fontRef idx="minor">
            <a:schemeClr val="lt1"/>
          </a:fontRef>
        </p:style>
        <p:txBody>
          <a:bodyPr vert="horz" wrap="square" lIns="0" tIns="0" rIns="0" bIns="0" rtlCol="0" anchor="ctr">
            <a:spAutoFit/>
          </a:bodyPr>
          <a:lstStyle/>
          <a:p>
            <a:pPr algn="ctr"/>
            <a:r>
              <a:rPr lang="fr-FR" sz="1000" dirty="0" err="1">
                <a:solidFill>
                  <a:prstClr val="white"/>
                </a:solidFill>
              </a:rPr>
              <a:t>Yocto</a:t>
            </a:r>
            <a:r>
              <a:rPr lang="fr-FR" sz="1000" dirty="0">
                <a:solidFill>
                  <a:prstClr val="white"/>
                </a:solidFill>
              </a:rPr>
              <a:t> 2.4</a:t>
            </a:r>
            <a:endParaRPr lang="en-US" sz="1000" dirty="0" err="1">
              <a:solidFill>
                <a:prstClr val="white"/>
              </a:solidFill>
            </a:endParaRPr>
          </a:p>
        </p:txBody>
      </p:sp>
      <p:sp>
        <p:nvSpPr>
          <p:cNvPr id="68" name="TextBox 67"/>
          <p:cNvSpPr txBox="1"/>
          <p:nvPr/>
        </p:nvSpPr>
        <p:spPr>
          <a:xfrm>
            <a:off x="8278220" y="2809126"/>
            <a:ext cx="1274163" cy="153888"/>
          </a:xfrm>
          <a:prstGeom prst="rect">
            <a:avLst/>
          </a:prstGeom>
        </p:spPr>
        <p:style>
          <a:lnRef idx="3">
            <a:schemeClr val="lt1"/>
          </a:lnRef>
          <a:fillRef idx="1">
            <a:schemeClr val="accent2"/>
          </a:fillRef>
          <a:effectRef idx="1">
            <a:schemeClr val="accent2"/>
          </a:effectRef>
          <a:fontRef idx="minor">
            <a:schemeClr val="lt1"/>
          </a:fontRef>
        </p:style>
        <p:txBody>
          <a:bodyPr vert="horz" wrap="square" lIns="0" tIns="0" rIns="0" bIns="0" rtlCol="0" anchor="ctr">
            <a:spAutoFit/>
          </a:bodyPr>
          <a:lstStyle/>
          <a:p>
            <a:pPr algn="ctr"/>
            <a:r>
              <a:rPr lang="fr-FR" sz="1000" dirty="0">
                <a:solidFill>
                  <a:prstClr val="white"/>
                </a:solidFill>
              </a:rPr>
              <a:t>LTSI 2018</a:t>
            </a:r>
            <a:endParaRPr lang="en-US" sz="1000" dirty="0" err="1">
              <a:solidFill>
                <a:prstClr val="white"/>
              </a:solidFill>
            </a:endParaRPr>
          </a:p>
        </p:txBody>
      </p:sp>
      <p:sp>
        <p:nvSpPr>
          <p:cNvPr id="77" name="TextBox 76"/>
          <p:cNvSpPr txBox="1"/>
          <p:nvPr/>
        </p:nvSpPr>
        <p:spPr>
          <a:xfrm>
            <a:off x="8278220" y="3172345"/>
            <a:ext cx="1274163" cy="153888"/>
          </a:xfrm>
          <a:prstGeom prst="rect">
            <a:avLst/>
          </a:prstGeom>
        </p:spPr>
        <p:style>
          <a:lnRef idx="3">
            <a:schemeClr val="lt1"/>
          </a:lnRef>
          <a:fillRef idx="1">
            <a:schemeClr val="accent2"/>
          </a:fillRef>
          <a:effectRef idx="1">
            <a:schemeClr val="accent2"/>
          </a:effectRef>
          <a:fontRef idx="minor">
            <a:schemeClr val="lt1"/>
          </a:fontRef>
        </p:style>
        <p:txBody>
          <a:bodyPr vert="horz" wrap="square" lIns="0" tIns="0" rIns="0" bIns="0" rtlCol="0" anchor="ctr">
            <a:spAutoFit/>
          </a:bodyPr>
          <a:lstStyle/>
          <a:p>
            <a:pPr algn="ctr"/>
            <a:r>
              <a:rPr lang="fr-FR" sz="1000" dirty="0" err="1">
                <a:solidFill>
                  <a:prstClr val="white"/>
                </a:solidFill>
              </a:rPr>
              <a:t>Followed</a:t>
            </a:r>
            <a:r>
              <a:rPr lang="fr-FR" sz="1000" dirty="0">
                <a:solidFill>
                  <a:prstClr val="white"/>
                </a:solidFill>
              </a:rPr>
              <a:t> by Y2.4</a:t>
            </a:r>
            <a:endParaRPr lang="en-US" sz="1000" dirty="0" err="1">
              <a:solidFill>
                <a:prstClr val="white"/>
              </a:solidFill>
            </a:endParaRPr>
          </a:p>
        </p:txBody>
      </p:sp>
      <p:sp>
        <p:nvSpPr>
          <p:cNvPr id="80" name="TextBox 79"/>
          <p:cNvSpPr txBox="1"/>
          <p:nvPr/>
        </p:nvSpPr>
        <p:spPr>
          <a:xfrm>
            <a:off x="8267333" y="3372989"/>
            <a:ext cx="1285050" cy="153888"/>
          </a:xfrm>
          <a:prstGeom prst="rect">
            <a:avLst/>
          </a:prstGeom>
        </p:spPr>
        <p:style>
          <a:lnRef idx="3">
            <a:schemeClr val="lt1"/>
          </a:lnRef>
          <a:fillRef idx="1">
            <a:schemeClr val="accent2"/>
          </a:fillRef>
          <a:effectRef idx="1">
            <a:schemeClr val="accent2"/>
          </a:effectRef>
          <a:fontRef idx="minor">
            <a:schemeClr val="lt1"/>
          </a:fontRef>
        </p:style>
        <p:txBody>
          <a:bodyPr vert="horz" wrap="square" lIns="0" tIns="0" rIns="0" bIns="0" rtlCol="0" anchor="ctr">
            <a:spAutoFit/>
          </a:bodyPr>
          <a:lstStyle/>
          <a:p>
            <a:pPr algn="ctr"/>
            <a:r>
              <a:rPr lang="fr-FR" sz="1000" dirty="0" err="1">
                <a:solidFill>
                  <a:prstClr val="white"/>
                </a:solidFill>
              </a:rPr>
              <a:t>Followed</a:t>
            </a:r>
            <a:r>
              <a:rPr lang="fr-FR" sz="1000" dirty="0">
                <a:solidFill>
                  <a:prstClr val="white"/>
                </a:solidFill>
              </a:rPr>
              <a:t> by Y2.4</a:t>
            </a:r>
            <a:endParaRPr lang="en-US" sz="1000" dirty="0" err="1">
              <a:solidFill>
                <a:prstClr val="white"/>
              </a:solidFill>
            </a:endParaRPr>
          </a:p>
        </p:txBody>
      </p:sp>
      <p:sp>
        <p:nvSpPr>
          <p:cNvPr id="87" name="TextBox 86"/>
          <p:cNvSpPr txBox="1"/>
          <p:nvPr/>
        </p:nvSpPr>
        <p:spPr>
          <a:xfrm>
            <a:off x="8277114" y="2990008"/>
            <a:ext cx="1275270" cy="153888"/>
          </a:xfrm>
          <a:prstGeom prst="rect">
            <a:avLst/>
          </a:prstGeom>
        </p:spPr>
        <p:style>
          <a:lnRef idx="3">
            <a:schemeClr val="lt1"/>
          </a:lnRef>
          <a:fillRef idx="1">
            <a:schemeClr val="accent2"/>
          </a:fillRef>
          <a:effectRef idx="1">
            <a:schemeClr val="accent2"/>
          </a:effectRef>
          <a:fontRef idx="minor">
            <a:schemeClr val="lt1"/>
          </a:fontRef>
        </p:style>
        <p:txBody>
          <a:bodyPr vert="horz" wrap="square" lIns="0" tIns="0" rIns="0" bIns="0" rtlCol="0" anchor="ctr">
            <a:spAutoFit/>
          </a:bodyPr>
          <a:lstStyle/>
          <a:p>
            <a:pPr algn="ctr"/>
            <a:r>
              <a:rPr lang="fr-FR" sz="1000" dirty="0" err="1">
                <a:solidFill>
                  <a:prstClr val="white"/>
                </a:solidFill>
              </a:rPr>
              <a:t>Gcc</a:t>
            </a:r>
            <a:r>
              <a:rPr lang="fr-FR" sz="1000" dirty="0">
                <a:solidFill>
                  <a:prstClr val="white"/>
                </a:solidFill>
              </a:rPr>
              <a:t> </a:t>
            </a:r>
            <a:r>
              <a:rPr lang="fr-FR" sz="1000" dirty="0" err="1">
                <a:solidFill>
                  <a:prstClr val="white"/>
                </a:solidFill>
              </a:rPr>
              <a:t>linaro</a:t>
            </a:r>
            <a:r>
              <a:rPr lang="fr-FR" sz="1000" dirty="0">
                <a:solidFill>
                  <a:prstClr val="white"/>
                </a:solidFill>
              </a:rPr>
              <a:t> 6.1 or </a:t>
            </a:r>
            <a:r>
              <a:rPr lang="fr-FR" sz="1000" dirty="0" err="1">
                <a:solidFill>
                  <a:prstClr val="white"/>
                </a:solidFill>
              </a:rPr>
              <a:t>later</a:t>
            </a:r>
            <a:endParaRPr lang="en-US" sz="1000" dirty="0" err="1">
              <a:solidFill>
                <a:prstClr val="white"/>
              </a:solidFill>
            </a:endParaRPr>
          </a:p>
        </p:txBody>
      </p:sp>
      <p:sp>
        <p:nvSpPr>
          <p:cNvPr id="97" name="テキスト ボックス 188"/>
          <p:cNvSpPr txBox="1"/>
          <p:nvPr/>
        </p:nvSpPr>
        <p:spPr>
          <a:xfrm>
            <a:off x="8253955" y="3722091"/>
            <a:ext cx="519941" cy="138499"/>
          </a:xfrm>
          <a:prstGeom prst="rect">
            <a:avLst/>
          </a:prstGeom>
          <a:noFill/>
        </p:spPr>
        <p:txBody>
          <a:bodyPr wrap="none" lIns="36000" tIns="0" rIns="36000" bIns="0" rtlCol="0">
            <a:spAutoFit/>
          </a:bodyPr>
          <a:lstStyle/>
          <a:p>
            <a:pPr algn="ctr"/>
            <a:r>
              <a:rPr kumimoji="0" lang="en-US" altLang="ja-JP" sz="900" b="1" i="0" u="none" strike="noStrike" kern="0" cap="none" spc="0" normalizeH="0" baseline="0" noProof="0" dirty="0">
                <a:ln>
                  <a:noFill/>
                </a:ln>
                <a:solidFill>
                  <a:srgbClr val="002060"/>
                </a:solidFill>
                <a:effectLst/>
                <a:uLnTx/>
                <a:uFillTx/>
              </a:rPr>
              <a:t>v3.7.0 </a:t>
            </a:r>
            <a:r>
              <a:rPr lang="en-US" altLang="ja-JP" sz="900" b="1" kern="0" baseline="30000" dirty="0">
                <a:solidFill>
                  <a:srgbClr val="002060"/>
                </a:solidFill>
              </a:rPr>
              <a:t>(5)</a:t>
            </a:r>
            <a:endParaRPr lang="ja-JP" altLang="en-US" sz="900" b="1" kern="0" baseline="30000" dirty="0">
              <a:solidFill>
                <a:srgbClr val="002060"/>
              </a:solidFill>
            </a:endParaRPr>
          </a:p>
        </p:txBody>
      </p:sp>
    </p:spTree>
    <p:extLst>
      <p:ext uri="{BB962C8B-B14F-4D97-AF65-F5344CB8AC3E}">
        <p14:creationId xmlns:p14="http://schemas.microsoft.com/office/powerpoint/2010/main" val="3427928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R-Car Gen3 ANDROID Release plan</a:t>
            </a:r>
            <a:br>
              <a:rPr lang="en-US" dirty="0"/>
            </a:br>
            <a:r>
              <a:rPr lang="en-US" sz="2400" dirty="0"/>
              <a:t>for customers APPROVED BY GOOGLE </a:t>
            </a:r>
            <a:endParaRPr lang="en-US" dirty="0"/>
          </a:p>
        </p:txBody>
      </p:sp>
      <p:sp>
        <p:nvSpPr>
          <p:cNvPr id="31" name="Slide Number Placeholder 30"/>
          <p:cNvSpPr>
            <a:spLocks noGrp="1"/>
          </p:cNvSpPr>
          <p:nvPr>
            <p:ph type="sldNum" sz="quarter" idx="10"/>
          </p:nvPr>
        </p:nvSpPr>
        <p:spPr>
          <a:xfrm>
            <a:off x="5760000" y="6437916"/>
            <a:ext cx="672075" cy="161583"/>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800" b="1" i="0" u="none" strike="noStrike" kern="1200" cap="none" spc="0" normalizeH="0" baseline="0" noProof="0">
                <a:ln>
                  <a:noFill/>
                </a:ln>
                <a:solidFill>
                  <a:srgbClr val="06418C"/>
                </a:solidFill>
                <a:effectLst/>
                <a:uLnTx/>
                <a:uFillTx/>
                <a:latin typeface="Arial Narrow"/>
                <a:ea typeface="メイリオ"/>
                <a:cs typeface="+mn-cs"/>
              </a:rPr>
              <a:t>Page </a:t>
            </a:r>
            <a:fld id="{3FD030EF-7044-4946-962A-5D7D09BD1B34}" type="slidenum">
              <a:rPr kumimoji="0" lang="de-DE" sz="800" b="1" i="0" u="none" strike="noStrike" kern="1200" cap="none" spc="0" normalizeH="0" baseline="0" noProof="0">
                <a:ln>
                  <a:noFill/>
                </a:ln>
                <a:solidFill>
                  <a:srgbClr val="06418C"/>
                </a:solidFill>
                <a:effectLst/>
                <a:uLnTx/>
                <a:uFillTx/>
                <a:latin typeface="Arial Narrow"/>
                <a:ea typeface="メイリオ"/>
                <a:cs typeface="+mn-cs"/>
              </a:rPr>
              <a:pPr marL="0" marR="0" lvl="0" indent="0" algn="l" defTabSz="914400" rtl="0" eaLnBrk="1" fontAlgn="auto" latinLnBrk="0" hangingPunct="1">
                <a:lnSpc>
                  <a:spcPct val="100000"/>
                </a:lnSpc>
                <a:spcBef>
                  <a:spcPts val="0"/>
                </a:spcBef>
                <a:spcAft>
                  <a:spcPts val="0"/>
                </a:spcAft>
                <a:buClrTx/>
                <a:buSzTx/>
                <a:buFontTx/>
                <a:buNone/>
                <a:tabLst/>
                <a:defRPr/>
              </a:pPr>
              <a:t>27</a:t>
            </a:fld>
            <a:endParaRPr kumimoji="0" lang="de-DE" sz="800" b="1" i="0" u="none" strike="noStrike" kern="1200" cap="none" spc="0" normalizeH="0" baseline="0" noProof="0" dirty="0">
              <a:ln>
                <a:noFill/>
              </a:ln>
              <a:solidFill>
                <a:srgbClr val="06418C"/>
              </a:solidFill>
              <a:effectLst/>
              <a:uLnTx/>
              <a:uFillTx/>
              <a:latin typeface="Arial Narrow"/>
              <a:ea typeface="メイリオ"/>
              <a:cs typeface="+mn-cs"/>
            </a:endParaRPr>
          </a:p>
        </p:txBody>
      </p:sp>
      <p:sp>
        <p:nvSpPr>
          <p:cNvPr id="2" name="Content Placeholder 1"/>
          <p:cNvSpPr>
            <a:spLocks noGrp="1"/>
          </p:cNvSpPr>
          <p:nvPr>
            <p:ph idx="1"/>
          </p:nvPr>
        </p:nvSpPr>
        <p:spPr>
          <a:xfrm>
            <a:off x="2057378" y="1696676"/>
            <a:ext cx="9000000" cy="1887696"/>
          </a:xfrm>
        </p:spPr>
        <p:txBody>
          <a:bodyPr/>
          <a:lstStyle/>
          <a:p>
            <a:endParaRPr lang="fr-FR"/>
          </a:p>
        </p:txBody>
      </p:sp>
      <p:graphicFrame>
        <p:nvGraphicFramePr>
          <p:cNvPr id="5" name="Table 4"/>
          <p:cNvGraphicFramePr>
            <a:graphicFrameLocks noGrp="1"/>
          </p:cNvGraphicFramePr>
          <p:nvPr>
            <p:extLst>
              <p:ext uri="{D42A27DB-BD31-4B8C-83A1-F6EECF244321}">
                <p14:modId xmlns:p14="http://schemas.microsoft.com/office/powerpoint/2010/main" val="1186413065"/>
              </p:ext>
            </p:extLst>
          </p:nvPr>
        </p:nvGraphicFramePr>
        <p:xfrm>
          <a:off x="623393" y="1484783"/>
          <a:ext cx="10585177" cy="5263752"/>
        </p:xfrm>
        <a:graphic>
          <a:graphicData uri="http://schemas.openxmlformats.org/drawingml/2006/table">
            <a:tbl>
              <a:tblPr firstRow="1" bandRow="1">
                <a:tableStyleId>{5C22544A-7EE6-4342-B048-85BDC9FD1C3A}</a:tableStyleId>
              </a:tblPr>
              <a:tblGrid>
                <a:gridCol w="792087">
                  <a:extLst>
                    <a:ext uri="{9D8B030D-6E8A-4147-A177-3AD203B41FA5}">
                      <a16:colId xmlns:a16="http://schemas.microsoft.com/office/drawing/2014/main" val="20001"/>
                    </a:ext>
                  </a:extLst>
                </a:gridCol>
                <a:gridCol w="1252955">
                  <a:extLst>
                    <a:ext uri="{9D8B030D-6E8A-4147-A177-3AD203B41FA5}">
                      <a16:colId xmlns:a16="http://schemas.microsoft.com/office/drawing/2014/main" val="20026"/>
                    </a:ext>
                  </a:extLst>
                </a:gridCol>
                <a:gridCol w="287986">
                  <a:extLst>
                    <a:ext uri="{9D8B030D-6E8A-4147-A177-3AD203B41FA5}">
                      <a16:colId xmlns:a16="http://schemas.microsoft.com/office/drawing/2014/main" val="20002"/>
                    </a:ext>
                  </a:extLst>
                </a:gridCol>
                <a:gridCol w="287986">
                  <a:extLst>
                    <a:ext uri="{9D8B030D-6E8A-4147-A177-3AD203B41FA5}">
                      <a16:colId xmlns:a16="http://schemas.microsoft.com/office/drawing/2014/main" val="20003"/>
                    </a:ext>
                  </a:extLst>
                </a:gridCol>
                <a:gridCol w="287986">
                  <a:extLst>
                    <a:ext uri="{9D8B030D-6E8A-4147-A177-3AD203B41FA5}">
                      <a16:colId xmlns:a16="http://schemas.microsoft.com/office/drawing/2014/main" val="20005"/>
                    </a:ext>
                  </a:extLst>
                </a:gridCol>
                <a:gridCol w="269339">
                  <a:extLst>
                    <a:ext uri="{9D8B030D-6E8A-4147-A177-3AD203B41FA5}">
                      <a16:colId xmlns:a16="http://schemas.microsoft.com/office/drawing/2014/main" val="20006"/>
                    </a:ext>
                  </a:extLst>
                </a:gridCol>
                <a:gridCol w="225747">
                  <a:extLst>
                    <a:ext uri="{9D8B030D-6E8A-4147-A177-3AD203B41FA5}">
                      <a16:colId xmlns:a16="http://schemas.microsoft.com/office/drawing/2014/main" val="20007"/>
                    </a:ext>
                  </a:extLst>
                </a:gridCol>
                <a:gridCol w="269339">
                  <a:extLst>
                    <a:ext uri="{9D8B030D-6E8A-4147-A177-3AD203B41FA5}">
                      <a16:colId xmlns:a16="http://schemas.microsoft.com/office/drawing/2014/main" val="20008"/>
                    </a:ext>
                  </a:extLst>
                </a:gridCol>
                <a:gridCol w="269339">
                  <a:extLst>
                    <a:ext uri="{9D8B030D-6E8A-4147-A177-3AD203B41FA5}">
                      <a16:colId xmlns:a16="http://schemas.microsoft.com/office/drawing/2014/main" val="20009"/>
                    </a:ext>
                  </a:extLst>
                </a:gridCol>
                <a:gridCol w="336674">
                  <a:extLst>
                    <a:ext uri="{9D8B030D-6E8A-4147-A177-3AD203B41FA5}">
                      <a16:colId xmlns:a16="http://schemas.microsoft.com/office/drawing/2014/main" val="20010"/>
                    </a:ext>
                  </a:extLst>
                </a:gridCol>
                <a:gridCol w="338675">
                  <a:extLst>
                    <a:ext uri="{9D8B030D-6E8A-4147-A177-3AD203B41FA5}">
                      <a16:colId xmlns:a16="http://schemas.microsoft.com/office/drawing/2014/main" val="20011"/>
                    </a:ext>
                  </a:extLst>
                </a:gridCol>
                <a:gridCol w="348777">
                  <a:extLst>
                    <a:ext uri="{9D8B030D-6E8A-4147-A177-3AD203B41FA5}">
                      <a16:colId xmlns:a16="http://schemas.microsoft.com/office/drawing/2014/main" val="20012"/>
                    </a:ext>
                  </a:extLst>
                </a:gridCol>
                <a:gridCol w="366163">
                  <a:extLst>
                    <a:ext uri="{9D8B030D-6E8A-4147-A177-3AD203B41FA5}">
                      <a16:colId xmlns:a16="http://schemas.microsoft.com/office/drawing/2014/main" val="20013"/>
                    </a:ext>
                  </a:extLst>
                </a:gridCol>
                <a:gridCol w="225747">
                  <a:extLst>
                    <a:ext uri="{9D8B030D-6E8A-4147-A177-3AD203B41FA5}">
                      <a16:colId xmlns:a16="http://schemas.microsoft.com/office/drawing/2014/main" val="20014"/>
                    </a:ext>
                  </a:extLst>
                </a:gridCol>
                <a:gridCol w="269339">
                  <a:extLst>
                    <a:ext uri="{9D8B030D-6E8A-4147-A177-3AD203B41FA5}">
                      <a16:colId xmlns:a16="http://schemas.microsoft.com/office/drawing/2014/main" val="20015"/>
                    </a:ext>
                  </a:extLst>
                </a:gridCol>
                <a:gridCol w="336674">
                  <a:extLst>
                    <a:ext uri="{9D8B030D-6E8A-4147-A177-3AD203B41FA5}">
                      <a16:colId xmlns:a16="http://schemas.microsoft.com/office/drawing/2014/main" val="20016"/>
                    </a:ext>
                  </a:extLst>
                </a:gridCol>
                <a:gridCol w="269339">
                  <a:extLst>
                    <a:ext uri="{9D8B030D-6E8A-4147-A177-3AD203B41FA5}">
                      <a16:colId xmlns:a16="http://schemas.microsoft.com/office/drawing/2014/main" val="20017"/>
                    </a:ext>
                  </a:extLst>
                </a:gridCol>
                <a:gridCol w="310851">
                  <a:extLst>
                    <a:ext uri="{9D8B030D-6E8A-4147-A177-3AD203B41FA5}">
                      <a16:colId xmlns:a16="http://schemas.microsoft.com/office/drawing/2014/main" val="20018"/>
                    </a:ext>
                  </a:extLst>
                </a:gridCol>
                <a:gridCol w="251572">
                  <a:extLst>
                    <a:ext uri="{9D8B030D-6E8A-4147-A177-3AD203B41FA5}">
                      <a16:colId xmlns:a16="http://schemas.microsoft.com/office/drawing/2014/main" val="20019"/>
                    </a:ext>
                  </a:extLst>
                </a:gridCol>
                <a:gridCol w="336674">
                  <a:extLst>
                    <a:ext uri="{9D8B030D-6E8A-4147-A177-3AD203B41FA5}">
                      <a16:colId xmlns:a16="http://schemas.microsoft.com/office/drawing/2014/main" val="20020"/>
                    </a:ext>
                  </a:extLst>
                </a:gridCol>
                <a:gridCol w="269339">
                  <a:extLst>
                    <a:ext uri="{9D8B030D-6E8A-4147-A177-3AD203B41FA5}">
                      <a16:colId xmlns:a16="http://schemas.microsoft.com/office/drawing/2014/main" val="20021"/>
                    </a:ext>
                  </a:extLst>
                </a:gridCol>
                <a:gridCol w="215161">
                  <a:extLst>
                    <a:ext uri="{9D8B030D-6E8A-4147-A177-3AD203B41FA5}">
                      <a16:colId xmlns:a16="http://schemas.microsoft.com/office/drawing/2014/main" val="20022"/>
                    </a:ext>
                  </a:extLst>
                </a:gridCol>
                <a:gridCol w="425377">
                  <a:extLst>
                    <a:ext uri="{9D8B030D-6E8A-4147-A177-3AD203B41FA5}">
                      <a16:colId xmlns:a16="http://schemas.microsoft.com/office/drawing/2014/main" val="20023"/>
                    </a:ext>
                  </a:extLst>
                </a:gridCol>
                <a:gridCol w="351986">
                  <a:extLst>
                    <a:ext uri="{9D8B030D-6E8A-4147-A177-3AD203B41FA5}">
                      <a16:colId xmlns:a16="http://schemas.microsoft.com/office/drawing/2014/main" val="20024"/>
                    </a:ext>
                  </a:extLst>
                </a:gridCol>
                <a:gridCol w="356978">
                  <a:extLst>
                    <a:ext uri="{9D8B030D-6E8A-4147-A177-3AD203B41FA5}">
                      <a16:colId xmlns:a16="http://schemas.microsoft.com/office/drawing/2014/main" val="20025"/>
                    </a:ext>
                  </a:extLst>
                </a:gridCol>
                <a:gridCol w="388477">
                  <a:extLst>
                    <a:ext uri="{9D8B030D-6E8A-4147-A177-3AD203B41FA5}">
                      <a16:colId xmlns:a16="http://schemas.microsoft.com/office/drawing/2014/main" val="20027"/>
                    </a:ext>
                  </a:extLst>
                </a:gridCol>
                <a:gridCol w="286714">
                  <a:extLst>
                    <a:ext uri="{9D8B030D-6E8A-4147-A177-3AD203B41FA5}">
                      <a16:colId xmlns:a16="http://schemas.microsoft.com/office/drawing/2014/main" val="20028"/>
                    </a:ext>
                  </a:extLst>
                </a:gridCol>
                <a:gridCol w="243965">
                  <a:extLst>
                    <a:ext uri="{9D8B030D-6E8A-4147-A177-3AD203B41FA5}">
                      <a16:colId xmlns:a16="http://schemas.microsoft.com/office/drawing/2014/main" val="20029"/>
                    </a:ext>
                  </a:extLst>
                </a:gridCol>
                <a:gridCol w="215185">
                  <a:extLst>
                    <a:ext uri="{9D8B030D-6E8A-4147-A177-3AD203B41FA5}">
                      <a16:colId xmlns:a16="http://schemas.microsoft.com/office/drawing/2014/main" val="20030"/>
                    </a:ext>
                  </a:extLst>
                </a:gridCol>
                <a:gridCol w="283585">
                  <a:extLst>
                    <a:ext uri="{9D8B030D-6E8A-4147-A177-3AD203B41FA5}">
                      <a16:colId xmlns:a16="http://schemas.microsoft.com/office/drawing/2014/main" val="20031"/>
                    </a:ext>
                  </a:extLst>
                </a:gridCol>
                <a:gridCol w="215161">
                  <a:extLst>
                    <a:ext uri="{9D8B030D-6E8A-4147-A177-3AD203B41FA5}">
                      <a16:colId xmlns:a16="http://schemas.microsoft.com/office/drawing/2014/main" val="20032"/>
                    </a:ext>
                  </a:extLst>
                </a:gridCol>
              </a:tblGrid>
              <a:tr h="412174">
                <a:tc>
                  <a:txBody>
                    <a:bodyPr/>
                    <a:lstStyle/>
                    <a:p>
                      <a:pPr algn="ctr"/>
                      <a:r>
                        <a:rPr lang="en-US" sz="800" dirty="0"/>
                        <a:t>Android versions</a:t>
                      </a:r>
                    </a:p>
                  </a:txBody>
                  <a:tcPr/>
                </a:tc>
                <a:tc>
                  <a:txBody>
                    <a:bodyPr/>
                    <a:lstStyle/>
                    <a:p>
                      <a:pPr algn="ctr"/>
                      <a:r>
                        <a:rPr lang="de-DE" sz="1000" dirty="0"/>
                        <a:t>Device </a:t>
                      </a:r>
                      <a:r>
                        <a:rPr lang="de-DE" sz="1000" dirty="0" err="1"/>
                        <a:t>versions</a:t>
                      </a:r>
                      <a:endParaRPr lang="en-US" sz="800" b="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Q3</a:t>
                      </a:r>
                      <a:r>
                        <a:rPr lang="en-US" sz="900" baseline="0" dirty="0"/>
                        <a:t> / 2017</a:t>
                      </a:r>
                      <a:endParaRPr lang="en-US" sz="900" dirty="0"/>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dirty="0"/>
                    </a:p>
                  </a:txBody>
                  <a:tcPr anchor="ct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Q2 / 2017</a:t>
                      </a:r>
                    </a:p>
                  </a:txBody>
                  <a:tcPr anchor="ct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Q3 / 2017</a:t>
                      </a:r>
                    </a:p>
                  </a:txBody>
                  <a:tcPr anchor="ct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Q4 / 2017</a:t>
                      </a:r>
                    </a:p>
                  </a:txBody>
                  <a:tcPr anchor="ct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Q1 / 2018</a:t>
                      </a:r>
                    </a:p>
                  </a:txBody>
                  <a:tcPr anchor="ct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Q2 / 2018</a:t>
                      </a:r>
                    </a:p>
                  </a:txBody>
                  <a:tcPr anchor="ct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Q3 / 2018</a:t>
                      </a:r>
                    </a:p>
                  </a:txBody>
                  <a:tcPr anchor="ct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Q4 / 2018</a:t>
                      </a:r>
                    </a:p>
                  </a:txBody>
                  <a:tcPr anchor="ctr"/>
                </a:tc>
                <a:tc hMerge="1">
                  <a:txBody>
                    <a:bodyPr/>
                    <a:lstStyle/>
                    <a:p>
                      <a:endParaRPr lang="en-US"/>
                    </a:p>
                  </a:txBody>
                  <a:tcPr/>
                </a:tc>
                <a:tc hMerge="1">
                  <a:txBody>
                    <a:bodyPr/>
                    <a:lstStyle/>
                    <a:p>
                      <a:endParaRPr lang="en-US"/>
                    </a:p>
                  </a:txBody>
                  <a:tcPr/>
                </a:tc>
                <a:tc gridSpan="3">
                  <a:txBody>
                    <a:bodyPr/>
                    <a:lstStyle/>
                    <a:p>
                      <a:pPr algn="ctr"/>
                      <a:r>
                        <a:rPr lang="de-DE" sz="900" dirty="0"/>
                        <a:t>Q1 / 2019</a:t>
                      </a:r>
                      <a:endParaRPr lang="en-US" sz="900" dirty="0"/>
                    </a:p>
                  </a:txBody>
                  <a:tcPr anchor="ct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Q2</a:t>
                      </a:r>
                      <a:r>
                        <a:rPr lang="en-US" sz="900" baseline="0" dirty="0"/>
                        <a:t> / 2019</a:t>
                      </a:r>
                      <a:endParaRPr lang="en-US" sz="900" dirty="0"/>
                    </a:p>
                  </a:txBody>
                  <a:tcPr anchor="ctr"/>
                </a:tc>
                <a:tc hMerge="1">
                  <a:txBody>
                    <a:bodyPr/>
                    <a:lstStyle/>
                    <a:p>
                      <a:pPr algn="ctr"/>
                      <a:endParaRPr lang="en-US" sz="800" dirty="0"/>
                    </a:p>
                  </a:txBody>
                  <a:tcPr anchor="ctr"/>
                </a:tc>
                <a:tc hMerge="1">
                  <a:txBody>
                    <a:bodyPr/>
                    <a:lstStyle/>
                    <a:p>
                      <a:pPr algn="ctr"/>
                      <a:endParaRPr lang="en-US" sz="800" dirty="0"/>
                    </a:p>
                  </a:txBody>
                  <a:tcPr anchor="ctr"/>
                </a:tc>
                <a:extLst>
                  <a:ext uri="{0D108BD9-81ED-4DB2-BD59-A6C34878D82A}">
                    <a16:rowId xmlns:a16="http://schemas.microsoft.com/office/drawing/2014/main" val="10000"/>
                  </a:ext>
                </a:extLst>
              </a:tr>
              <a:tr h="235702">
                <a:tc>
                  <a:txBody>
                    <a:bodyPr/>
                    <a:lstStyle/>
                    <a:p>
                      <a:endParaRPr lang="en-US" sz="900" kern="1200" dirty="0">
                        <a:solidFill>
                          <a:srgbClr val="000000"/>
                        </a:solidFill>
                        <a:latin typeface="Calibri" panose="020F0502020204030204" pitchFamily="34" charset="0"/>
                        <a:ea typeface="ＭＳ Ｐゴシック" pitchFamily="50" charset="-128"/>
                        <a:cs typeface="Calibri" panose="020F0502020204030204" pitchFamily="34" charset="0"/>
                      </a:endParaRPr>
                    </a:p>
                  </a:txBody>
                  <a:tcPr marT="36000" marB="36000"/>
                </a:tc>
                <a:tc>
                  <a:txBody>
                    <a:bodyPr/>
                    <a:lstStyle/>
                    <a:p>
                      <a:pPr algn="ctr"/>
                      <a:endParaRPr lang="en-US" sz="900" dirty="0"/>
                    </a:p>
                  </a:txBody>
                  <a:tcPr marT="36000" marB="36000"/>
                </a:tc>
                <a:tc>
                  <a:txBody>
                    <a:bodyPr/>
                    <a:lstStyle/>
                    <a:p>
                      <a:pPr algn="ctr"/>
                      <a:r>
                        <a:rPr lang="en-US" sz="900" dirty="0"/>
                        <a:t>2</a:t>
                      </a:r>
                    </a:p>
                  </a:txBody>
                  <a:tcPr marT="36000" marB="36000"/>
                </a:tc>
                <a:tc>
                  <a:txBody>
                    <a:bodyPr/>
                    <a:lstStyle/>
                    <a:p>
                      <a:pPr algn="ctr"/>
                      <a:r>
                        <a:rPr lang="en-US" sz="900" dirty="0"/>
                        <a:t>3</a:t>
                      </a:r>
                    </a:p>
                  </a:txBody>
                  <a:tcPr marT="36000" marB="36000"/>
                </a:tc>
                <a:tc>
                  <a:txBody>
                    <a:bodyPr/>
                    <a:lstStyle/>
                    <a:p>
                      <a:pPr algn="ctr"/>
                      <a:r>
                        <a:rPr lang="en-US" sz="900" dirty="0"/>
                        <a:t>4</a:t>
                      </a:r>
                    </a:p>
                  </a:txBody>
                  <a:tcPr marT="36000" marB="36000"/>
                </a:tc>
                <a:tc>
                  <a:txBody>
                    <a:bodyPr/>
                    <a:lstStyle/>
                    <a:p>
                      <a:pPr algn="ctr"/>
                      <a:r>
                        <a:rPr lang="en-US" sz="900" dirty="0"/>
                        <a:t>5</a:t>
                      </a:r>
                    </a:p>
                  </a:txBody>
                  <a:tcPr marT="36000" marB="36000"/>
                </a:tc>
                <a:tc>
                  <a:txBody>
                    <a:bodyPr/>
                    <a:lstStyle/>
                    <a:p>
                      <a:pPr algn="ctr"/>
                      <a:r>
                        <a:rPr lang="en-US" sz="900" dirty="0"/>
                        <a:t>6</a:t>
                      </a:r>
                    </a:p>
                  </a:txBody>
                  <a:tcPr marT="36000" marB="36000"/>
                </a:tc>
                <a:tc>
                  <a:txBody>
                    <a:bodyPr/>
                    <a:lstStyle/>
                    <a:p>
                      <a:pPr algn="ctr"/>
                      <a:r>
                        <a:rPr lang="en-US" sz="900" dirty="0"/>
                        <a:t>7</a:t>
                      </a:r>
                    </a:p>
                  </a:txBody>
                  <a:tcPr marT="36000" marB="36000"/>
                </a:tc>
                <a:tc>
                  <a:txBody>
                    <a:bodyPr/>
                    <a:lstStyle/>
                    <a:p>
                      <a:pPr algn="ctr"/>
                      <a:r>
                        <a:rPr lang="en-US" sz="900" dirty="0"/>
                        <a:t>8</a:t>
                      </a:r>
                    </a:p>
                  </a:txBody>
                  <a:tcPr marT="36000" marB="36000"/>
                </a:tc>
                <a:tc>
                  <a:txBody>
                    <a:bodyPr/>
                    <a:lstStyle/>
                    <a:p>
                      <a:pPr algn="ctr"/>
                      <a:r>
                        <a:rPr lang="en-US" sz="900" dirty="0"/>
                        <a:t>9</a:t>
                      </a:r>
                    </a:p>
                  </a:txBody>
                  <a:tcPr marT="36000" marB="36000"/>
                </a:tc>
                <a:tc>
                  <a:txBody>
                    <a:bodyPr/>
                    <a:lstStyle/>
                    <a:p>
                      <a:pPr algn="ctr"/>
                      <a:r>
                        <a:rPr lang="en-US" sz="900" dirty="0"/>
                        <a:t>10</a:t>
                      </a:r>
                    </a:p>
                  </a:txBody>
                  <a:tcPr marT="36000" marB="36000"/>
                </a:tc>
                <a:tc>
                  <a:txBody>
                    <a:bodyPr/>
                    <a:lstStyle/>
                    <a:p>
                      <a:pPr algn="ctr"/>
                      <a:r>
                        <a:rPr lang="en-US" sz="900" dirty="0"/>
                        <a:t>11</a:t>
                      </a:r>
                    </a:p>
                  </a:txBody>
                  <a:tcPr marT="36000" marB="36000"/>
                </a:tc>
                <a:tc>
                  <a:txBody>
                    <a:bodyPr/>
                    <a:lstStyle/>
                    <a:p>
                      <a:pPr algn="ctr"/>
                      <a:r>
                        <a:rPr lang="en-US" sz="900" dirty="0"/>
                        <a:t>12</a:t>
                      </a:r>
                    </a:p>
                  </a:txBody>
                  <a:tcPr marT="36000" marB="36000"/>
                </a:tc>
                <a:tc>
                  <a:txBody>
                    <a:bodyPr/>
                    <a:lstStyle/>
                    <a:p>
                      <a:pPr algn="ctr"/>
                      <a:r>
                        <a:rPr lang="en-US" sz="900" dirty="0"/>
                        <a:t>1</a:t>
                      </a:r>
                    </a:p>
                  </a:txBody>
                  <a:tcPr marT="36000" marB="36000"/>
                </a:tc>
                <a:tc>
                  <a:txBody>
                    <a:bodyPr/>
                    <a:lstStyle/>
                    <a:p>
                      <a:pPr algn="ctr"/>
                      <a:r>
                        <a:rPr lang="en-US" sz="900" dirty="0"/>
                        <a:t>2</a:t>
                      </a:r>
                    </a:p>
                  </a:txBody>
                  <a:tcPr marT="36000" marB="36000"/>
                </a:tc>
                <a:tc>
                  <a:txBody>
                    <a:bodyPr/>
                    <a:lstStyle/>
                    <a:p>
                      <a:pPr algn="ctr"/>
                      <a:r>
                        <a:rPr lang="en-US" sz="900" dirty="0"/>
                        <a:t>3</a:t>
                      </a:r>
                    </a:p>
                  </a:txBody>
                  <a:tcPr marT="36000" marB="36000"/>
                </a:tc>
                <a:tc>
                  <a:txBody>
                    <a:bodyPr/>
                    <a:lstStyle/>
                    <a:p>
                      <a:pPr algn="ctr"/>
                      <a:r>
                        <a:rPr lang="en-US" sz="900" dirty="0"/>
                        <a:t>4</a:t>
                      </a:r>
                    </a:p>
                  </a:txBody>
                  <a:tcPr marT="36000" marB="36000"/>
                </a:tc>
                <a:tc>
                  <a:txBody>
                    <a:bodyPr/>
                    <a:lstStyle/>
                    <a:p>
                      <a:pPr algn="ctr"/>
                      <a:r>
                        <a:rPr lang="en-US" sz="900" dirty="0"/>
                        <a:t>5</a:t>
                      </a:r>
                    </a:p>
                  </a:txBody>
                  <a:tcPr marT="36000" marB="36000"/>
                </a:tc>
                <a:tc>
                  <a:txBody>
                    <a:bodyPr/>
                    <a:lstStyle/>
                    <a:p>
                      <a:pPr algn="ctr"/>
                      <a:r>
                        <a:rPr lang="en-US" sz="900" dirty="0"/>
                        <a:t>6</a:t>
                      </a:r>
                    </a:p>
                  </a:txBody>
                  <a:tcPr marT="36000" marB="36000"/>
                </a:tc>
                <a:tc>
                  <a:txBody>
                    <a:bodyPr/>
                    <a:lstStyle/>
                    <a:p>
                      <a:pPr algn="ctr"/>
                      <a:r>
                        <a:rPr lang="en-US" sz="900" dirty="0"/>
                        <a:t>7</a:t>
                      </a:r>
                    </a:p>
                  </a:txBody>
                  <a:tcPr marT="36000" marB="36000"/>
                </a:tc>
                <a:tc>
                  <a:txBody>
                    <a:bodyPr/>
                    <a:lstStyle/>
                    <a:p>
                      <a:pPr algn="ctr"/>
                      <a:r>
                        <a:rPr lang="en-US" sz="900" dirty="0"/>
                        <a:t>8</a:t>
                      </a:r>
                    </a:p>
                  </a:txBody>
                  <a:tcPr marT="36000" marB="36000"/>
                </a:tc>
                <a:tc>
                  <a:txBody>
                    <a:bodyPr/>
                    <a:lstStyle/>
                    <a:p>
                      <a:pPr algn="ctr"/>
                      <a:r>
                        <a:rPr lang="en-US" sz="900" dirty="0"/>
                        <a:t>9</a:t>
                      </a:r>
                    </a:p>
                  </a:txBody>
                  <a:tcPr marT="36000" marB="36000"/>
                </a:tc>
                <a:tc>
                  <a:txBody>
                    <a:bodyPr/>
                    <a:lstStyle/>
                    <a:p>
                      <a:pPr algn="ctr"/>
                      <a:r>
                        <a:rPr lang="en-US" sz="900" dirty="0"/>
                        <a:t>10</a:t>
                      </a:r>
                    </a:p>
                  </a:txBody>
                  <a:tcPr marT="36000" marB="36000"/>
                </a:tc>
                <a:tc>
                  <a:txBody>
                    <a:bodyPr/>
                    <a:lstStyle/>
                    <a:p>
                      <a:pPr algn="ctr"/>
                      <a:r>
                        <a:rPr lang="de-DE" sz="900" dirty="0"/>
                        <a:t>11</a:t>
                      </a:r>
                      <a:endParaRPr lang="en-US" sz="900" dirty="0"/>
                    </a:p>
                  </a:txBody>
                  <a:tcPr marT="36000" marB="36000"/>
                </a:tc>
                <a:tc>
                  <a:txBody>
                    <a:bodyPr/>
                    <a:lstStyle/>
                    <a:p>
                      <a:pPr algn="ctr"/>
                      <a:r>
                        <a:rPr lang="en-US" sz="900" dirty="0"/>
                        <a:t>12</a:t>
                      </a:r>
                    </a:p>
                  </a:txBody>
                  <a:tcPr marT="36000" marB="36000"/>
                </a:tc>
                <a:tc>
                  <a:txBody>
                    <a:bodyPr/>
                    <a:lstStyle/>
                    <a:p>
                      <a:pPr algn="ctr"/>
                      <a:r>
                        <a:rPr lang="de-DE" sz="900" dirty="0"/>
                        <a:t>1</a:t>
                      </a:r>
                      <a:endParaRPr lang="en-US" sz="900" dirty="0"/>
                    </a:p>
                  </a:txBody>
                  <a:tcPr marT="36000" marB="36000"/>
                </a:tc>
                <a:tc>
                  <a:txBody>
                    <a:bodyPr/>
                    <a:lstStyle/>
                    <a:p>
                      <a:pPr algn="ctr"/>
                      <a:r>
                        <a:rPr lang="de-DE" sz="900" dirty="0"/>
                        <a:t>2</a:t>
                      </a:r>
                      <a:endParaRPr lang="en-US" sz="900" dirty="0"/>
                    </a:p>
                  </a:txBody>
                  <a:tcPr marT="36000" marB="36000"/>
                </a:tc>
                <a:tc>
                  <a:txBody>
                    <a:bodyPr/>
                    <a:lstStyle/>
                    <a:p>
                      <a:pPr algn="ctr"/>
                      <a:r>
                        <a:rPr lang="de-DE" sz="900" dirty="0"/>
                        <a:t>3</a:t>
                      </a:r>
                      <a:endParaRPr lang="en-US" sz="900" dirty="0"/>
                    </a:p>
                  </a:txBody>
                  <a:tcPr marT="36000" marB="36000"/>
                </a:tc>
                <a:tc>
                  <a:txBody>
                    <a:bodyPr/>
                    <a:lstStyle/>
                    <a:p>
                      <a:pPr algn="ctr"/>
                      <a:r>
                        <a:rPr lang="en-US" sz="900" dirty="0"/>
                        <a:t>4</a:t>
                      </a:r>
                    </a:p>
                  </a:txBody>
                  <a:tcPr marT="36000" marB="36000"/>
                </a:tc>
                <a:tc>
                  <a:txBody>
                    <a:bodyPr/>
                    <a:lstStyle/>
                    <a:p>
                      <a:pPr algn="ctr"/>
                      <a:r>
                        <a:rPr lang="en-US" sz="900" dirty="0"/>
                        <a:t>5</a:t>
                      </a:r>
                    </a:p>
                  </a:txBody>
                  <a:tcPr marT="36000" marB="36000"/>
                </a:tc>
                <a:tc>
                  <a:txBody>
                    <a:bodyPr/>
                    <a:lstStyle/>
                    <a:p>
                      <a:pPr algn="ctr"/>
                      <a:r>
                        <a:rPr lang="en-US" sz="900" dirty="0"/>
                        <a:t>6</a:t>
                      </a:r>
                    </a:p>
                  </a:txBody>
                  <a:tcPr marT="36000" marB="36000"/>
                </a:tc>
                <a:extLst>
                  <a:ext uri="{0D108BD9-81ED-4DB2-BD59-A6C34878D82A}">
                    <a16:rowId xmlns:a16="http://schemas.microsoft.com/office/drawing/2014/main" val="10001"/>
                  </a:ext>
                </a:extLst>
              </a:tr>
              <a:tr h="4615876">
                <a:tc>
                  <a:txBody>
                    <a:bodyPr/>
                    <a:lstStyle/>
                    <a:p>
                      <a:endParaRPr lang="de-DE" sz="700" b="1" kern="1200" dirty="0">
                        <a:solidFill>
                          <a:srgbClr val="06418C">
                            <a:lumMod val="75000"/>
                          </a:srgbClr>
                        </a:solidFill>
                        <a:latin typeface="Calibri" panose="020F0502020204030204" pitchFamily="34" charset="0"/>
                        <a:ea typeface="+mn-ea"/>
                        <a:cs typeface="+mn-cs"/>
                      </a:endParaRPr>
                    </a:p>
                  </a:txBody>
                  <a:tcPr anchor="ctr"/>
                </a:tc>
                <a:tc>
                  <a:txBody>
                    <a:bodyPr/>
                    <a:lstStyle/>
                    <a:p>
                      <a:endParaRPr lang="en-US" sz="800" kern="1200" dirty="0">
                        <a:solidFill>
                          <a:srgbClr val="06418C">
                            <a:lumMod val="75000"/>
                          </a:srgbClr>
                        </a:solidFill>
                        <a:latin typeface="Calibri" panose="020F0502020204030204" pitchFamily="34" charset="0"/>
                        <a:ea typeface="+mn-ea"/>
                        <a:cs typeface="+mn-cs"/>
                      </a:endParaRPr>
                    </a:p>
                  </a:txBody>
                  <a:tcPr/>
                </a:tc>
                <a:tc>
                  <a:txBody>
                    <a:bodyPr/>
                    <a:lstStyle/>
                    <a:p>
                      <a:endParaRPr lang="en-US" sz="1000" dirty="0"/>
                    </a:p>
                  </a:txBody>
                  <a:tcPr/>
                </a:tc>
                <a:tc>
                  <a:txBody>
                    <a:bodyPr/>
                    <a:lstStyle/>
                    <a:p>
                      <a:endParaRPr lang="en-US" sz="1000" dirty="0"/>
                    </a:p>
                  </a:txBody>
                  <a:tcPr/>
                </a:tc>
                <a:tc gridSpan="3">
                  <a:txBody>
                    <a:bodyPr/>
                    <a:lstStyle/>
                    <a:p>
                      <a:endParaRPr lang="en-US" sz="1000" dirty="0"/>
                    </a:p>
                  </a:txBody>
                  <a:tcPr/>
                </a:tc>
                <a:tc hMerge="1">
                  <a:txBody>
                    <a:bodyPr/>
                    <a:lstStyle/>
                    <a:p>
                      <a:endParaRPr lang="en-US"/>
                    </a:p>
                  </a:txBody>
                  <a:tcPr/>
                </a:tc>
                <a:tc hMerge="1">
                  <a:txBody>
                    <a:bodyPr/>
                    <a:lstStyle/>
                    <a:p>
                      <a:endParaRPr lang="en-US"/>
                    </a:p>
                  </a:txBody>
                  <a:tcPr/>
                </a:tc>
                <a:tc gridSpan="3">
                  <a:txBody>
                    <a:bodyPr/>
                    <a:lstStyle/>
                    <a:p>
                      <a:endParaRPr lang="en-US" sz="1000" dirty="0"/>
                    </a:p>
                  </a:txBody>
                  <a:tcPr/>
                </a:tc>
                <a:tc hMerge="1">
                  <a:txBody>
                    <a:bodyPr/>
                    <a:lstStyle/>
                    <a:p>
                      <a:endParaRPr lang="en-US"/>
                    </a:p>
                  </a:txBody>
                  <a:tcPr/>
                </a:tc>
                <a:tc hMerge="1">
                  <a:txBody>
                    <a:bodyPr/>
                    <a:lstStyle/>
                    <a:p>
                      <a:endParaRPr lang="en-US"/>
                    </a:p>
                  </a:txBody>
                  <a:tcPr/>
                </a:tc>
                <a:tc gridSpan="3">
                  <a:txBody>
                    <a:bodyPr/>
                    <a:lstStyle/>
                    <a:p>
                      <a:endParaRPr lang="en-US" sz="1000" dirty="0"/>
                    </a:p>
                  </a:txBody>
                  <a:tcPr/>
                </a:tc>
                <a:tc hMerge="1">
                  <a:txBody>
                    <a:bodyPr/>
                    <a:lstStyle/>
                    <a:p>
                      <a:endParaRPr lang="en-US"/>
                    </a:p>
                  </a:txBody>
                  <a:tcPr/>
                </a:tc>
                <a:tc hMerge="1">
                  <a:txBody>
                    <a:bodyPr/>
                    <a:lstStyle/>
                    <a:p>
                      <a:endParaRPr lang="en-US"/>
                    </a:p>
                  </a:txBody>
                  <a:tcPr/>
                </a:tc>
                <a:tc gridSpan="3">
                  <a:txBody>
                    <a:bodyPr/>
                    <a:lstStyle/>
                    <a:p>
                      <a:endParaRPr lang="en-US" sz="1000" dirty="0"/>
                    </a:p>
                  </a:txBody>
                  <a:tcPr/>
                </a:tc>
                <a:tc hMerge="1">
                  <a:txBody>
                    <a:bodyPr/>
                    <a:lstStyle/>
                    <a:p>
                      <a:endParaRPr lang="en-US"/>
                    </a:p>
                  </a:txBody>
                  <a:tcPr/>
                </a:tc>
                <a:tc hMerge="1">
                  <a:txBody>
                    <a:bodyPr/>
                    <a:lstStyle/>
                    <a:p>
                      <a:endParaRPr lang="en-US"/>
                    </a:p>
                  </a:txBody>
                  <a:tcPr/>
                </a:tc>
                <a:tc gridSpan="3">
                  <a:txBody>
                    <a:bodyPr/>
                    <a:lstStyle/>
                    <a:p>
                      <a:endParaRPr lang="en-US" sz="1000" dirty="0"/>
                    </a:p>
                  </a:txBody>
                  <a:tcPr/>
                </a:tc>
                <a:tc hMerge="1">
                  <a:txBody>
                    <a:bodyPr/>
                    <a:lstStyle/>
                    <a:p>
                      <a:endParaRPr lang="en-US"/>
                    </a:p>
                  </a:txBody>
                  <a:tcPr/>
                </a:tc>
                <a:tc hMerge="1">
                  <a:txBody>
                    <a:bodyPr/>
                    <a:lstStyle/>
                    <a:p>
                      <a:endParaRPr lang="en-US"/>
                    </a:p>
                  </a:txBody>
                  <a:tcPr/>
                </a:tc>
                <a:tc gridSpan="3">
                  <a:txBody>
                    <a:bodyPr/>
                    <a:lstStyle/>
                    <a:p>
                      <a:endParaRPr lang="en-US" sz="1000" dirty="0"/>
                    </a:p>
                  </a:txBody>
                  <a:tcPr/>
                </a:tc>
                <a:tc hMerge="1">
                  <a:txBody>
                    <a:bodyPr/>
                    <a:lstStyle/>
                    <a:p>
                      <a:endParaRPr lang="en-US"/>
                    </a:p>
                  </a:txBody>
                  <a:tcPr/>
                </a:tc>
                <a:tc hMerge="1">
                  <a:txBody>
                    <a:bodyPr/>
                    <a:lstStyle/>
                    <a:p>
                      <a:endParaRPr lang="en-US"/>
                    </a:p>
                  </a:txBody>
                  <a:tcPr/>
                </a:tc>
                <a:tc gridSpan="3">
                  <a:txBody>
                    <a:bodyPr/>
                    <a:lstStyle/>
                    <a:p>
                      <a:endParaRPr lang="en-US" sz="1000" dirty="0"/>
                    </a:p>
                  </a:txBody>
                  <a:tcPr/>
                </a:tc>
                <a:tc hMerge="1">
                  <a:txBody>
                    <a:bodyPr/>
                    <a:lstStyle/>
                    <a:p>
                      <a:endParaRPr lang="en-US"/>
                    </a:p>
                  </a:txBody>
                  <a:tcPr/>
                </a:tc>
                <a:tc hMerge="1">
                  <a:txBody>
                    <a:bodyPr/>
                    <a:lstStyle/>
                    <a:p>
                      <a:endParaRPr lang="en-US"/>
                    </a:p>
                  </a:txBody>
                  <a:tcPr/>
                </a:tc>
                <a:tc gridSpan="3">
                  <a:txBody>
                    <a:bodyPr/>
                    <a:lstStyle/>
                    <a:p>
                      <a:endParaRPr lang="en-US" sz="1000" dirty="0"/>
                    </a:p>
                  </a:txBody>
                  <a:tcPr/>
                </a:tc>
                <a:tc hMerge="1">
                  <a:txBody>
                    <a:bodyPr/>
                    <a:lstStyle/>
                    <a:p>
                      <a:endParaRPr lang="en-US" sz="1000" dirty="0"/>
                    </a:p>
                  </a:txBody>
                  <a:tcPr/>
                </a:tc>
                <a:tc hMerge="1">
                  <a:txBody>
                    <a:bodyPr/>
                    <a:lstStyle/>
                    <a:p>
                      <a:endParaRPr lang="en-US" sz="1000" dirty="0"/>
                    </a:p>
                  </a:txBody>
                  <a:tcPr/>
                </a:tc>
                <a:tc gridSpan="3">
                  <a:txBody>
                    <a:bodyPr/>
                    <a:lstStyle/>
                    <a:p>
                      <a:endParaRPr lang="en-US" sz="1000" dirty="0"/>
                    </a:p>
                  </a:txBody>
                  <a:tcPr/>
                </a:tc>
                <a:tc hMerge="1">
                  <a:txBody>
                    <a:bodyPr/>
                    <a:lstStyle/>
                    <a:p>
                      <a:endParaRPr lang="en-US" sz="1000" dirty="0"/>
                    </a:p>
                  </a:txBody>
                  <a:tcPr/>
                </a:tc>
                <a:tc hMerge="1">
                  <a:txBody>
                    <a:bodyPr/>
                    <a:lstStyle/>
                    <a:p>
                      <a:endParaRPr lang="en-US" sz="1000" dirty="0"/>
                    </a:p>
                  </a:txBody>
                  <a:tcPr/>
                </a:tc>
                <a:extLst>
                  <a:ext uri="{0D108BD9-81ED-4DB2-BD59-A6C34878D82A}">
                    <a16:rowId xmlns:a16="http://schemas.microsoft.com/office/drawing/2014/main" val="10003"/>
                  </a:ext>
                </a:extLst>
              </a:tr>
            </a:tbl>
          </a:graphicData>
        </a:graphic>
      </p:graphicFrame>
      <p:sp>
        <p:nvSpPr>
          <p:cNvPr id="73" name="矢印: 五方向 93">
            <a:extLst/>
          </p:cNvPr>
          <p:cNvSpPr/>
          <p:nvPr/>
        </p:nvSpPr>
        <p:spPr>
          <a:xfrm>
            <a:off x="3025526" y="2371674"/>
            <a:ext cx="1259906" cy="163224"/>
          </a:xfrm>
          <a:prstGeom prst="homePlate">
            <a:avLst/>
          </a:prstGeom>
          <a:solidFill>
            <a:schemeClr val="accent5">
              <a:lumMod val="60000"/>
              <a:lumOff val="40000"/>
            </a:schemeClr>
          </a:solidFill>
          <a:ln w="12700" cap="flat" cmpd="sng" algn="ctr">
            <a:noFill/>
            <a:prstDash val="solid"/>
            <a:miter lim="800000"/>
          </a:ln>
          <a:effectLst/>
        </p:spPr>
        <p:txBody>
          <a:bodyPr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000" b="0" i="0" u="none" strike="noStrike" kern="1200" cap="none" spc="0" normalizeH="0" baseline="0" noProof="0" dirty="0">
                <a:ln>
                  <a:noFill/>
                </a:ln>
                <a:solidFill>
                  <a:prstClr val="white"/>
                </a:solidFill>
                <a:effectLst/>
                <a:uLnTx/>
                <a:uFillTx/>
                <a:latin typeface="Arial"/>
                <a:ea typeface="メイリオ"/>
                <a:cs typeface="+mn-cs"/>
              </a:rPr>
              <a:t>Pre-migration</a:t>
            </a:r>
            <a:endParaRPr kumimoji="1" lang="ja-JP" altLang="en-US" sz="1100" b="0" i="0" u="none" strike="noStrike" kern="0" cap="none" spc="0" normalizeH="0" baseline="0" noProof="0" dirty="0">
              <a:ln>
                <a:noFill/>
              </a:ln>
              <a:solidFill>
                <a:sysClr val="window" lastClr="FFFFFF"/>
              </a:solidFill>
              <a:effectLst/>
              <a:uLnTx/>
              <a:uFillTx/>
              <a:latin typeface="Arial"/>
              <a:ea typeface="メイリオ"/>
              <a:cs typeface="+mn-cs"/>
            </a:endParaRPr>
          </a:p>
        </p:txBody>
      </p:sp>
      <p:sp>
        <p:nvSpPr>
          <p:cNvPr id="79" name="矢印: 五方向 94">
            <a:extLst/>
          </p:cNvPr>
          <p:cNvSpPr/>
          <p:nvPr/>
        </p:nvSpPr>
        <p:spPr>
          <a:xfrm>
            <a:off x="4281879" y="2382842"/>
            <a:ext cx="4012351" cy="156796"/>
          </a:xfrm>
          <a:prstGeom prst="homePlate">
            <a:avLst/>
          </a:prstGeom>
          <a:solidFill>
            <a:schemeClr val="accent5">
              <a:lumMod val="60000"/>
              <a:lumOff val="40000"/>
            </a:schemeClr>
          </a:solidFill>
          <a:ln w="12700" cap="flat" cmpd="sng" algn="ctr">
            <a:noFill/>
            <a:prstDash val="solid"/>
            <a:miter lim="800000"/>
          </a:ln>
          <a:effectLst/>
        </p:spPr>
        <p:txBody>
          <a:bodyPr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000" b="0" i="0" u="none" strike="noStrike" kern="1200" cap="none" spc="0" normalizeH="0" baseline="0" noProof="0" dirty="0">
                <a:ln>
                  <a:noFill/>
                </a:ln>
                <a:solidFill>
                  <a:prstClr val="white"/>
                </a:solidFill>
                <a:effectLst/>
                <a:uLnTx/>
                <a:uFillTx/>
                <a:latin typeface="Arial"/>
                <a:ea typeface="メイリオ"/>
                <a:cs typeface="+mn-cs"/>
              </a:rPr>
              <a:t>		BSP development</a:t>
            </a:r>
            <a:endParaRPr kumimoji="1" lang="ja-JP" altLang="en-US" sz="1000" b="0" i="0" u="none" strike="noStrike" kern="0" cap="none" spc="0" normalizeH="0" baseline="0" noProof="0" dirty="0">
              <a:ln>
                <a:noFill/>
              </a:ln>
              <a:solidFill>
                <a:sysClr val="window" lastClr="FFFFFF"/>
              </a:solidFill>
              <a:effectLst/>
              <a:uLnTx/>
              <a:uFillTx/>
              <a:latin typeface="Arial"/>
              <a:ea typeface="メイリオ"/>
              <a:cs typeface="+mn-cs"/>
            </a:endParaRPr>
          </a:p>
        </p:txBody>
      </p:sp>
      <p:sp>
        <p:nvSpPr>
          <p:cNvPr id="88" name="テキスト ボックス 88"/>
          <p:cNvSpPr txBox="1"/>
          <p:nvPr/>
        </p:nvSpPr>
        <p:spPr>
          <a:xfrm>
            <a:off x="2920764" y="2371675"/>
            <a:ext cx="216024" cy="216024"/>
          </a:xfrm>
          <a:prstGeom prst="rect">
            <a:avLst/>
          </a:prstGeom>
        </p:spPr>
        <p:txBody>
          <a:bodyPr vert="horz" wrap="none" lIns="0" tIns="0" rIns="0" bIns="0"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rgbClr val="3C3C3B"/>
                </a:solidFill>
                <a:effectLst/>
                <a:uLnTx/>
                <a:uFillTx/>
                <a:latin typeface="Arial"/>
                <a:ea typeface="メイリオ"/>
                <a:cs typeface="Arial" panose="020B0604020202020204" pitchFamily="34" charset="0"/>
              </a:rPr>
              <a:t>◆</a:t>
            </a:r>
            <a:endParaRPr kumimoji="1" lang="en-US" altLang="ja-JP" sz="800" b="0" i="0" u="none" strike="noStrike" kern="1200" cap="none" spc="0" normalizeH="0" baseline="0" noProof="0" dirty="0">
              <a:ln>
                <a:noFill/>
              </a:ln>
              <a:solidFill>
                <a:srgbClr val="3C3C3B"/>
              </a:solidFill>
              <a:effectLst/>
              <a:uLnTx/>
              <a:uFillTx/>
              <a:latin typeface="Arial"/>
              <a:ea typeface="メイリオ"/>
              <a:cs typeface="Arial" panose="020B0604020202020204" pitchFamily="34" charset="0"/>
            </a:endParaRPr>
          </a:p>
        </p:txBody>
      </p:sp>
      <p:sp>
        <p:nvSpPr>
          <p:cNvPr id="89" name="テキスト ボックス 89"/>
          <p:cNvSpPr txBox="1"/>
          <p:nvPr/>
        </p:nvSpPr>
        <p:spPr>
          <a:xfrm>
            <a:off x="2467185" y="2312446"/>
            <a:ext cx="360040" cy="216024"/>
          </a:xfrm>
          <a:prstGeom prst="rect">
            <a:avLst/>
          </a:prstGeom>
        </p:spPr>
        <p:txBody>
          <a:bodyPr vert="horz" wrap="none" lIns="0" tIns="0" rIns="0" bIns="0"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3C3C3B"/>
                </a:solidFill>
                <a:effectLst/>
                <a:uLnTx/>
                <a:uFillTx/>
                <a:latin typeface="Arial"/>
                <a:ea typeface="メイリオ"/>
                <a:cs typeface="Arial" panose="020B0604020202020204" pitchFamily="34" charset="0"/>
              </a:rPr>
              <a:t>Android O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3C3C3B"/>
                </a:solidFill>
                <a:effectLst/>
                <a:uLnTx/>
                <a:uFillTx/>
                <a:latin typeface="Arial"/>
                <a:ea typeface="メイリオ"/>
                <a:cs typeface="Arial" panose="020B0604020202020204" pitchFamily="34" charset="0"/>
              </a:rPr>
              <a:t>Early Access</a:t>
            </a:r>
          </a:p>
        </p:txBody>
      </p:sp>
      <p:sp>
        <p:nvSpPr>
          <p:cNvPr id="102" name="矢印: 五方向 100">
            <a:extLst/>
          </p:cNvPr>
          <p:cNvSpPr/>
          <p:nvPr/>
        </p:nvSpPr>
        <p:spPr>
          <a:xfrm>
            <a:off x="6835796" y="2528469"/>
            <a:ext cx="1662338" cy="170841"/>
          </a:xfrm>
          <a:prstGeom prst="homePlate">
            <a:avLst/>
          </a:prstGeom>
          <a:solidFill>
            <a:schemeClr val="accent5">
              <a:lumMod val="20000"/>
              <a:lumOff val="80000"/>
            </a:schemeClr>
          </a:solidFill>
          <a:ln w="12700" cap="flat" cmpd="sng" algn="ctr">
            <a:noFill/>
            <a:prstDash val="solid"/>
            <a:miter lim="800000"/>
          </a:ln>
          <a:effectLst/>
        </p:spPr>
        <p:txBody>
          <a:bodyPr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900" b="0" i="0" u="none" strike="noStrike" kern="1200" cap="none" spc="0" normalizeH="0" baseline="0" noProof="0" dirty="0">
                <a:ln>
                  <a:noFill/>
                </a:ln>
                <a:solidFill>
                  <a:srgbClr val="3C3C3B"/>
                </a:solidFill>
                <a:effectLst/>
                <a:uLnTx/>
                <a:uFillTx/>
                <a:latin typeface="Arial"/>
                <a:ea typeface="メイリオ"/>
                <a:cs typeface="+mn-cs"/>
              </a:rPr>
              <a:t>Quality test</a:t>
            </a:r>
            <a:endParaRPr kumimoji="1" lang="ja-JP" altLang="en-US" sz="900" b="0" i="0" u="none" strike="noStrike" kern="0" cap="none" spc="0" normalizeH="0" baseline="0" noProof="0" dirty="0">
              <a:ln>
                <a:noFill/>
              </a:ln>
              <a:solidFill>
                <a:srgbClr val="3C3C3B"/>
              </a:solidFill>
              <a:effectLst/>
              <a:uLnTx/>
              <a:uFillTx/>
              <a:latin typeface="Arial"/>
              <a:ea typeface="メイリオ"/>
              <a:cs typeface="+mn-cs"/>
            </a:endParaRPr>
          </a:p>
        </p:txBody>
      </p:sp>
      <p:sp>
        <p:nvSpPr>
          <p:cNvPr id="112" name="テキスト ボックス 88"/>
          <p:cNvSpPr txBox="1"/>
          <p:nvPr/>
        </p:nvSpPr>
        <p:spPr>
          <a:xfrm>
            <a:off x="4643949" y="2420458"/>
            <a:ext cx="216024" cy="216024"/>
          </a:xfrm>
          <a:prstGeom prst="rect">
            <a:avLst/>
          </a:prstGeom>
        </p:spPr>
        <p:txBody>
          <a:bodyPr vert="horz" wrap="none" lIns="0" tIns="0" rIns="0" bIns="0"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rgbClr val="3C3C3B"/>
                </a:solidFill>
                <a:effectLst/>
                <a:uLnTx/>
                <a:uFillTx/>
                <a:latin typeface="Arial"/>
                <a:ea typeface="メイリオ"/>
                <a:cs typeface="Arial" panose="020B0604020202020204" pitchFamily="34" charset="0"/>
              </a:rPr>
              <a:t>◆</a:t>
            </a:r>
            <a:endParaRPr kumimoji="1" lang="en-US" altLang="ja-JP" sz="800" b="0" i="0" u="none" strike="noStrike" kern="1200" cap="none" spc="0" normalizeH="0" baseline="0" noProof="0" dirty="0">
              <a:ln>
                <a:noFill/>
              </a:ln>
              <a:solidFill>
                <a:srgbClr val="3C3C3B"/>
              </a:solidFill>
              <a:effectLst/>
              <a:uLnTx/>
              <a:uFillTx/>
              <a:latin typeface="Arial"/>
              <a:ea typeface="メイリオ"/>
              <a:cs typeface="Arial" panose="020B0604020202020204" pitchFamily="34" charset="0"/>
            </a:endParaRPr>
          </a:p>
        </p:txBody>
      </p:sp>
      <p:sp>
        <p:nvSpPr>
          <p:cNvPr id="114" name="テキスト ボックス 89"/>
          <p:cNvSpPr txBox="1"/>
          <p:nvPr/>
        </p:nvSpPr>
        <p:spPr>
          <a:xfrm>
            <a:off x="4587182" y="2126212"/>
            <a:ext cx="360040" cy="142486"/>
          </a:xfrm>
          <a:prstGeom prst="rect">
            <a:avLst/>
          </a:prstGeom>
        </p:spPr>
        <p:txBody>
          <a:bodyPr vert="horz" wrap="none" lIns="0" tIns="0" rIns="0" bIns="0" rtlCol="0" anchor="t">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3C3C3B"/>
                </a:solidFill>
                <a:effectLst/>
                <a:uLnTx/>
                <a:uFillTx/>
                <a:latin typeface="Arial"/>
                <a:ea typeface="メイリオ"/>
                <a:cs typeface="Arial" panose="020B0604020202020204" pitchFamily="34" charset="0"/>
              </a:rPr>
              <a:t>Android-O</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3C3C3B"/>
                </a:solidFill>
                <a:effectLst/>
                <a:uLnTx/>
                <a:uFillTx/>
                <a:latin typeface="Arial"/>
                <a:ea typeface="メイリオ"/>
                <a:cs typeface="Arial" panose="020B0604020202020204" pitchFamily="34" charset="0"/>
              </a:rPr>
              <a:t>AOSP</a:t>
            </a:r>
          </a:p>
        </p:txBody>
      </p:sp>
      <p:sp>
        <p:nvSpPr>
          <p:cNvPr id="126" name="TextBox 125"/>
          <p:cNvSpPr txBox="1"/>
          <p:nvPr/>
        </p:nvSpPr>
        <p:spPr>
          <a:xfrm>
            <a:off x="776490" y="2780928"/>
            <a:ext cx="596317" cy="276999"/>
          </a:xfrm>
          <a:prstGeom prst="rect">
            <a:avLst/>
          </a:prstGeom>
        </p:spPr>
        <p:txBody>
          <a:bodyPr vert="horz"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100" b="1" i="0" u="none" strike="noStrike" kern="1200" cap="none" spc="0" normalizeH="0" baseline="0" noProof="0" dirty="0" err="1">
                <a:ln>
                  <a:noFill/>
                </a:ln>
                <a:solidFill>
                  <a:srgbClr val="06418C">
                    <a:lumMod val="75000"/>
                  </a:srgbClr>
                </a:solidFill>
                <a:effectLst/>
                <a:uLnTx/>
                <a:uFillTx/>
                <a:latin typeface="Calibri" panose="020F0502020204030204" pitchFamily="34" charset="0"/>
                <a:ea typeface="メイリオ"/>
                <a:cs typeface="+mn-cs"/>
              </a:rPr>
              <a:t>Oreo</a:t>
            </a:r>
            <a:r>
              <a:rPr kumimoji="0" lang="de-DE" sz="1100" b="1" i="0" u="none" strike="noStrike" kern="1200" cap="none" spc="0" normalizeH="0" baseline="0" noProof="0" dirty="0">
                <a:ln>
                  <a:noFill/>
                </a:ln>
                <a:solidFill>
                  <a:srgbClr val="06418C">
                    <a:lumMod val="75000"/>
                  </a:srgbClr>
                </a:solidFill>
                <a:effectLst/>
                <a:uLnTx/>
                <a:uFillTx/>
                <a:latin typeface="Calibri" panose="020F0502020204030204" pitchFamily="34" charset="0"/>
                <a:ea typeface="メイリオ"/>
                <a:cs typeface="+mn-cs"/>
              </a:rPr>
              <a:t> (8.0)</a:t>
            </a:r>
          </a:p>
          <a:p>
            <a:pPr lvl="0" algn="ctr">
              <a:defRPr/>
            </a:pPr>
            <a:r>
              <a:rPr lang="de-DE" sz="700" b="1" dirty="0">
                <a:solidFill>
                  <a:srgbClr val="06418C">
                    <a:lumMod val="75000"/>
                  </a:srgbClr>
                </a:solidFill>
                <a:latin typeface="Calibri" panose="020F0502020204030204" pitchFamily="34" charset="0"/>
              </a:rPr>
              <a:t>Linux Kernel 4.9</a:t>
            </a:r>
            <a:endParaRPr kumimoji="0" lang="de-DE" sz="700" b="1" i="0" u="none" strike="noStrike" kern="1200" cap="none" spc="0" normalizeH="0" baseline="0" noProof="0" dirty="0">
              <a:ln>
                <a:noFill/>
              </a:ln>
              <a:solidFill>
                <a:srgbClr val="06418C">
                  <a:lumMod val="75000"/>
                </a:srgbClr>
              </a:solidFill>
              <a:effectLst/>
              <a:uLnTx/>
              <a:uFillTx/>
              <a:latin typeface="Calibri" panose="020F0502020204030204" pitchFamily="34" charset="0"/>
              <a:ea typeface="メイリオ"/>
            </a:endParaRPr>
          </a:p>
        </p:txBody>
      </p:sp>
      <p:sp>
        <p:nvSpPr>
          <p:cNvPr id="128" name="TextBox 127"/>
          <p:cNvSpPr txBox="1"/>
          <p:nvPr/>
        </p:nvSpPr>
        <p:spPr>
          <a:xfrm>
            <a:off x="1487336" y="2740115"/>
            <a:ext cx="1428771" cy="4139595"/>
          </a:xfrm>
          <a:prstGeom prst="rect">
            <a:avLst/>
          </a:prstGeom>
        </p:spPr>
        <p:txBody>
          <a:bodyPr vert="horz" wrap="square" lIns="0" tIns="0" rIns="0" bIns="0"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900" b="1" i="0" u="none" strike="noStrike" kern="1200" cap="none" spc="0" normalizeH="0" baseline="0" noProof="0" dirty="0">
                <a:ln>
                  <a:noFill/>
                </a:ln>
                <a:solidFill>
                  <a:srgbClr val="06418C">
                    <a:lumMod val="75000"/>
                  </a:srgbClr>
                </a:solidFill>
                <a:effectLst/>
                <a:uLnTx/>
                <a:uFillTx/>
                <a:latin typeface="Calibri" panose="020F0502020204030204" pitchFamily="34" charset="0"/>
                <a:ea typeface="メイリオ"/>
                <a:cs typeface="+mn-cs"/>
              </a:rPr>
              <a:t>R-CAR H3</a:t>
            </a:r>
          </a:p>
          <a:p>
            <a:pPr lvl="0">
              <a:defRPr/>
            </a:pPr>
            <a:r>
              <a:rPr kumimoji="0" lang="de-DE" sz="900" b="1" i="0" u="none" strike="noStrike" kern="1200" cap="none" spc="0" normalizeH="0" baseline="0" noProof="0" dirty="0">
                <a:ln>
                  <a:noFill/>
                </a:ln>
                <a:solidFill>
                  <a:srgbClr val="06418C">
                    <a:lumMod val="75000"/>
                  </a:srgbClr>
                </a:solidFill>
                <a:effectLst/>
                <a:uLnTx/>
                <a:uFillTx/>
                <a:latin typeface="Calibri" panose="020F0502020204030204" pitchFamily="34" charset="0"/>
                <a:ea typeface="メイリオ"/>
                <a:cs typeface="+mn-cs"/>
              </a:rPr>
              <a:t>  </a:t>
            </a:r>
            <a:r>
              <a:rPr lang="de-DE" altLang="ja-JP" sz="800" dirty="0">
                <a:solidFill>
                  <a:srgbClr val="06418C">
                    <a:lumMod val="75000"/>
                  </a:srgbClr>
                </a:solidFill>
                <a:latin typeface="Calibri" panose="020F0502020204030204" pitchFamily="34" charset="0"/>
              </a:rPr>
              <a:t>[</a:t>
            </a:r>
            <a:r>
              <a:rPr lang="de-DE" altLang="ja-JP" sz="800" dirty="0" err="1">
                <a:solidFill>
                  <a:srgbClr val="06418C">
                    <a:lumMod val="75000"/>
                  </a:srgbClr>
                </a:solidFill>
                <a:latin typeface="Calibri" panose="020F0502020204030204" pitchFamily="34" charset="0"/>
              </a:rPr>
              <a:t>Salv</a:t>
            </a:r>
            <a:r>
              <a:rPr lang="de-DE" altLang="ja-JP" sz="800" dirty="0">
                <a:solidFill>
                  <a:srgbClr val="06418C">
                    <a:lumMod val="75000"/>
                  </a:srgbClr>
                </a:solidFill>
                <a:latin typeface="Calibri" panose="020F0502020204030204" pitchFamily="34" charset="0"/>
              </a:rPr>
              <a:t> X &amp; XS]</a:t>
            </a:r>
            <a:endParaRPr kumimoji="0" lang="de-DE" sz="900" b="1" i="0" u="none" strike="noStrike" kern="1200" cap="none" spc="0" normalizeH="0" baseline="0" noProof="0" dirty="0">
              <a:ln>
                <a:noFill/>
              </a:ln>
              <a:solidFill>
                <a:srgbClr val="06418C">
                  <a:lumMod val="75000"/>
                </a:srgbClr>
              </a:solidFill>
              <a:effectLst/>
              <a:uLnTx/>
              <a:uFillTx/>
              <a:latin typeface="Calibri" panose="020F0502020204030204" pitchFamily="34" charset="0"/>
              <a:ea typeface="メイリオ"/>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900" b="1" i="0" u="none" strike="noStrike" kern="1200" cap="none" spc="0" normalizeH="0" baseline="0" noProof="0" dirty="0">
                <a:ln>
                  <a:noFill/>
                </a:ln>
                <a:solidFill>
                  <a:srgbClr val="06418C">
                    <a:lumMod val="75000"/>
                  </a:srgbClr>
                </a:solidFill>
                <a:effectLst/>
                <a:uLnTx/>
                <a:uFillTx/>
                <a:latin typeface="Calibri" panose="020F0502020204030204" pitchFamily="34" charset="0"/>
                <a:ea typeface="メイリオ"/>
                <a:cs typeface="+mn-cs"/>
              </a:rPr>
              <a:t>R-Car M3 </a:t>
            </a:r>
          </a:p>
          <a:p>
            <a:pPr lvl="0">
              <a:defRPr/>
            </a:pPr>
            <a:r>
              <a:rPr lang="de-DE" sz="1000" b="1" dirty="0">
                <a:solidFill>
                  <a:srgbClr val="06418C">
                    <a:lumMod val="75000"/>
                  </a:srgbClr>
                </a:solidFill>
                <a:latin typeface="Calibri" panose="020F0502020204030204" pitchFamily="34" charset="0"/>
              </a:rPr>
              <a:t> </a:t>
            </a:r>
            <a:r>
              <a:rPr lang="de-DE" altLang="ja-JP" sz="900" dirty="0">
                <a:solidFill>
                  <a:srgbClr val="06418C">
                    <a:lumMod val="75000"/>
                  </a:srgbClr>
                </a:solidFill>
                <a:latin typeface="Calibri" panose="020F0502020204030204" pitchFamily="34" charset="0"/>
              </a:rPr>
              <a:t>[</a:t>
            </a:r>
            <a:r>
              <a:rPr lang="de-DE" altLang="ja-JP" sz="900" dirty="0" err="1">
                <a:solidFill>
                  <a:srgbClr val="06418C">
                    <a:lumMod val="75000"/>
                  </a:srgbClr>
                </a:solidFill>
                <a:latin typeface="Calibri" panose="020F0502020204030204" pitchFamily="34" charset="0"/>
              </a:rPr>
              <a:t>Salv</a:t>
            </a:r>
            <a:r>
              <a:rPr lang="de-DE" altLang="ja-JP" sz="900" dirty="0">
                <a:solidFill>
                  <a:srgbClr val="06418C">
                    <a:lumMod val="75000"/>
                  </a:srgbClr>
                </a:solidFill>
                <a:latin typeface="Calibri" panose="020F0502020204030204" pitchFamily="34" charset="0"/>
              </a:rPr>
              <a:t> X &amp; XS]</a:t>
            </a:r>
            <a:endParaRPr kumimoji="0" lang="de-DE" sz="800" b="1" i="0" u="none" strike="noStrike" kern="1200" cap="none" spc="0" normalizeH="0" baseline="0" noProof="0" dirty="0">
              <a:ln>
                <a:noFill/>
              </a:ln>
              <a:solidFill>
                <a:srgbClr val="06418C">
                  <a:lumMod val="75000"/>
                </a:srgbClr>
              </a:solidFill>
              <a:effectLst/>
              <a:uLnTx/>
              <a:uFillTx/>
              <a:latin typeface="Calibri" panose="020F0502020204030204" pitchFamily="34" charset="0"/>
              <a:ea typeface="メイリオ"/>
              <a:cs typeface="+mn-cs"/>
            </a:endParaRPr>
          </a:p>
          <a:p>
            <a:pPr marL="171450" indent="-171450">
              <a:buFont typeface="Arial" panose="020B0604020202020204" pitchFamily="34" charset="0"/>
              <a:buChar char="•"/>
              <a:defRPr/>
            </a:pPr>
            <a:r>
              <a:rPr lang="en-US" sz="900" b="1" dirty="0">
                <a:solidFill>
                  <a:srgbClr val="06418C">
                    <a:lumMod val="75000"/>
                  </a:srgbClr>
                </a:solidFill>
                <a:latin typeface="Calibri" panose="020F0502020204030204" pitchFamily="34" charset="0"/>
              </a:rPr>
              <a:t>R-Car H3 </a:t>
            </a:r>
          </a:p>
          <a:p>
            <a:pPr>
              <a:defRPr/>
            </a:pPr>
            <a:r>
              <a:rPr lang="en-US" sz="900" dirty="0">
                <a:solidFill>
                  <a:srgbClr val="06418C">
                    <a:lumMod val="75000"/>
                  </a:srgbClr>
                </a:solidFill>
                <a:latin typeface="Calibri" panose="020F0502020204030204" pitchFamily="34" charset="0"/>
              </a:rPr>
              <a:t>(SK Premium + KF)</a:t>
            </a:r>
            <a:endParaRPr kumimoji="0" lang="de-DE" sz="800" b="1" i="0" u="none" strike="noStrike" kern="1200" cap="none" spc="0" normalizeH="0" baseline="0" noProof="0" dirty="0">
              <a:ln>
                <a:noFill/>
              </a:ln>
              <a:solidFill>
                <a:srgbClr val="06418C">
                  <a:lumMod val="75000"/>
                </a:srgbClr>
              </a:solidFill>
              <a:effectLst/>
              <a:uLnTx/>
              <a:uFillTx/>
              <a:latin typeface="Calibri" panose="020F0502020204030204" pitchFamily="34" charset="0"/>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800" b="1" i="0" u="none" strike="noStrike" kern="1200" cap="none" spc="0" normalizeH="0" baseline="0" noProof="0" dirty="0">
              <a:ln>
                <a:noFill/>
              </a:ln>
              <a:solidFill>
                <a:srgbClr val="06418C">
                  <a:lumMod val="75000"/>
                </a:srgbClr>
              </a:solidFill>
              <a:effectLst/>
              <a:uLnTx/>
              <a:uFillTx/>
              <a:latin typeface="Calibri" panose="020F0502020204030204" pitchFamily="34" charset="0"/>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800" b="1" i="0" u="none" strike="noStrike" kern="1200" cap="none" spc="0" normalizeH="0" baseline="0" noProof="0" dirty="0">
              <a:ln>
                <a:noFill/>
              </a:ln>
              <a:solidFill>
                <a:srgbClr val="06418C">
                  <a:lumMod val="75000"/>
                </a:srgbClr>
              </a:solidFill>
              <a:effectLst/>
              <a:uLnTx/>
              <a:uFillTx/>
              <a:latin typeface="Calibri" panose="020F0502020204030204" pitchFamily="34" charset="0"/>
              <a:ea typeface="メイリオ"/>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900" b="1" i="0" u="none" strike="noStrike" kern="1200" cap="none" spc="0" normalizeH="0" baseline="0" noProof="0" dirty="0">
                <a:ln>
                  <a:noFill/>
                </a:ln>
                <a:solidFill>
                  <a:srgbClr val="06418C">
                    <a:lumMod val="75000"/>
                  </a:srgbClr>
                </a:solidFill>
                <a:effectLst/>
                <a:uLnTx/>
                <a:uFillTx/>
                <a:latin typeface="Calibri" panose="020F0502020204030204" pitchFamily="34" charset="0"/>
                <a:ea typeface="メイリオ"/>
                <a:cs typeface="+mn-cs"/>
              </a:rPr>
              <a:t>R-CAR H3,</a:t>
            </a:r>
            <a:r>
              <a:rPr kumimoji="0" lang="de-DE" sz="900" b="1" i="0" u="none" strike="noStrike" kern="1200" cap="none" spc="0" normalizeH="0" noProof="0" dirty="0">
                <a:ln>
                  <a:noFill/>
                </a:ln>
                <a:solidFill>
                  <a:srgbClr val="06418C">
                    <a:lumMod val="75000"/>
                  </a:srgbClr>
                </a:solidFill>
                <a:effectLst/>
                <a:uLnTx/>
                <a:uFillTx/>
                <a:latin typeface="Calibri" panose="020F0502020204030204" pitchFamily="34" charset="0"/>
                <a:ea typeface="メイリオ"/>
                <a:cs typeface="+mn-cs"/>
              </a:rPr>
              <a:t> M3</a:t>
            </a:r>
            <a:endParaRPr kumimoji="0" lang="de-DE" sz="900" b="1" i="0" u="none" strike="noStrike" kern="1200" cap="none" spc="0" normalizeH="0" baseline="0" noProof="0" dirty="0">
              <a:ln>
                <a:noFill/>
              </a:ln>
              <a:solidFill>
                <a:srgbClr val="06418C">
                  <a:lumMod val="75000"/>
                </a:srgbClr>
              </a:solidFill>
              <a:effectLst/>
              <a:uLnTx/>
              <a:uFillTx/>
              <a:latin typeface="Calibri" panose="020F0502020204030204" pitchFamily="34" charset="0"/>
              <a:ea typeface="メイリオ"/>
              <a:cs typeface="+mn-cs"/>
            </a:endParaRPr>
          </a:p>
          <a:p>
            <a:pPr lvl="0">
              <a:defRPr/>
            </a:pPr>
            <a:r>
              <a:rPr lang="de-DE" altLang="ja-JP" sz="900" dirty="0">
                <a:solidFill>
                  <a:srgbClr val="06418C">
                    <a:lumMod val="75000"/>
                  </a:srgbClr>
                </a:solidFill>
                <a:latin typeface="Calibri" panose="020F0502020204030204" pitchFamily="34" charset="0"/>
              </a:rPr>
              <a:t>[</a:t>
            </a:r>
            <a:r>
              <a:rPr lang="de-DE" altLang="ja-JP" sz="900" dirty="0" err="1">
                <a:solidFill>
                  <a:srgbClr val="06418C">
                    <a:lumMod val="75000"/>
                  </a:srgbClr>
                </a:solidFill>
                <a:latin typeface="Calibri" panose="020F0502020204030204" pitchFamily="34" charset="0"/>
              </a:rPr>
              <a:t>Salv</a:t>
            </a:r>
            <a:r>
              <a:rPr lang="de-DE" altLang="ja-JP" sz="900" dirty="0">
                <a:solidFill>
                  <a:srgbClr val="06418C">
                    <a:lumMod val="75000"/>
                  </a:srgbClr>
                </a:solidFill>
                <a:latin typeface="Calibri" panose="020F0502020204030204" pitchFamily="34" charset="0"/>
              </a:rPr>
              <a:t>-X &amp; XS]</a:t>
            </a:r>
            <a:endParaRPr lang="en-US" sz="900" dirty="0">
              <a:solidFill>
                <a:srgbClr val="06418C">
                  <a:lumMod val="75000"/>
                </a:srgbClr>
              </a:solidFill>
              <a:latin typeface="Calibri" panose="020F0502020204030204" pitchFamily="34" charset="0"/>
            </a:endParaRPr>
          </a:p>
          <a:p>
            <a:pPr marL="171450" indent="-171450">
              <a:buFont typeface="Arial" panose="020B0604020202020204" pitchFamily="34" charset="0"/>
              <a:buChar char="•"/>
              <a:defRPr/>
            </a:pPr>
            <a:r>
              <a:rPr lang="en-US" sz="900" b="1" dirty="0">
                <a:solidFill>
                  <a:srgbClr val="06418C">
                    <a:lumMod val="75000"/>
                  </a:srgbClr>
                </a:solidFill>
                <a:latin typeface="Calibri" panose="020F0502020204030204" pitchFamily="34" charset="0"/>
              </a:rPr>
              <a:t>R-Car H3 </a:t>
            </a:r>
            <a:endParaRPr lang="en-US" sz="900" dirty="0">
              <a:solidFill>
                <a:srgbClr val="06418C">
                  <a:lumMod val="75000"/>
                </a:srgbClr>
              </a:solidFill>
              <a:latin typeface="Calibri" panose="020F0502020204030204" pitchFamily="34" charset="0"/>
            </a:endParaRPr>
          </a:p>
          <a:p>
            <a:pPr>
              <a:defRPr/>
            </a:pPr>
            <a:r>
              <a:rPr lang="en-US" sz="900" dirty="0">
                <a:solidFill>
                  <a:srgbClr val="06418C">
                    <a:lumMod val="75000"/>
                  </a:srgbClr>
                </a:solidFill>
                <a:latin typeface="Calibri" panose="020F0502020204030204" pitchFamily="34" charset="0"/>
              </a:rPr>
              <a:t>(SK Premium + KF)</a:t>
            </a:r>
            <a:endParaRPr lang="de-DE" sz="900" dirty="0">
              <a:solidFill>
                <a:srgbClr val="06418C">
                  <a:lumMod val="75000"/>
                </a:srgbClr>
              </a:solidFill>
              <a:latin typeface="Calibri" panose="020F050202020403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de-DE" sz="900" b="1" i="0" u="none" strike="noStrike" kern="1200" cap="none" spc="0" normalizeH="0" baseline="0" noProof="0" dirty="0">
              <a:ln>
                <a:noFill/>
              </a:ln>
              <a:solidFill>
                <a:srgbClr val="06418C">
                  <a:lumMod val="75000"/>
                </a:srgbClr>
              </a:solidFill>
              <a:effectLst/>
              <a:uLnTx/>
              <a:uFillTx/>
              <a:latin typeface="Calibri" panose="020F0502020204030204" pitchFamily="34" charset="0"/>
              <a:ea typeface="メイリオ"/>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altLang="ja-JP" sz="900" b="1" i="0" u="none" strike="noStrike" kern="1200" cap="none" spc="0" normalizeH="0" baseline="0" noProof="0" dirty="0">
                <a:ln>
                  <a:noFill/>
                </a:ln>
                <a:solidFill>
                  <a:srgbClr val="06418C">
                    <a:lumMod val="75000"/>
                  </a:srgbClr>
                </a:solidFill>
                <a:effectLst/>
                <a:uLnTx/>
                <a:uFillTx/>
                <a:latin typeface="Calibri" panose="020F0502020204030204" pitchFamily="34" charset="0"/>
                <a:ea typeface="メイリオ"/>
                <a:cs typeface="+mn-cs"/>
              </a:rPr>
              <a:t>R-Car H3, M3,</a:t>
            </a:r>
          </a:p>
          <a:p>
            <a:pPr lvl="0">
              <a:defRPr/>
            </a:pPr>
            <a:r>
              <a:rPr lang="de-DE" altLang="ja-JP" sz="900" dirty="0">
                <a:solidFill>
                  <a:srgbClr val="06418C">
                    <a:lumMod val="75000"/>
                  </a:srgbClr>
                </a:solidFill>
                <a:latin typeface="Calibri" panose="020F0502020204030204" pitchFamily="34" charset="0"/>
              </a:rPr>
              <a:t>[Salvator-X &amp; XS]</a:t>
            </a:r>
            <a:endParaRPr lang="en-US" sz="900" b="1" dirty="0">
              <a:solidFill>
                <a:srgbClr val="06418C">
                  <a:lumMod val="75000"/>
                </a:srgbClr>
              </a:solidFill>
              <a:latin typeface="Calibri" panose="020F0502020204030204" pitchFamily="34" charset="0"/>
            </a:endParaRPr>
          </a:p>
          <a:p>
            <a:pPr marL="171450" indent="-171450">
              <a:buFont typeface="Arial" panose="020B0604020202020204" pitchFamily="34" charset="0"/>
              <a:buChar char="•"/>
              <a:defRPr/>
            </a:pPr>
            <a:r>
              <a:rPr lang="en-US" sz="900" b="1" dirty="0">
                <a:solidFill>
                  <a:srgbClr val="06418C">
                    <a:lumMod val="75000"/>
                  </a:srgbClr>
                </a:solidFill>
                <a:latin typeface="Calibri" panose="020F0502020204030204" pitchFamily="34" charset="0"/>
              </a:rPr>
              <a:t>R-CarH3N</a:t>
            </a:r>
          </a:p>
          <a:p>
            <a:pPr lvl="0">
              <a:defRPr/>
            </a:pPr>
            <a:r>
              <a:rPr lang="de-DE" altLang="ja-JP" sz="900" dirty="0">
                <a:solidFill>
                  <a:srgbClr val="06418C">
                    <a:lumMod val="75000"/>
                  </a:srgbClr>
                </a:solidFill>
                <a:latin typeface="Calibri" panose="020F0502020204030204" pitchFamily="34" charset="0"/>
              </a:rPr>
              <a:t>Salvator XS]</a:t>
            </a:r>
            <a:endParaRPr lang="en-US" sz="900" b="1" dirty="0">
              <a:solidFill>
                <a:srgbClr val="06418C">
                  <a:lumMod val="75000"/>
                </a:srgbClr>
              </a:solidFill>
              <a:latin typeface="Calibri" panose="020F0502020204030204" pitchFamily="34" charset="0"/>
            </a:endParaRPr>
          </a:p>
          <a:p>
            <a:pPr marL="171450" indent="-171450">
              <a:buFont typeface="Arial" panose="020B0604020202020204" pitchFamily="34" charset="0"/>
              <a:buChar char="•"/>
              <a:defRPr/>
            </a:pPr>
            <a:r>
              <a:rPr lang="en-US" sz="900" b="1" dirty="0">
                <a:solidFill>
                  <a:srgbClr val="06418C">
                    <a:lumMod val="75000"/>
                  </a:srgbClr>
                </a:solidFill>
                <a:latin typeface="Calibri" panose="020F0502020204030204" pitchFamily="34" charset="0"/>
              </a:rPr>
              <a:t>R-Car H3 </a:t>
            </a:r>
            <a:endParaRPr lang="en-US" sz="900" dirty="0">
              <a:solidFill>
                <a:srgbClr val="06418C">
                  <a:lumMod val="75000"/>
                </a:srgbClr>
              </a:solidFill>
              <a:latin typeface="Calibri" panose="020F0502020204030204" pitchFamily="34" charset="0"/>
            </a:endParaRPr>
          </a:p>
          <a:p>
            <a:pPr>
              <a:defRPr/>
            </a:pPr>
            <a:r>
              <a:rPr lang="en-US" sz="900" dirty="0">
                <a:solidFill>
                  <a:srgbClr val="06418C">
                    <a:lumMod val="75000"/>
                  </a:srgbClr>
                </a:solidFill>
                <a:latin typeface="Calibri" panose="020F0502020204030204" pitchFamily="34" charset="0"/>
              </a:rPr>
              <a:t>(SK Premium + KF)</a:t>
            </a:r>
            <a:endParaRPr lang="de-DE" sz="900" dirty="0">
              <a:solidFill>
                <a:srgbClr val="06418C">
                  <a:lumMod val="75000"/>
                </a:srgbClr>
              </a:solidFill>
              <a:latin typeface="Calibri" panose="020F0502020204030204" pitchFamily="34" charset="0"/>
            </a:endParaRPr>
          </a:p>
          <a:p>
            <a:pPr lvl="0">
              <a:defRPr/>
            </a:pPr>
            <a:endParaRPr lang="de-DE" altLang="ja-JP" sz="900" dirty="0">
              <a:solidFill>
                <a:srgbClr val="06418C">
                  <a:lumMod val="75000"/>
                </a:srgbClr>
              </a:solidFill>
              <a:latin typeface="Calibri" panose="020F0502020204030204" pitchFamily="34" charset="0"/>
            </a:endParaRPr>
          </a:p>
          <a:p>
            <a:pPr marL="171450" indent="-171450">
              <a:buFont typeface="Arial" panose="020B0604020202020204" pitchFamily="34" charset="0"/>
              <a:buChar char="•"/>
              <a:defRPr/>
            </a:pPr>
            <a:r>
              <a:rPr lang="en-US" sz="900" b="1" dirty="0">
                <a:solidFill>
                  <a:srgbClr val="06418C">
                    <a:lumMod val="75000"/>
                  </a:srgbClr>
                </a:solidFill>
                <a:latin typeface="Calibri" panose="020F0502020204030204" pitchFamily="34" charset="0"/>
              </a:rPr>
              <a:t>R-Car H3 </a:t>
            </a:r>
            <a:endParaRPr lang="de-DE" altLang="ja-JP" sz="900" dirty="0">
              <a:solidFill>
                <a:srgbClr val="06418C">
                  <a:lumMod val="75000"/>
                </a:srgbClr>
              </a:solidFill>
              <a:latin typeface="Calibri" panose="020F0502020204030204" pitchFamily="34" charset="0"/>
            </a:endParaRPr>
          </a:p>
          <a:p>
            <a:pPr>
              <a:defRPr/>
            </a:pPr>
            <a:r>
              <a:rPr lang="de-DE" altLang="ja-JP" sz="900" dirty="0">
                <a:solidFill>
                  <a:srgbClr val="06418C">
                    <a:lumMod val="75000"/>
                  </a:srgbClr>
                </a:solidFill>
                <a:latin typeface="Calibri" panose="020F0502020204030204" pitchFamily="34" charset="0"/>
              </a:rPr>
              <a:t>[SK Premium + KF]</a:t>
            </a:r>
            <a:endParaRPr lang="de-DE" altLang="ja-JP" sz="900" b="1" dirty="0">
              <a:solidFill>
                <a:srgbClr val="06418C">
                  <a:lumMod val="75000"/>
                </a:srgbClr>
              </a:solidFill>
              <a:latin typeface="Calibri" panose="020F0502020204030204" pitchFamily="34" charset="0"/>
              <a:ea typeface="メイリオ"/>
            </a:endParaRPr>
          </a:p>
          <a:p>
            <a:pPr>
              <a:defRPr/>
            </a:pPr>
            <a:endParaRPr lang="de-DE" sz="900" b="1" dirty="0">
              <a:solidFill>
                <a:srgbClr val="06418C">
                  <a:lumMod val="75000"/>
                </a:srgbClr>
              </a:solidFill>
              <a:latin typeface="Calibri" panose="020F0502020204030204" pitchFamily="34" charset="0"/>
              <a:ea typeface="メイリオ"/>
            </a:endParaRPr>
          </a:p>
          <a:p>
            <a:pPr marL="171450" lvl="0" indent="-171450">
              <a:buFont typeface="Arial" panose="020B0604020202020204" pitchFamily="34" charset="0"/>
              <a:buChar char="•"/>
              <a:defRPr/>
            </a:pPr>
            <a:r>
              <a:rPr lang="de-DE" altLang="ja-JP" sz="900" b="1" dirty="0">
                <a:solidFill>
                  <a:srgbClr val="06418C">
                    <a:lumMod val="75000"/>
                  </a:srgbClr>
                </a:solidFill>
                <a:latin typeface="Calibri" panose="020F0502020204030204" pitchFamily="34" charset="0"/>
              </a:rPr>
              <a:t>R-Car H3, H3N,M3, M3N</a:t>
            </a:r>
          </a:p>
          <a:p>
            <a:pPr lvl="0">
              <a:defRPr/>
            </a:pPr>
            <a:r>
              <a:rPr lang="de-DE" altLang="ja-JP" sz="900" dirty="0">
                <a:solidFill>
                  <a:srgbClr val="06418C">
                    <a:lumMod val="75000"/>
                  </a:srgbClr>
                </a:solidFill>
                <a:latin typeface="Calibri" panose="020F0502020204030204" pitchFamily="34" charset="0"/>
              </a:rPr>
              <a:t>[</a:t>
            </a:r>
            <a:r>
              <a:rPr lang="de-DE" altLang="ja-JP" sz="900" dirty="0" err="1">
                <a:solidFill>
                  <a:srgbClr val="06418C">
                    <a:lumMod val="75000"/>
                  </a:srgbClr>
                </a:solidFill>
                <a:latin typeface="Calibri" panose="020F0502020204030204" pitchFamily="34" charset="0"/>
              </a:rPr>
              <a:t>Salv</a:t>
            </a:r>
            <a:r>
              <a:rPr lang="de-DE" altLang="ja-JP" sz="900" dirty="0">
                <a:solidFill>
                  <a:srgbClr val="06418C">
                    <a:lumMod val="75000"/>
                  </a:srgbClr>
                </a:solidFill>
                <a:latin typeface="Calibri" panose="020F0502020204030204" pitchFamily="34" charset="0"/>
              </a:rPr>
              <a:t>-XS]</a:t>
            </a:r>
          </a:p>
          <a:p>
            <a:pPr marL="171450" indent="-171450">
              <a:buFont typeface="Arial" panose="020B0604020202020204" pitchFamily="34" charset="0"/>
              <a:buChar char="•"/>
              <a:defRPr/>
            </a:pPr>
            <a:r>
              <a:rPr lang="en-US" sz="900" b="1" dirty="0">
                <a:solidFill>
                  <a:srgbClr val="06418C">
                    <a:lumMod val="75000"/>
                  </a:srgbClr>
                </a:solidFill>
                <a:latin typeface="Calibri" panose="020F0502020204030204" pitchFamily="34" charset="0"/>
              </a:rPr>
              <a:t>R-Car H3 </a:t>
            </a:r>
            <a:endParaRPr lang="de-DE" altLang="ja-JP" sz="900" dirty="0">
              <a:solidFill>
                <a:srgbClr val="06418C">
                  <a:lumMod val="75000"/>
                </a:srgbClr>
              </a:solidFill>
              <a:latin typeface="Calibri" panose="020F0502020204030204" pitchFamily="34" charset="0"/>
            </a:endParaRPr>
          </a:p>
          <a:p>
            <a:pPr>
              <a:defRPr/>
            </a:pPr>
            <a:r>
              <a:rPr lang="de-DE" altLang="ja-JP" sz="900" dirty="0">
                <a:solidFill>
                  <a:srgbClr val="06418C">
                    <a:lumMod val="75000"/>
                  </a:srgbClr>
                </a:solidFill>
                <a:latin typeface="Calibri" panose="020F0502020204030204" pitchFamily="34" charset="0"/>
              </a:rPr>
              <a:t>[SK Premium + KF]</a:t>
            </a:r>
          </a:p>
          <a:p>
            <a:pPr marL="171450" lvl="0" indent="-171450">
              <a:buFont typeface="Arial" panose="020B0604020202020204" pitchFamily="34" charset="0"/>
              <a:buChar char="•"/>
              <a:defRPr/>
            </a:pPr>
            <a:r>
              <a:rPr lang="de-DE" altLang="ja-JP" sz="900" b="1" dirty="0">
                <a:solidFill>
                  <a:srgbClr val="06418C">
                    <a:lumMod val="75000"/>
                  </a:srgbClr>
                </a:solidFill>
                <a:latin typeface="Calibri" panose="020F0502020204030204" pitchFamily="34" charset="0"/>
              </a:rPr>
              <a:t>R-Car E3 (TBC)</a:t>
            </a:r>
          </a:p>
          <a:p>
            <a:pPr lvl="0">
              <a:defRPr/>
            </a:pPr>
            <a:r>
              <a:rPr lang="de-DE" altLang="ja-JP" sz="900" dirty="0">
                <a:solidFill>
                  <a:srgbClr val="06418C">
                    <a:lumMod val="75000"/>
                  </a:srgbClr>
                </a:solidFill>
                <a:latin typeface="Calibri" panose="020F0502020204030204" pitchFamily="34" charset="0"/>
              </a:rPr>
              <a:t>[</a:t>
            </a:r>
            <a:r>
              <a:rPr lang="de-DE" altLang="ja-JP" sz="900" dirty="0" err="1">
                <a:solidFill>
                  <a:srgbClr val="06418C">
                    <a:lumMod val="75000"/>
                  </a:srgbClr>
                </a:solidFill>
                <a:latin typeface="Calibri" panose="020F0502020204030204" pitchFamily="34" charset="0"/>
              </a:rPr>
              <a:t>Ebisu</a:t>
            </a:r>
            <a:r>
              <a:rPr lang="de-DE" altLang="ja-JP" sz="900" dirty="0">
                <a:solidFill>
                  <a:srgbClr val="06418C">
                    <a:lumMod val="75000"/>
                  </a:srgbClr>
                </a:solidFill>
                <a:latin typeface="Calibri" panose="020F0502020204030204" pitchFamily="34" charset="0"/>
              </a:rPr>
              <a:t>]</a:t>
            </a:r>
          </a:p>
        </p:txBody>
      </p:sp>
      <p:cxnSp>
        <p:nvCxnSpPr>
          <p:cNvPr id="129" name="Straight Arrow Connector 128"/>
          <p:cNvCxnSpPr>
            <a:cxnSpLocks/>
          </p:cNvCxnSpPr>
          <p:nvPr/>
        </p:nvCxnSpPr>
        <p:spPr>
          <a:xfrm>
            <a:off x="3141936" y="2801171"/>
            <a:ext cx="1844527" cy="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5000759" y="2707729"/>
            <a:ext cx="216030" cy="161583"/>
          </a:xfrm>
          <a:prstGeom prst="rect">
            <a:avLst/>
          </a:prstGeom>
        </p:spPr>
        <p:style>
          <a:lnRef idx="3">
            <a:schemeClr val="lt1"/>
          </a:lnRef>
          <a:fillRef idx="1">
            <a:schemeClr val="accent2"/>
          </a:fillRef>
          <a:effectRef idx="1">
            <a:schemeClr val="accent2"/>
          </a:effectRef>
          <a:fontRef idx="minor">
            <a:schemeClr val="lt1"/>
          </a:fontRef>
        </p:style>
        <p:txBody>
          <a:bodyPr vert="horz"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l-GR" sz="1050" b="0" i="0" u="none" strike="noStrike" kern="1200" cap="none" spc="0" normalizeH="0" baseline="0" noProof="0" dirty="0">
                <a:ln>
                  <a:noFill/>
                </a:ln>
                <a:solidFill>
                  <a:prstClr val="white"/>
                </a:solidFill>
                <a:effectLst/>
                <a:uLnTx/>
                <a:uFillTx/>
                <a:latin typeface="Arial"/>
                <a:ea typeface="メイリオ"/>
                <a:cs typeface="+mn-cs"/>
              </a:rPr>
              <a:t>α</a:t>
            </a:r>
            <a:endParaRPr kumimoji="0" lang="en-US" sz="1050" b="0" i="0" u="none" strike="noStrike" kern="1200" cap="none" spc="0" normalizeH="0" baseline="0" noProof="0" dirty="0" err="1">
              <a:ln>
                <a:noFill/>
              </a:ln>
              <a:solidFill>
                <a:prstClr val="white"/>
              </a:solidFill>
              <a:effectLst/>
              <a:uLnTx/>
              <a:uFillTx/>
              <a:latin typeface="Arial"/>
              <a:ea typeface="メイリオ"/>
              <a:cs typeface="+mn-cs"/>
            </a:endParaRPr>
          </a:p>
        </p:txBody>
      </p:sp>
      <p:sp>
        <p:nvSpPr>
          <p:cNvPr id="170" name="Rectangle 169"/>
          <p:cNvSpPr/>
          <p:nvPr/>
        </p:nvSpPr>
        <p:spPr>
          <a:xfrm>
            <a:off x="7905782" y="116632"/>
            <a:ext cx="4263025" cy="113877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362F2A"/>
                </a:solidFill>
                <a:effectLst/>
                <a:uLnTx/>
                <a:uFillTx/>
                <a:latin typeface="Arial"/>
                <a:ea typeface="メイリオ"/>
                <a:cs typeface="+mn-cs"/>
              </a:rPr>
              <a:t>All Dates have dependencies, including Google deliverables, and are subject to change without notice.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rgbClr val="362F2A"/>
              </a:solidFill>
              <a:effectLst/>
              <a:uLnTx/>
              <a:uFillTx/>
              <a:latin typeface="Arial"/>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362F2A"/>
                </a:solidFill>
                <a:effectLst/>
                <a:uLnTx/>
                <a:uFillTx/>
                <a:latin typeface="Arial"/>
                <a:ea typeface="メイリオ"/>
                <a:cs typeface="+mn-cs"/>
              </a:rPr>
              <a:t>       Early release availability depends on Google authorization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1" dirty="0">
              <a:solidFill>
                <a:srgbClr val="362F2A"/>
              </a:solidFill>
              <a:latin typeface="Arial"/>
              <a:ea typeface="メイリオ"/>
            </a:endParaRPr>
          </a:p>
          <a:p>
            <a:pPr>
              <a:defRPr/>
            </a:pPr>
            <a:r>
              <a:rPr lang="en-US" sz="900" b="1" u="sng" dirty="0">
                <a:solidFill>
                  <a:srgbClr val="362F2A"/>
                </a:solidFill>
              </a:rPr>
              <a:t>Note:</a:t>
            </a:r>
            <a:r>
              <a:rPr lang="en-US" sz="900" b="1" dirty="0">
                <a:solidFill>
                  <a:srgbClr val="362F2A"/>
                </a:solidFill>
              </a:rPr>
              <a:t> Early release milestone on Android P based on Oreo experience (+8 weeks from Google Drop) </a:t>
            </a:r>
          </a:p>
        </p:txBody>
      </p:sp>
      <p:sp>
        <p:nvSpPr>
          <p:cNvPr id="62" name="テキスト ボックス 88">
            <a:extLst>
              <a:ext uri="{FF2B5EF4-FFF2-40B4-BE49-F238E27FC236}">
                <a16:creationId xmlns:a16="http://schemas.microsoft.com/office/drawing/2014/main" id="{9DDB0809-63A1-4D9E-9CEA-BBD709925208}"/>
              </a:ext>
            </a:extLst>
          </p:cNvPr>
          <p:cNvSpPr txBox="1"/>
          <p:nvPr/>
        </p:nvSpPr>
        <p:spPr>
          <a:xfrm>
            <a:off x="4056374" y="2404894"/>
            <a:ext cx="216024" cy="216024"/>
          </a:xfrm>
          <a:prstGeom prst="rect">
            <a:avLst/>
          </a:prstGeom>
        </p:spPr>
        <p:txBody>
          <a:bodyPr vert="horz" wrap="none" lIns="0" tIns="0" rIns="0" bIns="0"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rgbClr val="3C3C3B"/>
                </a:solidFill>
                <a:effectLst/>
                <a:uLnTx/>
                <a:uFillTx/>
                <a:latin typeface="Arial"/>
                <a:ea typeface="メイリオ"/>
                <a:cs typeface="Arial" panose="020B0604020202020204" pitchFamily="34" charset="0"/>
              </a:rPr>
              <a:t>◆</a:t>
            </a:r>
            <a:endParaRPr kumimoji="1" lang="en-US" altLang="ja-JP" sz="800" b="0" i="0" u="none" strike="noStrike" kern="1200" cap="none" spc="0" normalizeH="0" baseline="0" noProof="0" dirty="0">
              <a:ln>
                <a:noFill/>
              </a:ln>
              <a:solidFill>
                <a:srgbClr val="3C3C3B"/>
              </a:solidFill>
              <a:effectLst/>
              <a:uLnTx/>
              <a:uFillTx/>
              <a:latin typeface="Arial"/>
              <a:ea typeface="メイリオ"/>
              <a:cs typeface="Arial" panose="020B0604020202020204" pitchFamily="34" charset="0"/>
            </a:endParaRPr>
          </a:p>
        </p:txBody>
      </p:sp>
      <p:sp>
        <p:nvSpPr>
          <p:cNvPr id="63" name="テキスト ボックス 89">
            <a:extLst>
              <a:ext uri="{FF2B5EF4-FFF2-40B4-BE49-F238E27FC236}">
                <a16:creationId xmlns:a16="http://schemas.microsoft.com/office/drawing/2014/main" id="{86B3AD50-00CF-4082-BF61-A17790CCCE28}"/>
              </a:ext>
            </a:extLst>
          </p:cNvPr>
          <p:cNvSpPr txBox="1"/>
          <p:nvPr/>
        </p:nvSpPr>
        <p:spPr>
          <a:xfrm>
            <a:off x="3838778" y="2089924"/>
            <a:ext cx="360040" cy="216024"/>
          </a:xfrm>
          <a:prstGeom prst="rect">
            <a:avLst/>
          </a:prstGeom>
        </p:spPr>
        <p:txBody>
          <a:bodyPr vert="horz" wrap="none" lIns="0" tIns="0" rIns="0" bIns="0"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3C3C3B"/>
                </a:solidFill>
                <a:effectLst/>
                <a:uLnTx/>
                <a:uFillTx/>
                <a:latin typeface="Arial"/>
                <a:ea typeface="メイリオ"/>
                <a:cs typeface="Arial" panose="020B0604020202020204" pitchFamily="34" charset="0"/>
              </a:rPr>
              <a:t>O-MR1 PDK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3C3C3B"/>
                </a:solidFill>
                <a:effectLst/>
                <a:uLnTx/>
                <a:uFillTx/>
                <a:latin typeface="Arial"/>
                <a:ea typeface="メイリオ"/>
                <a:cs typeface="Arial" panose="020B0604020202020204" pitchFamily="34" charset="0"/>
              </a:rPr>
              <a:t>Early Access</a:t>
            </a:r>
          </a:p>
        </p:txBody>
      </p:sp>
      <p:sp>
        <p:nvSpPr>
          <p:cNvPr id="64" name="テキスト ボックス 88">
            <a:extLst>
              <a:ext uri="{FF2B5EF4-FFF2-40B4-BE49-F238E27FC236}">
                <a16:creationId xmlns:a16="http://schemas.microsoft.com/office/drawing/2014/main" id="{CAD16B71-AE74-4BCA-8F8E-86AD3D2A41C1}"/>
              </a:ext>
            </a:extLst>
          </p:cNvPr>
          <p:cNvSpPr txBox="1"/>
          <p:nvPr/>
        </p:nvSpPr>
        <p:spPr>
          <a:xfrm>
            <a:off x="6013474" y="2379054"/>
            <a:ext cx="216024" cy="216024"/>
          </a:xfrm>
          <a:prstGeom prst="rect">
            <a:avLst/>
          </a:prstGeom>
        </p:spPr>
        <p:txBody>
          <a:bodyPr vert="horz" wrap="none" lIns="0" tIns="0" rIns="0" bIns="0"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rgbClr val="3C3C3B"/>
                </a:solidFill>
                <a:effectLst/>
                <a:uLnTx/>
                <a:uFillTx/>
                <a:latin typeface="Arial"/>
                <a:ea typeface="メイリオ"/>
                <a:cs typeface="Arial" panose="020B0604020202020204" pitchFamily="34" charset="0"/>
              </a:rPr>
              <a:t>◆</a:t>
            </a:r>
            <a:endParaRPr kumimoji="1" lang="en-US" altLang="ja-JP" sz="800" b="0" i="0" u="none" strike="noStrike" kern="1200" cap="none" spc="0" normalizeH="0" baseline="0" noProof="0" dirty="0">
              <a:ln>
                <a:noFill/>
              </a:ln>
              <a:solidFill>
                <a:srgbClr val="3C3C3B"/>
              </a:solidFill>
              <a:effectLst/>
              <a:uLnTx/>
              <a:uFillTx/>
              <a:latin typeface="Arial"/>
              <a:ea typeface="メイリオ"/>
              <a:cs typeface="Arial" panose="020B0604020202020204" pitchFamily="34" charset="0"/>
            </a:endParaRPr>
          </a:p>
        </p:txBody>
      </p:sp>
      <p:sp>
        <p:nvSpPr>
          <p:cNvPr id="65" name="テキスト ボックス 89">
            <a:extLst>
              <a:ext uri="{FF2B5EF4-FFF2-40B4-BE49-F238E27FC236}">
                <a16:creationId xmlns:a16="http://schemas.microsoft.com/office/drawing/2014/main" id="{61741338-6521-42A5-9A6F-FE99E72D94AF}"/>
              </a:ext>
            </a:extLst>
          </p:cNvPr>
          <p:cNvSpPr txBox="1"/>
          <p:nvPr/>
        </p:nvSpPr>
        <p:spPr>
          <a:xfrm>
            <a:off x="5977952" y="2126434"/>
            <a:ext cx="360040" cy="142486"/>
          </a:xfrm>
          <a:prstGeom prst="rect">
            <a:avLst/>
          </a:prstGeom>
        </p:spPr>
        <p:txBody>
          <a:bodyPr vert="horz" wrap="none" lIns="0" tIns="0" rIns="0" bIns="0"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3C3C3B"/>
                </a:solidFill>
                <a:effectLst/>
                <a:uLnTx/>
                <a:uFillTx/>
                <a:latin typeface="Arial"/>
                <a:ea typeface="メイリオ"/>
                <a:cs typeface="Arial" panose="020B0604020202020204" pitchFamily="34" charset="0"/>
              </a:rPr>
              <a:t>O-MR1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3C3C3B"/>
                </a:solidFill>
                <a:effectLst/>
                <a:uLnTx/>
                <a:uFillTx/>
                <a:latin typeface="Arial"/>
                <a:ea typeface="メイリオ"/>
                <a:cs typeface="Arial" panose="020B0604020202020204" pitchFamily="34" charset="0"/>
              </a:rPr>
              <a:t>AOSP</a:t>
            </a:r>
          </a:p>
        </p:txBody>
      </p:sp>
      <p:cxnSp>
        <p:nvCxnSpPr>
          <p:cNvPr id="6" name="Straight Arrow Connector 5"/>
          <p:cNvCxnSpPr>
            <a:cxnSpLocks/>
          </p:cNvCxnSpPr>
          <p:nvPr/>
        </p:nvCxnSpPr>
        <p:spPr>
          <a:xfrm>
            <a:off x="4748455" y="2492749"/>
            <a:ext cx="4696" cy="272312"/>
          </a:xfrm>
          <a:prstGeom prst="straightConnector1">
            <a:avLst/>
          </a:prstGeom>
          <a:ln>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cxnSpLocks/>
          </p:cNvCxnSpPr>
          <p:nvPr/>
        </p:nvCxnSpPr>
        <p:spPr>
          <a:xfrm flipV="1">
            <a:off x="4256327" y="3942356"/>
            <a:ext cx="1926399" cy="10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133">
            <a:extLst>
              <a:ext uri="{FF2B5EF4-FFF2-40B4-BE49-F238E27FC236}">
                <a16:creationId xmlns:a16="http://schemas.microsoft.com/office/drawing/2014/main" id="{B466B9A1-8612-4959-AAE0-4937DA0ABF78}"/>
              </a:ext>
            </a:extLst>
          </p:cNvPr>
          <p:cNvSpPr txBox="1"/>
          <p:nvPr/>
        </p:nvSpPr>
        <p:spPr>
          <a:xfrm>
            <a:off x="6245717" y="3860536"/>
            <a:ext cx="216030" cy="161583"/>
          </a:xfrm>
          <a:prstGeom prst="rect">
            <a:avLst/>
          </a:prstGeom>
        </p:spPr>
        <p:style>
          <a:lnRef idx="3">
            <a:schemeClr val="lt1"/>
          </a:lnRef>
          <a:fillRef idx="1">
            <a:schemeClr val="accent2"/>
          </a:fillRef>
          <a:effectRef idx="1">
            <a:schemeClr val="accent2"/>
          </a:effectRef>
          <a:fontRef idx="minor">
            <a:schemeClr val="lt1"/>
          </a:fontRef>
        </p:style>
        <p:txBody>
          <a:bodyPr vert="horz"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l-GR" sz="1050" b="0" i="0" u="none" strike="noStrike" kern="1200" cap="none" spc="0" normalizeH="0" baseline="0" noProof="0" dirty="0">
                <a:ln>
                  <a:noFill/>
                </a:ln>
                <a:solidFill>
                  <a:prstClr val="white"/>
                </a:solidFill>
                <a:effectLst/>
                <a:uLnTx/>
                <a:uFillTx/>
                <a:latin typeface="Arial"/>
                <a:ea typeface="メイリオ"/>
                <a:cs typeface="+mn-cs"/>
              </a:rPr>
              <a:t>α</a:t>
            </a:r>
            <a:endParaRPr kumimoji="0" lang="en-US" sz="1050" b="0" i="0" u="none" strike="noStrike" kern="1200" cap="none" spc="0" normalizeH="0" baseline="0" noProof="0" dirty="0">
              <a:ln>
                <a:noFill/>
              </a:ln>
              <a:solidFill>
                <a:prstClr val="white"/>
              </a:solidFill>
              <a:effectLst/>
              <a:uLnTx/>
              <a:uFillTx/>
              <a:latin typeface="Arial"/>
              <a:ea typeface="メイリオ"/>
              <a:cs typeface="+mn-cs"/>
            </a:endParaRPr>
          </a:p>
        </p:txBody>
      </p:sp>
      <p:cxnSp>
        <p:nvCxnSpPr>
          <p:cNvPr id="81" name="Straight Arrow Connector 80"/>
          <p:cNvCxnSpPr>
            <a:cxnSpLocks/>
          </p:cNvCxnSpPr>
          <p:nvPr/>
        </p:nvCxnSpPr>
        <p:spPr>
          <a:xfrm flipH="1">
            <a:off x="6085042" y="2398348"/>
            <a:ext cx="18600" cy="1507310"/>
          </a:xfrm>
          <a:prstGeom prst="straightConnector1">
            <a:avLst/>
          </a:prstGeom>
          <a:ln>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4" name="テキスト ボックス 287"/>
          <p:cNvSpPr txBox="1"/>
          <p:nvPr/>
        </p:nvSpPr>
        <p:spPr>
          <a:xfrm>
            <a:off x="4923207" y="2950047"/>
            <a:ext cx="371133" cy="129511"/>
          </a:xfrm>
          <a:prstGeom prst="rect">
            <a:avLst/>
          </a:prstGeom>
        </p:spPr>
        <p:txBody>
          <a:bodyPr vert="horz" wrap="none" lIns="0" tIns="0" rIns="0" bIns="0"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err="1">
                <a:ln>
                  <a:noFill/>
                </a:ln>
                <a:solidFill>
                  <a:srgbClr val="3C3C3B"/>
                </a:solidFill>
                <a:effectLst/>
                <a:uLnTx/>
                <a:uFillTx/>
                <a:latin typeface="Arial"/>
                <a:ea typeface="メイリオ"/>
                <a:cs typeface="Arial" panose="020B0604020202020204" pitchFamily="34" charset="0"/>
              </a:rPr>
              <a:t>eSep</a:t>
            </a:r>
            <a:endParaRPr kumimoji="1" lang="en-US" altLang="ja-JP" sz="800" b="0" i="0" u="none" strike="noStrike" kern="1200" cap="none" spc="0" normalizeH="0" baseline="0" noProof="0" dirty="0">
              <a:ln>
                <a:noFill/>
              </a:ln>
              <a:solidFill>
                <a:srgbClr val="3C3C3B"/>
              </a:solidFill>
              <a:effectLst/>
              <a:uLnTx/>
              <a:uFillTx/>
              <a:latin typeface="Arial"/>
              <a:ea typeface="メイリオ"/>
              <a:cs typeface="Arial" panose="020B0604020202020204" pitchFamily="34" charset="0"/>
            </a:endParaRPr>
          </a:p>
        </p:txBody>
      </p:sp>
      <p:cxnSp>
        <p:nvCxnSpPr>
          <p:cNvPr id="96" name="Straight Arrow Connector 95"/>
          <p:cNvCxnSpPr>
            <a:cxnSpLocks/>
          </p:cNvCxnSpPr>
          <p:nvPr/>
        </p:nvCxnSpPr>
        <p:spPr>
          <a:xfrm>
            <a:off x="3179263" y="3187973"/>
            <a:ext cx="2153625" cy="4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392976" y="3077469"/>
            <a:ext cx="216030" cy="161583"/>
          </a:xfrm>
          <a:prstGeom prst="rect">
            <a:avLst/>
          </a:prstGeom>
        </p:spPr>
        <p:style>
          <a:lnRef idx="3">
            <a:schemeClr val="lt1"/>
          </a:lnRef>
          <a:fillRef idx="1">
            <a:schemeClr val="accent2"/>
          </a:fillRef>
          <a:effectRef idx="1">
            <a:schemeClr val="accent2"/>
          </a:effectRef>
          <a:fontRef idx="minor">
            <a:schemeClr val="lt1"/>
          </a:fontRef>
        </p:style>
        <p:txBody>
          <a:bodyPr vert="horz"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l-GR" sz="1050" b="0" i="0" u="none" strike="noStrike" kern="1200" cap="none" spc="0" normalizeH="0" baseline="0" noProof="0" dirty="0">
                <a:ln>
                  <a:noFill/>
                </a:ln>
                <a:solidFill>
                  <a:prstClr val="white"/>
                </a:solidFill>
                <a:effectLst/>
                <a:uLnTx/>
                <a:uFillTx/>
                <a:latin typeface="Arial"/>
                <a:ea typeface="メイリオ"/>
                <a:cs typeface="+mn-cs"/>
              </a:rPr>
              <a:t>α</a:t>
            </a:r>
            <a:endParaRPr kumimoji="0" lang="en-US" sz="1050" b="0" i="0" u="none" strike="noStrike" kern="1200" cap="none" spc="0" normalizeH="0" baseline="0" noProof="0" dirty="0" err="1">
              <a:ln>
                <a:noFill/>
              </a:ln>
              <a:solidFill>
                <a:prstClr val="white"/>
              </a:solidFill>
              <a:effectLst/>
              <a:uLnTx/>
              <a:uFillTx/>
              <a:latin typeface="Arial"/>
              <a:ea typeface="メイリオ"/>
              <a:cs typeface="+mn-cs"/>
            </a:endParaRPr>
          </a:p>
        </p:txBody>
      </p:sp>
      <p:sp>
        <p:nvSpPr>
          <p:cNvPr id="99" name="二等辺三角形 413">
            <a:extLst>
              <a:ext uri="{FF2B5EF4-FFF2-40B4-BE49-F238E27FC236}">
                <a16:creationId xmlns:a16="http://schemas.microsoft.com/office/drawing/2014/main" id="{BFDB5165-F8FD-4C48-8C48-1A740FDAAAAC}"/>
              </a:ext>
            </a:extLst>
          </p:cNvPr>
          <p:cNvSpPr/>
          <p:nvPr/>
        </p:nvSpPr>
        <p:spPr>
          <a:xfrm rot="10800000">
            <a:off x="2952979" y="2717976"/>
            <a:ext cx="171005" cy="165111"/>
          </a:xfrm>
          <a:prstGeom prst="triangle">
            <a:avLst/>
          </a:prstGeom>
          <a:solidFill>
            <a:schemeClr val="tx2">
              <a:lumMod val="40000"/>
              <a:lumOff val="60000"/>
            </a:schemeClr>
          </a:solidFill>
          <a:ln w="9525" cap="flat" cmpd="sng" algn="ctr">
            <a:solidFill>
              <a:schemeClr val="tx2">
                <a:lumMod val="75000"/>
              </a:schemeClr>
            </a:solidFill>
            <a:prstDash val="solid"/>
          </a:ln>
          <a:effectLst/>
        </p:spPr>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ja-JP" altLang="en-US" sz="1400" b="0" i="0" u="none" strike="noStrike" kern="0" cap="none" spc="0" normalizeH="0" baseline="0" noProof="0">
              <a:ln>
                <a:noFill/>
              </a:ln>
              <a:solidFill>
                <a:srgbClr val="FFFFFF"/>
              </a:solidFill>
              <a:effectLst/>
              <a:uLnTx/>
              <a:uFillTx/>
              <a:latin typeface="Meiryo"/>
              <a:ea typeface="メイリオ"/>
              <a:cs typeface="+mn-cs"/>
            </a:endParaRPr>
          </a:p>
        </p:txBody>
      </p:sp>
      <p:cxnSp>
        <p:nvCxnSpPr>
          <p:cNvPr id="100" name="Straight Arrow Connector 99"/>
          <p:cNvCxnSpPr>
            <a:cxnSpLocks/>
            <a:stCxn id="88" idx="0"/>
            <a:endCxn id="99" idx="3"/>
          </p:cNvCxnSpPr>
          <p:nvPr/>
        </p:nvCxnSpPr>
        <p:spPr>
          <a:xfrm>
            <a:off x="3028776" y="2371675"/>
            <a:ext cx="9705" cy="346301"/>
          </a:xfrm>
          <a:prstGeom prst="straightConnector1">
            <a:avLst/>
          </a:prstGeom>
          <a:ln>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1" name="テキスト ボックス 287"/>
          <p:cNvSpPr txBox="1"/>
          <p:nvPr/>
        </p:nvSpPr>
        <p:spPr>
          <a:xfrm>
            <a:off x="3595255" y="2860304"/>
            <a:ext cx="720080" cy="144016"/>
          </a:xfrm>
          <a:prstGeom prst="rect">
            <a:avLst/>
          </a:prstGeom>
        </p:spPr>
        <p:txBody>
          <a:bodyPr vert="horz" wrap="none" lIns="0" tIns="0" rIns="0" bIns="0" rtlCol="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0070C0"/>
                </a:solidFill>
                <a:effectLst/>
                <a:uLnTx/>
                <a:uFillTx/>
                <a:latin typeface="Arial"/>
                <a:ea typeface="メイリオ"/>
                <a:cs typeface="Arial" panose="020B0604020202020204" pitchFamily="34" charset="0"/>
              </a:rPr>
              <a:t>Advanced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0070C0"/>
                </a:solidFill>
                <a:effectLst/>
                <a:uLnTx/>
                <a:uFillTx/>
                <a:latin typeface="Arial"/>
                <a:ea typeface="メイリオ"/>
                <a:cs typeface="Arial" panose="020B0604020202020204" pitchFamily="34" charset="0"/>
              </a:rPr>
              <a:t>development</a:t>
            </a:r>
          </a:p>
        </p:txBody>
      </p:sp>
      <p:sp>
        <p:nvSpPr>
          <p:cNvPr id="119" name="TextBox 118"/>
          <p:cNvSpPr txBox="1"/>
          <p:nvPr/>
        </p:nvSpPr>
        <p:spPr>
          <a:xfrm>
            <a:off x="747155" y="3832298"/>
            <a:ext cx="596317" cy="359073"/>
          </a:xfrm>
          <a:prstGeom prst="rect">
            <a:avLst/>
          </a:prstGeom>
        </p:spPr>
        <p:txBody>
          <a:bodyPr vert="horz"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100" b="1" i="0" u="none" strike="noStrike" kern="1200" cap="none" spc="0" normalizeH="0" baseline="0" noProof="0" dirty="0" err="1">
                <a:ln>
                  <a:noFill/>
                </a:ln>
                <a:solidFill>
                  <a:srgbClr val="06418C">
                    <a:lumMod val="75000"/>
                  </a:srgbClr>
                </a:solidFill>
                <a:effectLst/>
                <a:uLnTx/>
                <a:uFillTx/>
                <a:latin typeface="Calibri" panose="020F0502020204030204" pitchFamily="34" charset="0"/>
                <a:ea typeface="メイリオ"/>
                <a:cs typeface="+mn-cs"/>
              </a:rPr>
              <a:t>Oreo</a:t>
            </a:r>
            <a:r>
              <a:rPr kumimoji="0" lang="de-DE" sz="1100" b="1" i="0" u="none" strike="noStrike" kern="1200" cap="none" spc="0" normalizeH="0" noProof="0" dirty="0">
                <a:ln>
                  <a:noFill/>
                </a:ln>
                <a:solidFill>
                  <a:srgbClr val="06418C">
                    <a:lumMod val="75000"/>
                  </a:srgbClr>
                </a:solidFill>
                <a:effectLst/>
                <a:uLnTx/>
                <a:uFillTx/>
                <a:latin typeface="Calibri" panose="020F0502020204030204" pitchFamily="34" charset="0"/>
                <a:ea typeface="メイリオ"/>
                <a:cs typeface="+mn-cs"/>
              </a:rPr>
              <a:t> (8.1)</a:t>
            </a:r>
            <a:endParaRPr kumimoji="0" lang="de-DE" sz="1100" b="1" i="0" u="none" strike="noStrike" kern="1200" cap="none" spc="0" normalizeH="0" baseline="0" noProof="0" dirty="0">
              <a:ln>
                <a:noFill/>
              </a:ln>
              <a:solidFill>
                <a:srgbClr val="06418C">
                  <a:lumMod val="75000"/>
                </a:srgbClr>
              </a:solidFill>
              <a:effectLst/>
              <a:uLnTx/>
              <a:uFillTx/>
              <a:latin typeface="Calibri" panose="020F0502020204030204" pitchFamily="34" charset="0"/>
              <a:ea typeface="メイリオ"/>
              <a:cs typeface="+mn-cs"/>
            </a:endParaRPr>
          </a:p>
          <a:p>
            <a:pPr algn="ctr">
              <a:defRPr/>
            </a:pPr>
            <a:r>
              <a:rPr lang="de-DE" sz="700" b="1" dirty="0">
                <a:solidFill>
                  <a:srgbClr val="06418C">
                    <a:lumMod val="75000"/>
                  </a:srgbClr>
                </a:solidFill>
                <a:latin typeface="Calibri" panose="020F0502020204030204" pitchFamily="34" charset="0"/>
              </a:rPr>
              <a:t>Linux Kernel 4.9</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800" b="1" i="0" u="none" strike="noStrike" kern="1200" cap="none" spc="0" normalizeH="0" baseline="30000" noProof="0" dirty="0">
              <a:ln>
                <a:noFill/>
              </a:ln>
              <a:solidFill>
                <a:srgbClr val="06418C">
                  <a:lumMod val="75000"/>
                </a:srgbClr>
              </a:solidFill>
              <a:effectLst/>
              <a:uLnTx/>
              <a:uFillTx/>
              <a:latin typeface="Calibri" panose="020F0502020204030204" pitchFamily="34" charset="0"/>
              <a:ea typeface="メイリオ"/>
              <a:cs typeface="+mn-cs"/>
            </a:endParaRPr>
          </a:p>
        </p:txBody>
      </p:sp>
      <p:cxnSp>
        <p:nvCxnSpPr>
          <p:cNvPr id="120" name="Straight Arrow Connector 119"/>
          <p:cNvCxnSpPr>
            <a:cxnSpLocks/>
          </p:cNvCxnSpPr>
          <p:nvPr/>
        </p:nvCxnSpPr>
        <p:spPr>
          <a:xfrm flipH="1">
            <a:off x="4154681" y="2382534"/>
            <a:ext cx="10162" cy="846111"/>
          </a:xfrm>
          <a:prstGeom prst="straightConnector1">
            <a:avLst/>
          </a:prstGeom>
          <a:ln>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21" name="二等辺三角形 413">
            <a:extLst>
              <a:ext uri="{FF2B5EF4-FFF2-40B4-BE49-F238E27FC236}">
                <a16:creationId xmlns:a16="http://schemas.microsoft.com/office/drawing/2014/main" id="{BFDB5165-F8FD-4C48-8C48-1A740FDAAAAC}"/>
              </a:ext>
            </a:extLst>
          </p:cNvPr>
          <p:cNvSpPr/>
          <p:nvPr/>
        </p:nvSpPr>
        <p:spPr>
          <a:xfrm rot="10800000">
            <a:off x="4085322" y="3921286"/>
            <a:ext cx="171005" cy="165111"/>
          </a:xfrm>
          <a:prstGeom prst="triangle">
            <a:avLst/>
          </a:prstGeom>
          <a:solidFill>
            <a:schemeClr val="tx2">
              <a:lumMod val="40000"/>
              <a:lumOff val="60000"/>
            </a:schemeClr>
          </a:solidFill>
          <a:ln w="9525" cap="flat" cmpd="sng" algn="ctr">
            <a:solidFill>
              <a:schemeClr val="tx2">
                <a:lumMod val="75000"/>
              </a:schemeClr>
            </a:solidFill>
            <a:prstDash val="solid"/>
          </a:ln>
          <a:effectLst/>
        </p:spPr>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ja-JP" altLang="en-US" sz="1400" b="0" i="0" u="none" strike="noStrike" kern="0" cap="none" spc="0" normalizeH="0" baseline="0" noProof="0">
              <a:ln>
                <a:noFill/>
              </a:ln>
              <a:solidFill>
                <a:srgbClr val="FFFFFF"/>
              </a:solidFill>
              <a:effectLst/>
              <a:uLnTx/>
              <a:uFillTx/>
              <a:latin typeface="Meiryo"/>
              <a:ea typeface="メイリオ"/>
              <a:cs typeface="+mn-cs"/>
            </a:endParaRPr>
          </a:p>
        </p:txBody>
      </p:sp>
      <p:sp>
        <p:nvSpPr>
          <p:cNvPr id="122" name="テキスト ボックス 287"/>
          <p:cNvSpPr txBox="1"/>
          <p:nvPr/>
        </p:nvSpPr>
        <p:spPr>
          <a:xfrm>
            <a:off x="6072654" y="4103984"/>
            <a:ext cx="606876" cy="165319"/>
          </a:xfrm>
          <a:prstGeom prst="rect">
            <a:avLst/>
          </a:prstGeom>
        </p:spPr>
        <p:txBody>
          <a:bodyPr vert="horz" wrap="none" lIns="0" tIns="0" rIns="0" bIns="0"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err="1">
                <a:ln>
                  <a:noFill/>
                </a:ln>
                <a:solidFill>
                  <a:srgbClr val="3C3C3B"/>
                </a:solidFill>
                <a:effectLst/>
                <a:uLnTx/>
                <a:uFillTx/>
                <a:latin typeface="Arial"/>
                <a:ea typeface="メイリオ"/>
                <a:cs typeface="Arial" panose="020B0604020202020204" pitchFamily="34" charset="0"/>
              </a:rPr>
              <a:t>eJan</a:t>
            </a:r>
            <a:endParaRPr kumimoji="1" lang="en-US" altLang="ja-JP" sz="800" b="0" i="0" u="none" strike="noStrike" kern="1200" cap="none" spc="0" normalizeH="0" baseline="0" noProof="0" dirty="0">
              <a:ln>
                <a:noFill/>
              </a:ln>
              <a:solidFill>
                <a:srgbClr val="3C3C3B"/>
              </a:solidFill>
              <a:effectLst/>
              <a:uLnTx/>
              <a:uFillTx/>
              <a:latin typeface="Arial"/>
              <a:ea typeface="メイリオ"/>
              <a:cs typeface="Arial" panose="020B0604020202020204" pitchFamily="34" charset="0"/>
            </a:endParaRPr>
          </a:p>
        </p:txBody>
      </p:sp>
      <p:sp>
        <p:nvSpPr>
          <p:cNvPr id="146" name="テキスト ボックス 89"/>
          <p:cNvSpPr txBox="1"/>
          <p:nvPr/>
        </p:nvSpPr>
        <p:spPr>
          <a:xfrm>
            <a:off x="2876247" y="2900058"/>
            <a:ext cx="360040" cy="216024"/>
          </a:xfrm>
          <a:prstGeom prst="rect">
            <a:avLst/>
          </a:prstGeom>
        </p:spPr>
        <p:txBody>
          <a:bodyPr vert="horz" wrap="none" lIns="0" tIns="0" rIns="0" bIns="0"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0070C0"/>
                </a:solidFill>
                <a:effectLst/>
                <a:uLnTx/>
                <a:uFillTx/>
                <a:latin typeface="Arial"/>
                <a:ea typeface="メイリオ"/>
                <a:cs typeface="Arial" panose="020B0604020202020204" pitchFamily="34" charset="0"/>
              </a:rPr>
              <a:t>Android O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0070C0"/>
                </a:solidFill>
                <a:effectLst/>
                <a:uLnTx/>
                <a:uFillTx/>
                <a:latin typeface="Arial"/>
                <a:ea typeface="メイリオ"/>
                <a:cs typeface="Arial" panose="020B0604020202020204" pitchFamily="34" charset="0"/>
              </a:rPr>
              <a:t>Early Access</a:t>
            </a:r>
          </a:p>
        </p:txBody>
      </p:sp>
      <p:sp>
        <p:nvSpPr>
          <p:cNvPr id="148" name="テキスト ボックス 89">
            <a:extLst>
              <a:ext uri="{FF2B5EF4-FFF2-40B4-BE49-F238E27FC236}">
                <a16:creationId xmlns:a16="http://schemas.microsoft.com/office/drawing/2014/main" id="{86B3AD50-00CF-4082-BF61-A17790CCCE28}"/>
              </a:ext>
            </a:extLst>
          </p:cNvPr>
          <p:cNvSpPr txBox="1"/>
          <p:nvPr/>
        </p:nvSpPr>
        <p:spPr>
          <a:xfrm>
            <a:off x="3613007" y="3870373"/>
            <a:ext cx="360040" cy="216024"/>
          </a:xfrm>
          <a:prstGeom prst="rect">
            <a:avLst/>
          </a:prstGeom>
        </p:spPr>
        <p:txBody>
          <a:bodyPr vert="horz" wrap="none" lIns="0" tIns="0" rIns="0" bIns="0"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0070C0"/>
                </a:solidFill>
                <a:effectLst/>
                <a:uLnTx/>
                <a:uFillTx/>
                <a:latin typeface="Arial"/>
                <a:ea typeface="メイリオ"/>
                <a:cs typeface="Arial" panose="020B0604020202020204" pitchFamily="34" charset="0"/>
              </a:rPr>
              <a:t>O-MR1 PDK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0070C0"/>
                </a:solidFill>
                <a:effectLst/>
                <a:uLnTx/>
                <a:uFillTx/>
                <a:latin typeface="Arial"/>
                <a:ea typeface="メイリオ"/>
                <a:cs typeface="Arial" panose="020B0604020202020204" pitchFamily="34" charset="0"/>
              </a:rPr>
              <a:t>Early Access</a:t>
            </a:r>
          </a:p>
        </p:txBody>
      </p:sp>
      <p:sp>
        <p:nvSpPr>
          <p:cNvPr id="75" name="TextBox 133">
            <a:extLst>
              <a:ext uri="{FF2B5EF4-FFF2-40B4-BE49-F238E27FC236}">
                <a16:creationId xmlns:a16="http://schemas.microsoft.com/office/drawing/2014/main" id="{B466B9A1-8612-4959-AAE0-4937DA0ABF78}"/>
              </a:ext>
            </a:extLst>
          </p:cNvPr>
          <p:cNvSpPr txBox="1"/>
          <p:nvPr/>
        </p:nvSpPr>
        <p:spPr>
          <a:xfrm>
            <a:off x="5183767" y="3872961"/>
            <a:ext cx="216030" cy="169277"/>
          </a:xfrm>
          <a:prstGeom prst="rect">
            <a:avLst/>
          </a:prstGeom>
          <a:solidFill>
            <a:srgbClr val="3D73B5"/>
          </a:solidFill>
        </p:spPr>
        <p:style>
          <a:lnRef idx="3">
            <a:schemeClr val="lt1"/>
          </a:lnRef>
          <a:fillRef idx="1">
            <a:schemeClr val="accent2"/>
          </a:fillRef>
          <a:effectRef idx="1">
            <a:schemeClr val="accent2"/>
          </a:effectRef>
          <a:fontRef idx="minor">
            <a:schemeClr val="lt1"/>
          </a:fontRef>
        </p:style>
        <p:txBody>
          <a:bodyPr vert="horz"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prstClr val="white"/>
                </a:solidFill>
                <a:effectLst/>
                <a:uLnTx/>
                <a:uFillTx/>
                <a:latin typeface="Arial"/>
                <a:ea typeface="メイリオ"/>
                <a:cs typeface="+mn-cs"/>
              </a:rPr>
              <a:t>E</a:t>
            </a:r>
            <a:endParaRPr kumimoji="0" lang="en-US" sz="1400" b="1" i="0" u="none" strike="noStrike" kern="1200" cap="none" spc="0" normalizeH="0" baseline="0" noProof="0" dirty="0">
              <a:ln>
                <a:noFill/>
              </a:ln>
              <a:solidFill>
                <a:prstClr val="white"/>
              </a:solidFill>
              <a:effectLst/>
              <a:uLnTx/>
              <a:uFillTx/>
              <a:latin typeface="Arial"/>
              <a:ea typeface="メイリオ"/>
              <a:cs typeface="+mn-cs"/>
            </a:endParaRPr>
          </a:p>
        </p:txBody>
      </p:sp>
      <p:sp>
        <p:nvSpPr>
          <p:cNvPr id="156" name="TextBox 133">
            <a:extLst>
              <a:ext uri="{FF2B5EF4-FFF2-40B4-BE49-F238E27FC236}">
                <a16:creationId xmlns:a16="http://schemas.microsoft.com/office/drawing/2014/main" id="{B466B9A1-8612-4959-AAE0-4937DA0ABF78}"/>
              </a:ext>
            </a:extLst>
          </p:cNvPr>
          <p:cNvSpPr txBox="1"/>
          <p:nvPr/>
        </p:nvSpPr>
        <p:spPr>
          <a:xfrm>
            <a:off x="7950910" y="595116"/>
            <a:ext cx="216030" cy="169277"/>
          </a:xfrm>
          <a:prstGeom prst="rect">
            <a:avLst/>
          </a:prstGeom>
          <a:solidFill>
            <a:srgbClr val="3D73B5"/>
          </a:solidFill>
        </p:spPr>
        <p:style>
          <a:lnRef idx="3">
            <a:schemeClr val="lt1"/>
          </a:lnRef>
          <a:fillRef idx="1">
            <a:schemeClr val="accent2"/>
          </a:fillRef>
          <a:effectRef idx="1">
            <a:schemeClr val="accent2"/>
          </a:effectRef>
          <a:fontRef idx="minor">
            <a:schemeClr val="lt1"/>
          </a:fontRef>
        </p:style>
        <p:txBody>
          <a:bodyPr vert="horz"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a:ln>
                  <a:noFill/>
                </a:ln>
                <a:solidFill>
                  <a:prstClr val="white"/>
                </a:solidFill>
                <a:effectLst/>
                <a:uLnTx/>
                <a:uFillTx/>
                <a:latin typeface="Arial"/>
                <a:ea typeface="メイリオ"/>
                <a:cs typeface="+mn-cs"/>
              </a:rPr>
              <a:t>E</a:t>
            </a:r>
            <a:endParaRPr kumimoji="0" lang="en-US" sz="1400" b="1" i="0" u="none" strike="noStrike" kern="1200" cap="none" spc="0" normalizeH="0" baseline="0" noProof="0" dirty="0">
              <a:ln>
                <a:noFill/>
              </a:ln>
              <a:solidFill>
                <a:prstClr val="white"/>
              </a:solidFill>
              <a:effectLst/>
              <a:uLnTx/>
              <a:uFillTx/>
              <a:latin typeface="Arial"/>
              <a:ea typeface="メイリオ"/>
              <a:cs typeface="+mn-cs"/>
            </a:endParaRPr>
          </a:p>
        </p:txBody>
      </p:sp>
      <p:sp>
        <p:nvSpPr>
          <p:cNvPr id="140" name="二等辺三角形 413">
            <a:extLst>
              <a:ext uri="{FF2B5EF4-FFF2-40B4-BE49-F238E27FC236}">
                <a16:creationId xmlns:a16="http://schemas.microsoft.com/office/drawing/2014/main" id="{52FBF5CC-DCCA-4C6C-BFCE-8AA7E077DD47}"/>
              </a:ext>
            </a:extLst>
          </p:cNvPr>
          <p:cNvSpPr/>
          <p:nvPr/>
        </p:nvSpPr>
        <p:spPr>
          <a:xfrm rot="10800000">
            <a:off x="4909445" y="3872507"/>
            <a:ext cx="171005" cy="165111"/>
          </a:xfrm>
          <a:prstGeom prst="triangle">
            <a:avLst/>
          </a:prstGeom>
          <a:solidFill>
            <a:schemeClr val="tx2">
              <a:lumMod val="40000"/>
              <a:lumOff val="60000"/>
            </a:schemeClr>
          </a:solidFill>
          <a:ln w="9525" cap="flat" cmpd="sng" algn="ctr">
            <a:solidFill>
              <a:schemeClr val="tx2">
                <a:lumMod val="75000"/>
              </a:schemeClr>
            </a:solidFill>
            <a:prstDash val="solid"/>
          </a:ln>
          <a:effectLst/>
        </p:spPr>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ja-JP" altLang="en-US" sz="1400" b="0" i="0" u="none" strike="noStrike" kern="0" cap="none" spc="0" normalizeH="0" baseline="0" noProof="0">
              <a:ln>
                <a:noFill/>
              </a:ln>
              <a:solidFill>
                <a:srgbClr val="FFFFFF"/>
              </a:solidFill>
              <a:effectLst/>
              <a:uLnTx/>
              <a:uFillTx/>
              <a:latin typeface="Meiryo"/>
              <a:ea typeface="メイリオ"/>
              <a:cs typeface="+mn-cs"/>
            </a:endParaRPr>
          </a:p>
        </p:txBody>
      </p:sp>
      <p:sp>
        <p:nvSpPr>
          <p:cNvPr id="167" name="テキスト ボックス 89">
            <a:extLst>
              <a:ext uri="{FF2B5EF4-FFF2-40B4-BE49-F238E27FC236}">
                <a16:creationId xmlns:a16="http://schemas.microsoft.com/office/drawing/2014/main" id="{83B961A8-D6DD-4214-986F-12E456E3EF42}"/>
              </a:ext>
            </a:extLst>
          </p:cNvPr>
          <p:cNvSpPr txBox="1"/>
          <p:nvPr/>
        </p:nvSpPr>
        <p:spPr>
          <a:xfrm>
            <a:off x="4859973" y="4100428"/>
            <a:ext cx="360040" cy="216024"/>
          </a:xfrm>
          <a:prstGeom prst="rect">
            <a:avLst/>
          </a:prstGeom>
        </p:spPr>
        <p:txBody>
          <a:bodyPr vert="horz" wrap="none" lIns="0" tIns="0" rIns="0" bIns="0"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0070C0"/>
                </a:solidFill>
                <a:effectLst/>
                <a:uLnTx/>
                <a:uFillTx/>
                <a:latin typeface="Arial"/>
                <a:ea typeface="メイリオ"/>
                <a:cs typeface="Arial" panose="020B0604020202020204" pitchFamily="34" charset="0"/>
              </a:rPr>
              <a:t>O-MR1 full source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0070C0"/>
                </a:solidFill>
                <a:effectLst/>
                <a:uLnTx/>
                <a:uFillTx/>
                <a:latin typeface="Arial"/>
                <a:ea typeface="メイリオ"/>
                <a:cs typeface="Arial" panose="020B0604020202020204" pitchFamily="34" charset="0"/>
              </a:rPr>
              <a:t>Early Access</a:t>
            </a:r>
          </a:p>
        </p:txBody>
      </p:sp>
      <p:sp>
        <p:nvSpPr>
          <p:cNvPr id="168" name="テキスト ボックス 89">
            <a:extLst>
              <a:ext uri="{FF2B5EF4-FFF2-40B4-BE49-F238E27FC236}">
                <a16:creationId xmlns:a16="http://schemas.microsoft.com/office/drawing/2014/main" id="{6FE7A34B-537D-42AB-B8CA-7334558CB727}"/>
              </a:ext>
            </a:extLst>
          </p:cNvPr>
          <p:cNvSpPr txBox="1"/>
          <p:nvPr/>
        </p:nvSpPr>
        <p:spPr>
          <a:xfrm>
            <a:off x="5005197" y="2120691"/>
            <a:ext cx="360040" cy="216024"/>
          </a:xfrm>
          <a:prstGeom prst="rect">
            <a:avLst/>
          </a:prstGeom>
        </p:spPr>
        <p:txBody>
          <a:bodyPr vert="horz" wrap="none" lIns="0" tIns="0" rIns="0" bIns="0" rtlCol="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3C3C3B"/>
                </a:solidFill>
                <a:effectLst/>
                <a:uLnTx/>
                <a:uFillTx/>
                <a:latin typeface="Arial"/>
                <a:ea typeface="メイリオ"/>
                <a:cs typeface="Arial" panose="020B0604020202020204" pitchFamily="34" charset="0"/>
              </a:rPr>
              <a:t>O-MR1 full source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3C3C3B"/>
                </a:solidFill>
                <a:effectLst/>
                <a:uLnTx/>
                <a:uFillTx/>
                <a:latin typeface="Arial"/>
                <a:ea typeface="メイリオ"/>
                <a:cs typeface="Arial" panose="020B0604020202020204" pitchFamily="34" charset="0"/>
              </a:rPr>
              <a:t>Early Access</a:t>
            </a:r>
          </a:p>
        </p:txBody>
      </p:sp>
      <p:sp>
        <p:nvSpPr>
          <p:cNvPr id="169" name="テキスト ボックス 88">
            <a:extLst>
              <a:ext uri="{FF2B5EF4-FFF2-40B4-BE49-F238E27FC236}">
                <a16:creationId xmlns:a16="http://schemas.microsoft.com/office/drawing/2014/main" id="{94921FD0-B5C6-4CDF-ACF6-22D822ED8702}"/>
              </a:ext>
            </a:extLst>
          </p:cNvPr>
          <p:cNvSpPr txBox="1"/>
          <p:nvPr/>
        </p:nvSpPr>
        <p:spPr>
          <a:xfrm>
            <a:off x="4911113" y="2419692"/>
            <a:ext cx="216024" cy="216024"/>
          </a:xfrm>
          <a:prstGeom prst="rect">
            <a:avLst/>
          </a:prstGeom>
        </p:spPr>
        <p:txBody>
          <a:bodyPr vert="horz" wrap="none" lIns="0" tIns="0" rIns="0" bIns="0"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rgbClr val="3C3C3B"/>
                </a:solidFill>
                <a:effectLst/>
                <a:uLnTx/>
                <a:uFillTx/>
                <a:latin typeface="Arial"/>
                <a:ea typeface="メイリオ"/>
                <a:cs typeface="Arial" panose="020B0604020202020204" pitchFamily="34" charset="0"/>
              </a:rPr>
              <a:t>◆</a:t>
            </a:r>
            <a:endParaRPr kumimoji="1" lang="en-US" altLang="ja-JP" sz="800" b="0" i="0" u="none" strike="noStrike" kern="1200" cap="none" spc="0" normalizeH="0" baseline="0" noProof="0" dirty="0">
              <a:ln>
                <a:noFill/>
              </a:ln>
              <a:solidFill>
                <a:srgbClr val="3C3C3B"/>
              </a:solidFill>
              <a:effectLst/>
              <a:uLnTx/>
              <a:uFillTx/>
              <a:latin typeface="Arial"/>
              <a:ea typeface="メイリオ"/>
              <a:cs typeface="Arial" panose="020B0604020202020204" pitchFamily="34" charset="0"/>
            </a:endParaRPr>
          </a:p>
        </p:txBody>
      </p:sp>
      <p:cxnSp>
        <p:nvCxnSpPr>
          <p:cNvPr id="103" name="Straight Arrow Connector 75">
            <a:extLst>
              <a:ext uri="{FF2B5EF4-FFF2-40B4-BE49-F238E27FC236}">
                <a16:creationId xmlns:a16="http://schemas.microsoft.com/office/drawing/2014/main" id="{F468F446-BF0D-417A-942C-D8FF35FBC91C}"/>
              </a:ext>
            </a:extLst>
          </p:cNvPr>
          <p:cNvCxnSpPr>
            <a:cxnSpLocks/>
            <a:stCxn id="66" idx="3"/>
            <a:endCxn id="104" idx="1"/>
          </p:cNvCxnSpPr>
          <p:nvPr/>
        </p:nvCxnSpPr>
        <p:spPr>
          <a:xfrm>
            <a:off x="6461747" y="3941328"/>
            <a:ext cx="327140" cy="7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50">
            <a:extLst>
              <a:ext uri="{FF2B5EF4-FFF2-40B4-BE49-F238E27FC236}">
                <a16:creationId xmlns:a16="http://schemas.microsoft.com/office/drawing/2014/main" id="{B39ED3EA-0C71-4573-8F04-4476E605B711}"/>
              </a:ext>
            </a:extLst>
          </p:cNvPr>
          <p:cNvSpPr txBox="1"/>
          <p:nvPr/>
        </p:nvSpPr>
        <p:spPr>
          <a:xfrm>
            <a:off x="6788887" y="3868316"/>
            <a:ext cx="216030" cy="161583"/>
          </a:xfrm>
          <a:prstGeom prst="rect">
            <a:avLst/>
          </a:prstGeom>
        </p:spPr>
        <p:style>
          <a:lnRef idx="3">
            <a:schemeClr val="lt1"/>
          </a:lnRef>
          <a:fillRef idx="1">
            <a:schemeClr val="accent4"/>
          </a:fillRef>
          <a:effectRef idx="1">
            <a:schemeClr val="accent4"/>
          </a:effectRef>
          <a:fontRef idx="minor">
            <a:schemeClr val="lt1"/>
          </a:fontRef>
        </p:style>
        <p:txBody>
          <a:bodyPr vert="horz"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l-GR" sz="1050" b="0" i="0" u="none" strike="noStrike" kern="1200" cap="none" spc="0" normalizeH="0" baseline="0" noProof="0" dirty="0">
                <a:ln>
                  <a:noFill/>
                </a:ln>
                <a:solidFill>
                  <a:prstClr val="white"/>
                </a:solidFill>
                <a:effectLst/>
                <a:uLnTx/>
                <a:uFillTx/>
                <a:latin typeface="Arial"/>
                <a:ea typeface="メイリオ"/>
                <a:cs typeface="+mn-cs"/>
              </a:rPr>
              <a:t>β</a:t>
            </a:r>
            <a:endParaRPr kumimoji="0" lang="en-US" sz="1050" b="0" i="0" u="none" strike="noStrike" kern="1200" cap="none" spc="0" normalizeH="0" baseline="0" noProof="0" dirty="0" err="1">
              <a:ln>
                <a:noFill/>
              </a:ln>
              <a:solidFill>
                <a:prstClr val="white"/>
              </a:solidFill>
              <a:effectLst/>
              <a:uLnTx/>
              <a:uFillTx/>
              <a:latin typeface="Arial"/>
              <a:ea typeface="メイリオ"/>
              <a:cs typeface="+mn-cs"/>
            </a:endParaRPr>
          </a:p>
        </p:txBody>
      </p:sp>
      <p:sp>
        <p:nvSpPr>
          <p:cNvPr id="158" name="テキスト ボックス 287">
            <a:extLst>
              <a:ext uri="{FF2B5EF4-FFF2-40B4-BE49-F238E27FC236}">
                <a16:creationId xmlns:a16="http://schemas.microsoft.com/office/drawing/2014/main" id="{694AB5B2-F1C3-4F88-8CA6-4891656E59AD}"/>
              </a:ext>
            </a:extLst>
          </p:cNvPr>
          <p:cNvSpPr txBox="1"/>
          <p:nvPr/>
        </p:nvSpPr>
        <p:spPr>
          <a:xfrm>
            <a:off x="6763616" y="4118489"/>
            <a:ext cx="371133" cy="129511"/>
          </a:xfrm>
          <a:prstGeom prst="rect">
            <a:avLst/>
          </a:prstGeom>
        </p:spPr>
        <p:txBody>
          <a:bodyPr vert="horz" wrap="none" lIns="0" tIns="0" rIns="0" bIns="0"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err="1">
                <a:ln>
                  <a:noFill/>
                </a:ln>
                <a:solidFill>
                  <a:srgbClr val="3C3C3B"/>
                </a:solidFill>
                <a:effectLst/>
                <a:uLnTx/>
                <a:uFillTx/>
                <a:latin typeface="Arial"/>
                <a:ea typeface="メイリオ"/>
                <a:cs typeface="Arial" panose="020B0604020202020204" pitchFamily="34" charset="0"/>
              </a:rPr>
              <a:t>eMar</a:t>
            </a:r>
            <a:endParaRPr kumimoji="1" lang="en-US" altLang="ja-JP" sz="800" b="0" i="0" u="none" strike="noStrike" kern="1200" cap="none" spc="0" normalizeH="0" baseline="0" noProof="0" dirty="0">
              <a:ln>
                <a:noFill/>
              </a:ln>
              <a:solidFill>
                <a:srgbClr val="3C3C3B"/>
              </a:solidFill>
              <a:effectLst/>
              <a:uLnTx/>
              <a:uFillTx/>
              <a:latin typeface="Arial"/>
              <a:ea typeface="メイリオ"/>
              <a:cs typeface="Arial" panose="020B0604020202020204" pitchFamily="34" charset="0"/>
            </a:endParaRPr>
          </a:p>
        </p:txBody>
      </p:sp>
      <p:sp>
        <p:nvSpPr>
          <p:cNvPr id="131" name="TextBox 118">
            <a:extLst>
              <a:ext uri="{FF2B5EF4-FFF2-40B4-BE49-F238E27FC236}">
                <a16:creationId xmlns:a16="http://schemas.microsoft.com/office/drawing/2014/main" id="{7F17BB26-8F33-4EE3-B96F-179D125462EF}"/>
              </a:ext>
            </a:extLst>
          </p:cNvPr>
          <p:cNvSpPr txBox="1"/>
          <p:nvPr/>
        </p:nvSpPr>
        <p:spPr>
          <a:xfrm>
            <a:off x="695400" y="4531665"/>
            <a:ext cx="641202" cy="384721"/>
          </a:xfrm>
          <a:prstGeom prst="rect">
            <a:avLst/>
          </a:prstGeom>
        </p:spPr>
        <p:txBody>
          <a:bodyPr vert="horz"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100" b="1" i="0" u="none" strike="noStrike" kern="1200" cap="none" spc="0" normalizeH="0" baseline="0" noProof="0" dirty="0" err="1">
                <a:ln>
                  <a:noFill/>
                </a:ln>
                <a:solidFill>
                  <a:srgbClr val="06418C">
                    <a:lumMod val="75000"/>
                  </a:srgbClr>
                </a:solidFill>
                <a:effectLst/>
                <a:uLnTx/>
                <a:uFillTx/>
                <a:latin typeface="Calibri" panose="020F0502020204030204" pitchFamily="34" charset="0"/>
                <a:ea typeface="メイリオ"/>
                <a:cs typeface="+mn-cs"/>
              </a:rPr>
              <a:t>Oreo</a:t>
            </a:r>
            <a:r>
              <a:rPr kumimoji="0" lang="de-DE" sz="1100" b="1" i="0" u="none" strike="noStrike" kern="1200" cap="none" spc="0" normalizeH="0" noProof="0" dirty="0">
                <a:ln>
                  <a:noFill/>
                </a:ln>
                <a:solidFill>
                  <a:srgbClr val="06418C">
                    <a:lumMod val="75000"/>
                  </a:srgbClr>
                </a:solidFill>
                <a:effectLst/>
                <a:uLnTx/>
                <a:uFillTx/>
                <a:latin typeface="Calibri" panose="020F0502020204030204" pitchFamily="34" charset="0"/>
                <a:ea typeface="メイリオ"/>
                <a:cs typeface="+mn-cs"/>
              </a:rPr>
              <a:t> (8.1)</a:t>
            </a:r>
            <a:endParaRPr lang="de-DE" sz="800" b="1" baseline="30000" dirty="0">
              <a:solidFill>
                <a:srgbClr val="06418C">
                  <a:lumMod val="75000"/>
                </a:srgbClr>
              </a:solidFill>
              <a:latin typeface="Calibri" panose="020F0502020204030204" pitchFamily="34" charset="0"/>
              <a:ea typeface="メイリオ"/>
            </a:endParaRPr>
          </a:p>
          <a:p>
            <a:pPr lvl="0" algn="ctr">
              <a:defRPr/>
            </a:pPr>
            <a:r>
              <a:rPr lang="de-DE" altLang="ja-JP" sz="700" b="1" dirty="0">
                <a:solidFill>
                  <a:srgbClr val="06418C">
                    <a:lumMod val="75000"/>
                  </a:srgbClr>
                </a:solidFill>
                <a:latin typeface="Calibri" panose="020F0502020204030204" pitchFamily="34" charset="0"/>
              </a:rPr>
              <a:t>Kernel update</a:t>
            </a:r>
          </a:p>
          <a:p>
            <a:pPr lvl="0" algn="ctr">
              <a:defRPr/>
            </a:pPr>
            <a:r>
              <a:rPr lang="de-DE" sz="700" b="1" dirty="0">
                <a:solidFill>
                  <a:srgbClr val="06418C">
                    <a:lumMod val="75000"/>
                  </a:srgbClr>
                </a:solidFill>
                <a:latin typeface="Calibri" panose="020F0502020204030204" pitchFamily="34" charset="0"/>
                <a:ea typeface="メイリオ"/>
              </a:rPr>
              <a:t>Linux K</a:t>
            </a:r>
            <a:r>
              <a:rPr kumimoji="0" lang="de-DE" sz="700" b="1" i="0" u="none" strike="noStrike" kern="1200" cap="none" spc="0" normalizeH="0" baseline="0" noProof="0" dirty="0" err="1">
                <a:ln>
                  <a:noFill/>
                </a:ln>
                <a:solidFill>
                  <a:srgbClr val="06418C">
                    <a:lumMod val="75000"/>
                  </a:srgbClr>
                </a:solidFill>
                <a:effectLst/>
                <a:uLnTx/>
                <a:uFillTx/>
                <a:latin typeface="Calibri" panose="020F0502020204030204" pitchFamily="34" charset="0"/>
                <a:ea typeface="メイリオ"/>
                <a:cs typeface="+mn-cs"/>
              </a:rPr>
              <a:t>ernel</a:t>
            </a:r>
            <a:r>
              <a:rPr kumimoji="0" lang="de-DE" sz="700" b="1" i="0" u="none" strike="noStrike" kern="1200" cap="none" spc="0" normalizeH="0" baseline="0" noProof="0" dirty="0">
                <a:ln>
                  <a:noFill/>
                </a:ln>
                <a:solidFill>
                  <a:srgbClr val="06418C">
                    <a:lumMod val="75000"/>
                  </a:srgbClr>
                </a:solidFill>
                <a:effectLst/>
                <a:uLnTx/>
                <a:uFillTx/>
                <a:latin typeface="Calibri" panose="020F0502020204030204" pitchFamily="34" charset="0"/>
                <a:ea typeface="メイリオ"/>
                <a:cs typeface="+mn-cs"/>
              </a:rPr>
              <a:t> 4.14</a:t>
            </a:r>
          </a:p>
        </p:txBody>
      </p:sp>
      <p:sp>
        <p:nvSpPr>
          <p:cNvPr id="147" name="TextBox 118">
            <a:extLst>
              <a:ext uri="{FF2B5EF4-FFF2-40B4-BE49-F238E27FC236}">
                <a16:creationId xmlns:a16="http://schemas.microsoft.com/office/drawing/2014/main" id="{C991143A-A8B6-4233-A72D-E0F5738E00D4}"/>
              </a:ext>
            </a:extLst>
          </p:cNvPr>
          <p:cNvSpPr txBox="1"/>
          <p:nvPr/>
        </p:nvSpPr>
        <p:spPr>
          <a:xfrm>
            <a:off x="665835" y="5378803"/>
            <a:ext cx="779060" cy="338554"/>
          </a:xfrm>
          <a:prstGeom prst="rect">
            <a:avLst/>
          </a:prstGeom>
        </p:spPr>
        <p:txBody>
          <a:bodyPr vert="horz" wrap="none" lIns="0" tIns="0" rIns="0" bIns="0" rtlCol="0">
            <a:spAutoFit/>
          </a:bodyPr>
          <a:lstStyle/>
          <a:p>
            <a:pPr algn="ctr">
              <a:defRPr/>
            </a:pPr>
            <a:r>
              <a:rPr lang="de-DE" sz="1100" b="1" dirty="0">
                <a:solidFill>
                  <a:srgbClr val="06418C">
                    <a:lumMod val="75000"/>
                  </a:srgbClr>
                </a:solidFill>
                <a:latin typeface="Calibri" panose="020F0502020204030204" pitchFamily="34" charset="0"/>
              </a:rPr>
              <a:t>Reference</a:t>
            </a:r>
          </a:p>
          <a:p>
            <a:pPr algn="ctr">
              <a:defRPr/>
            </a:pPr>
            <a:r>
              <a:rPr lang="de-DE" sz="1100" b="1" dirty="0">
                <a:solidFill>
                  <a:srgbClr val="06418C">
                    <a:lumMod val="75000"/>
                  </a:srgbClr>
                </a:solidFill>
                <a:latin typeface="Calibri" panose="020F0502020204030204" pitchFamily="34" charset="0"/>
              </a:rPr>
              <a:t>Package (8.1)</a:t>
            </a:r>
            <a:endParaRPr lang="de-DE" sz="1400" b="1" dirty="0">
              <a:solidFill>
                <a:srgbClr val="06418C">
                  <a:lumMod val="75000"/>
                </a:srgbClr>
              </a:solidFill>
              <a:latin typeface="Calibri" panose="020F0502020204030204" pitchFamily="34" charset="0"/>
            </a:endParaRPr>
          </a:p>
        </p:txBody>
      </p:sp>
      <p:sp>
        <p:nvSpPr>
          <p:cNvPr id="179" name="TextBox 133">
            <a:extLst>
              <a:ext uri="{FF2B5EF4-FFF2-40B4-BE49-F238E27FC236}">
                <a16:creationId xmlns:a16="http://schemas.microsoft.com/office/drawing/2014/main" id="{6EED218E-0BEC-4AEF-B702-3AF41A55E614}"/>
              </a:ext>
            </a:extLst>
          </p:cNvPr>
          <p:cNvSpPr txBox="1"/>
          <p:nvPr/>
        </p:nvSpPr>
        <p:spPr>
          <a:xfrm>
            <a:off x="6400814" y="5569547"/>
            <a:ext cx="161810" cy="169277"/>
          </a:xfrm>
          <a:prstGeom prst="rect">
            <a:avLst/>
          </a:prstGeom>
          <a:solidFill>
            <a:srgbClr val="FFC000"/>
          </a:solidFill>
        </p:spPr>
        <p:style>
          <a:lnRef idx="3">
            <a:schemeClr val="lt1"/>
          </a:lnRef>
          <a:fillRef idx="1">
            <a:schemeClr val="accent2"/>
          </a:fillRef>
          <a:effectRef idx="1">
            <a:schemeClr val="accent2"/>
          </a:effectRef>
          <a:fontRef idx="minor">
            <a:schemeClr val="lt1"/>
          </a:fontRef>
        </p:style>
        <p:txBody>
          <a:bodyPr vert="horz" wrap="square" lIns="0" tIns="0" rIns="0" bIns="0" rtlCol="0" anchor="ctr">
            <a:spAutoFit/>
          </a:bodyPr>
          <a:lstStyle/>
          <a:p>
            <a:pPr algn="ctr">
              <a:defRPr/>
            </a:pPr>
            <a:r>
              <a:rPr lang="fr-FR" sz="1100" b="1" dirty="0">
                <a:solidFill>
                  <a:prstClr val="white"/>
                </a:solidFill>
              </a:rPr>
              <a:t>1</a:t>
            </a:r>
            <a:endParaRPr lang="en-US" sz="1400" b="1" dirty="0">
              <a:solidFill>
                <a:prstClr val="white"/>
              </a:solidFill>
            </a:endParaRPr>
          </a:p>
        </p:txBody>
      </p:sp>
      <p:sp>
        <p:nvSpPr>
          <p:cNvPr id="193" name="テキスト ボックス 88"/>
          <p:cNvSpPr txBox="1"/>
          <p:nvPr/>
        </p:nvSpPr>
        <p:spPr>
          <a:xfrm>
            <a:off x="6144499" y="2817690"/>
            <a:ext cx="216024" cy="216024"/>
          </a:xfrm>
          <a:prstGeom prst="rect">
            <a:avLst/>
          </a:prstGeom>
        </p:spPr>
        <p:txBody>
          <a:bodyPr vert="horz" wrap="none" lIns="0" tIns="0" rIns="0" bIns="0" rtlCol="0" anchor="t">
            <a:noAutofit/>
          </a:bodyPr>
          <a:lstStyle/>
          <a:p>
            <a:pPr algn="ctr">
              <a:defRPr/>
            </a:pPr>
            <a:r>
              <a:rPr kumimoji="1" lang="ja-JP" altLang="en-US" sz="800" dirty="0">
                <a:solidFill>
                  <a:srgbClr val="3C3C3B"/>
                </a:solidFill>
                <a:cs typeface="Arial" panose="020B0604020202020204" pitchFamily="34" charset="0"/>
              </a:rPr>
              <a:t>◆</a:t>
            </a:r>
            <a:endParaRPr kumimoji="1" lang="en-US" altLang="ja-JP" sz="800" dirty="0">
              <a:solidFill>
                <a:srgbClr val="3C3C3B"/>
              </a:solidFill>
              <a:cs typeface="Arial" panose="020B0604020202020204" pitchFamily="34" charset="0"/>
            </a:endParaRPr>
          </a:p>
        </p:txBody>
      </p:sp>
      <p:sp>
        <p:nvSpPr>
          <p:cNvPr id="194" name="テキスト ボックス 89"/>
          <p:cNvSpPr txBox="1"/>
          <p:nvPr/>
        </p:nvSpPr>
        <p:spPr>
          <a:xfrm>
            <a:off x="5757826" y="2780501"/>
            <a:ext cx="360040" cy="216024"/>
          </a:xfrm>
          <a:prstGeom prst="rect">
            <a:avLst/>
          </a:prstGeom>
        </p:spPr>
        <p:txBody>
          <a:bodyPr vert="horz" wrap="none" lIns="0" tIns="0" rIns="0" bIns="0" rtlCol="0" anchor="t">
            <a:noAutofit/>
          </a:bodyPr>
          <a:lstStyle/>
          <a:p>
            <a:pPr algn="ctr">
              <a:defRPr/>
            </a:pPr>
            <a:r>
              <a:rPr kumimoji="1" lang="en-US" altLang="ja-JP" sz="800" dirty="0">
                <a:solidFill>
                  <a:srgbClr val="3C3C3B"/>
                </a:solidFill>
                <a:cs typeface="Arial" panose="020B0604020202020204" pitchFamily="34" charset="0"/>
              </a:rPr>
              <a:t>Android-P </a:t>
            </a:r>
          </a:p>
          <a:p>
            <a:pPr algn="ctr">
              <a:defRPr/>
            </a:pPr>
            <a:r>
              <a:rPr kumimoji="1" lang="en-US" altLang="ja-JP" sz="800" dirty="0">
                <a:solidFill>
                  <a:srgbClr val="3C3C3B"/>
                </a:solidFill>
                <a:cs typeface="Arial" panose="020B0604020202020204" pitchFamily="34" charset="0"/>
              </a:rPr>
              <a:t>Early Access</a:t>
            </a:r>
          </a:p>
        </p:txBody>
      </p:sp>
      <p:sp>
        <p:nvSpPr>
          <p:cNvPr id="195" name="矢印: 五方向 197">
            <a:extLst/>
          </p:cNvPr>
          <p:cNvSpPr/>
          <p:nvPr/>
        </p:nvSpPr>
        <p:spPr>
          <a:xfrm>
            <a:off x="6309881" y="2802803"/>
            <a:ext cx="1481322" cy="174213"/>
          </a:xfrm>
          <a:prstGeom prst="homePlate">
            <a:avLst/>
          </a:prstGeom>
          <a:solidFill>
            <a:schemeClr val="accent5">
              <a:lumMod val="60000"/>
              <a:lumOff val="40000"/>
            </a:schemeClr>
          </a:solidFill>
          <a:ln w="12700" cap="flat" cmpd="sng" algn="ctr">
            <a:noFill/>
            <a:prstDash val="solid"/>
            <a:miter lim="800000"/>
          </a:ln>
          <a:effectLst/>
        </p:spPr>
        <p:txBody>
          <a:bodyPr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defRPr/>
            </a:pPr>
            <a:r>
              <a:rPr lang="en-US" altLang="ja-JP" sz="900" dirty="0">
                <a:solidFill>
                  <a:prstClr val="white"/>
                </a:solidFill>
              </a:rPr>
              <a:t>Pre-migration</a:t>
            </a:r>
            <a:endParaRPr lang="ja-JP" altLang="en-US" sz="900" dirty="0">
              <a:solidFill>
                <a:prstClr val="white"/>
              </a:solidFill>
            </a:endParaRPr>
          </a:p>
        </p:txBody>
      </p:sp>
      <p:sp>
        <p:nvSpPr>
          <p:cNvPr id="196" name="矢印: 五方向 198">
            <a:extLst/>
          </p:cNvPr>
          <p:cNvSpPr/>
          <p:nvPr/>
        </p:nvSpPr>
        <p:spPr>
          <a:xfrm>
            <a:off x="7791202" y="2793570"/>
            <a:ext cx="3273409" cy="178062"/>
          </a:xfrm>
          <a:prstGeom prst="homePlate">
            <a:avLst/>
          </a:prstGeom>
          <a:solidFill>
            <a:schemeClr val="accent5">
              <a:lumMod val="60000"/>
              <a:lumOff val="40000"/>
            </a:schemeClr>
          </a:solidFill>
          <a:ln w="12700" cap="flat" cmpd="sng" algn="ctr">
            <a:noFill/>
            <a:prstDash val="solid"/>
            <a:miter lim="800000"/>
          </a:ln>
          <a:effectLst/>
        </p:spPr>
        <p:txBody>
          <a:bodyPr rtlCol="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defRPr/>
            </a:pPr>
            <a:r>
              <a:rPr lang="en-US" altLang="ja-JP" sz="900" dirty="0">
                <a:solidFill>
                  <a:prstClr val="white"/>
                </a:solidFill>
              </a:rPr>
              <a:t>BSP development</a:t>
            </a:r>
            <a:endParaRPr kumimoji="1" lang="ja-JP" altLang="en-US" sz="900" kern="0" dirty="0">
              <a:solidFill>
                <a:sysClr val="window" lastClr="FFFFFF"/>
              </a:solidFill>
            </a:endParaRPr>
          </a:p>
        </p:txBody>
      </p:sp>
      <p:sp>
        <p:nvSpPr>
          <p:cNvPr id="197" name="テキスト ボックス 88"/>
          <p:cNvSpPr txBox="1"/>
          <p:nvPr/>
        </p:nvSpPr>
        <p:spPr>
          <a:xfrm>
            <a:off x="8243845" y="2816106"/>
            <a:ext cx="216024" cy="216024"/>
          </a:xfrm>
          <a:prstGeom prst="rect">
            <a:avLst/>
          </a:prstGeom>
        </p:spPr>
        <p:txBody>
          <a:bodyPr vert="horz" wrap="none" lIns="0" tIns="0" rIns="0" bIns="0" rtlCol="0" anchor="t">
            <a:noAutofit/>
          </a:bodyPr>
          <a:lstStyle/>
          <a:p>
            <a:pPr algn="ctr">
              <a:defRPr/>
            </a:pPr>
            <a:r>
              <a:rPr kumimoji="1" lang="ja-JP" altLang="en-US" sz="800" dirty="0">
                <a:solidFill>
                  <a:srgbClr val="3C3C3B"/>
                </a:solidFill>
                <a:cs typeface="Arial" panose="020B0604020202020204" pitchFamily="34" charset="0"/>
              </a:rPr>
              <a:t>◆</a:t>
            </a:r>
            <a:endParaRPr kumimoji="1" lang="en-US" altLang="ja-JP" sz="800" dirty="0">
              <a:solidFill>
                <a:srgbClr val="3C3C3B"/>
              </a:solidFill>
              <a:cs typeface="Arial" panose="020B0604020202020204" pitchFamily="34" charset="0"/>
            </a:endParaRPr>
          </a:p>
        </p:txBody>
      </p:sp>
      <p:sp>
        <p:nvSpPr>
          <p:cNvPr id="198" name="テキスト ボックス 89"/>
          <p:cNvSpPr txBox="1"/>
          <p:nvPr/>
        </p:nvSpPr>
        <p:spPr>
          <a:xfrm>
            <a:off x="7878905" y="2740115"/>
            <a:ext cx="360040" cy="142486"/>
          </a:xfrm>
          <a:prstGeom prst="rect">
            <a:avLst/>
          </a:prstGeom>
        </p:spPr>
        <p:txBody>
          <a:bodyPr vert="horz" wrap="none" lIns="0" tIns="0" rIns="0" bIns="0" rtlCol="0" anchor="t">
            <a:noAutofit/>
          </a:bodyPr>
          <a:lstStyle/>
          <a:p>
            <a:pPr algn="ctr">
              <a:defRPr/>
            </a:pPr>
            <a:r>
              <a:rPr kumimoji="1" lang="en-US" altLang="ja-JP" sz="800" dirty="0">
                <a:solidFill>
                  <a:srgbClr val="3C3C3B"/>
                </a:solidFill>
                <a:cs typeface="Arial" panose="020B0604020202020204" pitchFamily="34" charset="0"/>
              </a:rPr>
              <a:t>Android-P</a:t>
            </a:r>
          </a:p>
          <a:p>
            <a:pPr algn="ctr">
              <a:defRPr/>
            </a:pPr>
            <a:r>
              <a:rPr kumimoji="1" lang="en-US" altLang="ja-JP" sz="800" dirty="0">
                <a:solidFill>
                  <a:srgbClr val="3C3C3B"/>
                </a:solidFill>
                <a:cs typeface="Arial" panose="020B0604020202020204" pitchFamily="34" charset="0"/>
              </a:rPr>
              <a:t>AOSP</a:t>
            </a:r>
          </a:p>
        </p:txBody>
      </p:sp>
      <p:sp>
        <p:nvSpPr>
          <p:cNvPr id="199" name="テキスト ボックス 287">
            <a:extLst>
              <a:ext uri="{FF2B5EF4-FFF2-40B4-BE49-F238E27FC236}">
                <a16:creationId xmlns:a16="http://schemas.microsoft.com/office/drawing/2014/main" id="{C787F732-85C1-47C8-B26D-24CDD2AEDA38}"/>
              </a:ext>
            </a:extLst>
          </p:cNvPr>
          <p:cNvSpPr txBox="1"/>
          <p:nvPr/>
        </p:nvSpPr>
        <p:spPr>
          <a:xfrm>
            <a:off x="8369896" y="6378653"/>
            <a:ext cx="371133" cy="129511"/>
          </a:xfrm>
          <a:prstGeom prst="rect">
            <a:avLst/>
          </a:prstGeom>
        </p:spPr>
        <p:txBody>
          <a:bodyPr vert="horz" wrap="none" lIns="0" tIns="0" rIns="0" bIns="0" rtlCol="0" anchor="t">
            <a:noAutofit/>
          </a:bodyPr>
          <a:lstStyle/>
          <a:p>
            <a:pPr algn="ctr">
              <a:defRPr/>
            </a:pPr>
            <a:r>
              <a:rPr kumimoji="1" lang="en-US" altLang="ja-JP" sz="800" dirty="0" err="1">
                <a:solidFill>
                  <a:srgbClr val="3C3C3B"/>
                </a:solidFill>
                <a:cs typeface="Arial" panose="020B0604020202020204" pitchFamily="34" charset="0"/>
              </a:rPr>
              <a:t>eSep</a:t>
            </a:r>
            <a:endParaRPr kumimoji="1" lang="en-US" altLang="ja-JP" sz="800" dirty="0">
              <a:solidFill>
                <a:srgbClr val="3C3C3B"/>
              </a:solidFill>
              <a:cs typeface="Arial" panose="020B0604020202020204" pitchFamily="34" charset="0"/>
            </a:endParaRPr>
          </a:p>
        </p:txBody>
      </p:sp>
      <p:sp>
        <p:nvSpPr>
          <p:cNvPr id="200" name="テキスト ボックス 287">
            <a:extLst>
              <a:ext uri="{FF2B5EF4-FFF2-40B4-BE49-F238E27FC236}">
                <a16:creationId xmlns:a16="http://schemas.microsoft.com/office/drawing/2014/main" id="{6D5602A2-97DE-4126-87AE-5A621754AEEB}"/>
              </a:ext>
            </a:extLst>
          </p:cNvPr>
          <p:cNvSpPr txBox="1"/>
          <p:nvPr/>
        </p:nvSpPr>
        <p:spPr>
          <a:xfrm>
            <a:off x="9445929" y="6354077"/>
            <a:ext cx="371133" cy="129511"/>
          </a:xfrm>
          <a:prstGeom prst="rect">
            <a:avLst/>
          </a:prstGeom>
        </p:spPr>
        <p:txBody>
          <a:bodyPr vert="horz" wrap="none" lIns="0" tIns="0" rIns="0" bIns="0" rtlCol="0" anchor="t">
            <a:noAutofit/>
          </a:bodyPr>
          <a:lstStyle/>
          <a:p>
            <a:pPr algn="ctr">
              <a:defRPr/>
            </a:pPr>
            <a:r>
              <a:rPr kumimoji="1" lang="en-US" altLang="ja-JP" sz="800" dirty="0" err="1">
                <a:solidFill>
                  <a:srgbClr val="3C3C3B"/>
                </a:solidFill>
                <a:cs typeface="Arial" panose="020B0604020202020204" pitchFamily="34" charset="0"/>
              </a:rPr>
              <a:t>eDec</a:t>
            </a:r>
            <a:endParaRPr kumimoji="1" lang="en-US" altLang="ja-JP" sz="800" dirty="0">
              <a:solidFill>
                <a:srgbClr val="3C3C3B"/>
              </a:solidFill>
              <a:cs typeface="Arial" panose="020B0604020202020204" pitchFamily="34" charset="0"/>
            </a:endParaRPr>
          </a:p>
        </p:txBody>
      </p:sp>
      <p:sp>
        <p:nvSpPr>
          <p:cNvPr id="201" name="TextBox 86">
            <a:extLst>
              <a:ext uri="{FF2B5EF4-FFF2-40B4-BE49-F238E27FC236}">
                <a16:creationId xmlns:a16="http://schemas.microsoft.com/office/drawing/2014/main" id="{3BF13914-D382-4E26-B2FA-651E4E58FA32}"/>
              </a:ext>
            </a:extLst>
          </p:cNvPr>
          <p:cNvSpPr txBox="1"/>
          <p:nvPr/>
        </p:nvSpPr>
        <p:spPr>
          <a:xfrm>
            <a:off x="10752215" y="6170661"/>
            <a:ext cx="380213" cy="138499"/>
          </a:xfrm>
          <a:prstGeom prst="rect">
            <a:avLst/>
          </a:prstGeom>
        </p:spPr>
        <p:style>
          <a:lnRef idx="3">
            <a:schemeClr val="lt1"/>
          </a:lnRef>
          <a:fillRef idx="1">
            <a:schemeClr val="accent5"/>
          </a:fillRef>
          <a:effectRef idx="1">
            <a:schemeClr val="accent5"/>
          </a:effectRef>
          <a:fontRef idx="minor">
            <a:schemeClr val="lt1"/>
          </a:fontRef>
        </p:style>
        <p:txBody>
          <a:bodyPr vert="horz" wrap="square" lIns="0" tIns="0" rIns="0" bIns="0" rtlCol="0" anchor="t">
            <a:spAutoFit/>
          </a:bodyPr>
          <a:lstStyle/>
          <a:p>
            <a:pPr algn="ctr">
              <a:defRPr/>
            </a:pPr>
            <a:r>
              <a:rPr lang="de-DE" sz="900" dirty="0">
                <a:solidFill>
                  <a:prstClr val="white"/>
                </a:solidFill>
              </a:rPr>
              <a:t>Final</a:t>
            </a:r>
            <a:endParaRPr lang="en-US" sz="900" dirty="0" err="1">
              <a:solidFill>
                <a:prstClr val="white"/>
              </a:solidFill>
            </a:endParaRPr>
          </a:p>
        </p:txBody>
      </p:sp>
      <p:sp>
        <p:nvSpPr>
          <p:cNvPr id="202" name="テキスト ボックス 287">
            <a:extLst>
              <a:ext uri="{FF2B5EF4-FFF2-40B4-BE49-F238E27FC236}">
                <a16:creationId xmlns:a16="http://schemas.microsoft.com/office/drawing/2014/main" id="{E5BBCFDC-39E1-4D15-AA1E-BFA96E776ABC}"/>
              </a:ext>
            </a:extLst>
          </p:cNvPr>
          <p:cNvSpPr txBox="1"/>
          <p:nvPr/>
        </p:nvSpPr>
        <p:spPr>
          <a:xfrm>
            <a:off x="10762047" y="6364576"/>
            <a:ext cx="371133" cy="129511"/>
          </a:xfrm>
          <a:prstGeom prst="rect">
            <a:avLst/>
          </a:prstGeom>
        </p:spPr>
        <p:txBody>
          <a:bodyPr vert="horz" wrap="none" lIns="0" tIns="0" rIns="0" bIns="0" rtlCol="0" anchor="t">
            <a:noAutofit/>
          </a:bodyPr>
          <a:lstStyle/>
          <a:p>
            <a:pPr algn="ctr">
              <a:defRPr/>
            </a:pPr>
            <a:r>
              <a:rPr kumimoji="1" lang="en-US" altLang="ja-JP" sz="800" dirty="0" err="1">
                <a:solidFill>
                  <a:srgbClr val="3C3C3B"/>
                </a:solidFill>
                <a:cs typeface="Arial" panose="020B0604020202020204" pitchFamily="34" charset="0"/>
              </a:rPr>
              <a:t>eJun</a:t>
            </a:r>
            <a:endParaRPr kumimoji="1" lang="en-US" altLang="ja-JP" sz="800" dirty="0">
              <a:solidFill>
                <a:srgbClr val="3C3C3B"/>
              </a:solidFill>
              <a:cs typeface="Arial" panose="020B0604020202020204" pitchFamily="34" charset="0"/>
            </a:endParaRPr>
          </a:p>
        </p:txBody>
      </p:sp>
      <p:cxnSp>
        <p:nvCxnSpPr>
          <p:cNvPr id="203" name="Straight Arrow Connector 75">
            <a:extLst>
              <a:ext uri="{FF2B5EF4-FFF2-40B4-BE49-F238E27FC236}">
                <a16:creationId xmlns:a16="http://schemas.microsoft.com/office/drawing/2014/main" id="{C16AC647-94E2-479C-83F2-ACEEDEE5DDAE}"/>
              </a:ext>
            </a:extLst>
          </p:cNvPr>
          <p:cNvCxnSpPr>
            <a:cxnSpLocks/>
          </p:cNvCxnSpPr>
          <p:nvPr/>
        </p:nvCxnSpPr>
        <p:spPr>
          <a:xfrm>
            <a:off x="6186171" y="6240154"/>
            <a:ext cx="4583741" cy="13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4" name="TextBox 150">
            <a:extLst>
              <a:ext uri="{FF2B5EF4-FFF2-40B4-BE49-F238E27FC236}">
                <a16:creationId xmlns:a16="http://schemas.microsoft.com/office/drawing/2014/main" id="{5F5D0CBE-4F35-4AB0-BE1A-E22AC85D6B9F}"/>
              </a:ext>
            </a:extLst>
          </p:cNvPr>
          <p:cNvSpPr txBox="1"/>
          <p:nvPr/>
        </p:nvSpPr>
        <p:spPr>
          <a:xfrm>
            <a:off x="9472394" y="6170661"/>
            <a:ext cx="216030" cy="138499"/>
          </a:xfrm>
          <a:prstGeom prst="rect">
            <a:avLst/>
          </a:prstGeom>
        </p:spPr>
        <p:style>
          <a:lnRef idx="3">
            <a:schemeClr val="lt1"/>
          </a:lnRef>
          <a:fillRef idx="1">
            <a:schemeClr val="accent4"/>
          </a:fillRef>
          <a:effectRef idx="1">
            <a:schemeClr val="accent4"/>
          </a:effectRef>
          <a:fontRef idx="minor">
            <a:schemeClr val="lt1"/>
          </a:fontRef>
        </p:style>
        <p:txBody>
          <a:bodyPr vert="horz" wrap="square" lIns="0" tIns="0" rIns="0" bIns="0" rtlCol="0" anchor="t">
            <a:spAutoFit/>
          </a:bodyPr>
          <a:lstStyle/>
          <a:p>
            <a:pPr algn="ctr">
              <a:defRPr/>
            </a:pPr>
            <a:r>
              <a:rPr lang="el-GR" sz="900" dirty="0">
                <a:solidFill>
                  <a:prstClr val="white"/>
                </a:solidFill>
              </a:rPr>
              <a:t>β</a:t>
            </a:r>
            <a:endParaRPr lang="en-US" sz="900" dirty="0" err="1">
              <a:solidFill>
                <a:prstClr val="white"/>
              </a:solidFill>
            </a:endParaRPr>
          </a:p>
        </p:txBody>
      </p:sp>
      <p:sp>
        <p:nvSpPr>
          <p:cNvPr id="214" name="TextBox 139">
            <a:extLst>
              <a:ext uri="{FF2B5EF4-FFF2-40B4-BE49-F238E27FC236}">
                <a16:creationId xmlns:a16="http://schemas.microsoft.com/office/drawing/2014/main" id="{7CE2EA32-FACD-4A44-8597-2326FDF2CCDD}"/>
              </a:ext>
            </a:extLst>
          </p:cNvPr>
          <p:cNvSpPr txBox="1"/>
          <p:nvPr/>
        </p:nvSpPr>
        <p:spPr>
          <a:xfrm>
            <a:off x="6917955" y="6162879"/>
            <a:ext cx="247472" cy="169277"/>
          </a:xfrm>
          <a:prstGeom prst="rect">
            <a:avLst/>
          </a:prstGeom>
          <a:solidFill>
            <a:srgbClr val="3D73B5"/>
          </a:solidFill>
        </p:spPr>
        <p:style>
          <a:lnRef idx="3">
            <a:schemeClr val="lt1"/>
          </a:lnRef>
          <a:fillRef idx="1">
            <a:schemeClr val="accent2"/>
          </a:fillRef>
          <a:effectRef idx="1">
            <a:schemeClr val="accent2"/>
          </a:effectRef>
          <a:fontRef idx="minor">
            <a:schemeClr val="lt1"/>
          </a:fontRef>
        </p:style>
        <p:txBody>
          <a:bodyPr vert="horz" wrap="square" lIns="0" tIns="0" rIns="0" bIns="0" rtlCol="0" anchor="ctr">
            <a:spAutoFit/>
          </a:bodyPr>
          <a:lstStyle>
            <a:defPPr>
              <a:defRPr lang="de-DE"/>
            </a:defPPr>
            <a:lvl1pPr algn="ctr">
              <a:defRPr sz="1100" b="1">
                <a:solidFill>
                  <a:prstClr val="white"/>
                </a:solidFill>
              </a:defRPr>
            </a:lvl1pPr>
          </a:lstStyle>
          <a:p>
            <a:r>
              <a:rPr lang="en-US" dirty="0"/>
              <a:t>E</a:t>
            </a:r>
          </a:p>
        </p:txBody>
      </p:sp>
      <p:sp>
        <p:nvSpPr>
          <p:cNvPr id="217" name="TextBox 133">
            <a:extLst>
              <a:ext uri="{FF2B5EF4-FFF2-40B4-BE49-F238E27FC236}">
                <a16:creationId xmlns:a16="http://schemas.microsoft.com/office/drawing/2014/main" id="{626E5C30-0E50-4A78-BC3F-E6E1E6BD3B72}"/>
              </a:ext>
            </a:extLst>
          </p:cNvPr>
          <p:cNvSpPr txBox="1"/>
          <p:nvPr/>
        </p:nvSpPr>
        <p:spPr>
          <a:xfrm>
            <a:off x="8424682" y="6170661"/>
            <a:ext cx="216030" cy="138499"/>
          </a:xfrm>
          <a:prstGeom prst="rect">
            <a:avLst/>
          </a:prstGeom>
        </p:spPr>
        <p:style>
          <a:lnRef idx="3">
            <a:schemeClr val="lt1"/>
          </a:lnRef>
          <a:fillRef idx="1">
            <a:schemeClr val="accent2"/>
          </a:fillRef>
          <a:effectRef idx="1">
            <a:schemeClr val="accent2"/>
          </a:effectRef>
          <a:fontRef idx="minor">
            <a:schemeClr val="lt1"/>
          </a:fontRef>
        </p:style>
        <p:txBody>
          <a:bodyPr vert="horz" wrap="square" lIns="0" tIns="0" rIns="0" bIns="0" rtlCol="0" anchor="t">
            <a:spAutoFit/>
          </a:bodyPr>
          <a:lstStyle/>
          <a:p>
            <a:pPr algn="ctr">
              <a:defRPr/>
            </a:pPr>
            <a:r>
              <a:rPr lang="el-GR" sz="900" dirty="0">
                <a:solidFill>
                  <a:prstClr val="white"/>
                </a:solidFill>
              </a:rPr>
              <a:t>α</a:t>
            </a:r>
            <a:endParaRPr lang="en-US" sz="900" dirty="0">
              <a:solidFill>
                <a:prstClr val="white"/>
              </a:solidFill>
            </a:endParaRPr>
          </a:p>
        </p:txBody>
      </p:sp>
      <p:sp>
        <p:nvSpPr>
          <p:cNvPr id="218" name="二等辺三角形 413">
            <a:extLst>
              <a:ext uri="{FF2B5EF4-FFF2-40B4-BE49-F238E27FC236}">
                <a16:creationId xmlns:a16="http://schemas.microsoft.com/office/drawing/2014/main" id="{BFDB5165-F8FD-4C48-8C48-1A740FDAAAAC}"/>
              </a:ext>
            </a:extLst>
          </p:cNvPr>
          <p:cNvSpPr/>
          <p:nvPr/>
        </p:nvSpPr>
        <p:spPr>
          <a:xfrm rot="10800000">
            <a:off x="6303280" y="6149782"/>
            <a:ext cx="171005" cy="165111"/>
          </a:xfrm>
          <a:prstGeom prst="triangle">
            <a:avLst/>
          </a:prstGeom>
          <a:solidFill>
            <a:schemeClr val="tx2">
              <a:lumMod val="40000"/>
              <a:lumOff val="60000"/>
            </a:schemeClr>
          </a:solidFill>
          <a:ln w="9525" cap="flat" cmpd="sng" algn="ctr">
            <a:solidFill>
              <a:schemeClr val="tx2">
                <a:lumMod val="75000"/>
              </a:schemeClr>
            </a:solidFill>
            <a:prstDash val="solid"/>
          </a:ln>
          <a:effectLst/>
        </p:spPr>
        <p:txBody>
          <a:bodyPr rtlCol="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ja-JP" altLang="en-US" sz="1400" b="0" i="0" u="none" strike="noStrike" kern="0" cap="none" spc="0" normalizeH="0" baseline="0" noProof="0">
              <a:ln>
                <a:noFill/>
              </a:ln>
              <a:solidFill>
                <a:srgbClr val="FFFFFF"/>
              </a:solidFill>
              <a:effectLst/>
              <a:uLnTx/>
              <a:uFillTx/>
              <a:latin typeface="Meiryo"/>
              <a:ea typeface="メイリオ"/>
              <a:cs typeface="+mn-cs"/>
            </a:endParaRPr>
          </a:p>
        </p:txBody>
      </p:sp>
      <p:sp>
        <p:nvSpPr>
          <p:cNvPr id="219" name="テキスト ボックス 89">
            <a:extLst>
              <a:ext uri="{FF2B5EF4-FFF2-40B4-BE49-F238E27FC236}">
                <a16:creationId xmlns:a16="http://schemas.microsoft.com/office/drawing/2014/main" id="{86B3AD50-00CF-4082-BF61-A17790CCCE28}"/>
              </a:ext>
            </a:extLst>
          </p:cNvPr>
          <p:cNvSpPr txBox="1"/>
          <p:nvPr/>
        </p:nvSpPr>
        <p:spPr>
          <a:xfrm>
            <a:off x="6254532" y="6381328"/>
            <a:ext cx="360040" cy="216024"/>
          </a:xfrm>
          <a:prstGeom prst="rect">
            <a:avLst/>
          </a:prstGeom>
        </p:spPr>
        <p:txBody>
          <a:bodyPr vert="horz" wrap="none" lIns="0" tIns="0" rIns="0" bIns="0" rtlCol="0" anchor="t">
            <a:no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0070C0"/>
                </a:solidFill>
                <a:effectLst/>
                <a:uLnTx/>
                <a:uFillTx/>
                <a:latin typeface="Arial"/>
                <a:ea typeface="メイリオ"/>
                <a:cs typeface="Arial" panose="020B0604020202020204" pitchFamily="34" charset="0"/>
              </a:rPr>
              <a:t>P full source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0070C0"/>
                </a:solidFill>
                <a:effectLst/>
                <a:uLnTx/>
                <a:uFillTx/>
                <a:latin typeface="Arial"/>
                <a:ea typeface="メイリオ"/>
                <a:cs typeface="Arial" panose="020B0604020202020204" pitchFamily="34" charset="0"/>
              </a:rPr>
              <a:t>Early Access</a:t>
            </a:r>
          </a:p>
        </p:txBody>
      </p:sp>
      <p:sp>
        <p:nvSpPr>
          <p:cNvPr id="220" name="二等辺三角形 413">
            <a:extLst>
              <a:ext uri="{FF2B5EF4-FFF2-40B4-BE49-F238E27FC236}">
                <a16:creationId xmlns:a16="http://schemas.microsoft.com/office/drawing/2014/main" id="{A268A510-1D45-41B6-9880-1AEB0A6C59B9}"/>
              </a:ext>
            </a:extLst>
          </p:cNvPr>
          <p:cNvSpPr/>
          <p:nvPr/>
        </p:nvSpPr>
        <p:spPr>
          <a:xfrm rot="10800000">
            <a:off x="6026253" y="6162495"/>
            <a:ext cx="171005" cy="165111"/>
          </a:xfrm>
          <a:prstGeom prst="triangle">
            <a:avLst/>
          </a:prstGeom>
          <a:solidFill>
            <a:schemeClr val="tx2">
              <a:lumMod val="40000"/>
              <a:lumOff val="60000"/>
            </a:schemeClr>
          </a:solidFill>
          <a:ln w="9525" cap="flat" cmpd="sng" algn="ctr">
            <a:solidFill>
              <a:schemeClr val="bg1">
                <a:lumMod val="50000"/>
              </a:schemeClr>
            </a:solidFill>
            <a:prstDash val="sysDot"/>
          </a:ln>
          <a:effectLst/>
        </p:spPr>
        <p:txBody>
          <a:bodyPr rtlCol="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ja-JP" altLang="en-US" sz="1400" b="0" i="0" u="none" strike="noStrike" kern="0" cap="none" spc="0" normalizeH="0" baseline="0" noProof="0">
              <a:ln>
                <a:noFill/>
              </a:ln>
              <a:solidFill>
                <a:srgbClr val="FFFFFF"/>
              </a:solidFill>
              <a:effectLst/>
              <a:uLnTx/>
              <a:uFillTx/>
              <a:latin typeface="Meiryo"/>
              <a:ea typeface="メイリオ"/>
              <a:cs typeface="+mn-cs"/>
            </a:endParaRPr>
          </a:p>
        </p:txBody>
      </p:sp>
      <p:sp>
        <p:nvSpPr>
          <p:cNvPr id="221" name="テキスト ボックス 89">
            <a:extLst>
              <a:ext uri="{FF2B5EF4-FFF2-40B4-BE49-F238E27FC236}">
                <a16:creationId xmlns:a16="http://schemas.microsoft.com/office/drawing/2014/main" id="{C380A732-B6DF-4547-B07D-92530DE29FAC}"/>
              </a:ext>
            </a:extLst>
          </p:cNvPr>
          <p:cNvSpPr txBox="1"/>
          <p:nvPr/>
        </p:nvSpPr>
        <p:spPr>
          <a:xfrm>
            <a:off x="5539905" y="6139758"/>
            <a:ext cx="360040" cy="216024"/>
          </a:xfrm>
          <a:prstGeom prst="rect">
            <a:avLst/>
          </a:prstGeom>
        </p:spPr>
        <p:txBody>
          <a:bodyPr vert="horz" wrap="none" lIns="0" tIns="0" rIns="0" bIns="0" rtlCol="0" anchor="t">
            <a:no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white">
                    <a:lumMod val="50000"/>
                  </a:prstClr>
                </a:solidFill>
                <a:effectLst/>
                <a:uLnTx/>
                <a:uFillTx/>
                <a:latin typeface="Arial"/>
                <a:ea typeface="メイリオ"/>
                <a:cs typeface="Arial" panose="020B0604020202020204" pitchFamily="34" charset="0"/>
              </a:rPr>
              <a:t>P PDK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white">
                    <a:lumMod val="50000"/>
                  </a:prstClr>
                </a:solidFill>
                <a:effectLst/>
                <a:uLnTx/>
                <a:uFillTx/>
                <a:latin typeface="Arial"/>
                <a:ea typeface="メイリオ"/>
                <a:cs typeface="Arial" panose="020B0604020202020204" pitchFamily="34" charset="0"/>
              </a:rPr>
              <a:t>Early Access</a:t>
            </a:r>
          </a:p>
        </p:txBody>
      </p:sp>
      <p:sp>
        <p:nvSpPr>
          <p:cNvPr id="222" name="矢印: 右 286"/>
          <p:cNvSpPr/>
          <p:nvPr/>
        </p:nvSpPr>
        <p:spPr>
          <a:xfrm>
            <a:off x="9600451" y="6071255"/>
            <a:ext cx="1341871" cy="68503"/>
          </a:xfrm>
          <a:prstGeom prst="rightArrow">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Arial"/>
              <a:ea typeface="メイリオ"/>
              <a:cs typeface="+mn-cs"/>
            </a:endParaRPr>
          </a:p>
        </p:txBody>
      </p:sp>
      <p:sp>
        <p:nvSpPr>
          <p:cNvPr id="223" name="TextBox 222"/>
          <p:cNvSpPr txBox="1"/>
          <p:nvPr/>
        </p:nvSpPr>
        <p:spPr>
          <a:xfrm>
            <a:off x="623392" y="5973083"/>
            <a:ext cx="777327" cy="276999"/>
          </a:xfrm>
          <a:prstGeom prst="rect">
            <a:avLst/>
          </a:prstGeom>
        </p:spPr>
        <p:txBody>
          <a:bodyPr vert="horz"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100" b="1" i="0" u="none" strike="noStrike" kern="1200" cap="none" spc="0" normalizeH="0" baseline="0" noProof="0" dirty="0">
                <a:ln>
                  <a:noFill/>
                </a:ln>
                <a:solidFill>
                  <a:srgbClr val="06418C">
                    <a:lumMod val="75000"/>
                  </a:srgbClr>
                </a:solidFill>
                <a:effectLst/>
                <a:uLnTx/>
                <a:uFillTx/>
                <a:latin typeface="Calibri" panose="020F0502020204030204" pitchFamily="34" charset="0"/>
                <a:ea typeface="メイリオ"/>
                <a:cs typeface="+mn-cs"/>
              </a:rPr>
              <a:t>P (9.0)</a:t>
            </a:r>
          </a:p>
          <a:p>
            <a:pPr algn="ctr">
              <a:defRPr/>
            </a:pPr>
            <a:r>
              <a:rPr lang="de-DE" sz="700" b="1" dirty="0">
                <a:solidFill>
                  <a:srgbClr val="06418C">
                    <a:lumMod val="75000"/>
                  </a:srgbClr>
                </a:solidFill>
                <a:latin typeface="Calibri" panose="020F0502020204030204" pitchFamily="34" charset="0"/>
              </a:rPr>
              <a:t>Linux Kernel 4.14</a:t>
            </a:r>
          </a:p>
        </p:txBody>
      </p:sp>
      <p:sp>
        <p:nvSpPr>
          <p:cNvPr id="91" name="テキスト ボックス 287"/>
          <p:cNvSpPr txBox="1"/>
          <p:nvPr/>
        </p:nvSpPr>
        <p:spPr>
          <a:xfrm>
            <a:off x="9816317" y="5954061"/>
            <a:ext cx="720080" cy="144016"/>
          </a:xfrm>
          <a:prstGeom prst="rect">
            <a:avLst/>
          </a:prstGeom>
        </p:spPr>
        <p:txBody>
          <a:bodyPr vert="horz" wrap="none" lIns="0" tIns="0" rIns="0" bIns="0" rtlCol="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3C3C3B"/>
                </a:solidFill>
                <a:effectLst/>
                <a:uLnTx/>
                <a:uFillTx/>
                <a:latin typeface="Arial"/>
                <a:ea typeface="メイリオ"/>
                <a:cs typeface="Arial" panose="020B0604020202020204" pitchFamily="34" charset="0"/>
              </a:rPr>
              <a:t>CTS &amp; VTS Testing</a:t>
            </a:r>
          </a:p>
        </p:txBody>
      </p:sp>
      <p:sp>
        <p:nvSpPr>
          <p:cNvPr id="92" name="TextBox 91"/>
          <p:cNvSpPr txBox="1"/>
          <p:nvPr/>
        </p:nvSpPr>
        <p:spPr>
          <a:xfrm>
            <a:off x="5386627" y="3370258"/>
            <a:ext cx="216030" cy="138499"/>
          </a:xfrm>
          <a:prstGeom prst="rect">
            <a:avLst/>
          </a:prstGeom>
        </p:spPr>
        <p:style>
          <a:lnRef idx="3">
            <a:schemeClr val="lt1"/>
          </a:lnRef>
          <a:fillRef idx="1">
            <a:schemeClr val="accent2"/>
          </a:fillRef>
          <a:effectRef idx="1">
            <a:schemeClr val="accent2"/>
          </a:effectRef>
          <a:fontRef idx="minor">
            <a:schemeClr val="lt1"/>
          </a:fontRef>
        </p:style>
        <p:txBody>
          <a:bodyPr vert="horz" wrap="square" lIns="0" tIns="0" rIns="0" bIns="0" rtlCol="0" anchor="t">
            <a:spAutoFit/>
          </a:bodyPr>
          <a:lstStyle/>
          <a:p>
            <a:pPr algn="ctr">
              <a:defRPr/>
            </a:pPr>
            <a:r>
              <a:rPr lang="el-GR" sz="900" dirty="0">
                <a:solidFill>
                  <a:prstClr val="white"/>
                </a:solidFill>
              </a:rPr>
              <a:t>α</a:t>
            </a:r>
            <a:endParaRPr lang="en-US" sz="900" dirty="0" err="1">
              <a:solidFill>
                <a:prstClr val="white"/>
              </a:solidFill>
            </a:endParaRPr>
          </a:p>
        </p:txBody>
      </p:sp>
      <p:sp>
        <p:nvSpPr>
          <p:cNvPr id="93" name="TextBox 92"/>
          <p:cNvSpPr txBox="1"/>
          <p:nvPr/>
        </p:nvSpPr>
        <p:spPr>
          <a:xfrm>
            <a:off x="5739278" y="3377676"/>
            <a:ext cx="216030" cy="138499"/>
          </a:xfrm>
          <a:prstGeom prst="rect">
            <a:avLst/>
          </a:prstGeom>
        </p:spPr>
        <p:style>
          <a:lnRef idx="3">
            <a:schemeClr val="lt1"/>
          </a:lnRef>
          <a:fillRef idx="1">
            <a:schemeClr val="accent2"/>
          </a:fillRef>
          <a:effectRef idx="1">
            <a:schemeClr val="accent2"/>
          </a:effectRef>
          <a:fontRef idx="minor">
            <a:schemeClr val="lt1"/>
          </a:fontRef>
        </p:style>
        <p:txBody>
          <a:bodyPr vert="horz" wrap="square" lIns="0" tIns="0" rIns="0" bIns="0" rtlCol="0" anchor="t">
            <a:spAutoFit/>
          </a:bodyPr>
          <a:lstStyle/>
          <a:p>
            <a:pPr algn="ctr">
              <a:defRPr/>
            </a:pPr>
            <a:r>
              <a:rPr lang="el-GR" sz="900" dirty="0">
                <a:solidFill>
                  <a:prstClr val="white"/>
                </a:solidFill>
              </a:rPr>
              <a:t>α</a:t>
            </a:r>
            <a:r>
              <a:rPr lang="fr-FR" sz="900" dirty="0">
                <a:solidFill>
                  <a:prstClr val="white"/>
                </a:solidFill>
              </a:rPr>
              <a:t>2</a:t>
            </a:r>
            <a:endParaRPr lang="en-US" sz="900" dirty="0" err="1">
              <a:solidFill>
                <a:prstClr val="white"/>
              </a:solidFill>
            </a:endParaRPr>
          </a:p>
        </p:txBody>
      </p:sp>
      <p:cxnSp>
        <p:nvCxnSpPr>
          <p:cNvPr id="110" name="Straight Arrow Connector 75">
            <a:extLst>
              <a:ext uri="{FF2B5EF4-FFF2-40B4-BE49-F238E27FC236}">
                <a16:creationId xmlns:a16="http://schemas.microsoft.com/office/drawing/2014/main" id="{E5701BE5-97DB-4F24-874A-E2AF7FD78428}"/>
              </a:ext>
            </a:extLst>
          </p:cNvPr>
          <p:cNvCxnSpPr>
            <a:cxnSpLocks/>
          </p:cNvCxnSpPr>
          <p:nvPr/>
        </p:nvCxnSpPr>
        <p:spPr>
          <a:xfrm flipV="1">
            <a:off x="5624976" y="3429000"/>
            <a:ext cx="115744" cy="13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cxnSpLocks/>
          </p:cNvCxnSpPr>
          <p:nvPr/>
        </p:nvCxnSpPr>
        <p:spPr>
          <a:xfrm>
            <a:off x="3173388" y="3434769"/>
            <a:ext cx="2153625" cy="4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TextBox 86">
            <a:extLst>
              <a:ext uri="{FF2B5EF4-FFF2-40B4-BE49-F238E27FC236}">
                <a16:creationId xmlns:a16="http://schemas.microsoft.com/office/drawing/2014/main" id="{3BF13914-D382-4E26-B2FA-651E4E58FA32}"/>
              </a:ext>
            </a:extLst>
          </p:cNvPr>
          <p:cNvSpPr txBox="1"/>
          <p:nvPr/>
        </p:nvSpPr>
        <p:spPr>
          <a:xfrm>
            <a:off x="10176357" y="4684876"/>
            <a:ext cx="380213" cy="276999"/>
          </a:xfrm>
          <a:prstGeom prst="rect">
            <a:avLst/>
          </a:prstGeom>
        </p:spPr>
        <p:style>
          <a:lnRef idx="3">
            <a:schemeClr val="lt1"/>
          </a:lnRef>
          <a:fillRef idx="1">
            <a:schemeClr val="accent5"/>
          </a:fillRef>
          <a:effectRef idx="1">
            <a:schemeClr val="accent5"/>
          </a:effectRef>
          <a:fontRef idx="minor">
            <a:schemeClr val="lt1"/>
          </a:fontRef>
        </p:style>
        <p:txBody>
          <a:bodyPr vert="horz" wrap="square" lIns="0" tIns="0" rIns="0" bIns="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a:ln>
                  <a:noFill/>
                </a:ln>
                <a:solidFill>
                  <a:prstClr val="white"/>
                </a:solidFill>
                <a:effectLst/>
                <a:uLnTx/>
                <a:uFillTx/>
                <a:latin typeface="Arial"/>
                <a:ea typeface="メイリオ"/>
                <a:cs typeface="+mn-cs"/>
              </a:rPr>
              <a:t>Final</a:t>
            </a:r>
          </a:p>
          <a:p>
            <a:pPr marL="0" marR="0" lvl="0" indent="0" algn="ctr" defTabSz="914400" rtl="0" eaLnBrk="1" fontAlgn="auto" latinLnBrk="0" hangingPunct="1">
              <a:lnSpc>
                <a:spcPct val="100000"/>
              </a:lnSpc>
              <a:spcBef>
                <a:spcPts val="0"/>
              </a:spcBef>
              <a:spcAft>
                <a:spcPts val="0"/>
              </a:spcAft>
              <a:buClrTx/>
              <a:buSzTx/>
              <a:buFontTx/>
              <a:buNone/>
              <a:tabLst/>
              <a:defRPr/>
            </a:pPr>
            <a:r>
              <a:rPr lang="de-DE" sz="900" dirty="0">
                <a:solidFill>
                  <a:prstClr val="white"/>
                </a:solidFill>
                <a:latin typeface="Arial"/>
                <a:ea typeface="メイリオ"/>
              </a:rPr>
              <a:t>CTS</a:t>
            </a:r>
            <a:endParaRPr kumimoji="0" lang="en-US" sz="900" b="0" i="0" u="none" strike="noStrike" kern="1200" cap="none" spc="0" normalizeH="0" baseline="0" noProof="0" dirty="0">
              <a:ln>
                <a:noFill/>
              </a:ln>
              <a:solidFill>
                <a:prstClr val="white"/>
              </a:solidFill>
              <a:effectLst/>
              <a:uLnTx/>
              <a:uFillTx/>
              <a:latin typeface="Arial"/>
              <a:ea typeface="メイリオ"/>
              <a:cs typeface="+mn-cs"/>
            </a:endParaRPr>
          </a:p>
        </p:txBody>
      </p:sp>
      <p:cxnSp>
        <p:nvCxnSpPr>
          <p:cNvPr id="123" name="Straight Arrow Connector 75">
            <a:extLst>
              <a:ext uri="{FF2B5EF4-FFF2-40B4-BE49-F238E27FC236}">
                <a16:creationId xmlns:a16="http://schemas.microsoft.com/office/drawing/2014/main" id="{F468F446-BF0D-417A-942C-D8FF35FBC91C}"/>
              </a:ext>
            </a:extLst>
          </p:cNvPr>
          <p:cNvCxnSpPr>
            <a:cxnSpLocks/>
            <a:stCxn id="130" idx="3"/>
            <a:endCxn id="107" idx="1"/>
          </p:cNvCxnSpPr>
          <p:nvPr/>
        </p:nvCxnSpPr>
        <p:spPr>
          <a:xfrm>
            <a:off x="8217011" y="4807934"/>
            <a:ext cx="1959346" cy="15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矢印: 右 286"/>
          <p:cNvSpPr/>
          <p:nvPr/>
        </p:nvSpPr>
        <p:spPr>
          <a:xfrm>
            <a:off x="8205932" y="4669464"/>
            <a:ext cx="1977691" cy="56067"/>
          </a:xfrm>
          <a:prstGeom prst="rightArrow">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Arial"/>
              <a:ea typeface="メイリオ"/>
              <a:cs typeface="+mn-cs"/>
            </a:endParaRPr>
          </a:p>
        </p:txBody>
      </p:sp>
      <p:sp>
        <p:nvSpPr>
          <p:cNvPr id="125" name="テキスト ボックス 287"/>
          <p:cNvSpPr txBox="1"/>
          <p:nvPr/>
        </p:nvSpPr>
        <p:spPr>
          <a:xfrm>
            <a:off x="8858220" y="4566892"/>
            <a:ext cx="720080" cy="144016"/>
          </a:xfrm>
          <a:prstGeom prst="rect">
            <a:avLst/>
          </a:prstGeom>
        </p:spPr>
        <p:txBody>
          <a:bodyPr vert="horz" wrap="none" lIns="0" tIns="0" rIns="0" bIns="0" rtlCol="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3C3C3B"/>
                </a:solidFill>
                <a:effectLst/>
                <a:uLnTx/>
                <a:uFillTx/>
                <a:latin typeface="Arial"/>
                <a:ea typeface="メイリオ"/>
                <a:cs typeface="Arial" panose="020B0604020202020204" pitchFamily="34" charset="0"/>
              </a:rPr>
              <a:t>CTS &amp; VTS Testing</a:t>
            </a:r>
          </a:p>
        </p:txBody>
      </p:sp>
      <p:sp>
        <p:nvSpPr>
          <p:cNvPr id="127" name="TextBox 133">
            <a:extLst>
              <a:ext uri="{FF2B5EF4-FFF2-40B4-BE49-F238E27FC236}">
                <a16:creationId xmlns:a16="http://schemas.microsoft.com/office/drawing/2014/main" id="{205E02C3-8607-461E-B5A7-8DDFDDE42EA7}"/>
              </a:ext>
            </a:extLst>
          </p:cNvPr>
          <p:cNvSpPr txBox="1"/>
          <p:nvPr/>
        </p:nvSpPr>
        <p:spPr>
          <a:xfrm>
            <a:off x="7357962" y="4739895"/>
            <a:ext cx="197786" cy="161583"/>
          </a:xfrm>
          <a:prstGeom prst="rect">
            <a:avLst/>
          </a:prstGeom>
        </p:spPr>
        <p:style>
          <a:lnRef idx="3">
            <a:schemeClr val="lt1"/>
          </a:lnRef>
          <a:fillRef idx="1">
            <a:schemeClr val="accent2"/>
          </a:fillRef>
          <a:effectRef idx="1">
            <a:schemeClr val="accent2"/>
          </a:effectRef>
          <a:fontRef idx="minor">
            <a:schemeClr val="lt1"/>
          </a:fontRef>
        </p:style>
        <p:txBody>
          <a:bodyPr vert="horz"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l-GR" sz="1050" b="0" i="0" u="none" strike="noStrike" kern="1200" cap="none" spc="0" normalizeH="0" baseline="0" noProof="0" dirty="0">
                <a:ln>
                  <a:noFill/>
                </a:ln>
                <a:solidFill>
                  <a:prstClr val="white"/>
                </a:solidFill>
                <a:effectLst/>
                <a:uLnTx/>
                <a:uFillTx/>
                <a:latin typeface="Arial"/>
                <a:ea typeface="メイリオ"/>
                <a:cs typeface="+mn-cs"/>
              </a:rPr>
              <a:t>α</a:t>
            </a:r>
            <a:endParaRPr kumimoji="0" lang="en-US" sz="1050" b="0" i="0" u="none" strike="noStrike" kern="1200" cap="none" spc="0" normalizeH="0" baseline="0" noProof="0" dirty="0">
              <a:ln>
                <a:noFill/>
              </a:ln>
              <a:solidFill>
                <a:prstClr val="white"/>
              </a:solidFill>
              <a:effectLst/>
              <a:uLnTx/>
              <a:uFillTx/>
              <a:latin typeface="Arial"/>
              <a:ea typeface="メイリオ"/>
              <a:cs typeface="+mn-cs"/>
            </a:endParaRPr>
          </a:p>
        </p:txBody>
      </p:sp>
      <p:sp>
        <p:nvSpPr>
          <p:cNvPr id="130" name="TextBox 150">
            <a:extLst>
              <a:ext uri="{FF2B5EF4-FFF2-40B4-BE49-F238E27FC236}">
                <a16:creationId xmlns:a16="http://schemas.microsoft.com/office/drawing/2014/main" id="{B39ED3EA-0C71-4573-8F04-4476E605B711}"/>
              </a:ext>
            </a:extLst>
          </p:cNvPr>
          <p:cNvSpPr txBox="1"/>
          <p:nvPr/>
        </p:nvSpPr>
        <p:spPr>
          <a:xfrm>
            <a:off x="8000981" y="4727142"/>
            <a:ext cx="216030" cy="161583"/>
          </a:xfrm>
          <a:prstGeom prst="rect">
            <a:avLst/>
          </a:prstGeom>
        </p:spPr>
        <p:style>
          <a:lnRef idx="3">
            <a:schemeClr val="lt1"/>
          </a:lnRef>
          <a:fillRef idx="1">
            <a:schemeClr val="accent4"/>
          </a:fillRef>
          <a:effectRef idx="1">
            <a:schemeClr val="accent4"/>
          </a:effectRef>
          <a:fontRef idx="minor">
            <a:schemeClr val="lt1"/>
          </a:fontRef>
        </p:style>
        <p:txBody>
          <a:bodyPr vert="horz"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l-GR" sz="1050" b="0" i="0" u="none" strike="noStrike" kern="1200" cap="none" spc="0" normalizeH="0" baseline="0" noProof="0" dirty="0">
                <a:ln>
                  <a:noFill/>
                </a:ln>
                <a:solidFill>
                  <a:prstClr val="white"/>
                </a:solidFill>
                <a:effectLst/>
                <a:uLnTx/>
                <a:uFillTx/>
                <a:latin typeface="Arial"/>
                <a:ea typeface="メイリオ"/>
                <a:cs typeface="+mn-cs"/>
              </a:rPr>
              <a:t>β</a:t>
            </a:r>
            <a:endParaRPr kumimoji="0" lang="en-US" sz="1050" b="0" i="0" u="none" strike="noStrike" kern="1200" cap="none" spc="0" normalizeH="0" baseline="0" noProof="0" dirty="0">
              <a:ln>
                <a:noFill/>
              </a:ln>
              <a:solidFill>
                <a:prstClr val="white"/>
              </a:solidFill>
              <a:effectLst/>
              <a:uLnTx/>
              <a:uFillTx/>
              <a:latin typeface="Arial"/>
              <a:ea typeface="メイリオ"/>
              <a:cs typeface="+mn-cs"/>
            </a:endParaRPr>
          </a:p>
        </p:txBody>
      </p:sp>
      <p:cxnSp>
        <p:nvCxnSpPr>
          <p:cNvPr id="132" name="Straight Arrow Connector 75">
            <a:extLst>
              <a:ext uri="{FF2B5EF4-FFF2-40B4-BE49-F238E27FC236}">
                <a16:creationId xmlns:a16="http://schemas.microsoft.com/office/drawing/2014/main" id="{D11648EF-6854-45C1-8539-F9EDD09EF0C5}"/>
              </a:ext>
            </a:extLst>
          </p:cNvPr>
          <p:cNvCxnSpPr>
            <a:cxnSpLocks/>
            <a:stCxn id="127" idx="3"/>
            <a:endCxn id="130" idx="1"/>
          </p:cNvCxnSpPr>
          <p:nvPr/>
        </p:nvCxnSpPr>
        <p:spPr>
          <a:xfrm flipV="1">
            <a:off x="7555748" y="4807934"/>
            <a:ext cx="445233" cy="12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3" name="テキスト ボックス 287">
            <a:extLst>
              <a:ext uri="{FF2B5EF4-FFF2-40B4-BE49-F238E27FC236}">
                <a16:creationId xmlns:a16="http://schemas.microsoft.com/office/drawing/2014/main" id="{5D28AA23-9A53-468E-BC3A-FBFDC399CCB9}"/>
              </a:ext>
            </a:extLst>
          </p:cNvPr>
          <p:cNvSpPr txBox="1"/>
          <p:nvPr/>
        </p:nvSpPr>
        <p:spPr>
          <a:xfrm>
            <a:off x="7821923" y="4943078"/>
            <a:ext cx="606876" cy="165319"/>
          </a:xfrm>
          <a:prstGeom prst="rect">
            <a:avLst/>
          </a:prstGeom>
        </p:spPr>
        <p:txBody>
          <a:bodyPr vert="horz" wrap="none" lIns="0" tIns="0" rIns="0" bIns="0"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err="1">
                <a:ln>
                  <a:noFill/>
                </a:ln>
                <a:solidFill>
                  <a:srgbClr val="3C3C3B"/>
                </a:solidFill>
                <a:effectLst/>
                <a:uLnTx/>
                <a:uFillTx/>
                <a:latin typeface="Arial"/>
                <a:ea typeface="メイリオ"/>
                <a:cs typeface="Arial" panose="020B0604020202020204" pitchFamily="34" charset="0"/>
              </a:rPr>
              <a:t>eJul</a:t>
            </a:r>
            <a:endParaRPr kumimoji="1" lang="en-US" altLang="ja-JP" sz="800" b="0" i="0" u="none" strike="noStrike" kern="1200" cap="none" spc="0" normalizeH="0" baseline="0" noProof="0" dirty="0">
              <a:ln>
                <a:noFill/>
              </a:ln>
              <a:solidFill>
                <a:srgbClr val="3C3C3B"/>
              </a:solidFill>
              <a:effectLst/>
              <a:uLnTx/>
              <a:uFillTx/>
              <a:latin typeface="Arial"/>
              <a:ea typeface="メイリオ"/>
              <a:cs typeface="Arial" panose="020B0604020202020204" pitchFamily="34" charset="0"/>
            </a:endParaRPr>
          </a:p>
        </p:txBody>
      </p:sp>
      <p:sp>
        <p:nvSpPr>
          <p:cNvPr id="135" name="テキスト ボックス 287">
            <a:extLst>
              <a:ext uri="{FF2B5EF4-FFF2-40B4-BE49-F238E27FC236}">
                <a16:creationId xmlns:a16="http://schemas.microsoft.com/office/drawing/2014/main" id="{197B55EF-D526-4596-ADC2-7FB65E12E8B1}"/>
              </a:ext>
            </a:extLst>
          </p:cNvPr>
          <p:cNvSpPr txBox="1"/>
          <p:nvPr/>
        </p:nvSpPr>
        <p:spPr>
          <a:xfrm>
            <a:off x="10097636" y="4992260"/>
            <a:ext cx="606876" cy="165319"/>
          </a:xfrm>
          <a:prstGeom prst="rect">
            <a:avLst/>
          </a:prstGeom>
        </p:spPr>
        <p:txBody>
          <a:bodyPr vert="horz" wrap="none" lIns="0" tIns="0" rIns="0" bIns="0"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err="1">
                <a:ln>
                  <a:noFill/>
                </a:ln>
                <a:solidFill>
                  <a:srgbClr val="3C3C3B"/>
                </a:solidFill>
                <a:effectLst/>
                <a:uLnTx/>
                <a:uFillTx/>
                <a:latin typeface="Arial"/>
                <a:ea typeface="メイリオ"/>
                <a:cs typeface="Arial" panose="020B0604020202020204" pitchFamily="34" charset="0"/>
              </a:rPr>
              <a:t>eFeb</a:t>
            </a:r>
            <a:endParaRPr kumimoji="1" lang="en-US" altLang="ja-JP" sz="800" b="0" i="0" u="none" strike="noStrike" kern="1200" cap="none" spc="0" normalizeH="0" baseline="0" noProof="0" dirty="0">
              <a:ln>
                <a:noFill/>
              </a:ln>
              <a:solidFill>
                <a:srgbClr val="3C3C3B"/>
              </a:solidFill>
              <a:effectLst/>
              <a:uLnTx/>
              <a:uFillTx/>
              <a:latin typeface="Arial"/>
              <a:ea typeface="メイリオ"/>
              <a:cs typeface="Arial" panose="020B0604020202020204" pitchFamily="34" charset="0"/>
            </a:endParaRPr>
          </a:p>
        </p:txBody>
      </p:sp>
      <p:cxnSp>
        <p:nvCxnSpPr>
          <p:cNvPr id="137" name="コネクタ: カギ線 7">
            <a:extLst>
              <a:ext uri="{FF2B5EF4-FFF2-40B4-BE49-F238E27FC236}">
                <a16:creationId xmlns:a16="http://schemas.microsoft.com/office/drawing/2014/main" id="{680580D1-9059-4440-93A2-43A41A522212}"/>
              </a:ext>
            </a:extLst>
          </p:cNvPr>
          <p:cNvCxnSpPr>
            <a:endCxn id="139" idx="1"/>
          </p:cNvCxnSpPr>
          <p:nvPr/>
        </p:nvCxnSpPr>
        <p:spPr>
          <a:xfrm rot="16200000" flipH="1">
            <a:off x="6388628" y="4860294"/>
            <a:ext cx="1367787" cy="25539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テキスト ボックス 287">
            <a:extLst>
              <a:ext uri="{FF2B5EF4-FFF2-40B4-BE49-F238E27FC236}">
                <a16:creationId xmlns:a16="http://schemas.microsoft.com/office/drawing/2014/main" id="{5D28AA23-9A53-468E-BC3A-FBFDC399CCB9}"/>
              </a:ext>
            </a:extLst>
          </p:cNvPr>
          <p:cNvSpPr txBox="1"/>
          <p:nvPr/>
        </p:nvSpPr>
        <p:spPr>
          <a:xfrm>
            <a:off x="7194941" y="4943078"/>
            <a:ext cx="606876" cy="165319"/>
          </a:xfrm>
          <a:prstGeom prst="rect">
            <a:avLst/>
          </a:prstGeom>
        </p:spPr>
        <p:txBody>
          <a:bodyPr vert="horz" wrap="none" lIns="0" tIns="0" rIns="0" bIns="0"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err="1">
                <a:ln>
                  <a:noFill/>
                </a:ln>
                <a:solidFill>
                  <a:srgbClr val="3C3C3B"/>
                </a:solidFill>
                <a:effectLst/>
                <a:uLnTx/>
                <a:uFillTx/>
                <a:latin typeface="Arial"/>
                <a:ea typeface="メイリオ"/>
                <a:cs typeface="Arial" panose="020B0604020202020204" pitchFamily="34" charset="0"/>
              </a:rPr>
              <a:t>eMay</a:t>
            </a:r>
            <a:endParaRPr kumimoji="1" lang="en-US" altLang="ja-JP" sz="800" b="0" i="0" u="none" strike="noStrike" kern="1200" cap="none" spc="0" normalizeH="0" baseline="0" noProof="0" dirty="0">
              <a:ln>
                <a:noFill/>
              </a:ln>
              <a:solidFill>
                <a:srgbClr val="3C3C3B"/>
              </a:solidFill>
              <a:effectLst/>
              <a:uLnTx/>
              <a:uFillTx/>
              <a:latin typeface="Arial"/>
              <a:ea typeface="メイリオ"/>
              <a:cs typeface="Arial" panose="020B0604020202020204" pitchFamily="34" charset="0"/>
            </a:endParaRPr>
          </a:p>
        </p:txBody>
      </p:sp>
      <p:sp>
        <p:nvSpPr>
          <p:cNvPr id="141" name="テキスト ボックス 287">
            <a:extLst>
              <a:ext uri="{FF2B5EF4-FFF2-40B4-BE49-F238E27FC236}">
                <a16:creationId xmlns:a16="http://schemas.microsoft.com/office/drawing/2014/main" id="{D87D56B4-BF29-4E31-B5E3-57BD7F9AF9E0}"/>
              </a:ext>
            </a:extLst>
          </p:cNvPr>
          <p:cNvSpPr txBox="1"/>
          <p:nvPr/>
        </p:nvSpPr>
        <p:spPr>
          <a:xfrm>
            <a:off x="7119358" y="5795772"/>
            <a:ext cx="336018" cy="147553"/>
          </a:xfrm>
          <a:prstGeom prst="rect">
            <a:avLst/>
          </a:prstGeom>
        </p:spPr>
        <p:txBody>
          <a:bodyPr vert="horz" wrap="none" lIns="0" tIns="0" rIns="0" bIns="0"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err="1">
                <a:ln>
                  <a:noFill/>
                </a:ln>
                <a:solidFill>
                  <a:srgbClr val="3C3C3B"/>
                </a:solidFill>
                <a:effectLst/>
                <a:uLnTx/>
                <a:uFillTx/>
                <a:latin typeface="Arial"/>
                <a:ea typeface="メイリオ"/>
                <a:cs typeface="Arial" panose="020B0604020202020204" pitchFamily="34" charset="0"/>
              </a:rPr>
              <a:t>mApr</a:t>
            </a:r>
            <a:endParaRPr kumimoji="1" lang="en-US" altLang="ja-JP" sz="800" b="0" i="0" u="none" strike="noStrike" kern="1200" cap="none" spc="0" normalizeH="0" baseline="0" noProof="0" dirty="0">
              <a:ln>
                <a:noFill/>
              </a:ln>
              <a:solidFill>
                <a:srgbClr val="3C3C3B"/>
              </a:solidFill>
              <a:effectLst/>
              <a:uLnTx/>
              <a:uFillTx/>
              <a:latin typeface="Arial"/>
              <a:ea typeface="メイリオ"/>
              <a:cs typeface="Arial" panose="020B0604020202020204" pitchFamily="34" charset="0"/>
            </a:endParaRPr>
          </a:p>
        </p:txBody>
      </p:sp>
      <p:sp>
        <p:nvSpPr>
          <p:cNvPr id="143" name="TextBox 133">
            <a:extLst>
              <a:ext uri="{FF2B5EF4-FFF2-40B4-BE49-F238E27FC236}">
                <a16:creationId xmlns:a16="http://schemas.microsoft.com/office/drawing/2014/main" id="{002CBCBD-8065-4B5C-B866-A34377E20596}"/>
              </a:ext>
            </a:extLst>
          </p:cNvPr>
          <p:cNvSpPr txBox="1"/>
          <p:nvPr/>
        </p:nvSpPr>
        <p:spPr>
          <a:xfrm>
            <a:off x="10462769" y="5569547"/>
            <a:ext cx="362801" cy="169277"/>
          </a:xfrm>
          <a:prstGeom prst="rect">
            <a:avLst/>
          </a:prstGeom>
          <a:solidFill>
            <a:srgbClr val="FFC000"/>
          </a:solidFill>
        </p:spPr>
        <p:style>
          <a:lnRef idx="3">
            <a:schemeClr val="lt1"/>
          </a:lnRef>
          <a:fillRef idx="1">
            <a:schemeClr val="accent2"/>
          </a:fillRef>
          <a:effectRef idx="1">
            <a:schemeClr val="accent2"/>
          </a:effectRef>
          <a:fontRef idx="minor">
            <a:schemeClr val="lt1"/>
          </a:fontRef>
        </p:style>
        <p:txBody>
          <a:bodyPr vert="horz"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a:ln>
                  <a:noFill/>
                </a:ln>
                <a:solidFill>
                  <a:prstClr val="white"/>
                </a:solidFill>
                <a:effectLst/>
                <a:uLnTx/>
                <a:uFillTx/>
                <a:latin typeface="Arial"/>
                <a:ea typeface="メイリオ"/>
                <a:cs typeface="+mn-cs"/>
              </a:rPr>
              <a:t>CTS</a:t>
            </a:r>
            <a:endParaRPr kumimoji="0" lang="en-US" sz="1400" b="1" i="0" u="none" strike="noStrike" kern="1200" cap="none" spc="0" normalizeH="0" baseline="0" noProof="0">
              <a:ln>
                <a:noFill/>
              </a:ln>
              <a:solidFill>
                <a:prstClr val="white"/>
              </a:solidFill>
              <a:effectLst/>
              <a:uLnTx/>
              <a:uFillTx/>
              <a:latin typeface="Arial"/>
              <a:ea typeface="メイリオ"/>
              <a:cs typeface="+mn-cs"/>
            </a:endParaRPr>
          </a:p>
        </p:txBody>
      </p:sp>
      <p:sp>
        <p:nvSpPr>
          <p:cNvPr id="144" name="テキスト ボックス 287">
            <a:extLst>
              <a:ext uri="{FF2B5EF4-FFF2-40B4-BE49-F238E27FC236}">
                <a16:creationId xmlns:a16="http://schemas.microsoft.com/office/drawing/2014/main" id="{EB181812-F3C9-4713-AD28-B65ABB2A817E}"/>
              </a:ext>
            </a:extLst>
          </p:cNvPr>
          <p:cNvSpPr txBox="1"/>
          <p:nvPr/>
        </p:nvSpPr>
        <p:spPr>
          <a:xfrm>
            <a:off x="7488174" y="5795323"/>
            <a:ext cx="336018" cy="147553"/>
          </a:xfrm>
          <a:prstGeom prst="rect">
            <a:avLst/>
          </a:prstGeom>
        </p:spPr>
        <p:txBody>
          <a:bodyPr vert="horz" wrap="none" lIns="0" tIns="0" rIns="0" bIns="0"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err="1">
                <a:solidFill>
                  <a:srgbClr val="3C3C3B"/>
                </a:solidFill>
                <a:latin typeface="Arial"/>
                <a:ea typeface="メイリオ"/>
                <a:cs typeface="Arial" panose="020B0604020202020204" pitchFamily="34" charset="0"/>
              </a:rPr>
              <a:t>mJun</a:t>
            </a:r>
            <a:endParaRPr kumimoji="1" lang="en-US" altLang="ja-JP" sz="800" b="0" i="0" u="none" strike="noStrike" kern="1200" cap="none" spc="0" normalizeH="0" baseline="0" noProof="0" dirty="0">
              <a:ln>
                <a:noFill/>
              </a:ln>
              <a:solidFill>
                <a:srgbClr val="3C3C3B"/>
              </a:solidFill>
              <a:effectLst/>
              <a:uLnTx/>
              <a:uFillTx/>
              <a:latin typeface="Arial"/>
              <a:ea typeface="メイリオ"/>
              <a:cs typeface="Arial" panose="020B0604020202020204" pitchFamily="34" charset="0"/>
            </a:endParaRPr>
          </a:p>
        </p:txBody>
      </p:sp>
      <p:sp>
        <p:nvSpPr>
          <p:cNvPr id="145" name="テキスト ボックス 287">
            <a:extLst>
              <a:ext uri="{FF2B5EF4-FFF2-40B4-BE49-F238E27FC236}">
                <a16:creationId xmlns:a16="http://schemas.microsoft.com/office/drawing/2014/main" id="{3E2C8E45-F4C2-46C6-883E-DF0A960679F3}"/>
              </a:ext>
            </a:extLst>
          </p:cNvPr>
          <p:cNvSpPr txBox="1"/>
          <p:nvPr/>
        </p:nvSpPr>
        <p:spPr>
          <a:xfrm>
            <a:off x="10460567" y="5762255"/>
            <a:ext cx="371133" cy="129511"/>
          </a:xfrm>
          <a:prstGeom prst="rect">
            <a:avLst/>
          </a:prstGeom>
        </p:spPr>
        <p:txBody>
          <a:bodyPr vert="horz" wrap="none" lIns="0" tIns="0" rIns="0" bIns="0"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solidFill>
                  <a:srgbClr val="3C3C3B"/>
                </a:solidFill>
                <a:latin typeface="Arial"/>
                <a:ea typeface="メイリオ"/>
                <a:cs typeface="Arial" panose="020B0604020202020204" pitchFamily="34" charset="0"/>
              </a:rPr>
              <a:t>e</a:t>
            </a:r>
            <a:r>
              <a:rPr kumimoji="1" lang="en-US" altLang="ja-JP" sz="800" b="0" i="0" u="none" strike="noStrike" kern="1200" cap="none" spc="0" normalizeH="0" baseline="0" noProof="0" dirty="0">
                <a:ln>
                  <a:noFill/>
                </a:ln>
                <a:solidFill>
                  <a:srgbClr val="3C3C3B"/>
                </a:solidFill>
                <a:effectLst/>
                <a:uLnTx/>
                <a:uFillTx/>
                <a:latin typeface="Arial"/>
                <a:ea typeface="メイリオ"/>
                <a:cs typeface="Arial" panose="020B0604020202020204" pitchFamily="34" charset="0"/>
              </a:rPr>
              <a:t>Mar.</a:t>
            </a:r>
          </a:p>
        </p:txBody>
      </p:sp>
      <p:cxnSp>
        <p:nvCxnSpPr>
          <p:cNvPr id="154" name="Straight Arrow Connector 75">
            <a:extLst>
              <a:ext uri="{FF2B5EF4-FFF2-40B4-BE49-F238E27FC236}">
                <a16:creationId xmlns:a16="http://schemas.microsoft.com/office/drawing/2014/main" id="{8ECC22D4-7E5B-42B4-B291-CE3EA14CB09C}"/>
              </a:ext>
            </a:extLst>
          </p:cNvPr>
          <p:cNvCxnSpPr>
            <a:cxnSpLocks/>
            <a:stCxn id="142" idx="3"/>
          </p:cNvCxnSpPr>
          <p:nvPr/>
        </p:nvCxnSpPr>
        <p:spPr>
          <a:xfrm flipV="1">
            <a:off x="7723322" y="5654186"/>
            <a:ext cx="2737245" cy="17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5" name="TextBox 118">
            <a:extLst>
              <a:ext uri="{FF2B5EF4-FFF2-40B4-BE49-F238E27FC236}">
                <a16:creationId xmlns:a16="http://schemas.microsoft.com/office/drawing/2014/main" id="{C5275881-5904-4699-A05E-4DBF9D60F911}"/>
              </a:ext>
            </a:extLst>
          </p:cNvPr>
          <p:cNvSpPr txBox="1"/>
          <p:nvPr/>
        </p:nvSpPr>
        <p:spPr>
          <a:xfrm>
            <a:off x="6896902" y="5946080"/>
            <a:ext cx="596317" cy="107722"/>
          </a:xfrm>
          <a:prstGeom prst="rect">
            <a:avLst/>
          </a:prstGeom>
        </p:spPr>
        <p:txBody>
          <a:bodyPr vert="horz"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700" b="1" i="0" u="none" strike="noStrike" kern="1200" cap="none" spc="0" normalizeH="0" baseline="0" noProof="0" dirty="0">
                <a:ln>
                  <a:noFill/>
                </a:ln>
                <a:solidFill>
                  <a:srgbClr val="06418C">
                    <a:lumMod val="75000"/>
                  </a:srgbClr>
                </a:solidFill>
                <a:effectLst/>
                <a:uLnTx/>
                <a:uFillTx/>
                <a:latin typeface="Calibri" panose="020F0502020204030204" pitchFamily="34" charset="0"/>
                <a:ea typeface="メイリオ"/>
                <a:cs typeface="+mn-cs"/>
              </a:rPr>
              <a:t>Linux Kernel 4.9</a:t>
            </a:r>
          </a:p>
        </p:txBody>
      </p:sp>
      <p:sp>
        <p:nvSpPr>
          <p:cNvPr id="157" name="TextBox 118">
            <a:extLst>
              <a:ext uri="{FF2B5EF4-FFF2-40B4-BE49-F238E27FC236}">
                <a16:creationId xmlns:a16="http://schemas.microsoft.com/office/drawing/2014/main" id="{72FB5EAE-EB6D-44A7-9A07-EFA875A64C62}"/>
              </a:ext>
            </a:extLst>
          </p:cNvPr>
          <p:cNvSpPr txBox="1"/>
          <p:nvPr/>
        </p:nvSpPr>
        <p:spPr>
          <a:xfrm>
            <a:off x="7526017" y="5946080"/>
            <a:ext cx="641201" cy="107722"/>
          </a:xfrm>
          <a:prstGeom prst="rect">
            <a:avLst/>
          </a:prstGeom>
        </p:spPr>
        <p:txBody>
          <a:bodyPr vert="horz"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700" b="1" i="0" u="none" strike="noStrike" kern="1200" cap="none" spc="0" normalizeH="0" baseline="0" noProof="0" dirty="0">
                <a:ln>
                  <a:noFill/>
                </a:ln>
                <a:solidFill>
                  <a:srgbClr val="06418C">
                    <a:lumMod val="75000"/>
                  </a:srgbClr>
                </a:solidFill>
                <a:effectLst/>
                <a:uLnTx/>
                <a:uFillTx/>
                <a:latin typeface="Calibri" panose="020F0502020204030204" pitchFamily="34" charset="0"/>
                <a:ea typeface="メイリオ"/>
                <a:cs typeface="+mn-cs"/>
              </a:rPr>
              <a:t>Linux Kernel 4.14</a:t>
            </a:r>
          </a:p>
        </p:txBody>
      </p:sp>
      <p:sp>
        <p:nvSpPr>
          <p:cNvPr id="142" name="TextBox 133">
            <a:extLst>
              <a:ext uri="{FF2B5EF4-FFF2-40B4-BE49-F238E27FC236}">
                <a16:creationId xmlns:a16="http://schemas.microsoft.com/office/drawing/2014/main" id="{C3181F2D-15EC-45E3-A319-BA90AD2537CB}"/>
              </a:ext>
            </a:extLst>
          </p:cNvPr>
          <p:cNvSpPr txBox="1"/>
          <p:nvPr/>
        </p:nvSpPr>
        <p:spPr>
          <a:xfrm>
            <a:off x="7561512" y="5587244"/>
            <a:ext cx="161810" cy="169277"/>
          </a:xfrm>
          <a:prstGeom prst="rect">
            <a:avLst/>
          </a:prstGeom>
          <a:solidFill>
            <a:srgbClr val="FFC000"/>
          </a:solidFill>
        </p:spPr>
        <p:style>
          <a:lnRef idx="3">
            <a:schemeClr val="lt1"/>
          </a:lnRef>
          <a:fillRef idx="1">
            <a:schemeClr val="accent2"/>
          </a:fillRef>
          <a:effectRef idx="1">
            <a:schemeClr val="accent2"/>
          </a:effectRef>
          <a:fontRef idx="minor">
            <a:schemeClr val="lt1"/>
          </a:fontRef>
        </p:style>
        <p:txBody>
          <a:bodyPr vert="horz"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b="1" dirty="0">
                <a:solidFill>
                  <a:prstClr val="white"/>
                </a:solidFill>
                <a:latin typeface="Arial"/>
                <a:ea typeface="メイリオ"/>
              </a:rPr>
              <a:t>3</a:t>
            </a:r>
            <a:endParaRPr kumimoji="0" lang="en-US" sz="1400" b="1" i="0" u="none" strike="noStrike" kern="1200" cap="none" spc="0" normalizeH="0" baseline="0" noProof="0" dirty="0">
              <a:ln>
                <a:noFill/>
              </a:ln>
              <a:solidFill>
                <a:prstClr val="white"/>
              </a:solidFill>
              <a:effectLst/>
              <a:uLnTx/>
              <a:uFillTx/>
              <a:latin typeface="Arial"/>
              <a:ea typeface="メイリオ"/>
              <a:cs typeface="+mn-cs"/>
            </a:endParaRPr>
          </a:p>
        </p:txBody>
      </p:sp>
      <p:sp>
        <p:nvSpPr>
          <p:cNvPr id="139" name="TextBox 133">
            <a:extLst>
              <a:ext uri="{FF2B5EF4-FFF2-40B4-BE49-F238E27FC236}">
                <a16:creationId xmlns:a16="http://schemas.microsoft.com/office/drawing/2014/main" id="{F007C526-AF2A-4AD5-8ABD-5908A804937A}"/>
              </a:ext>
            </a:extLst>
          </p:cNvPr>
          <p:cNvSpPr txBox="1"/>
          <p:nvPr/>
        </p:nvSpPr>
        <p:spPr>
          <a:xfrm>
            <a:off x="7200216" y="5587244"/>
            <a:ext cx="161810" cy="169277"/>
          </a:xfrm>
          <a:prstGeom prst="rect">
            <a:avLst/>
          </a:prstGeom>
          <a:solidFill>
            <a:srgbClr val="FFC000"/>
          </a:solidFill>
        </p:spPr>
        <p:style>
          <a:lnRef idx="3">
            <a:schemeClr val="lt1"/>
          </a:lnRef>
          <a:fillRef idx="1">
            <a:schemeClr val="accent2"/>
          </a:fillRef>
          <a:effectRef idx="1">
            <a:schemeClr val="accent2"/>
          </a:effectRef>
          <a:fontRef idx="minor">
            <a:schemeClr val="lt1"/>
          </a:fontRef>
        </p:style>
        <p:txBody>
          <a:bodyPr vert="horz"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prstClr val="white"/>
                </a:solidFill>
                <a:latin typeface="Arial"/>
                <a:ea typeface="メイリオ"/>
              </a:rPr>
              <a:t>2</a:t>
            </a:r>
            <a:endParaRPr kumimoji="0" lang="en-US" sz="1100" b="1" i="0" u="none" strike="noStrike" kern="1200" cap="none" spc="0" normalizeH="0" baseline="0" noProof="0" dirty="0">
              <a:ln>
                <a:noFill/>
              </a:ln>
              <a:solidFill>
                <a:prstClr val="white"/>
              </a:solidFill>
              <a:effectLst/>
              <a:uLnTx/>
              <a:uFillTx/>
              <a:latin typeface="Arial"/>
              <a:ea typeface="メイリオ"/>
              <a:cs typeface="+mn-cs"/>
            </a:endParaRPr>
          </a:p>
        </p:txBody>
      </p:sp>
      <p:cxnSp>
        <p:nvCxnSpPr>
          <p:cNvPr id="159" name="コネクタ: カギ線 7">
            <a:extLst>
              <a:ext uri="{FF2B5EF4-FFF2-40B4-BE49-F238E27FC236}">
                <a16:creationId xmlns:a16="http://schemas.microsoft.com/office/drawing/2014/main" id="{680580D1-9059-4440-93A2-43A41A522212}"/>
              </a:ext>
            </a:extLst>
          </p:cNvPr>
          <p:cNvCxnSpPr>
            <a:endCxn id="179" idx="1"/>
          </p:cNvCxnSpPr>
          <p:nvPr/>
        </p:nvCxnSpPr>
        <p:spPr>
          <a:xfrm rot="16200000" flipH="1">
            <a:off x="5693064" y="4946436"/>
            <a:ext cx="1320228" cy="952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コネクタ: カギ線 7">
            <a:extLst>
              <a:ext uri="{FF2B5EF4-FFF2-40B4-BE49-F238E27FC236}">
                <a16:creationId xmlns:a16="http://schemas.microsoft.com/office/drawing/2014/main" id="{680580D1-9059-4440-93A2-43A41A522212}"/>
              </a:ext>
            </a:extLst>
          </p:cNvPr>
          <p:cNvCxnSpPr>
            <a:endCxn id="142" idx="1"/>
          </p:cNvCxnSpPr>
          <p:nvPr/>
        </p:nvCxnSpPr>
        <p:spPr>
          <a:xfrm rot="16200000" flipH="1">
            <a:off x="7278500" y="5388871"/>
            <a:ext cx="457972" cy="1080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1" name="TextBox 118">
            <a:extLst>
              <a:ext uri="{FF2B5EF4-FFF2-40B4-BE49-F238E27FC236}">
                <a16:creationId xmlns:a16="http://schemas.microsoft.com/office/drawing/2014/main" id="{72FB5EAE-EB6D-44A7-9A07-EFA875A64C62}"/>
              </a:ext>
            </a:extLst>
          </p:cNvPr>
          <p:cNvSpPr txBox="1"/>
          <p:nvPr/>
        </p:nvSpPr>
        <p:spPr>
          <a:xfrm>
            <a:off x="7233007" y="5121478"/>
            <a:ext cx="641201" cy="107722"/>
          </a:xfrm>
          <a:prstGeom prst="rect">
            <a:avLst/>
          </a:prstGeom>
        </p:spPr>
        <p:txBody>
          <a:bodyPr vert="horz"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700" b="1" i="0" u="none" strike="noStrike" kern="1200" cap="none" spc="0" normalizeH="0" baseline="0" noProof="0" dirty="0">
                <a:ln>
                  <a:noFill/>
                </a:ln>
                <a:solidFill>
                  <a:srgbClr val="06418C">
                    <a:lumMod val="75000"/>
                  </a:srgbClr>
                </a:solidFill>
                <a:effectLst/>
                <a:uLnTx/>
                <a:uFillTx/>
                <a:latin typeface="Calibri" panose="020F0502020204030204" pitchFamily="34" charset="0"/>
                <a:ea typeface="メイリオ"/>
                <a:cs typeface="+mn-cs"/>
              </a:rPr>
              <a:t>Linux Kernel 4.14</a:t>
            </a:r>
          </a:p>
        </p:txBody>
      </p:sp>
      <p:sp>
        <p:nvSpPr>
          <p:cNvPr id="23" name="Rectangle 22"/>
          <p:cNvSpPr/>
          <p:nvPr/>
        </p:nvSpPr>
        <p:spPr>
          <a:xfrm>
            <a:off x="623392" y="2620918"/>
            <a:ext cx="2033833" cy="100221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2" name="Rectangle 161"/>
          <p:cNvSpPr/>
          <p:nvPr/>
        </p:nvSpPr>
        <p:spPr>
          <a:xfrm>
            <a:off x="623393" y="3736788"/>
            <a:ext cx="2020404" cy="666855"/>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3" name="Rectangle 162"/>
          <p:cNvSpPr/>
          <p:nvPr/>
        </p:nvSpPr>
        <p:spPr>
          <a:xfrm>
            <a:off x="639178" y="4476281"/>
            <a:ext cx="2004619" cy="844939"/>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4" name="Rectangle 163"/>
          <p:cNvSpPr/>
          <p:nvPr/>
        </p:nvSpPr>
        <p:spPr>
          <a:xfrm>
            <a:off x="623392" y="5352410"/>
            <a:ext cx="2004619" cy="45285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5" name="Rectangle 164"/>
          <p:cNvSpPr/>
          <p:nvPr/>
        </p:nvSpPr>
        <p:spPr>
          <a:xfrm>
            <a:off x="646116" y="5859999"/>
            <a:ext cx="2306862" cy="88853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Oval 2"/>
          <p:cNvSpPr/>
          <p:nvPr/>
        </p:nvSpPr>
        <p:spPr>
          <a:xfrm rot="20083422">
            <a:off x="6716214" y="3667655"/>
            <a:ext cx="757407" cy="153445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 name="矢印: 右 286"/>
          <p:cNvSpPr/>
          <p:nvPr/>
        </p:nvSpPr>
        <p:spPr>
          <a:xfrm>
            <a:off x="7070080" y="3898344"/>
            <a:ext cx="337715" cy="92123"/>
          </a:xfrm>
          <a:prstGeom prst="rightArrow">
            <a:avLst/>
          </a:prstGeom>
          <a:solidFill>
            <a:schemeClr val="accent4">
              <a:lumMod val="75000"/>
            </a:schemeClr>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Arial"/>
              <a:ea typeface="メイリオ"/>
              <a:cs typeface="+mn-cs"/>
            </a:endParaRPr>
          </a:p>
        </p:txBody>
      </p:sp>
      <p:sp>
        <p:nvSpPr>
          <p:cNvPr id="109" name="テキスト ボックス 287"/>
          <p:cNvSpPr txBox="1"/>
          <p:nvPr/>
        </p:nvSpPr>
        <p:spPr>
          <a:xfrm>
            <a:off x="7112635" y="3557600"/>
            <a:ext cx="888346" cy="269293"/>
          </a:xfrm>
          <a:prstGeom prst="rect">
            <a:avLst/>
          </a:prstGeom>
        </p:spPr>
        <p:txBody>
          <a:bodyPr vert="horz" wrap="none" lIns="0" tIns="0" rIns="0" bIns="0" rtlCol="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3C3C3B"/>
                </a:solidFill>
                <a:effectLst/>
                <a:uLnTx/>
                <a:uFillTx/>
                <a:latin typeface="Arial"/>
                <a:ea typeface="メイリオ"/>
                <a:cs typeface="Arial" panose="020B0604020202020204" pitchFamily="34" charset="0"/>
              </a:rPr>
              <a:t>Under discussion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3C3C3B"/>
                </a:solidFill>
                <a:effectLst/>
                <a:uLnTx/>
                <a:uFillTx/>
                <a:latin typeface="Arial"/>
                <a:ea typeface="メイリオ"/>
                <a:cs typeface="Arial" panose="020B0604020202020204" pitchFamily="34" charset="0"/>
              </a:rPr>
              <a:t>CTS&amp;VTS Testing</a:t>
            </a:r>
          </a:p>
        </p:txBody>
      </p:sp>
      <p:sp>
        <p:nvSpPr>
          <p:cNvPr id="7" name="Diamond 6"/>
          <p:cNvSpPr/>
          <p:nvPr/>
        </p:nvSpPr>
        <p:spPr>
          <a:xfrm>
            <a:off x="7428325" y="3890375"/>
            <a:ext cx="133187" cy="15376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 name="テキスト ボックス 287"/>
          <p:cNvSpPr txBox="1"/>
          <p:nvPr/>
        </p:nvSpPr>
        <p:spPr>
          <a:xfrm>
            <a:off x="7644635" y="3901195"/>
            <a:ext cx="1801294" cy="142130"/>
          </a:xfrm>
          <a:prstGeom prst="rect">
            <a:avLst/>
          </a:prstGeom>
        </p:spPr>
        <p:txBody>
          <a:bodyPr vert="horz" wrap="none" lIns="0" tIns="0" rIns="0" bIns="0" rtlCol="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3C3C3B"/>
                </a:solidFill>
                <a:effectLst/>
                <a:uLnTx/>
                <a:uFillTx/>
                <a:latin typeface="Arial"/>
                <a:ea typeface="メイリオ"/>
                <a:cs typeface="Arial" panose="020B0604020202020204" pitchFamily="34" charset="0"/>
              </a:rPr>
              <a:t>SK</a:t>
            </a:r>
            <a:r>
              <a:rPr kumimoji="1" lang="en-US" altLang="ja-JP" sz="800" b="0" i="0" u="none" strike="noStrike" kern="1200" cap="none" spc="0" normalizeH="0" noProof="0" dirty="0">
                <a:ln>
                  <a:noFill/>
                </a:ln>
                <a:solidFill>
                  <a:srgbClr val="3C3C3B"/>
                </a:solidFill>
                <a:effectLst/>
                <a:uLnTx/>
                <a:uFillTx/>
                <a:latin typeface="Arial"/>
                <a:ea typeface="メイリオ"/>
                <a:cs typeface="Arial" panose="020B0604020202020204" pitchFamily="34" charset="0"/>
              </a:rPr>
              <a:t> &amp; KF BSP released to AOSP site</a:t>
            </a:r>
            <a:endParaRPr kumimoji="1" lang="en-US" altLang="ja-JP" sz="800" b="0" i="0" u="none" strike="noStrike" kern="1200" cap="none" spc="0" normalizeH="0" baseline="0" noProof="0" dirty="0">
              <a:ln>
                <a:noFill/>
              </a:ln>
              <a:solidFill>
                <a:srgbClr val="3C3C3B"/>
              </a:solidFill>
              <a:effectLst/>
              <a:uLnTx/>
              <a:uFillTx/>
              <a:latin typeface="Arial"/>
              <a:ea typeface="メイリオ"/>
              <a:cs typeface="Arial" panose="020B0604020202020204" pitchFamily="34" charset="0"/>
            </a:endParaRPr>
          </a:p>
        </p:txBody>
      </p:sp>
      <p:sp>
        <p:nvSpPr>
          <p:cNvPr id="113" name="テキスト ボックス 287"/>
          <p:cNvSpPr txBox="1"/>
          <p:nvPr/>
        </p:nvSpPr>
        <p:spPr>
          <a:xfrm>
            <a:off x="6217337" y="3514260"/>
            <a:ext cx="528673" cy="235183"/>
          </a:xfrm>
          <a:prstGeom prst="rect">
            <a:avLst/>
          </a:prstGeom>
        </p:spPr>
        <p:txBody>
          <a:bodyPr vert="horz" wrap="none" lIns="0" tIns="0" rIns="0" bIns="0" rtlCol="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3C3C3B"/>
                </a:solidFill>
                <a:effectLst/>
                <a:uLnTx/>
                <a:uFillTx/>
                <a:latin typeface="Arial"/>
                <a:ea typeface="メイリオ"/>
                <a:cs typeface="Arial" panose="020B0604020202020204" pitchFamily="34" charset="0"/>
              </a:rPr>
              <a:t>99% CTS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solidFill>
                  <a:srgbClr val="3C3C3B"/>
                </a:solidFill>
                <a:latin typeface="Arial"/>
                <a:ea typeface="メイリオ"/>
                <a:cs typeface="Arial" panose="020B0604020202020204" pitchFamily="34" charset="0"/>
              </a:rPr>
              <a:t>89% VTS</a:t>
            </a:r>
            <a:endParaRPr kumimoji="1" lang="en-US" altLang="ja-JP" sz="800" b="0" i="0" u="none" strike="noStrike" kern="1200" cap="none" spc="0" normalizeH="0" baseline="0" noProof="0" dirty="0">
              <a:ln>
                <a:noFill/>
              </a:ln>
              <a:solidFill>
                <a:srgbClr val="3C3C3B"/>
              </a:solidFill>
              <a:effectLst/>
              <a:uLnTx/>
              <a:uFillTx/>
              <a:latin typeface="Arial"/>
              <a:ea typeface="メイリオ"/>
              <a:cs typeface="Arial" panose="020B0604020202020204" pitchFamily="34" charset="0"/>
            </a:endParaRPr>
          </a:p>
        </p:txBody>
      </p:sp>
      <p:sp>
        <p:nvSpPr>
          <p:cNvPr id="8" name="吹き出し: 円形 7">
            <a:extLst>
              <a:ext uri="{FF2B5EF4-FFF2-40B4-BE49-F238E27FC236}">
                <a16:creationId xmlns:a16="http://schemas.microsoft.com/office/drawing/2014/main" id="{1B0554EA-E3E2-468D-B1B2-76B879A4A01D}"/>
              </a:ext>
            </a:extLst>
          </p:cNvPr>
          <p:cNvSpPr/>
          <p:nvPr/>
        </p:nvSpPr>
        <p:spPr>
          <a:xfrm>
            <a:off x="2996022" y="4610499"/>
            <a:ext cx="2830028" cy="710721"/>
          </a:xfrm>
          <a:prstGeom prst="wedgeEllipseCallout">
            <a:avLst>
              <a:gd name="adj1" fmla="val 106049"/>
              <a:gd name="adj2" fmla="val -16031"/>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ja-JP" sz="1100" dirty="0">
                <a:solidFill>
                  <a:srgbClr val="FF0000"/>
                </a:solidFill>
              </a:rPr>
              <a:t>We are planning first release of the ADSP for Android.</a:t>
            </a:r>
          </a:p>
          <a:p>
            <a:pPr algn="ctr"/>
            <a:r>
              <a:rPr kumimoji="1" lang="en-US" altLang="ja-JP" sz="1100" dirty="0">
                <a:solidFill>
                  <a:srgbClr val="FF0000"/>
                </a:solidFill>
              </a:rPr>
              <a:t>(Preliminary version)</a:t>
            </a:r>
            <a:endParaRPr kumimoji="1" lang="ja-JP" altLang="en-US" sz="1100" dirty="0">
              <a:solidFill>
                <a:srgbClr val="FF0000"/>
              </a:solidFill>
            </a:endParaRPr>
          </a:p>
        </p:txBody>
      </p:sp>
    </p:spTree>
    <p:extLst>
      <p:ext uri="{BB962C8B-B14F-4D97-AF65-F5344CB8AC3E}">
        <p14:creationId xmlns:p14="http://schemas.microsoft.com/office/powerpoint/2010/main" val="3849293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a:xfrm>
            <a:off x="468000" y="1080000"/>
            <a:ext cx="7920000" cy="964065"/>
          </a:xfrm>
        </p:spPr>
        <p:txBody>
          <a:bodyPr/>
          <a:lstStyle/>
          <a:p>
            <a:r>
              <a:rPr lang="en-US" dirty="0"/>
              <a:t>Business model</a:t>
            </a:r>
            <a:endParaRPr lang="de-DE" dirty="0"/>
          </a:p>
        </p:txBody>
      </p:sp>
    </p:spTree>
    <p:extLst>
      <p:ext uri="{BB962C8B-B14F-4D97-AF65-F5344CB8AC3E}">
        <p14:creationId xmlns:p14="http://schemas.microsoft.com/office/powerpoint/2010/main" val="17138816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pPr algn="l"/>
            <a:r>
              <a:rPr lang="de-DE"/>
              <a:t>Page </a:t>
            </a:r>
            <a:fld id="{3FD030EF-7044-4946-962A-5D7D09BD1B34}" type="slidenum">
              <a:rPr lang="de-DE" smtClean="0"/>
              <a:pPr algn="l"/>
              <a:t>29</a:t>
            </a:fld>
            <a:endParaRPr lang="de-DE" dirty="0"/>
          </a:p>
        </p:txBody>
      </p:sp>
      <p:sp>
        <p:nvSpPr>
          <p:cNvPr id="6" name="正方形/長方形 5"/>
          <p:cNvSpPr/>
          <p:nvPr/>
        </p:nvSpPr>
        <p:spPr>
          <a:xfrm>
            <a:off x="191343" y="1556792"/>
            <a:ext cx="4373826" cy="369332"/>
          </a:xfrm>
          <a:prstGeom prst="rect">
            <a:avLst/>
          </a:prstGeom>
        </p:spPr>
        <p:txBody>
          <a:bodyPr wrap="none">
            <a:spAutoFit/>
          </a:bodyPr>
          <a:lstStyle/>
          <a:p>
            <a:r>
              <a:rPr lang="en-US" altLang="ja-JP" b="1" dirty="0"/>
              <a:t>&lt; ADSP Framework</a:t>
            </a:r>
            <a:r>
              <a:rPr lang="ja-JP" altLang="en-US" b="1" dirty="0"/>
              <a:t> </a:t>
            </a:r>
            <a:r>
              <a:rPr lang="en-US" altLang="ja-JP" b="1" dirty="0"/>
              <a:t>for</a:t>
            </a:r>
            <a:r>
              <a:rPr lang="ja-JP" altLang="en-US" b="1" dirty="0"/>
              <a:t> </a:t>
            </a:r>
            <a:r>
              <a:rPr lang="en-US" altLang="ja-JP" b="1" dirty="0"/>
              <a:t>Linux : ALSA &gt;</a:t>
            </a:r>
            <a:endParaRPr lang="ja-JP" altLang="en-US" dirty="0"/>
          </a:p>
        </p:txBody>
      </p:sp>
      <p:sp>
        <p:nvSpPr>
          <p:cNvPr id="8" name="コンテンツ プレースホルダー 3">
            <a:extLst>
              <a:ext uri="{FF2B5EF4-FFF2-40B4-BE49-F238E27FC236}">
                <a16:creationId xmlns:a16="http://schemas.microsoft.com/office/drawing/2014/main" id="{70007382-EFD9-4DA9-A7B9-EA134D22C530}"/>
              </a:ext>
            </a:extLst>
          </p:cNvPr>
          <p:cNvSpPr txBox="1">
            <a:spLocks/>
          </p:cNvSpPr>
          <p:nvPr/>
        </p:nvSpPr>
        <p:spPr>
          <a:xfrm>
            <a:off x="325230" y="4808842"/>
            <a:ext cx="7786994" cy="1284454"/>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lvl="1" indent="0">
              <a:buNone/>
            </a:pPr>
            <a:r>
              <a:rPr lang="en-US" altLang="ja-JP" sz="1100" b="1" dirty="0"/>
              <a:t>[1]  ADSP Interface for Linux</a:t>
            </a:r>
            <a:br>
              <a:rPr lang="en-US" altLang="ja-JP" sz="1100" b="1" dirty="0"/>
            </a:br>
            <a:r>
              <a:rPr lang="ja-JP" altLang="en-US" sz="1100" b="1" dirty="0"/>
              <a:t>　　</a:t>
            </a:r>
            <a:r>
              <a:rPr lang="en-US" altLang="ja-JP" sz="1400" b="1" dirty="0">
                <a:highlight>
                  <a:srgbClr val="FFFF00"/>
                </a:highlight>
              </a:rPr>
              <a:t>Since only the ALSA interface is needed, this package is not necessary any more.</a:t>
            </a:r>
            <a:endParaRPr lang="en-US" altLang="ja-JP" sz="1100" b="1" dirty="0">
              <a:highlight>
                <a:srgbClr val="FFFF00"/>
              </a:highlight>
            </a:endParaRPr>
          </a:p>
          <a:p>
            <a:pPr marL="0" lvl="1" indent="0">
              <a:buNone/>
            </a:pPr>
            <a:r>
              <a:rPr lang="en-US" altLang="ja-JP" sz="1100" b="1" dirty="0"/>
              <a:t>[2]  ADSP Driver for Linux</a:t>
            </a:r>
            <a:br>
              <a:rPr lang="en-US" altLang="ja-JP" sz="1100" b="1" dirty="0"/>
            </a:br>
            <a:r>
              <a:rPr lang="ja-JP" altLang="en-US" sz="1100" b="1" dirty="0"/>
              <a:t>　　</a:t>
            </a:r>
            <a:r>
              <a:rPr lang="en-US" altLang="ja-JP" sz="1400" b="1" dirty="0">
                <a:highlight>
                  <a:srgbClr val="FFFF00"/>
                </a:highlight>
              </a:rPr>
              <a:t>Include new submodules: ADSP ALSA driver and ADSP base.</a:t>
            </a:r>
            <a:br>
              <a:rPr lang="en-US" altLang="ja-JP" sz="1400" b="1" dirty="0">
                <a:highlight>
                  <a:srgbClr val="FFFF00"/>
                </a:highlight>
              </a:rPr>
            </a:br>
            <a:r>
              <a:rPr lang="en-US" altLang="ja-JP" sz="1400" b="1" dirty="0"/>
              <a:t>      </a:t>
            </a:r>
            <a:r>
              <a:rPr lang="en-US" altLang="ja-JP" sz="1100" b="1" dirty="0"/>
              <a:t>(Refer to p.13 &amp; 18)</a:t>
            </a:r>
            <a:endParaRPr lang="en-US" altLang="ja-JP" sz="1400" b="1" dirty="0">
              <a:highlight>
                <a:srgbClr val="FFFF00"/>
              </a:highlight>
            </a:endParaRPr>
          </a:p>
        </p:txBody>
      </p:sp>
      <p:sp>
        <p:nvSpPr>
          <p:cNvPr id="9" name="コンテンツ プレースホルダー 3">
            <a:extLst>
              <a:ext uri="{FF2B5EF4-FFF2-40B4-BE49-F238E27FC236}">
                <a16:creationId xmlns:a16="http://schemas.microsoft.com/office/drawing/2014/main" id="{30E6B173-512D-4CAD-AE0E-0136AE2760C2}"/>
              </a:ext>
            </a:extLst>
          </p:cNvPr>
          <p:cNvSpPr txBox="1">
            <a:spLocks/>
          </p:cNvSpPr>
          <p:nvPr/>
        </p:nvSpPr>
        <p:spPr>
          <a:xfrm>
            <a:off x="8519594" y="4808819"/>
            <a:ext cx="1896886" cy="812530"/>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lvl="1" indent="0">
              <a:buFont typeface="Wingdings" panose="05000000000000000000" pitchFamily="2" charset="2"/>
              <a:buNone/>
            </a:pPr>
            <a:r>
              <a:rPr lang="en-US" altLang="ja-JP" sz="1100" b="1" dirty="0"/>
              <a:t>[3]  ADSP Framework</a:t>
            </a:r>
            <a:br>
              <a:rPr lang="en-US" altLang="ja-JP" sz="1100" b="1" dirty="0"/>
            </a:br>
            <a:br>
              <a:rPr lang="en-US" altLang="ja-JP" sz="1100" b="1" dirty="0"/>
            </a:br>
            <a:r>
              <a:rPr lang="en-US" altLang="ja-JP" sz="1100" b="1" dirty="0"/>
              <a:t>[4]  ADSP Reference Plugin</a:t>
            </a:r>
            <a:br>
              <a:rPr lang="en-US" altLang="ja-JP" sz="1100" b="1" dirty="0"/>
            </a:br>
            <a:r>
              <a:rPr lang="ja-JP" altLang="en-US" sz="1100" b="1" dirty="0"/>
              <a:t>　　</a:t>
            </a:r>
            <a:r>
              <a:rPr lang="en-US" altLang="ja-JP" sz="1100" dirty="0"/>
              <a:t>Refer to p.9</a:t>
            </a:r>
          </a:p>
        </p:txBody>
      </p:sp>
      <p:sp>
        <p:nvSpPr>
          <p:cNvPr id="7" name="タイトル 6">
            <a:extLst>
              <a:ext uri="{FF2B5EF4-FFF2-40B4-BE49-F238E27FC236}">
                <a16:creationId xmlns:a16="http://schemas.microsoft.com/office/drawing/2014/main" id="{3E785F2C-AEAC-4475-B027-2C7AAF86B4C5}"/>
              </a:ext>
            </a:extLst>
          </p:cNvPr>
          <p:cNvSpPr>
            <a:spLocks noGrp="1"/>
          </p:cNvSpPr>
          <p:nvPr>
            <p:ph type="title"/>
          </p:nvPr>
        </p:nvSpPr>
        <p:spPr/>
        <p:txBody>
          <a:bodyPr/>
          <a:lstStyle/>
          <a:p>
            <a:r>
              <a:rPr lang="en-US" altLang="ja-JP" dirty="0"/>
              <a:t>ADSP Framework Package</a:t>
            </a:r>
            <a:r>
              <a:rPr lang="ja-JP" altLang="en-US" dirty="0"/>
              <a:t> </a:t>
            </a:r>
            <a:r>
              <a:rPr lang="en-US" altLang="ja-JP" dirty="0"/>
              <a:t>-</a:t>
            </a:r>
            <a:r>
              <a:rPr lang="ja-JP" altLang="en-US" dirty="0"/>
              <a:t> </a:t>
            </a:r>
            <a:r>
              <a:rPr lang="en-US" altLang="ja-JP" dirty="0"/>
              <a:t>ALSA</a:t>
            </a:r>
            <a:endParaRPr lang="ja-JP" altLang="en-US" dirty="0"/>
          </a:p>
        </p:txBody>
      </p:sp>
      <p:graphicFrame>
        <p:nvGraphicFramePr>
          <p:cNvPr id="11" name="表 10">
            <a:extLst>
              <a:ext uri="{FF2B5EF4-FFF2-40B4-BE49-F238E27FC236}">
                <a16:creationId xmlns:a16="http://schemas.microsoft.com/office/drawing/2014/main" id="{B3F68983-8A6E-45AE-9524-D7C7E343E6C1}"/>
              </a:ext>
            </a:extLst>
          </p:cNvPr>
          <p:cNvGraphicFramePr>
            <a:graphicFrameLocks noGrp="1"/>
          </p:cNvGraphicFramePr>
          <p:nvPr>
            <p:extLst>
              <p:ext uri="{D42A27DB-BD31-4B8C-83A1-F6EECF244321}">
                <p14:modId xmlns:p14="http://schemas.microsoft.com/office/powerpoint/2010/main" val="495663309"/>
              </p:ext>
            </p:extLst>
          </p:nvPr>
        </p:nvGraphicFramePr>
        <p:xfrm>
          <a:off x="551384" y="1898538"/>
          <a:ext cx="10441161" cy="2682590"/>
        </p:xfrm>
        <a:graphic>
          <a:graphicData uri="http://schemas.openxmlformats.org/drawingml/2006/table">
            <a:tbl>
              <a:tblPr firstRow="1" bandRow="1">
                <a:tableStyleId>{5C22544A-7EE6-4342-B048-85BDC9FD1C3A}</a:tableStyleId>
              </a:tblPr>
              <a:tblGrid>
                <a:gridCol w="504056">
                  <a:extLst>
                    <a:ext uri="{9D8B030D-6E8A-4147-A177-3AD203B41FA5}">
                      <a16:colId xmlns:a16="http://schemas.microsoft.com/office/drawing/2014/main" val="1332027674"/>
                    </a:ext>
                  </a:extLst>
                </a:gridCol>
                <a:gridCol w="3672408">
                  <a:extLst>
                    <a:ext uri="{9D8B030D-6E8A-4147-A177-3AD203B41FA5}">
                      <a16:colId xmlns:a16="http://schemas.microsoft.com/office/drawing/2014/main" val="20002"/>
                    </a:ext>
                  </a:extLst>
                </a:gridCol>
                <a:gridCol w="1620180">
                  <a:extLst>
                    <a:ext uri="{9D8B030D-6E8A-4147-A177-3AD203B41FA5}">
                      <a16:colId xmlns:a16="http://schemas.microsoft.com/office/drawing/2014/main" val="2456262335"/>
                    </a:ext>
                  </a:extLst>
                </a:gridCol>
                <a:gridCol w="1620180">
                  <a:extLst>
                    <a:ext uri="{9D8B030D-6E8A-4147-A177-3AD203B41FA5}">
                      <a16:colId xmlns:a16="http://schemas.microsoft.com/office/drawing/2014/main" val="3084135553"/>
                    </a:ext>
                  </a:extLst>
                </a:gridCol>
                <a:gridCol w="3024337">
                  <a:extLst>
                    <a:ext uri="{9D8B030D-6E8A-4147-A177-3AD203B41FA5}">
                      <a16:colId xmlns:a16="http://schemas.microsoft.com/office/drawing/2014/main" val="20003"/>
                    </a:ext>
                  </a:extLst>
                </a:gridCol>
              </a:tblGrid>
              <a:tr h="536518">
                <a:tc>
                  <a:txBody>
                    <a:bodyPr/>
                    <a:lstStyle/>
                    <a:p>
                      <a:endParaRPr kumimoji="1" lang="ja-JP" altLang="en-US" sz="2000" dirty="0"/>
                    </a:p>
                  </a:txBody>
                  <a:tcPr anchor="ctr"/>
                </a:tc>
                <a:tc>
                  <a:txBody>
                    <a:bodyPr/>
                    <a:lstStyle/>
                    <a:p>
                      <a:r>
                        <a:rPr kumimoji="1" lang="en-US" altLang="ja-JP" sz="2000" dirty="0"/>
                        <a:t>Software Product Name</a:t>
                      </a:r>
                      <a:endParaRPr kumimoji="1" lang="ja-JP" altLang="en-US" sz="2000" dirty="0"/>
                    </a:p>
                  </a:txBody>
                  <a:tcPr anchor="ctr"/>
                </a:tc>
                <a:tc>
                  <a:txBody>
                    <a:bodyPr/>
                    <a:lstStyle/>
                    <a:p>
                      <a:r>
                        <a:rPr kumimoji="1" lang="en-US" altLang="ja-JP" sz="2000" dirty="0"/>
                        <a:t>Device</a:t>
                      </a:r>
                      <a:endParaRPr kumimoji="1" lang="ja-JP" altLang="en-US" sz="2000" dirty="0"/>
                    </a:p>
                  </a:txBody>
                  <a:tcPr anchor="ctr"/>
                </a:tc>
                <a:tc>
                  <a:txBody>
                    <a:bodyPr/>
                    <a:lstStyle/>
                    <a:p>
                      <a:r>
                        <a:rPr kumimoji="1" lang="en-US" altLang="ja-JP" sz="2000" dirty="0"/>
                        <a:t>OS</a:t>
                      </a:r>
                      <a:endParaRPr kumimoji="1" lang="ja-JP" altLang="en-US" sz="2000" dirty="0"/>
                    </a:p>
                  </a:txBody>
                  <a:tcPr anchor="ctr"/>
                </a:tc>
                <a:tc>
                  <a:txBody>
                    <a:bodyPr/>
                    <a:lstStyle/>
                    <a:p>
                      <a:r>
                        <a:rPr kumimoji="1" lang="en-US" altLang="ja-JP" sz="2000" dirty="0"/>
                        <a:t>License</a:t>
                      </a:r>
                      <a:endParaRPr kumimoji="1" lang="ja-JP" altLang="en-US" sz="2000" dirty="0"/>
                    </a:p>
                  </a:txBody>
                  <a:tcPr anchor="ctr"/>
                </a:tc>
                <a:extLst>
                  <a:ext uri="{0D108BD9-81ED-4DB2-BD59-A6C34878D82A}">
                    <a16:rowId xmlns:a16="http://schemas.microsoft.com/office/drawing/2014/main" val="10000"/>
                  </a:ext>
                </a:extLst>
              </a:tr>
              <a:tr h="5365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000" dirty="0">
                          <a:solidFill>
                            <a:schemeClr val="bg1">
                              <a:lumMod val="85000"/>
                            </a:schemeClr>
                          </a:solidFill>
                          <a:latin typeface="+mn-lt"/>
                        </a:rPr>
                        <a:t>[1]</a:t>
                      </a:r>
                      <a:endParaRPr kumimoji="1" lang="ja-JP" altLang="en-US" sz="2000" dirty="0">
                        <a:solidFill>
                          <a:schemeClr val="bg1">
                            <a:lumMod val="85000"/>
                          </a:schemeClr>
                        </a:solidFill>
                        <a:latin typeface="+mn-lt"/>
                      </a:endParaRPr>
                    </a:p>
                  </a:txBody>
                  <a:tcPr anchor="ctr">
                    <a:solidFill>
                      <a:schemeClr val="bg1">
                        <a:lumMod val="6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000" dirty="0">
                          <a:solidFill>
                            <a:schemeClr val="bg1">
                              <a:lumMod val="85000"/>
                            </a:schemeClr>
                          </a:solidFill>
                          <a:latin typeface="+mn-lt"/>
                        </a:rPr>
                        <a:t>ADSP Interface</a:t>
                      </a:r>
                      <a:r>
                        <a:rPr kumimoji="1" lang="en-US" altLang="ja-JP" sz="2000" baseline="0" dirty="0">
                          <a:solidFill>
                            <a:schemeClr val="bg1">
                              <a:lumMod val="85000"/>
                            </a:schemeClr>
                          </a:solidFill>
                          <a:latin typeface="+mn-lt"/>
                        </a:rPr>
                        <a:t> for Linux</a:t>
                      </a:r>
                      <a:endParaRPr kumimoji="1" lang="ja-JP" altLang="en-US" sz="2000" dirty="0">
                        <a:solidFill>
                          <a:schemeClr val="bg1">
                            <a:lumMod val="85000"/>
                          </a:schemeClr>
                        </a:solidFill>
                        <a:latin typeface="+mn-lt"/>
                      </a:endParaRPr>
                    </a:p>
                  </a:txBody>
                  <a:tcPr anchor="ctr">
                    <a:solidFill>
                      <a:schemeClr val="bg1">
                        <a:lumMod val="6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000" kern="1200" dirty="0">
                          <a:solidFill>
                            <a:schemeClr val="bg1">
                              <a:lumMod val="85000"/>
                            </a:schemeClr>
                          </a:solidFill>
                          <a:latin typeface="+mn-lt"/>
                          <a:ea typeface="+mn-ea"/>
                          <a:cs typeface="+mn-cs"/>
                        </a:rPr>
                        <a:t>ARM</a:t>
                      </a:r>
                    </a:p>
                  </a:txBody>
                  <a:tcPr anchor="ctr">
                    <a:solidFill>
                      <a:schemeClr val="bg1">
                        <a:lumMod val="6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000" kern="1200" dirty="0">
                          <a:solidFill>
                            <a:schemeClr val="bg1">
                              <a:lumMod val="85000"/>
                            </a:schemeClr>
                          </a:solidFill>
                          <a:latin typeface="+mn-lt"/>
                          <a:ea typeface="+mn-ea"/>
                          <a:cs typeface="+mn-cs"/>
                        </a:rPr>
                        <a:t>Linux</a:t>
                      </a:r>
                    </a:p>
                  </a:txBody>
                  <a:tcPr anchor="ctr">
                    <a:solidFill>
                      <a:schemeClr val="bg1">
                        <a:lumMod val="6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000" kern="1200" dirty="0">
                          <a:solidFill>
                            <a:schemeClr val="bg1">
                              <a:lumMod val="85000"/>
                            </a:schemeClr>
                          </a:solidFill>
                          <a:latin typeface="+mn-lt"/>
                        </a:rPr>
                        <a:t>Proprietary</a:t>
                      </a:r>
                      <a:endParaRPr kumimoji="1" lang="en-US" altLang="ja-JP" sz="2000" kern="1200" dirty="0">
                        <a:solidFill>
                          <a:schemeClr val="bg1">
                            <a:lumMod val="85000"/>
                          </a:schemeClr>
                        </a:solidFill>
                        <a:latin typeface="+mn-lt"/>
                        <a:ea typeface="+mn-ea"/>
                        <a:cs typeface="+mn-cs"/>
                      </a:endParaRPr>
                    </a:p>
                  </a:txBody>
                  <a:tcPr anchor="ctr">
                    <a:solidFill>
                      <a:schemeClr val="bg1">
                        <a:lumMod val="65000"/>
                      </a:schemeClr>
                    </a:solidFill>
                  </a:tcPr>
                </a:tc>
                <a:extLst>
                  <a:ext uri="{0D108BD9-81ED-4DB2-BD59-A6C34878D82A}">
                    <a16:rowId xmlns:a16="http://schemas.microsoft.com/office/drawing/2014/main" val="10001"/>
                  </a:ext>
                </a:extLst>
              </a:tr>
              <a:tr h="5365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000" b="1" dirty="0">
                          <a:solidFill>
                            <a:srgbClr val="FF0000"/>
                          </a:solidFill>
                          <a:latin typeface="+mn-lt"/>
                        </a:rPr>
                        <a:t>[2]</a:t>
                      </a:r>
                      <a:endParaRPr kumimoji="1" lang="ja-JP" altLang="en-US" sz="2000" b="1" dirty="0">
                        <a:solidFill>
                          <a:srgbClr val="FF0000"/>
                        </a:solidFill>
                        <a:latin typeface="+mn-lt"/>
                      </a:endParaRPr>
                    </a:p>
                  </a:txBody>
                  <a:tcPr anchor="ctr">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000" b="1" baseline="0" dirty="0">
                          <a:solidFill>
                            <a:srgbClr val="FF0000"/>
                          </a:solidFill>
                          <a:latin typeface="+mn-lt"/>
                        </a:rPr>
                        <a:t>ADSP </a:t>
                      </a:r>
                      <a:r>
                        <a:rPr kumimoji="1" lang="en-US" altLang="ja-JP" sz="2000" b="1" dirty="0">
                          <a:solidFill>
                            <a:srgbClr val="FF0000"/>
                          </a:solidFill>
                          <a:latin typeface="+mn-lt"/>
                        </a:rPr>
                        <a:t>Driver for Linux</a:t>
                      </a:r>
                      <a:endParaRPr kumimoji="1" lang="ja-JP" altLang="en-US" sz="2000" b="1" dirty="0">
                        <a:solidFill>
                          <a:srgbClr val="FF0000"/>
                        </a:solidFill>
                        <a:latin typeface="+mn-lt"/>
                      </a:endParaRPr>
                    </a:p>
                  </a:txBody>
                  <a:tcPr anchor="ctr">
                    <a:lnB w="12700" cap="flat" cmpd="sng" algn="ctr">
                      <a:solidFill>
                        <a:schemeClr val="tx1"/>
                      </a:solidFill>
                      <a:prstDash val="solid"/>
                      <a:round/>
                      <a:headEnd type="none" w="med" len="med"/>
                      <a:tailEnd type="none" w="med" len="med"/>
                    </a:lnB>
                  </a:tcPr>
                </a:tc>
                <a:tc>
                  <a:txBody>
                    <a:bodyPr/>
                    <a:lstStyle/>
                    <a:p>
                      <a:r>
                        <a:rPr kumimoji="1" lang="en-US" altLang="ja-JP" sz="2000" b="1" dirty="0">
                          <a:solidFill>
                            <a:srgbClr val="FF0000"/>
                          </a:solidFill>
                          <a:latin typeface="+mn-lt"/>
                        </a:rPr>
                        <a:t>ARM</a:t>
                      </a:r>
                    </a:p>
                  </a:txBody>
                  <a:tcPr anchor="ctr">
                    <a:lnB w="12700" cap="flat" cmpd="sng" algn="ctr">
                      <a:solidFill>
                        <a:schemeClr val="tx1"/>
                      </a:solidFill>
                      <a:prstDash val="solid"/>
                      <a:round/>
                      <a:headEnd type="none" w="med" len="med"/>
                      <a:tailEnd type="none" w="med" len="med"/>
                    </a:lnB>
                  </a:tcPr>
                </a:tc>
                <a:tc>
                  <a:txBody>
                    <a:bodyPr/>
                    <a:lstStyle/>
                    <a:p>
                      <a:r>
                        <a:rPr kumimoji="1" lang="en-US" altLang="ja-JP" sz="2000" b="1" dirty="0">
                          <a:solidFill>
                            <a:srgbClr val="FF0000"/>
                          </a:solidFill>
                          <a:latin typeface="+mn-lt"/>
                        </a:rPr>
                        <a:t>Linux</a:t>
                      </a:r>
                    </a:p>
                  </a:txBody>
                  <a:tcPr anchor="ctr">
                    <a:lnB w="12700" cap="flat" cmpd="sng" algn="ctr">
                      <a:solidFill>
                        <a:schemeClr val="tx1"/>
                      </a:solidFill>
                      <a:prstDash val="solid"/>
                      <a:round/>
                      <a:headEnd type="none" w="med" len="med"/>
                      <a:tailEnd type="none" w="med" len="med"/>
                    </a:lnB>
                  </a:tcPr>
                </a:tc>
                <a:tc>
                  <a:txBody>
                    <a:bodyPr/>
                    <a:lstStyle/>
                    <a:p>
                      <a:r>
                        <a:rPr kumimoji="1" lang="en-US" altLang="ja-JP" sz="2000" b="1" dirty="0">
                          <a:solidFill>
                            <a:srgbClr val="FF0000"/>
                          </a:solidFill>
                          <a:latin typeface="+mn-lt"/>
                        </a:rPr>
                        <a:t>GPLv2/MIT Dual</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36518">
                <a:tc>
                  <a:txBody>
                    <a:bodyPr/>
                    <a:lstStyle/>
                    <a:p>
                      <a:r>
                        <a:rPr kumimoji="1" lang="en-US" altLang="ja-JP" sz="2000" dirty="0">
                          <a:latin typeface="+mn-lt"/>
                        </a:rPr>
                        <a:t>[3]</a:t>
                      </a:r>
                    </a:p>
                  </a:txBody>
                  <a:tcPr anchor="ctr">
                    <a:lnT w="12700" cap="flat" cmpd="sng" algn="ctr">
                      <a:solidFill>
                        <a:schemeClr val="tx1"/>
                      </a:solidFill>
                      <a:prstDash val="solid"/>
                      <a:round/>
                      <a:headEnd type="none" w="med" len="med"/>
                      <a:tailEnd type="none" w="med" len="med"/>
                    </a:lnT>
                  </a:tcPr>
                </a:tc>
                <a:tc>
                  <a:txBody>
                    <a:bodyPr/>
                    <a:lstStyle/>
                    <a:p>
                      <a:r>
                        <a:rPr kumimoji="1" lang="en-US" altLang="ja-JP" sz="2000" dirty="0">
                          <a:latin typeface="+mn-lt"/>
                        </a:rPr>
                        <a:t>ADSP Framework</a:t>
                      </a:r>
                    </a:p>
                  </a:txBody>
                  <a:tcPr anchor="ct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3C3C3B"/>
                          </a:solidFill>
                          <a:effectLst/>
                          <a:uLnTx/>
                          <a:uFillTx/>
                          <a:latin typeface="+mn-lt"/>
                          <a:ea typeface="+mn-ea"/>
                          <a:cs typeface="+mn-cs"/>
                        </a:rPr>
                        <a:t>HiFi2</a:t>
                      </a:r>
                    </a:p>
                  </a:txBody>
                  <a:tcPr anchor="ct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3C3C3B"/>
                          </a:solidFill>
                          <a:effectLst/>
                          <a:uLnTx/>
                          <a:uFillTx/>
                          <a:latin typeface="+mn-lt"/>
                          <a:ea typeface="+mn-ea"/>
                          <a:cs typeface="+mn-cs"/>
                        </a:rPr>
                        <a:t>XTOS</a:t>
                      </a:r>
                    </a:p>
                  </a:txBody>
                  <a:tcPr anchor="ct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u="none" strike="noStrike" kern="1200" cap="none" spc="0" normalizeH="0" baseline="0" noProof="0" dirty="0">
                          <a:ln>
                            <a:noFill/>
                          </a:ln>
                          <a:effectLst/>
                          <a:uLnTx/>
                          <a:uFillTx/>
                          <a:latin typeface="+mn-lt"/>
                        </a:rPr>
                        <a:t>Proprietary</a:t>
                      </a:r>
                      <a:endParaRPr kumimoji="1" lang="en-US" altLang="ja-JP" sz="2000" b="0" i="0" u="none" strike="noStrike" kern="1200" cap="none" spc="0" normalizeH="0" baseline="0" noProof="0" dirty="0">
                        <a:ln>
                          <a:noFill/>
                        </a:ln>
                        <a:solidFill>
                          <a:srgbClr val="3C3C3B"/>
                        </a:solidFill>
                        <a:effectLst/>
                        <a:uLnTx/>
                        <a:uFillTx/>
                        <a:latin typeface="+mn-lt"/>
                        <a:ea typeface="+mn-ea"/>
                        <a:cs typeface="+mn-cs"/>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r h="536518">
                <a:tc>
                  <a:txBody>
                    <a:bodyPr/>
                    <a:lstStyle/>
                    <a:p>
                      <a:r>
                        <a:rPr kumimoji="1" lang="en-US" altLang="ja-JP" sz="2000" dirty="0">
                          <a:latin typeface="+mn-lt"/>
                        </a:rPr>
                        <a:t>[4]</a:t>
                      </a:r>
                    </a:p>
                  </a:txBody>
                  <a:tcPr anchor="ctr"/>
                </a:tc>
                <a:tc>
                  <a:txBody>
                    <a:bodyPr/>
                    <a:lstStyle/>
                    <a:p>
                      <a:r>
                        <a:rPr kumimoji="1" lang="en-US" altLang="ja-JP" sz="2000" dirty="0">
                          <a:latin typeface="+mn-lt"/>
                        </a:rPr>
                        <a:t>ADSP Reference </a:t>
                      </a:r>
                      <a:r>
                        <a:rPr kumimoji="1" lang="en-US" altLang="ja-JP" sz="2000" baseline="0" dirty="0">
                          <a:latin typeface="+mn-lt"/>
                        </a:rPr>
                        <a:t>Plugin</a:t>
                      </a:r>
                      <a:endParaRPr kumimoji="1" lang="en-US" altLang="ja-JP" sz="2000" dirty="0">
                        <a:latin typeface="+mn-l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3C3C3B"/>
                          </a:solidFill>
                          <a:effectLst/>
                          <a:uLnTx/>
                          <a:uFillTx/>
                          <a:latin typeface="+mn-lt"/>
                          <a:ea typeface="+mn-ea"/>
                          <a:cs typeface="+mn-cs"/>
                        </a:rPr>
                        <a:t>HiFi2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3C3C3B"/>
                          </a:solidFill>
                          <a:effectLst/>
                          <a:uLnTx/>
                          <a:uFillTx/>
                          <a:latin typeface="+mn-lt"/>
                          <a:ea typeface="+mn-ea"/>
                          <a:cs typeface="+mn-cs"/>
                        </a:rPr>
                        <a:t>XTOS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u="none" strike="noStrike" kern="1200" cap="none" spc="0" normalizeH="0" baseline="0" noProof="0" dirty="0">
                          <a:ln>
                            <a:noFill/>
                          </a:ln>
                          <a:effectLst/>
                          <a:uLnTx/>
                          <a:uFillTx/>
                          <a:latin typeface="+mn-lt"/>
                        </a:rPr>
                        <a:t>MIT</a:t>
                      </a:r>
                      <a:endParaRPr kumimoji="1" lang="en-US" altLang="ja-JP" sz="2000" b="0" i="0" u="none" strike="noStrike" kern="1200" cap="none" spc="0" normalizeH="0" baseline="0" noProof="0" dirty="0">
                        <a:ln>
                          <a:noFill/>
                        </a:ln>
                        <a:solidFill>
                          <a:srgbClr val="3C3C3B"/>
                        </a:solidFill>
                        <a:effectLst/>
                        <a:uLnTx/>
                        <a:uFillTx/>
                        <a:latin typeface="+mn-lt"/>
                        <a:ea typeface="+mn-ea"/>
                        <a:cs typeface="+mn-cs"/>
                      </a:endParaRPr>
                    </a:p>
                  </a:txBody>
                  <a:tcPr anchor="ctr"/>
                </a:tc>
                <a:extLst>
                  <a:ext uri="{0D108BD9-81ED-4DB2-BD59-A6C34878D82A}">
                    <a16:rowId xmlns:a16="http://schemas.microsoft.com/office/drawing/2014/main" val="10004"/>
                  </a:ext>
                </a:extLst>
              </a:tr>
            </a:tbl>
          </a:graphicData>
        </a:graphic>
      </p:graphicFrame>
      <p:sp>
        <p:nvSpPr>
          <p:cNvPr id="2" name="四角形: 角を丸くする 1">
            <a:extLst>
              <a:ext uri="{FF2B5EF4-FFF2-40B4-BE49-F238E27FC236}">
                <a16:creationId xmlns:a16="http://schemas.microsoft.com/office/drawing/2014/main" id="{599B6789-C672-4185-A02D-48C4EE230859}"/>
              </a:ext>
            </a:extLst>
          </p:cNvPr>
          <p:cNvSpPr/>
          <p:nvPr/>
        </p:nvSpPr>
        <p:spPr>
          <a:xfrm>
            <a:off x="5951984" y="5621325"/>
            <a:ext cx="5472608" cy="479185"/>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r>
              <a:rPr kumimoji="1" lang="en-US" altLang="ja-JP" sz="1200" dirty="0">
                <a:solidFill>
                  <a:schemeClr val="bg1"/>
                </a:solidFill>
              </a:rPr>
              <a:t>We think that a patch file will be necessary for updating the Linux device tree.</a:t>
            </a:r>
          </a:p>
          <a:p>
            <a:r>
              <a:rPr kumimoji="1" lang="en-US" altLang="ja-JP" sz="1200" dirty="0">
                <a:solidFill>
                  <a:schemeClr val="bg1"/>
                </a:solidFill>
              </a:rPr>
              <a:t>We plan to include it in the ADSP Driver Linux package.</a:t>
            </a:r>
            <a:endParaRPr kumimoji="1" lang="ja-JP" altLang="en-US" sz="1200" dirty="0">
              <a:solidFill>
                <a:schemeClr val="bg1"/>
              </a:solidFill>
            </a:endParaRPr>
          </a:p>
        </p:txBody>
      </p:sp>
    </p:spTree>
    <p:extLst>
      <p:ext uri="{BB962C8B-B14F-4D97-AF65-F5344CB8AC3E}">
        <p14:creationId xmlns:p14="http://schemas.microsoft.com/office/powerpoint/2010/main" val="3283578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923689"/>
            <a:ext cx="8520000" cy="455509"/>
          </a:xfrm>
        </p:spPr>
        <p:txBody>
          <a:bodyPr/>
          <a:lstStyle/>
          <a:p>
            <a:r>
              <a:rPr lang="en-US" altLang="ja-JP" dirty="0">
                <a:latin typeface="メイリオ" panose="020B0604030504040204" pitchFamily="50" charset="-128"/>
                <a:ea typeface="メイリオ" panose="020B0604030504040204" pitchFamily="50" charset="-128"/>
              </a:rPr>
              <a:t>Mantis Tickets</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3</a:t>
            </a:fld>
            <a:endParaRPr lang="de-DE" dirty="0"/>
          </a:p>
        </p:txBody>
      </p:sp>
      <p:graphicFrame>
        <p:nvGraphicFramePr>
          <p:cNvPr id="8" name="図表 7">
            <a:extLst>
              <a:ext uri="{FF2B5EF4-FFF2-40B4-BE49-F238E27FC236}">
                <a16:creationId xmlns:a16="http://schemas.microsoft.com/office/drawing/2014/main" id="{B92C639F-29A7-4039-B34D-53AE3D8C815E}"/>
              </a:ext>
            </a:extLst>
          </p:cNvPr>
          <p:cNvGraphicFramePr/>
          <p:nvPr>
            <p:extLst>
              <p:ext uri="{D42A27DB-BD31-4B8C-83A1-F6EECF244321}">
                <p14:modId xmlns:p14="http://schemas.microsoft.com/office/powerpoint/2010/main" val="2337116372"/>
              </p:ext>
            </p:extLst>
          </p:nvPr>
        </p:nvGraphicFramePr>
        <p:xfrm>
          <a:off x="695437" y="1628800"/>
          <a:ext cx="10801200" cy="4524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四角形: 角を丸くする 8">
            <a:extLst>
              <a:ext uri="{FF2B5EF4-FFF2-40B4-BE49-F238E27FC236}">
                <a16:creationId xmlns:a16="http://schemas.microsoft.com/office/drawing/2014/main" id="{1EC8C1F4-8186-4A43-B444-34111B994ED5}"/>
              </a:ext>
            </a:extLst>
          </p:cNvPr>
          <p:cNvSpPr/>
          <p:nvPr/>
        </p:nvSpPr>
        <p:spPr>
          <a:xfrm>
            <a:off x="10560496" y="1772816"/>
            <a:ext cx="1368152" cy="36004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dirty="0">
                <a:solidFill>
                  <a:srgbClr val="FF0000"/>
                </a:solidFill>
              </a:rPr>
              <a:t>P.10, P.32</a:t>
            </a:r>
            <a:endParaRPr kumimoji="1" lang="ja-JP" altLang="en-US" dirty="0">
              <a:solidFill>
                <a:srgbClr val="FF0000"/>
              </a:solidFill>
            </a:endParaRPr>
          </a:p>
        </p:txBody>
      </p:sp>
      <p:sp>
        <p:nvSpPr>
          <p:cNvPr id="10" name="四角形: 角を丸くする 9">
            <a:extLst>
              <a:ext uri="{FF2B5EF4-FFF2-40B4-BE49-F238E27FC236}">
                <a16:creationId xmlns:a16="http://schemas.microsoft.com/office/drawing/2014/main" id="{932D744D-C4FD-416F-A8DA-E88CAB800856}"/>
              </a:ext>
            </a:extLst>
          </p:cNvPr>
          <p:cNvSpPr/>
          <p:nvPr/>
        </p:nvSpPr>
        <p:spPr>
          <a:xfrm>
            <a:off x="10555733" y="2888940"/>
            <a:ext cx="1368152" cy="36004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dirty="0">
                <a:solidFill>
                  <a:srgbClr val="FF0000"/>
                </a:solidFill>
              </a:rPr>
              <a:t>P.20</a:t>
            </a:r>
            <a:endParaRPr kumimoji="1" lang="ja-JP" altLang="en-US" dirty="0">
              <a:solidFill>
                <a:srgbClr val="FF0000"/>
              </a:solidFill>
            </a:endParaRPr>
          </a:p>
        </p:txBody>
      </p:sp>
      <p:sp>
        <p:nvSpPr>
          <p:cNvPr id="11" name="四角形: 角を丸くする 10">
            <a:extLst>
              <a:ext uri="{FF2B5EF4-FFF2-40B4-BE49-F238E27FC236}">
                <a16:creationId xmlns:a16="http://schemas.microsoft.com/office/drawing/2014/main" id="{69C49F48-6706-42FE-B2F3-ADB9B268201D}"/>
              </a:ext>
            </a:extLst>
          </p:cNvPr>
          <p:cNvSpPr/>
          <p:nvPr/>
        </p:nvSpPr>
        <p:spPr>
          <a:xfrm>
            <a:off x="10555733" y="4005064"/>
            <a:ext cx="1368152" cy="36004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dirty="0">
                <a:solidFill>
                  <a:srgbClr val="FF0000"/>
                </a:solidFill>
              </a:rPr>
              <a:t>Closed</a:t>
            </a:r>
            <a:endParaRPr kumimoji="1" lang="ja-JP" altLang="en-US" dirty="0">
              <a:solidFill>
                <a:srgbClr val="FF0000"/>
              </a:solidFill>
            </a:endParaRPr>
          </a:p>
        </p:txBody>
      </p:sp>
      <p:sp>
        <p:nvSpPr>
          <p:cNvPr id="12" name="四角形: 角を丸くする 11">
            <a:extLst>
              <a:ext uri="{FF2B5EF4-FFF2-40B4-BE49-F238E27FC236}">
                <a16:creationId xmlns:a16="http://schemas.microsoft.com/office/drawing/2014/main" id="{9B4393A6-DE4B-4618-B256-857F56D94C5A}"/>
              </a:ext>
            </a:extLst>
          </p:cNvPr>
          <p:cNvSpPr/>
          <p:nvPr/>
        </p:nvSpPr>
        <p:spPr>
          <a:xfrm>
            <a:off x="10555733" y="5121188"/>
            <a:ext cx="1368152" cy="396044"/>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lnSpc>
                <a:spcPts val="1300"/>
              </a:lnSpc>
            </a:pPr>
            <a:r>
              <a:rPr kumimoji="1" lang="en-US" altLang="ja-JP" dirty="0">
                <a:solidFill>
                  <a:srgbClr val="FF0000"/>
                </a:solidFill>
              </a:rPr>
              <a:t>Patch</a:t>
            </a:r>
            <a:br>
              <a:rPr kumimoji="1" lang="en-US" altLang="ja-JP" dirty="0">
                <a:solidFill>
                  <a:srgbClr val="FF0000"/>
                </a:solidFill>
              </a:rPr>
            </a:br>
            <a:r>
              <a:rPr kumimoji="1" lang="en-US" altLang="ja-JP" dirty="0">
                <a:solidFill>
                  <a:srgbClr val="FF0000"/>
                </a:solidFill>
              </a:rPr>
              <a:t>provided</a:t>
            </a:r>
          </a:p>
        </p:txBody>
      </p:sp>
    </p:spTree>
    <p:extLst>
      <p:ext uri="{BB962C8B-B14F-4D97-AF65-F5344CB8AC3E}">
        <p14:creationId xmlns:p14="http://schemas.microsoft.com/office/powerpoint/2010/main" val="3836047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pPr algn="l"/>
            <a:r>
              <a:rPr lang="de-DE"/>
              <a:t>Page </a:t>
            </a:r>
            <a:fld id="{3FD030EF-7044-4946-962A-5D7D09BD1B34}" type="slidenum">
              <a:rPr lang="de-DE" smtClean="0"/>
              <a:pPr algn="l"/>
              <a:t>30</a:t>
            </a:fld>
            <a:endParaRPr lang="de-DE" dirty="0"/>
          </a:p>
        </p:txBody>
      </p:sp>
      <p:sp>
        <p:nvSpPr>
          <p:cNvPr id="6" name="正方形/長方形 5"/>
          <p:cNvSpPr/>
          <p:nvPr/>
        </p:nvSpPr>
        <p:spPr>
          <a:xfrm>
            <a:off x="191343" y="1556792"/>
            <a:ext cx="3818161" cy="369332"/>
          </a:xfrm>
          <a:prstGeom prst="rect">
            <a:avLst/>
          </a:prstGeom>
        </p:spPr>
        <p:txBody>
          <a:bodyPr wrap="none">
            <a:spAutoFit/>
          </a:bodyPr>
          <a:lstStyle/>
          <a:p>
            <a:r>
              <a:rPr lang="en-US" altLang="ja-JP" b="1" dirty="0"/>
              <a:t>&lt; ADSP Framework</a:t>
            </a:r>
            <a:r>
              <a:rPr lang="ja-JP" altLang="en-US" b="1" dirty="0"/>
              <a:t> </a:t>
            </a:r>
            <a:r>
              <a:rPr lang="en-US" altLang="ja-JP" b="1" dirty="0"/>
              <a:t>for</a:t>
            </a:r>
            <a:r>
              <a:rPr lang="ja-JP" altLang="en-US" b="1" dirty="0"/>
              <a:t> </a:t>
            </a:r>
            <a:r>
              <a:rPr lang="en-US" altLang="ja-JP" b="1" dirty="0"/>
              <a:t>Android &gt;</a:t>
            </a:r>
            <a:endParaRPr lang="ja-JP" altLang="en-US" dirty="0"/>
          </a:p>
        </p:txBody>
      </p:sp>
      <p:sp>
        <p:nvSpPr>
          <p:cNvPr id="8" name="コンテンツ プレースホルダー 3">
            <a:extLst>
              <a:ext uri="{FF2B5EF4-FFF2-40B4-BE49-F238E27FC236}">
                <a16:creationId xmlns:a16="http://schemas.microsoft.com/office/drawing/2014/main" id="{70007382-EFD9-4DA9-A7B9-EA134D22C530}"/>
              </a:ext>
            </a:extLst>
          </p:cNvPr>
          <p:cNvSpPr txBox="1">
            <a:spLocks/>
          </p:cNvSpPr>
          <p:nvPr/>
        </p:nvSpPr>
        <p:spPr>
          <a:xfrm>
            <a:off x="325230" y="4816056"/>
            <a:ext cx="7786994" cy="1284454"/>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lvl="1" indent="0">
              <a:buNone/>
            </a:pPr>
            <a:r>
              <a:rPr lang="en-US" altLang="ja-JP" sz="1100" b="1" dirty="0"/>
              <a:t>[1]  ADSP Interface for Linux</a:t>
            </a:r>
            <a:br>
              <a:rPr lang="en-US" altLang="ja-JP" sz="1100" b="1" dirty="0"/>
            </a:br>
            <a:r>
              <a:rPr lang="ja-JP" altLang="en-US" sz="1100" b="1" dirty="0"/>
              <a:t>　　</a:t>
            </a:r>
            <a:r>
              <a:rPr lang="en-US" altLang="ja-JP" sz="1400" b="1" dirty="0">
                <a:highlight>
                  <a:srgbClr val="FFFF00"/>
                </a:highlight>
              </a:rPr>
              <a:t>At this stage, there is no plan to provide the I/F sample yet.</a:t>
            </a:r>
            <a:endParaRPr lang="en-US" altLang="ja-JP" sz="1100" b="1" dirty="0">
              <a:highlight>
                <a:srgbClr val="FFFF00"/>
              </a:highlight>
            </a:endParaRPr>
          </a:p>
          <a:p>
            <a:pPr marL="0" lvl="1" indent="0">
              <a:buNone/>
            </a:pPr>
            <a:r>
              <a:rPr lang="en-US" altLang="ja-JP" sz="1100" b="1" dirty="0"/>
              <a:t>[2]  ADSP Driver for Linux</a:t>
            </a:r>
            <a:br>
              <a:rPr lang="en-US" altLang="ja-JP" sz="1100" b="1" dirty="0"/>
            </a:br>
            <a:r>
              <a:rPr lang="ja-JP" altLang="en-US" sz="1100" b="1" dirty="0"/>
              <a:t>　　</a:t>
            </a:r>
            <a:r>
              <a:rPr lang="en-US" altLang="ja-JP" sz="1400" b="1" dirty="0">
                <a:highlight>
                  <a:srgbClr val="FFFF00"/>
                </a:highlight>
              </a:rPr>
              <a:t>Basically the same as Linux ALSA version.</a:t>
            </a:r>
            <a:br>
              <a:rPr lang="en-US" altLang="ja-JP" sz="1400" b="1" dirty="0">
                <a:highlight>
                  <a:srgbClr val="FFFF00"/>
                </a:highlight>
              </a:rPr>
            </a:br>
            <a:r>
              <a:rPr lang="en-US" altLang="ja-JP" sz="1400" b="1" dirty="0"/>
              <a:t>      </a:t>
            </a:r>
            <a:r>
              <a:rPr lang="en-US" altLang="ja-JP" sz="1100" b="1" dirty="0"/>
              <a:t>(Refer to p.19)</a:t>
            </a:r>
            <a:endParaRPr lang="en-US" altLang="ja-JP" sz="1400" b="1" dirty="0">
              <a:highlight>
                <a:srgbClr val="FFFF00"/>
              </a:highlight>
            </a:endParaRPr>
          </a:p>
        </p:txBody>
      </p:sp>
      <p:sp>
        <p:nvSpPr>
          <p:cNvPr id="9" name="コンテンツ プレースホルダー 3">
            <a:extLst>
              <a:ext uri="{FF2B5EF4-FFF2-40B4-BE49-F238E27FC236}">
                <a16:creationId xmlns:a16="http://schemas.microsoft.com/office/drawing/2014/main" id="{30E6B173-512D-4CAD-AE0E-0136AE2760C2}"/>
              </a:ext>
            </a:extLst>
          </p:cNvPr>
          <p:cNvSpPr txBox="1">
            <a:spLocks/>
          </p:cNvSpPr>
          <p:nvPr/>
        </p:nvSpPr>
        <p:spPr>
          <a:xfrm>
            <a:off x="7392144" y="4816056"/>
            <a:ext cx="1896886" cy="812530"/>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lvl="1" indent="0">
              <a:buFont typeface="Wingdings" panose="05000000000000000000" pitchFamily="2" charset="2"/>
              <a:buNone/>
            </a:pPr>
            <a:r>
              <a:rPr lang="en-US" altLang="ja-JP" sz="1100" b="1" dirty="0"/>
              <a:t>[3]  ADSP Framework</a:t>
            </a:r>
            <a:br>
              <a:rPr lang="en-US" altLang="ja-JP" sz="1100" b="1" dirty="0"/>
            </a:br>
            <a:br>
              <a:rPr lang="en-US" altLang="ja-JP" sz="1100" b="1" dirty="0"/>
            </a:br>
            <a:r>
              <a:rPr lang="en-US" altLang="ja-JP" sz="1100" b="1" dirty="0"/>
              <a:t>[4]  ADSP Reference Plugin</a:t>
            </a:r>
            <a:br>
              <a:rPr lang="en-US" altLang="ja-JP" sz="1100" b="1" dirty="0"/>
            </a:br>
            <a:r>
              <a:rPr lang="ja-JP" altLang="en-US" sz="1100" b="1" dirty="0"/>
              <a:t>　　</a:t>
            </a:r>
            <a:r>
              <a:rPr lang="en-US" altLang="ja-JP" sz="1100" dirty="0"/>
              <a:t>Refer to p.9</a:t>
            </a:r>
          </a:p>
        </p:txBody>
      </p:sp>
      <p:sp>
        <p:nvSpPr>
          <p:cNvPr id="7" name="タイトル 6">
            <a:extLst>
              <a:ext uri="{FF2B5EF4-FFF2-40B4-BE49-F238E27FC236}">
                <a16:creationId xmlns:a16="http://schemas.microsoft.com/office/drawing/2014/main" id="{3E785F2C-AEAC-4475-B027-2C7AAF86B4C5}"/>
              </a:ext>
            </a:extLst>
          </p:cNvPr>
          <p:cNvSpPr>
            <a:spLocks noGrp="1"/>
          </p:cNvSpPr>
          <p:nvPr>
            <p:ph type="title"/>
          </p:nvPr>
        </p:nvSpPr>
        <p:spPr/>
        <p:txBody>
          <a:bodyPr/>
          <a:lstStyle/>
          <a:p>
            <a:r>
              <a:rPr lang="en-US" altLang="ja-JP" dirty="0"/>
              <a:t>ADSP Framework Package</a:t>
            </a:r>
            <a:r>
              <a:rPr lang="ja-JP" altLang="en-US" dirty="0"/>
              <a:t> </a:t>
            </a:r>
            <a:r>
              <a:rPr lang="en-US" altLang="ja-JP" dirty="0"/>
              <a:t>-</a:t>
            </a:r>
            <a:r>
              <a:rPr lang="ja-JP" altLang="en-US" dirty="0"/>
              <a:t> </a:t>
            </a:r>
            <a:r>
              <a:rPr lang="en-US" altLang="ja-JP" dirty="0"/>
              <a:t>Android</a:t>
            </a:r>
            <a:endParaRPr lang="ja-JP" altLang="en-US" dirty="0"/>
          </a:p>
        </p:txBody>
      </p:sp>
      <p:graphicFrame>
        <p:nvGraphicFramePr>
          <p:cNvPr id="11" name="表 10">
            <a:extLst>
              <a:ext uri="{FF2B5EF4-FFF2-40B4-BE49-F238E27FC236}">
                <a16:creationId xmlns:a16="http://schemas.microsoft.com/office/drawing/2014/main" id="{B3F68983-8A6E-45AE-9524-D7C7E343E6C1}"/>
              </a:ext>
            </a:extLst>
          </p:cNvPr>
          <p:cNvGraphicFramePr>
            <a:graphicFrameLocks noGrp="1"/>
          </p:cNvGraphicFramePr>
          <p:nvPr>
            <p:extLst/>
          </p:nvPr>
        </p:nvGraphicFramePr>
        <p:xfrm>
          <a:off x="551384" y="1898538"/>
          <a:ext cx="10441161" cy="2682590"/>
        </p:xfrm>
        <a:graphic>
          <a:graphicData uri="http://schemas.openxmlformats.org/drawingml/2006/table">
            <a:tbl>
              <a:tblPr firstRow="1" bandRow="1">
                <a:tableStyleId>{5C22544A-7EE6-4342-B048-85BDC9FD1C3A}</a:tableStyleId>
              </a:tblPr>
              <a:tblGrid>
                <a:gridCol w="504056">
                  <a:extLst>
                    <a:ext uri="{9D8B030D-6E8A-4147-A177-3AD203B41FA5}">
                      <a16:colId xmlns:a16="http://schemas.microsoft.com/office/drawing/2014/main" val="1332027674"/>
                    </a:ext>
                  </a:extLst>
                </a:gridCol>
                <a:gridCol w="3672408">
                  <a:extLst>
                    <a:ext uri="{9D8B030D-6E8A-4147-A177-3AD203B41FA5}">
                      <a16:colId xmlns:a16="http://schemas.microsoft.com/office/drawing/2014/main" val="20002"/>
                    </a:ext>
                  </a:extLst>
                </a:gridCol>
                <a:gridCol w="1620180">
                  <a:extLst>
                    <a:ext uri="{9D8B030D-6E8A-4147-A177-3AD203B41FA5}">
                      <a16:colId xmlns:a16="http://schemas.microsoft.com/office/drawing/2014/main" val="2456262335"/>
                    </a:ext>
                  </a:extLst>
                </a:gridCol>
                <a:gridCol w="1620180">
                  <a:extLst>
                    <a:ext uri="{9D8B030D-6E8A-4147-A177-3AD203B41FA5}">
                      <a16:colId xmlns:a16="http://schemas.microsoft.com/office/drawing/2014/main" val="3084135553"/>
                    </a:ext>
                  </a:extLst>
                </a:gridCol>
                <a:gridCol w="3024337">
                  <a:extLst>
                    <a:ext uri="{9D8B030D-6E8A-4147-A177-3AD203B41FA5}">
                      <a16:colId xmlns:a16="http://schemas.microsoft.com/office/drawing/2014/main" val="20003"/>
                    </a:ext>
                  </a:extLst>
                </a:gridCol>
              </a:tblGrid>
              <a:tr h="536518">
                <a:tc>
                  <a:txBody>
                    <a:bodyPr/>
                    <a:lstStyle/>
                    <a:p>
                      <a:endParaRPr kumimoji="1" lang="ja-JP" altLang="en-US" sz="2000" dirty="0"/>
                    </a:p>
                  </a:txBody>
                  <a:tcPr anchor="ctr"/>
                </a:tc>
                <a:tc>
                  <a:txBody>
                    <a:bodyPr/>
                    <a:lstStyle/>
                    <a:p>
                      <a:r>
                        <a:rPr kumimoji="1" lang="en-US" altLang="ja-JP" sz="2000" dirty="0"/>
                        <a:t>Software Product Name</a:t>
                      </a:r>
                      <a:endParaRPr kumimoji="1" lang="ja-JP" altLang="en-US" sz="2000" dirty="0"/>
                    </a:p>
                  </a:txBody>
                  <a:tcPr anchor="ctr"/>
                </a:tc>
                <a:tc>
                  <a:txBody>
                    <a:bodyPr/>
                    <a:lstStyle/>
                    <a:p>
                      <a:r>
                        <a:rPr kumimoji="1" lang="en-US" altLang="ja-JP" sz="2000" dirty="0"/>
                        <a:t>Device</a:t>
                      </a:r>
                      <a:endParaRPr kumimoji="1" lang="ja-JP" altLang="en-US" sz="2000" dirty="0"/>
                    </a:p>
                  </a:txBody>
                  <a:tcPr anchor="ctr"/>
                </a:tc>
                <a:tc>
                  <a:txBody>
                    <a:bodyPr/>
                    <a:lstStyle/>
                    <a:p>
                      <a:r>
                        <a:rPr kumimoji="1" lang="en-US" altLang="ja-JP" sz="2000" dirty="0"/>
                        <a:t>OS</a:t>
                      </a:r>
                      <a:endParaRPr kumimoji="1" lang="ja-JP" altLang="en-US" sz="2000" dirty="0"/>
                    </a:p>
                  </a:txBody>
                  <a:tcPr anchor="ctr"/>
                </a:tc>
                <a:tc>
                  <a:txBody>
                    <a:bodyPr/>
                    <a:lstStyle/>
                    <a:p>
                      <a:r>
                        <a:rPr kumimoji="1" lang="en-US" altLang="ja-JP" sz="2000" dirty="0"/>
                        <a:t>License</a:t>
                      </a:r>
                      <a:endParaRPr kumimoji="1" lang="ja-JP" altLang="en-US" sz="2000" dirty="0"/>
                    </a:p>
                  </a:txBody>
                  <a:tcPr anchor="ctr"/>
                </a:tc>
                <a:extLst>
                  <a:ext uri="{0D108BD9-81ED-4DB2-BD59-A6C34878D82A}">
                    <a16:rowId xmlns:a16="http://schemas.microsoft.com/office/drawing/2014/main" val="10000"/>
                  </a:ext>
                </a:extLst>
              </a:tr>
              <a:tr h="5365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000" dirty="0">
                          <a:solidFill>
                            <a:schemeClr val="bg1">
                              <a:lumMod val="85000"/>
                            </a:schemeClr>
                          </a:solidFill>
                          <a:latin typeface="+mn-lt"/>
                        </a:rPr>
                        <a:t>[1]</a:t>
                      </a:r>
                      <a:endParaRPr kumimoji="1" lang="ja-JP" altLang="en-US" sz="2000" dirty="0">
                        <a:solidFill>
                          <a:schemeClr val="bg1">
                            <a:lumMod val="85000"/>
                          </a:schemeClr>
                        </a:solidFill>
                        <a:latin typeface="+mn-lt"/>
                      </a:endParaRPr>
                    </a:p>
                  </a:txBody>
                  <a:tcPr anchor="ctr">
                    <a:solidFill>
                      <a:schemeClr val="bg1">
                        <a:lumMod val="6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000" dirty="0">
                          <a:solidFill>
                            <a:schemeClr val="bg1">
                              <a:lumMod val="85000"/>
                            </a:schemeClr>
                          </a:solidFill>
                          <a:latin typeface="+mn-lt"/>
                        </a:rPr>
                        <a:t>ADSP Interface</a:t>
                      </a:r>
                      <a:r>
                        <a:rPr kumimoji="1" lang="en-US" altLang="ja-JP" sz="2000" baseline="0" dirty="0">
                          <a:solidFill>
                            <a:schemeClr val="bg1">
                              <a:lumMod val="85000"/>
                            </a:schemeClr>
                          </a:solidFill>
                          <a:latin typeface="+mn-lt"/>
                        </a:rPr>
                        <a:t> for Android</a:t>
                      </a:r>
                      <a:endParaRPr kumimoji="1" lang="ja-JP" altLang="en-US" sz="2000" dirty="0">
                        <a:solidFill>
                          <a:schemeClr val="bg1">
                            <a:lumMod val="85000"/>
                          </a:schemeClr>
                        </a:solidFill>
                        <a:latin typeface="+mn-lt"/>
                      </a:endParaRPr>
                    </a:p>
                  </a:txBody>
                  <a:tcPr anchor="ctr">
                    <a:solidFill>
                      <a:schemeClr val="bg1">
                        <a:lumMod val="6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000" kern="1200" dirty="0">
                          <a:solidFill>
                            <a:schemeClr val="bg1">
                              <a:lumMod val="85000"/>
                            </a:schemeClr>
                          </a:solidFill>
                          <a:latin typeface="+mn-lt"/>
                          <a:ea typeface="+mn-ea"/>
                          <a:cs typeface="+mn-cs"/>
                        </a:rPr>
                        <a:t>ARM</a:t>
                      </a:r>
                    </a:p>
                  </a:txBody>
                  <a:tcPr anchor="ctr">
                    <a:solidFill>
                      <a:schemeClr val="bg1">
                        <a:lumMod val="6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000" kern="1200" dirty="0">
                          <a:solidFill>
                            <a:schemeClr val="bg1">
                              <a:lumMod val="85000"/>
                            </a:schemeClr>
                          </a:solidFill>
                          <a:latin typeface="+mn-lt"/>
                          <a:ea typeface="+mn-ea"/>
                          <a:cs typeface="+mn-cs"/>
                        </a:rPr>
                        <a:t>Android</a:t>
                      </a:r>
                    </a:p>
                  </a:txBody>
                  <a:tcPr anchor="ctr">
                    <a:solidFill>
                      <a:schemeClr val="bg1">
                        <a:lumMod val="6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000" kern="1200" dirty="0">
                          <a:solidFill>
                            <a:schemeClr val="bg1">
                              <a:lumMod val="85000"/>
                            </a:schemeClr>
                          </a:solidFill>
                          <a:latin typeface="+mn-lt"/>
                        </a:rPr>
                        <a:t>Proprietary</a:t>
                      </a:r>
                      <a:endParaRPr kumimoji="1" lang="en-US" altLang="ja-JP" sz="2000" kern="1200" dirty="0">
                        <a:solidFill>
                          <a:schemeClr val="bg1">
                            <a:lumMod val="85000"/>
                          </a:schemeClr>
                        </a:solidFill>
                        <a:latin typeface="+mn-lt"/>
                        <a:ea typeface="+mn-ea"/>
                        <a:cs typeface="+mn-cs"/>
                      </a:endParaRPr>
                    </a:p>
                  </a:txBody>
                  <a:tcPr anchor="ctr">
                    <a:solidFill>
                      <a:schemeClr val="bg1">
                        <a:lumMod val="65000"/>
                      </a:schemeClr>
                    </a:solidFill>
                  </a:tcPr>
                </a:tc>
                <a:extLst>
                  <a:ext uri="{0D108BD9-81ED-4DB2-BD59-A6C34878D82A}">
                    <a16:rowId xmlns:a16="http://schemas.microsoft.com/office/drawing/2014/main" val="10001"/>
                  </a:ext>
                </a:extLst>
              </a:tr>
              <a:tr h="5365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000" b="1" dirty="0">
                          <a:solidFill>
                            <a:srgbClr val="FF0000"/>
                          </a:solidFill>
                          <a:latin typeface="+mn-lt"/>
                        </a:rPr>
                        <a:t>[2]</a:t>
                      </a:r>
                      <a:endParaRPr kumimoji="1" lang="ja-JP" altLang="en-US" sz="2000" b="1" dirty="0">
                        <a:solidFill>
                          <a:srgbClr val="FF0000"/>
                        </a:solidFill>
                        <a:latin typeface="+mn-lt"/>
                      </a:endParaRPr>
                    </a:p>
                  </a:txBody>
                  <a:tcPr anchor="ctr">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000" b="1" baseline="0" dirty="0">
                          <a:solidFill>
                            <a:srgbClr val="FF0000"/>
                          </a:solidFill>
                          <a:latin typeface="+mn-lt"/>
                        </a:rPr>
                        <a:t>ADSP </a:t>
                      </a:r>
                      <a:r>
                        <a:rPr kumimoji="1" lang="en-US" altLang="ja-JP" sz="2000" b="1" dirty="0">
                          <a:solidFill>
                            <a:srgbClr val="FF0000"/>
                          </a:solidFill>
                          <a:latin typeface="+mn-lt"/>
                        </a:rPr>
                        <a:t>Driver for Android</a:t>
                      </a:r>
                      <a:endParaRPr kumimoji="1" lang="ja-JP" altLang="en-US" sz="2000" b="1" dirty="0">
                        <a:solidFill>
                          <a:srgbClr val="FF0000"/>
                        </a:solidFill>
                        <a:latin typeface="+mn-lt"/>
                      </a:endParaRPr>
                    </a:p>
                  </a:txBody>
                  <a:tcPr anchor="ctr">
                    <a:lnB w="12700" cap="flat" cmpd="sng" algn="ctr">
                      <a:solidFill>
                        <a:schemeClr val="tx1"/>
                      </a:solidFill>
                      <a:prstDash val="solid"/>
                      <a:round/>
                      <a:headEnd type="none" w="med" len="med"/>
                      <a:tailEnd type="none" w="med" len="med"/>
                    </a:lnB>
                  </a:tcPr>
                </a:tc>
                <a:tc>
                  <a:txBody>
                    <a:bodyPr/>
                    <a:lstStyle/>
                    <a:p>
                      <a:r>
                        <a:rPr kumimoji="1" lang="en-US" altLang="ja-JP" sz="2000" b="1" dirty="0">
                          <a:solidFill>
                            <a:srgbClr val="FF0000"/>
                          </a:solidFill>
                          <a:latin typeface="+mn-lt"/>
                        </a:rPr>
                        <a:t>ARM</a:t>
                      </a:r>
                    </a:p>
                  </a:txBody>
                  <a:tcPr anchor="ctr">
                    <a:lnB w="12700" cap="flat" cmpd="sng" algn="ctr">
                      <a:solidFill>
                        <a:schemeClr val="tx1"/>
                      </a:solidFill>
                      <a:prstDash val="solid"/>
                      <a:round/>
                      <a:headEnd type="none" w="med" len="med"/>
                      <a:tailEnd type="none" w="med" len="med"/>
                    </a:lnB>
                  </a:tcPr>
                </a:tc>
                <a:tc>
                  <a:txBody>
                    <a:bodyPr/>
                    <a:lstStyle/>
                    <a:p>
                      <a:r>
                        <a:rPr kumimoji="1" lang="en-US" altLang="ja-JP" sz="2000" b="1" dirty="0">
                          <a:solidFill>
                            <a:srgbClr val="FF0000"/>
                          </a:solidFill>
                          <a:latin typeface="+mn-lt"/>
                        </a:rPr>
                        <a:t>Android</a:t>
                      </a:r>
                    </a:p>
                  </a:txBody>
                  <a:tcPr anchor="ctr">
                    <a:lnB w="12700" cap="flat" cmpd="sng" algn="ctr">
                      <a:solidFill>
                        <a:schemeClr val="tx1"/>
                      </a:solidFill>
                      <a:prstDash val="solid"/>
                      <a:round/>
                      <a:headEnd type="none" w="med" len="med"/>
                      <a:tailEnd type="none" w="med" len="med"/>
                    </a:lnB>
                  </a:tcPr>
                </a:tc>
                <a:tc>
                  <a:txBody>
                    <a:bodyPr/>
                    <a:lstStyle/>
                    <a:p>
                      <a:r>
                        <a:rPr kumimoji="1" lang="en-US" altLang="ja-JP" sz="2000" b="1" dirty="0">
                          <a:solidFill>
                            <a:srgbClr val="FF0000"/>
                          </a:solidFill>
                          <a:latin typeface="+mn-lt"/>
                        </a:rPr>
                        <a:t>GPLv2/MIT Dual</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36518">
                <a:tc>
                  <a:txBody>
                    <a:bodyPr/>
                    <a:lstStyle/>
                    <a:p>
                      <a:r>
                        <a:rPr kumimoji="1" lang="en-US" altLang="ja-JP" sz="2000" dirty="0">
                          <a:latin typeface="+mn-lt"/>
                        </a:rPr>
                        <a:t>[3]</a:t>
                      </a:r>
                    </a:p>
                  </a:txBody>
                  <a:tcPr anchor="ctr">
                    <a:lnT w="12700" cap="flat" cmpd="sng" algn="ctr">
                      <a:solidFill>
                        <a:schemeClr val="tx1"/>
                      </a:solidFill>
                      <a:prstDash val="solid"/>
                      <a:round/>
                      <a:headEnd type="none" w="med" len="med"/>
                      <a:tailEnd type="none" w="med" len="med"/>
                    </a:lnT>
                  </a:tcPr>
                </a:tc>
                <a:tc>
                  <a:txBody>
                    <a:bodyPr/>
                    <a:lstStyle/>
                    <a:p>
                      <a:r>
                        <a:rPr kumimoji="1" lang="en-US" altLang="ja-JP" sz="2000" dirty="0">
                          <a:latin typeface="+mn-lt"/>
                        </a:rPr>
                        <a:t>ADSP Framework</a:t>
                      </a:r>
                    </a:p>
                  </a:txBody>
                  <a:tcPr anchor="ct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3C3C3B"/>
                          </a:solidFill>
                          <a:effectLst/>
                          <a:uLnTx/>
                          <a:uFillTx/>
                          <a:latin typeface="+mn-lt"/>
                          <a:ea typeface="+mn-ea"/>
                          <a:cs typeface="+mn-cs"/>
                        </a:rPr>
                        <a:t>HiFi2</a:t>
                      </a:r>
                    </a:p>
                  </a:txBody>
                  <a:tcPr anchor="ct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3C3C3B"/>
                          </a:solidFill>
                          <a:effectLst/>
                          <a:uLnTx/>
                          <a:uFillTx/>
                          <a:latin typeface="+mn-lt"/>
                          <a:ea typeface="+mn-ea"/>
                          <a:cs typeface="+mn-cs"/>
                        </a:rPr>
                        <a:t>XTOS</a:t>
                      </a:r>
                    </a:p>
                  </a:txBody>
                  <a:tcPr anchor="ct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u="none" strike="noStrike" kern="1200" cap="none" spc="0" normalizeH="0" baseline="0" noProof="0" dirty="0">
                          <a:ln>
                            <a:noFill/>
                          </a:ln>
                          <a:effectLst/>
                          <a:uLnTx/>
                          <a:uFillTx/>
                          <a:latin typeface="+mn-lt"/>
                        </a:rPr>
                        <a:t>Proprietary</a:t>
                      </a:r>
                      <a:endParaRPr kumimoji="1" lang="en-US" altLang="ja-JP" sz="2000" b="0" i="0" u="none" strike="noStrike" kern="1200" cap="none" spc="0" normalizeH="0" baseline="0" noProof="0" dirty="0">
                        <a:ln>
                          <a:noFill/>
                        </a:ln>
                        <a:solidFill>
                          <a:srgbClr val="3C3C3B"/>
                        </a:solidFill>
                        <a:effectLst/>
                        <a:uLnTx/>
                        <a:uFillTx/>
                        <a:latin typeface="+mn-lt"/>
                        <a:ea typeface="+mn-ea"/>
                        <a:cs typeface="+mn-cs"/>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r h="536518">
                <a:tc>
                  <a:txBody>
                    <a:bodyPr/>
                    <a:lstStyle/>
                    <a:p>
                      <a:r>
                        <a:rPr kumimoji="1" lang="en-US" altLang="ja-JP" sz="2000" dirty="0">
                          <a:latin typeface="+mn-lt"/>
                        </a:rPr>
                        <a:t>[4]</a:t>
                      </a:r>
                    </a:p>
                  </a:txBody>
                  <a:tcPr anchor="ctr"/>
                </a:tc>
                <a:tc>
                  <a:txBody>
                    <a:bodyPr/>
                    <a:lstStyle/>
                    <a:p>
                      <a:r>
                        <a:rPr kumimoji="1" lang="en-US" altLang="ja-JP" sz="2000" dirty="0">
                          <a:latin typeface="+mn-lt"/>
                        </a:rPr>
                        <a:t>ADSP Reference </a:t>
                      </a:r>
                      <a:r>
                        <a:rPr kumimoji="1" lang="en-US" altLang="ja-JP" sz="2000" baseline="0" dirty="0">
                          <a:latin typeface="+mn-lt"/>
                        </a:rPr>
                        <a:t>Plugin</a:t>
                      </a:r>
                      <a:endParaRPr kumimoji="1" lang="en-US" altLang="ja-JP" sz="2000" dirty="0">
                        <a:latin typeface="+mn-l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3C3C3B"/>
                          </a:solidFill>
                          <a:effectLst/>
                          <a:uLnTx/>
                          <a:uFillTx/>
                          <a:latin typeface="+mn-lt"/>
                          <a:ea typeface="+mn-ea"/>
                          <a:cs typeface="+mn-cs"/>
                        </a:rPr>
                        <a:t>HiFi2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3C3C3B"/>
                          </a:solidFill>
                          <a:effectLst/>
                          <a:uLnTx/>
                          <a:uFillTx/>
                          <a:latin typeface="+mn-lt"/>
                          <a:ea typeface="+mn-ea"/>
                          <a:cs typeface="+mn-cs"/>
                        </a:rPr>
                        <a:t>XTOS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u="none" strike="noStrike" kern="1200" cap="none" spc="0" normalizeH="0" baseline="0" noProof="0" dirty="0">
                          <a:ln>
                            <a:noFill/>
                          </a:ln>
                          <a:effectLst/>
                          <a:uLnTx/>
                          <a:uFillTx/>
                          <a:latin typeface="+mn-lt"/>
                        </a:rPr>
                        <a:t>MIT</a:t>
                      </a:r>
                      <a:endParaRPr kumimoji="1" lang="en-US" altLang="ja-JP" sz="2000" b="0" i="0" u="none" strike="noStrike" kern="1200" cap="none" spc="0" normalizeH="0" baseline="0" noProof="0" dirty="0">
                        <a:ln>
                          <a:noFill/>
                        </a:ln>
                        <a:solidFill>
                          <a:srgbClr val="3C3C3B"/>
                        </a:solidFill>
                        <a:effectLst/>
                        <a:uLnTx/>
                        <a:uFillTx/>
                        <a:latin typeface="+mn-lt"/>
                        <a:ea typeface="+mn-ea"/>
                        <a:cs typeface="+mn-cs"/>
                      </a:endParaRPr>
                    </a:p>
                  </a:txBody>
                  <a:tcPr anchor="ctr"/>
                </a:tc>
                <a:extLst>
                  <a:ext uri="{0D108BD9-81ED-4DB2-BD59-A6C34878D82A}">
                    <a16:rowId xmlns:a16="http://schemas.microsoft.com/office/drawing/2014/main" val="10004"/>
                  </a:ext>
                </a:extLst>
              </a:tr>
            </a:tbl>
          </a:graphicData>
        </a:graphic>
      </p:graphicFrame>
      <p:sp>
        <p:nvSpPr>
          <p:cNvPr id="2" name="四角形: 角を丸くする 1">
            <a:extLst>
              <a:ext uri="{FF2B5EF4-FFF2-40B4-BE49-F238E27FC236}">
                <a16:creationId xmlns:a16="http://schemas.microsoft.com/office/drawing/2014/main" id="{599B6789-C672-4185-A02D-48C4EE230859}"/>
              </a:ext>
            </a:extLst>
          </p:cNvPr>
          <p:cNvSpPr/>
          <p:nvPr/>
        </p:nvSpPr>
        <p:spPr>
          <a:xfrm>
            <a:off x="5951984" y="5660382"/>
            <a:ext cx="5194706" cy="53190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r>
              <a:rPr kumimoji="1" lang="en-US" altLang="ja-JP" sz="1200" dirty="0">
                <a:solidFill>
                  <a:schemeClr val="bg1"/>
                </a:solidFill>
              </a:rPr>
              <a:t>Android Framework which includes Audio HAL to connect it with ALSA will be provided in Android BSP as per Android milestones plan.</a:t>
            </a:r>
          </a:p>
        </p:txBody>
      </p:sp>
    </p:spTree>
    <p:extLst>
      <p:ext uri="{BB962C8B-B14F-4D97-AF65-F5344CB8AC3E}">
        <p14:creationId xmlns:p14="http://schemas.microsoft.com/office/powerpoint/2010/main" val="30179576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a:xfrm>
            <a:off x="468000" y="1080000"/>
            <a:ext cx="7920000" cy="964065"/>
          </a:xfrm>
        </p:spPr>
        <p:txBody>
          <a:bodyPr/>
          <a:lstStyle/>
          <a:p>
            <a:r>
              <a:rPr lang="en-US" dirty="0"/>
              <a:t>Renault use cases</a:t>
            </a:r>
            <a:endParaRPr lang="de-DE" dirty="0"/>
          </a:p>
        </p:txBody>
      </p:sp>
    </p:spTree>
    <p:extLst>
      <p:ext uri="{BB962C8B-B14F-4D97-AF65-F5344CB8AC3E}">
        <p14:creationId xmlns:p14="http://schemas.microsoft.com/office/powerpoint/2010/main" val="17658084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四角形: 角を丸くする 108">
            <a:extLst>
              <a:ext uri="{FF2B5EF4-FFF2-40B4-BE49-F238E27FC236}">
                <a16:creationId xmlns:a16="http://schemas.microsoft.com/office/drawing/2014/main" id="{BB996DA8-74DA-4A93-A2C5-03DFA8C345CE}"/>
              </a:ext>
            </a:extLst>
          </p:cNvPr>
          <p:cNvSpPr/>
          <p:nvPr/>
        </p:nvSpPr>
        <p:spPr>
          <a:xfrm>
            <a:off x="1267609" y="5064620"/>
            <a:ext cx="8217832" cy="116977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1080000" y="936000"/>
            <a:ext cx="9000000" cy="443198"/>
          </a:xfrm>
        </p:spPr>
        <p:txBody>
          <a:bodyPr/>
          <a:lstStyle/>
          <a:p>
            <a:r>
              <a:rPr lang="fr-FR" altLang="ja-JP" dirty="0">
                <a:latin typeface="Arial Narrow" pitchFamily="34" charset="0"/>
              </a:rPr>
              <a:t>HW MIXING poTENTIAL Use CASEs</a:t>
            </a:r>
            <a:endParaRPr kumimoji="1" lang="en-US" cap="none" dirty="0"/>
          </a:p>
        </p:txBody>
      </p:sp>
      <p:sp>
        <p:nvSpPr>
          <p:cNvPr id="3" name="スライド番号プレースホルダー 2"/>
          <p:cNvSpPr>
            <a:spLocks noGrp="1"/>
          </p:cNvSpPr>
          <p:nvPr>
            <p:ph type="sldNum" sz="quarter" idx="10"/>
          </p:nvPr>
        </p:nvSpPr>
        <p:spPr/>
        <p:txBody>
          <a:bodyPr/>
          <a:lstStyle/>
          <a:p>
            <a:pPr algn="l"/>
            <a:r>
              <a:rPr lang="de-DE"/>
              <a:t>Page </a:t>
            </a:r>
            <a:fld id="{3FD030EF-7044-4946-962A-5D7D09BD1B34}" type="slidenum">
              <a:rPr lang="de-DE" smtClean="0"/>
              <a:pPr algn="l"/>
              <a:t>32</a:t>
            </a:fld>
            <a:endParaRPr lang="de-DE" dirty="0"/>
          </a:p>
        </p:txBody>
      </p:sp>
      <p:grpSp>
        <p:nvGrpSpPr>
          <p:cNvPr id="7" name="グループ化 6">
            <a:extLst>
              <a:ext uri="{FF2B5EF4-FFF2-40B4-BE49-F238E27FC236}">
                <a16:creationId xmlns:a16="http://schemas.microsoft.com/office/drawing/2014/main" id="{197B033A-2F41-43D1-8E6A-13806447A6DB}"/>
              </a:ext>
            </a:extLst>
          </p:cNvPr>
          <p:cNvGrpSpPr/>
          <p:nvPr/>
        </p:nvGrpSpPr>
        <p:grpSpPr>
          <a:xfrm>
            <a:off x="1580361" y="1979244"/>
            <a:ext cx="7416824" cy="2800341"/>
            <a:chOff x="445299" y="1024971"/>
            <a:chExt cx="7690984" cy="3546209"/>
          </a:xfrm>
        </p:grpSpPr>
        <p:sp>
          <p:nvSpPr>
            <p:cNvPr id="8" name="Rectangle 113">
              <a:extLst>
                <a:ext uri="{FF2B5EF4-FFF2-40B4-BE49-F238E27FC236}">
                  <a16:creationId xmlns:a16="http://schemas.microsoft.com/office/drawing/2014/main" id="{4E45094D-311F-4F0E-B829-6F18452B9A0D}"/>
                </a:ext>
              </a:extLst>
            </p:cNvPr>
            <p:cNvSpPr/>
            <p:nvPr/>
          </p:nvSpPr>
          <p:spPr>
            <a:xfrm>
              <a:off x="445299" y="3041770"/>
              <a:ext cx="7690984" cy="3644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p>
          </p:txBody>
        </p:sp>
        <p:sp>
          <p:nvSpPr>
            <p:cNvPr id="9" name="Rectangle 5">
              <a:extLst>
                <a:ext uri="{FF2B5EF4-FFF2-40B4-BE49-F238E27FC236}">
                  <a16:creationId xmlns:a16="http://schemas.microsoft.com/office/drawing/2014/main" id="{E4E825C6-2E19-4622-A530-110606742663}"/>
                </a:ext>
              </a:extLst>
            </p:cNvPr>
            <p:cNvSpPr/>
            <p:nvPr/>
          </p:nvSpPr>
          <p:spPr>
            <a:xfrm>
              <a:off x="638526" y="3822693"/>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SSI</a:t>
              </a:r>
            </a:p>
          </p:txBody>
        </p:sp>
        <p:cxnSp>
          <p:nvCxnSpPr>
            <p:cNvPr id="10" name="Connecteur droit avec flèche 17">
              <a:extLst>
                <a:ext uri="{FF2B5EF4-FFF2-40B4-BE49-F238E27FC236}">
                  <a16:creationId xmlns:a16="http://schemas.microsoft.com/office/drawing/2014/main" id="{A5D339A8-8125-47D4-BB79-1AAC8732D418}"/>
                </a:ext>
              </a:extLst>
            </p:cNvPr>
            <p:cNvCxnSpPr>
              <a:cxnSpLocks/>
              <a:stCxn id="24" idx="2"/>
              <a:endCxn id="23" idx="0"/>
            </p:cNvCxnSpPr>
            <p:nvPr/>
          </p:nvCxnSpPr>
          <p:spPr>
            <a:xfrm>
              <a:off x="3605843" y="2601774"/>
              <a:ext cx="0" cy="1156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31">
              <a:extLst>
                <a:ext uri="{FF2B5EF4-FFF2-40B4-BE49-F238E27FC236}">
                  <a16:creationId xmlns:a16="http://schemas.microsoft.com/office/drawing/2014/main" id="{74CFD473-6C11-4312-84BA-BA00BB4FCE85}"/>
                </a:ext>
              </a:extLst>
            </p:cNvPr>
            <p:cNvCxnSpPr>
              <a:cxnSpLocks/>
            </p:cNvCxnSpPr>
            <p:nvPr/>
          </p:nvCxnSpPr>
          <p:spPr>
            <a:xfrm flipV="1">
              <a:off x="3087159" y="4209086"/>
              <a:ext cx="1039389" cy="1"/>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Image 39">
              <a:extLst>
                <a:ext uri="{FF2B5EF4-FFF2-40B4-BE49-F238E27FC236}">
                  <a16:creationId xmlns:a16="http://schemas.microsoft.com/office/drawing/2014/main" id="{F141CBC2-1864-4DD8-8862-44123B6D5805}"/>
                </a:ext>
              </a:extLst>
            </p:cNvPr>
            <p:cNvPicPr>
              <a:picLocks noChangeAspect="1"/>
            </p:cNvPicPr>
            <p:nvPr/>
          </p:nvPicPr>
          <p:blipFill>
            <a:blip r:embed="rId2"/>
            <a:stretch>
              <a:fillRect/>
            </a:stretch>
          </p:blipFill>
          <p:spPr>
            <a:xfrm rot="5400000">
              <a:off x="2982384" y="4231131"/>
              <a:ext cx="209550" cy="352425"/>
            </a:xfrm>
            <a:prstGeom prst="rect">
              <a:avLst/>
            </a:prstGeom>
          </p:spPr>
        </p:pic>
        <p:pic>
          <p:nvPicPr>
            <p:cNvPr id="13" name="Image 40">
              <a:extLst>
                <a:ext uri="{FF2B5EF4-FFF2-40B4-BE49-F238E27FC236}">
                  <a16:creationId xmlns:a16="http://schemas.microsoft.com/office/drawing/2014/main" id="{A9D57583-8A99-40FD-806F-4A436830F2A1}"/>
                </a:ext>
              </a:extLst>
            </p:cNvPr>
            <p:cNvPicPr>
              <a:picLocks noChangeAspect="1"/>
            </p:cNvPicPr>
            <p:nvPr/>
          </p:nvPicPr>
          <p:blipFill>
            <a:blip r:embed="rId3"/>
            <a:stretch>
              <a:fillRect/>
            </a:stretch>
          </p:blipFill>
          <p:spPr>
            <a:xfrm rot="5400000">
              <a:off x="902793" y="4238539"/>
              <a:ext cx="295275" cy="361950"/>
            </a:xfrm>
            <a:prstGeom prst="rect">
              <a:avLst/>
            </a:prstGeom>
          </p:spPr>
        </p:pic>
        <p:pic>
          <p:nvPicPr>
            <p:cNvPr id="14" name="Image 30">
              <a:extLst>
                <a:ext uri="{FF2B5EF4-FFF2-40B4-BE49-F238E27FC236}">
                  <a16:creationId xmlns:a16="http://schemas.microsoft.com/office/drawing/2014/main" id="{DBC7D0FD-286C-46F9-B4B7-69BCE143A721}"/>
                </a:ext>
              </a:extLst>
            </p:cNvPr>
            <p:cNvPicPr>
              <a:picLocks noChangeAspect="1"/>
            </p:cNvPicPr>
            <p:nvPr/>
          </p:nvPicPr>
          <p:blipFill>
            <a:blip r:embed="rId3"/>
            <a:stretch>
              <a:fillRect/>
            </a:stretch>
          </p:blipFill>
          <p:spPr>
            <a:xfrm rot="5400000">
              <a:off x="558520" y="4238540"/>
              <a:ext cx="295275" cy="361950"/>
            </a:xfrm>
            <a:prstGeom prst="rect">
              <a:avLst/>
            </a:prstGeom>
          </p:spPr>
        </p:pic>
        <p:pic>
          <p:nvPicPr>
            <p:cNvPr id="15" name="Image 32">
              <a:extLst>
                <a:ext uri="{FF2B5EF4-FFF2-40B4-BE49-F238E27FC236}">
                  <a16:creationId xmlns:a16="http://schemas.microsoft.com/office/drawing/2014/main" id="{16C76D07-6ED6-4C15-ADB9-5D1E95927E17}"/>
                </a:ext>
              </a:extLst>
            </p:cNvPr>
            <p:cNvPicPr>
              <a:picLocks noChangeAspect="1"/>
            </p:cNvPicPr>
            <p:nvPr/>
          </p:nvPicPr>
          <p:blipFill>
            <a:blip r:embed="rId3"/>
            <a:stretch>
              <a:fillRect/>
            </a:stretch>
          </p:blipFill>
          <p:spPr>
            <a:xfrm rot="5400000">
              <a:off x="1657772" y="4234305"/>
              <a:ext cx="295275" cy="361950"/>
            </a:xfrm>
            <a:prstGeom prst="rect">
              <a:avLst/>
            </a:prstGeom>
          </p:spPr>
        </p:pic>
        <p:pic>
          <p:nvPicPr>
            <p:cNvPr id="16" name="Image 33">
              <a:extLst>
                <a:ext uri="{FF2B5EF4-FFF2-40B4-BE49-F238E27FC236}">
                  <a16:creationId xmlns:a16="http://schemas.microsoft.com/office/drawing/2014/main" id="{E523A367-4C79-47C3-8B8F-5227AF19FF3B}"/>
                </a:ext>
              </a:extLst>
            </p:cNvPr>
            <p:cNvPicPr>
              <a:picLocks noChangeAspect="1"/>
            </p:cNvPicPr>
            <p:nvPr/>
          </p:nvPicPr>
          <p:blipFill>
            <a:blip r:embed="rId3"/>
            <a:stretch>
              <a:fillRect/>
            </a:stretch>
          </p:blipFill>
          <p:spPr>
            <a:xfrm rot="5400000">
              <a:off x="1313499" y="4234306"/>
              <a:ext cx="295275" cy="361950"/>
            </a:xfrm>
            <a:prstGeom prst="rect">
              <a:avLst/>
            </a:prstGeom>
          </p:spPr>
        </p:pic>
        <p:pic>
          <p:nvPicPr>
            <p:cNvPr id="17" name="Image 34">
              <a:extLst>
                <a:ext uri="{FF2B5EF4-FFF2-40B4-BE49-F238E27FC236}">
                  <a16:creationId xmlns:a16="http://schemas.microsoft.com/office/drawing/2014/main" id="{0D60F2BB-117E-43D0-8C6B-01780E5C7849}"/>
                </a:ext>
              </a:extLst>
            </p:cNvPr>
            <p:cNvPicPr>
              <a:picLocks noChangeAspect="1"/>
            </p:cNvPicPr>
            <p:nvPr/>
          </p:nvPicPr>
          <p:blipFill>
            <a:blip r:embed="rId2"/>
            <a:stretch>
              <a:fillRect/>
            </a:stretch>
          </p:blipFill>
          <p:spPr>
            <a:xfrm rot="5400000">
              <a:off x="3324857" y="4231131"/>
              <a:ext cx="209550" cy="352425"/>
            </a:xfrm>
            <a:prstGeom prst="rect">
              <a:avLst/>
            </a:prstGeom>
          </p:spPr>
        </p:pic>
        <p:pic>
          <p:nvPicPr>
            <p:cNvPr id="18" name="Image 35">
              <a:extLst>
                <a:ext uri="{FF2B5EF4-FFF2-40B4-BE49-F238E27FC236}">
                  <a16:creationId xmlns:a16="http://schemas.microsoft.com/office/drawing/2014/main" id="{1E7C98D2-0EB0-4FA4-BF6A-0ACB48FF9B19}"/>
                </a:ext>
              </a:extLst>
            </p:cNvPr>
            <p:cNvPicPr>
              <a:picLocks noChangeAspect="1"/>
            </p:cNvPicPr>
            <p:nvPr/>
          </p:nvPicPr>
          <p:blipFill>
            <a:blip r:embed="rId2"/>
            <a:stretch>
              <a:fillRect/>
            </a:stretch>
          </p:blipFill>
          <p:spPr>
            <a:xfrm rot="5400000">
              <a:off x="3667331" y="4231131"/>
              <a:ext cx="209550" cy="352425"/>
            </a:xfrm>
            <a:prstGeom prst="rect">
              <a:avLst/>
            </a:prstGeom>
          </p:spPr>
        </p:pic>
        <p:pic>
          <p:nvPicPr>
            <p:cNvPr id="19" name="Image 36">
              <a:extLst>
                <a:ext uri="{FF2B5EF4-FFF2-40B4-BE49-F238E27FC236}">
                  <a16:creationId xmlns:a16="http://schemas.microsoft.com/office/drawing/2014/main" id="{185E38C5-FE8C-4FC4-A0F1-6865F27C0F9F}"/>
                </a:ext>
              </a:extLst>
            </p:cNvPr>
            <p:cNvPicPr>
              <a:picLocks noChangeAspect="1"/>
            </p:cNvPicPr>
            <p:nvPr/>
          </p:nvPicPr>
          <p:blipFill>
            <a:blip r:embed="rId2"/>
            <a:stretch>
              <a:fillRect/>
            </a:stretch>
          </p:blipFill>
          <p:spPr>
            <a:xfrm rot="5400000">
              <a:off x="4009803" y="4231131"/>
              <a:ext cx="209550" cy="352425"/>
            </a:xfrm>
            <a:prstGeom prst="rect">
              <a:avLst/>
            </a:prstGeom>
          </p:spPr>
        </p:pic>
        <p:sp>
          <p:nvSpPr>
            <p:cNvPr id="20" name="Rectangle 37">
              <a:extLst>
                <a:ext uri="{FF2B5EF4-FFF2-40B4-BE49-F238E27FC236}">
                  <a16:creationId xmlns:a16="http://schemas.microsoft.com/office/drawing/2014/main" id="{FA8288E8-13A3-4716-9687-4CE639BC86C8}"/>
                </a:ext>
              </a:extLst>
            </p:cNvPr>
            <p:cNvSpPr/>
            <p:nvPr/>
          </p:nvSpPr>
          <p:spPr>
            <a:xfrm>
              <a:off x="1374784" y="3827357"/>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SSI</a:t>
              </a:r>
            </a:p>
          </p:txBody>
        </p:sp>
        <p:sp>
          <p:nvSpPr>
            <p:cNvPr id="21" name="Rectangle 43">
              <a:extLst>
                <a:ext uri="{FF2B5EF4-FFF2-40B4-BE49-F238E27FC236}">
                  <a16:creationId xmlns:a16="http://schemas.microsoft.com/office/drawing/2014/main" id="{5EE28C59-C6C2-47B3-A222-702365709906}"/>
                </a:ext>
              </a:extLst>
            </p:cNvPr>
            <p:cNvSpPr/>
            <p:nvPr/>
          </p:nvSpPr>
          <p:spPr>
            <a:xfrm>
              <a:off x="3331498" y="3827357"/>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SSI</a:t>
              </a:r>
            </a:p>
          </p:txBody>
        </p:sp>
        <p:sp>
          <p:nvSpPr>
            <p:cNvPr id="22" name="Rectangle 46">
              <a:extLst>
                <a:ext uri="{FF2B5EF4-FFF2-40B4-BE49-F238E27FC236}">
                  <a16:creationId xmlns:a16="http://schemas.microsoft.com/office/drawing/2014/main" id="{20209113-59D2-4E40-957E-209031AD91CF}"/>
                </a:ext>
              </a:extLst>
            </p:cNvPr>
            <p:cNvSpPr/>
            <p:nvPr/>
          </p:nvSpPr>
          <p:spPr>
            <a:xfrm>
              <a:off x="3341448" y="3089869"/>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MIX</a:t>
              </a:r>
            </a:p>
          </p:txBody>
        </p:sp>
        <p:sp>
          <p:nvSpPr>
            <p:cNvPr id="23" name="Rectangle 47">
              <a:extLst>
                <a:ext uri="{FF2B5EF4-FFF2-40B4-BE49-F238E27FC236}">
                  <a16:creationId xmlns:a16="http://schemas.microsoft.com/office/drawing/2014/main" id="{F2055201-EEBC-4035-B703-073AFFE6A23F}"/>
                </a:ext>
              </a:extLst>
            </p:cNvPr>
            <p:cNvSpPr/>
            <p:nvPr/>
          </p:nvSpPr>
          <p:spPr>
            <a:xfrm>
              <a:off x="3341448" y="2717468"/>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CTU</a:t>
              </a:r>
            </a:p>
          </p:txBody>
        </p:sp>
        <p:sp>
          <p:nvSpPr>
            <p:cNvPr id="24" name="Rectangle 49">
              <a:extLst>
                <a:ext uri="{FF2B5EF4-FFF2-40B4-BE49-F238E27FC236}">
                  <a16:creationId xmlns:a16="http://schemas.microsoft.com/office/drawing/2014/main" id="{B066DC33-DB89-48E9-9DD9-1E1F7DD4812F}"/>
                </a:ext>
              </a:extLst>
            </p:cNvPr>
            <p:cNvSpPr/>
            <p:nvPr/>
          </p:nvSpPr>
          <p:spPr>
            <a:xfrm>
              <a:off x="3341448" y="2339295"/>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SRC</a:t>
              </a:r>
            </a:p>
          </p:txBody>
        </p:sp>
        <p:cxnSp>
          <p:nvCxnSpPr>
            <p:cNvPr id="25" name="Connecteur droit avec flèche 41">
              <a:extLst>
                <a:ext uri="{FF2B5EF4-FFF2-40B4-BE49-F238E27FC236}">
                  <a16:creationId xmlns:a16="http://schemas.microsoft.com/office/drawing/2014/main" id="{A3DC42F3-977B-48AD-A67F-C9A576DC901D}"/>
                </a:ext>
              </a:extLst>
            </p:cNvPr>
            <p:cNvCxnSpPr>
              <a:cxnSpLocks/>
            </p:cNvCxnSpPr>
            <p:nvPr/>
          </p:nvCxnSpPr>
          <p:spPr>
            <a:xfrm>
              <a:off x="3605842" y="2979947"/>
              <a:ext cx="0" cy="1156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45">
              <a:extLst>
                <a:ext uri="{FF2B5EF4-FFF2-40B4-BE49-F238E27FC236}">
                  <a16:creationId xmlns:a16="http://schemas.microsoft.com/office/drawing/2014/main" id="{0ACC25FA-AD7E-4464-B759-B3C427BCF97C}"/>
                </a:ext>
              </a:extLst>
            </p:cNvPr>
            <p:cNvCxnSpPr>
              <a:cxnSpLocks/>
              <a:endCxn id="21" idx="0"/>
            </p:cNvCxnSpPr>
            <p:nvPr/>
          </p:nvCxnSpPr>
          <p:spPr>
            <a:xfrm>
              <a:off x="3591635" y="3352348"/>
              <a:ext cx="4258" cy="4750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50">
              <a:extLst>
                <a:ext uri="{FF2B5EF4-FFF2-40B4-BE49-F238E27FC236}">
                  <a16:creationId xmlns:a16="http://schemas.microsoft.com/office/drawing/2014/main" id="{363A028F-40C4-4C6B-B317-A054FB711C17}"/>
                </a:ext>
              </a:extLst>
            </p:cNvPr>
            <p:cNvCxnSpPr>
              <a:cxnSpLocks/>
            </p:cNvCxnSpPr>
            <p:nvPr/>
          </p:nvCxnSpPr>
          <p:spPr>
            <a:xfrm>
              <a:off x="3087159" y="4200734"/>
              <a:ext cx="0" cy="1156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51">
              <a:extLst>
                <a:ext uri="{FF2B5EF4-FFF2-40B4-BE49-F238E27FC236}">
                  <a16:creationId xmlns:a16="http://schemas.microsoft.com/office/drawing/2014/main" id="{C09B07C3-12EF-44A5-BA98-6EC48E4662CC}"/>
                </a:ext>
              </a:extLst>
            </p:cNvPr>
            <p:cNvCxnSpPr>
              <a:cxnSpLocks/>
            </p:cNvCxnSpPr>
            <p:nvPr/>
          </p:nvCxnSpPr>
          <p:spPr>
            <a:xfrm>
              <a:off x="3432801" y="4201640"/>
              <a:ext cx="0" cy="1156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52">
              <a:extLst>
                <a:ext uri="{FF2B5EF4-FFF2-40B4-BE49-F238E27FC236}">
                  <a16:creationId xmlns:a16="http://schemas.microsoft.com/office/drawing/2014/main" id="{AEC1A01D-0D4A-4DCD-888F-904D7B24E61A}"/>
                </a:ext>
              </a:extLst>
            </p:cNvPr>
            <p:cNvCxnSpPr>
              <a:cxnSpLocks/>
            </p:cNvCxnSpPr>
            <p:nvPr/>
          </p:nvCxnSpPr>
          <p:spPr>
            <a:xfrm>
              <a:off x="3773688" y="4200734"/>
              <a:ext cx="0" cy="1156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53">
              <a:extLst>
                <a:ext uri="{FF2B5EF4-FFF2-40B4-BE49-F238E27FC236}">
                  <a16:creationId xmlns:a16="http://schemas.microsoft.com/office/drawing/2014/main" id="{C585C67D-A9EF-490E-BA9D-6A0875574AF9}"/>
                </a:ext>
              </a:extLst>
            </p:cNvPr>
            <p:cNvCxnSpPr>
              <a:cxnSpLocks/>
            </p:cNvCxnSpPr>
            <p:nvPr/>
          </p:nvCxnSpPr>
          <p:spPr>
            <a:xfrm>
              <a:off x="4114578" y="4200734"/>
              <a:ext cx="0" cy="1156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58">
              <a:extLst>
                <a:ext uri="{FF2B5EF4-FFF2-40B4-BE49-F238E27FC236}">
                  <a16:creationId xmlns:a16="http://schemas.microsoft.com/office/drawing/2014/main" id="{506091D2-0435-46EA-A0E7-5A2C90F32BFF}"/>
                </a:ext>
              </a:extLst>
            </p:cNvPr>
            <p:cNvSpPr/>
            <p:nvPr/>
          </p:nvSpPr>
          <p:spPr>
            <a:xfrm>
              <a:off x="638525" y="3458511"/>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SRC</a:t>
              </a:r>
            </a:p>
          </p:txBody>
        </p:sp>
        <p:cxnSp>
          <p:nvCxnSpPr>
            <p:cNvPr id="32" name="Connecteur droit avec flèche 64">
              <a:extLst>
                <a:ext uri="{FF2B5EF4-FFF2-40B4-BE49-F238E27FC236}">
                  <a16:creationId xmlns:a16="http://schemas.microsoft.com/office/drawing/2014/main" id="{22A145B7-1841-4140-B0FC-524CC9D81648}"/>
                </a:ext>
              </a:extLst>
            </p:cNvPr>
            <p:cNvCxnSpPr>
              <a:cxnSpLocks/>
              <a:stCxn id="20" idx="0"/>
            </p:cNvCxnSpPr>
            <p:nvPr/>
          </p:nvCxnSpPr>
          <p:spPr>
            <a:xfrm flipV="1">
              <a:off x="1639179" y="3713201"/>
              <a:ext cx="0" cy="1141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89">
              <a:extLst>
                <a:ext uri="{FF2B5EF4-FFF2-40B4-BE49-F238E27FC236}">
                  <a16:creationId xmlns:a16="http://schemas.microsoft.com/office/drawing/2014/main" id="{4ACC0ECC-5AD0-4C37-BF5C-0CD46EA3058E}"/>
                </a:ext>
              </a:extLst>
            </p:cNvPr>
            <p:cNvCxnSpPr>
              <a:cxnSpLocks/>
            </p:cNvCxnSpPr>
            <p:nvPr/>
          </p:nvCxnSpPr>
          <p:spPr>
            <a:xfrm>
              <a:off x="3585360" y="4093392"/>
              <a:ext cx="0" cy="1156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99">
              <a:extLst>
                <a:ext uri="{FF2B5EF4-FFF2-40B4-BE49-F238E27FC236}">
                  <a16:creationId xmlns:a16="http://schemas.microsoft.com/office/drawing/2014/main" id="{97662577-9D86-4F13-9FC3-0368A76A090D}"/>
                </a:ext>
              </a:extLst>
            </p:cNvPr>
            <p:cNvSpPr/>
            <p:nvPr/>
          </p:nvSpPr>
          <p:spPr>
            <a:xfrm>
              <a:off x="2175824" y="3831550"/>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SSI</a:t>
              </a:r>
            </a:p>
          </p:txBody>
        </p:sp>
        <p:cxnSp>
          <p:nvCxnSpPr>
            <p:cNvPr id="35" name="Connecteur droit avec flèche 100">
              <a:extLst>
                <a:ext uri="{FF2B5EF4-FFF2-40B4-BE49-F238E27FC236}">
                  <a16:creationId xmlns:a16="http://schemas.microsoft.com/office/drawing/2014/main" id="{B4A95B5E-BB8E-4D65-9264-B33F0930EC1B}"/>
                </a:ext>
              </a:extLst>
            </p:cNvPr>
            <p:cNvCxnSpPr>
              <a:cxnSpLocks/>
              <a:stCxn id="34" idx="0"/>
            </p:cNvCxnSpPr>
            <p:nvPr/>
          </p:nvCxnSpPr>
          <p:spPr>
            <a:xfrm flipV="1">
              <a:off x="2440219" y="3717394"/>
              <a:ext cx="0" cy="1141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108">
              <a:extLst>
                <a:ext uri="{FF2B5EF4-FFF2-40B4-BE49-F238E27FC236}">
                  <a16:creationId xmlns:a16="http://schemas.microsoft.com/office/drawing/2014/main" id="{35BDE42B-5B01-4D2D-97E6-CF6C400729E3}"/>
                </a:ext>
              </a:extLst>
            </p:cNvPr>
            <p:cNvSpPr/>
            <p:nvPr/>
          </p:nvSpPr>
          <p:spPr>
            <a:xfrm>
              <a:off x="2143698" y="4233958"/>
              <a:ext cx="591036" cy="2624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ADAS</a:t>
              </a:r>
            </a:p>
          </p:txBody>
        </p:sp>
        <p:cxnSp>
          <p:nvCxnSpPr>
            <p:cNvPr id="37" name="Connecteur droit avec flèche 75">
              <a:extLst>
                <a:ext uri="{FF2B5EF4-FFF2-40B4-BE49-F238E27FC236}">
                  <a16:creationId xmlns:a16="http://schemas.microsoft.com/office/drawing/2014/main" id="{86426EA0-4DC2-4AE6-AA6B-50A707D124BD}"/>
                </a:ext>
              </a:extLst>
            </p:cNvPr>
            <p:cNvCxnSpPr>
              <a:cxnSpLocks/>
              <a:stCxn id="31" idx="0"/>
            </p:cNvCxnSpPr>
            <p:nvPr/>
          </p:nvCxnSpPr>
          <p:spPr>
            <a:xfrm flipV="1">
              <a:off x="902920" y="3221107"/>
              <a:ext cx="0" cy="2374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77">
              <a:extLst>
                <a:ext uri="{FF2B5EF4-FFF2-40B4-BE49-F238E27FC236}">
                  <a16:creationId xmlns:a16="http://schemas.microsoft.com/office/drawing/2014/main" id="{63BFD812-0B54-4612-BC33-75D100001BF1}"/>
                </a:ext>
              </a:extLst>
            </p:cNvPr>
            <p:cNvCxnSpPr>
              <a:cxnSpLocks/>
              <a:stCxn id="9" idx="0"/>
              <a:endCxn id="31" idx="2"/>
            </p:cNvCxnSpPr>
            <p:nvPr/>
          </p:nvCxnSpPr>
          <p:spPr>
            <a:xfrm flipH="1" flipV="1">
              <a:off x="902920" y="3720990"/>
              <a:ext cx="1" cy="1017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eur droit avec flèche 80">
              <a:extLst>
                <a:ext uri="{FF2B5EF4-FFF2-40B4-BE49-F238E27FC236}">
                  <a16:creationId xmlns:a16="http://schemas.microsoft.com/office/drawing/2014/main" id="{D69D0562-A530-4F75-BB84-C57B67827A03}"/>
                </a:ext>
              </a:extLst>
            </p:cNvPr>
            <p:cNvCxnSpPr>
              <a:cxnSpLocks/>
            </p:cNvCxnSpPr>
            <p:nvPr/>
          </p:nvCxnSpPr>
          <p:spPr>
            <a:xfrm flipV="1">
              <a:off x="887132" y="4068522"/>
              <a:ext cx="1" cy="1525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eur droit avec flèche 81">
              <a:extLst>
                <a:ext uri="{FF2B5EF4-FFF2-40B4-BE49-F238E27FC236}">
                  <a16:creationId xmlns:a16="http://schemas.microsoft.com/office/drawing/2014/main" id="{E8D4334B-25A8-41E4-92F5-94BA26BDF55D}"/>
                </a:ext>
              </a:extLst>
            </p:cNvPr>
            <p:cNvCxnSpPr>
              <a:cxnSpLocks/>
            </p:cNvCxnSpPr>
            <p:nvPr/>
          </p:nvCxnSpPr>
          <p:spPr>
            <a:xfrm>
              <a:off x="706157" y="4222474"/>
              <a:ext cx="344273"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Connecteur droit avec flèche 85">
              <a:extLst>
                <a:ext uri="{FF2B5EF4-FFF2-40B4-BE49-F238E27FC236}">
                  <a16:creationId xmlns:a16="http://schemas.microsoft.com/office/drawing/2014/main" id="{100C275A-F7E9-4465-9ED5-9F2638848660}"/>
                </a:ext>
              </a:extLst>
            </p:cNvPr>
            <p:cNvCxnSpPr>
              <a:cxnSpLocks/>
              <a:endCxn id="14" idx="1"/>
            </p:cNvCxnSpPr>
            <p:nvPr/>
          </p:nvCxnSpPr>
          <p:spPr>
            <a:xfrm>
              <a:off x="706157" y="4221024"/>
              <a:ext cx="1" cy="5085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Connecteur droit avec flèche 88">
              <a:extLst>
                <a:ext uri="{FF2B5EF4-FFF2-40B4-BE49-F238E27FC236}">
                  <a16:creationId xmlns:a16="http://schemas.microsoft.com/office/drawing/2014/main" id="{651D4200-5E27-4C62-B165-9BB3E0574F6C}"/>
                </a:ext>
              </a:extLst>
            </p:cNvPr>
            <p:cNvCxnSpPr>
              <a:cxnSpLocks/>
              <a:stCxn id="13" idx="1"/>
            </p:cNvCxnSpPr>
            <p:nvPr/>
          </p:nvCxnSpPr>
          <p:spPr>
            <a:xfrm flipV="1">
              <a:off x="1050431" y="4221024"/>
              <a:ext cx="0" cy="50853"/>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Connecteur droit avec flèche 109">
              <a:extLst>
                <a:ext uri="{FF2B5EF4-FFF2-40B4-BE49-F238E27FC236}">
                  <a16:creationId xmlns:a16="http://schemas.microsoft.com/office/drawing/2014/main" id="{9D52C4E8-3EB2-4355-B933-C2706D4963B3}"/>
                </a:ext>
              </a:extLst>
            </p:cNvPr>
            <p:cNvCxnSpPr>
              <a:cxnSpLocks/>
              <a:endCxn id="20" idx="2"/>
            </p:cNvCxnSpPr>
            <p:nvPr/>
          </p:nvCxnSpPr>
          <p:spPr>
            <a:xfrm flipH="1" flipV="1">
              <a:off x="1639179" y="4089836"/>
              <a:ext cx="2933" cy="1278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110">
              <a:extLst>
                <a:ext uri="{FF2B5EF4-FFF2-40B4-BE49-F238E27FC236}">
                  <a16:creationId xmlns:a16="http://schemas.microsoft.com/office/drawing/2014/main" id="{CEB631C9-2863-4DCF-95EA-F5ED64F1FF8E}"/>
                </a:ext>
              </a:extLst>
            </p:cNvPr>
            <p:cNvCxnSpPr>
              <a:cxnSpLocks/>
            </p:cNvCxnSpPr>
            <p:nvPr/>
          </p:nvCxnSpPr>
          <p:spPr>
            <a:xfrm>
              <a:off x="1463124" y="4220666"/>
              <a:ext cx="357975"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Connecteur droit avec flèche 111">
              <a:extLst>
                <a:ext uri="{FF2B5EF4-FFF2-40B4-BE49-F238E27FC236}">
                  <a16:creationId xmlns:a16="http://schemas.microsoft.com/office/drawing/2014/main" id="{7F46643E-A609-4FFD-BC34-704FDBEE7DBD}"/>
                </a:ext>
              </a:extLst>
            </p:cNvPr>
            <p:cNvCxnSpPr>
              <a:cxnSpLocks/>
              <a:endCxn id="16" idx="1"/>
            </p:cNvCxnSpPr>
            <p:nvPr/>
          </p:nvCxnSpPr>
          <p:spPr>
            <a:xfrm>
              <a:off x="1461137" y="4209086"/>
              <a:ext cx="0" cy="58558"/>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Connecteur droit avec flèche 112">
              <a:extLst>
                <a:ext uri="{FF2B5EF4-FFF2-40B4-BE49-F238E27FC236}">
                  <a16:creationId xmlns:a16="http://schemas.microsoft.com/office/drawing/2014/main" id="{BE1C1787-C6B9-4DE4-96C5-CC4B1C2416DA}"/>
                </a:ext>
              </a:extLst>
            </p:cNvPr>
            <p:cNvCxnSpPr>
              <a:cxnSpLocks/>
              <a:stCxn id="15" idx="1"/>
            </p:cNvCxnSpPr>
            <p:nvPr/>
          </p:nvCxnSpPr>
          <p:spPr>
            <a:xfrm flipV="1">
              <a:off x="1805410" y="4209086"/>
              <a:ext cx="0" cy="58557"/>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Rectangle 122">
              <a:extLst>
                <a:ext uri="{FF2B5EF4-FFF2-40B4-BE49-F238E27FC236}">
                  <a16:creationId xmlns:a16="http://schemas.microsoft.com/office/drawing/2014/main" id="{71784BD1-E716-4348-8199-F12E622EBEE5}"/>
                </a:ext>
              </a:extLst>
            </p:cNvPr>
            <p:cNvSpPr/>
            <p:nvPr/>
          </p:nvSpPr>
          <p:spPr>
            <a:xfrm>
              <a:off x="1360581" y="3462952"/>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SRC</a:t>
              </a:r>
            </a:p>
          </p:txBody>
        </p:sp>
        <p:sp>
          <p:nvSpPr>
            <p:cNvPr id="48" name="Rectangle 128">
              <a:extLst>
                <a:ext uri="{FF2B5EF4-FFF2-40B4-BE49-F238E27FC236}">
                  <a16:creationId xmlns:a16="http://schemas.microsoft.com/office/drawing/2014/main" id="{46C33776-D63C-4D35-852F-209094EB3860}"/>
                </a:ext>
              </a:extLst>
            </p:cNvPr>
            <p:cNvSpPr/>
            <p:nvPr/>
          </p:nvSpPr>
          <p:spPr>
            <a:xfrm>
              <a:off x="2167967" y="3095441"/>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CTU</a:t>
              </a:r>
            </a:p>
          </p:txBody>
        </p:sp>
        <p:sp>
          <p:nvSpPr>
            <p:cNvPr id="49" name="Rectangle 129">
              <a:extLst>
                <a:ext uri="{FF2B5EF4-FFF2-40B4-BE49-F238E27FC236}">
                  <a16:creationId xmlns:a16="http://schemas.microsoft.com/office/drawing/2014/main" id="{973DB784-A744-4D2B-AF36-D491F2270672}"/>
                </a:ext>
              </a:extLst>
            </p:cNvPr>
            <p:cNvSpPr/>
            <p:nvPr/>
          </p:nvSpPr>
          <p:spPr>
            <a:xfrm>
              <a:off x="2167967" y="3464084"/>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SRC</a:t>
              </a:r>
            </a:p>
          </p:txBody>
        </p:sp>
        <p:cxnSp>
          <p:nvCxnSpPr>
            <p:cNvPr id="50" name="Connecteur droit avec flèche 133">
              <a:extLst>
                <a:ext uri="{FF2B5EF4-FFF2-40B4-BE49-F238E27FC236}">
                  <a16:creationId xmlns:a16="http://schemas.microsoft.com/office/drawing/2014/main" id="{A809F7F3-4C51-4F0D-8C7F-2EAE1D482A32}"/>
                </a:ext>
              </a:extLst>
            </p:cNvPr>
            <p:cNvCxnSpPr>
              <a:cxnSpLocks/>
              <a:stCxn id="49" idx="0"/>
              <a:endCxn id="48" idx="2"/>
            </p:cNvCxnSpPr>
            <p:nvPr/>
          </p:nvCxnSpPr>
          <p:spPr>
            <a:xfrm flipV="1">
              <a:off x="2432362" y="3357920"/>
              <a:ext cx="0" cy="1061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135">
              <a:extLst>
                <a:ext uri="{FF2B5EF4-FFF2-40B4-BE49-F238E27FC236}">
                  <a16:creationId xmlns:a16="http://schemas.microsoft.com/office/drawing/2014/main" id="{4DEC5A93-C9DE-4827-A24F-353D60184DD8}"/>
                </a:ext>
              </a:extLst>
            </p:cNvPr>
            <p:cNvCxnSpPr>
              <a:cxnSpLocks/>
              <a:stCxn id="48" idx="3"/>
              <a:endCxn id="22" idx="1"/>
            </p:cNvCxnSpPr>
            <p:nvPr/>
          </p:nvCxnSpPr>
          <p:spPr>
            <a:xfrm flipV="1">
              <a:off x="2696756" y="3221109"/>
              <a:ext cx="644692" cy="55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136">
              <a:extLst>
                <a:ext uri="{FF2B5EF4-FFF2-40B4-BE49-F238E27FC236}">
                  <a16:creationId xmlns:a16="http://schemas.microsoft.com/office/drawing/2014/main" id="{81A0B5C2-6C92-4A97-8BD8-D436562B8B98}"/>
                </a:ext>
              </a:extLst>
            </p:cNvPr>
            <p:cNvSpPr/>
            <p:nvPr/>
          </p:nvSpPr>
          <p:spPr>
            <a:xfrm>
              <a:off x="4066113" y="1027070"/>
              <a:ext cx="591036" cy="2624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FM</a:t>
              </a:r>
            </a:p>
          </p:txBody>
        </p:sp>
        <p:sp>
          <p:nvSpPr>
            <p:cNvPr id="53" name="Rectangle 138">
              <a:extLst>
                <a:ext uri="{FF2B5EF4-FFF2-40B4-BE49-F238E27FC236}">
                  <a16:creationId xmlns:a16="http://schemas.microsoft.com/office/drawing/2014/main" id="{3A11C533-5C64-48EE-8344-66FCD2856E11}"/>
                </a:ext>
              </a:extLst>
            </p:cNvPr>
            <p:cNvSpPr/>
            <p:nvPr/>
          </p:nvSpPr>
          <p:spPr>
            <a:xfrm>
              <a:off x="1231406" y="1545597"/>
              <a:ext cx="3425743" cy="4739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DSP</a:t>
              </a:r>
            </a:p>
          </p:txBody>
        </p:sp>
        <p:cxnSp>
          <p:nvCxnSpPr>
            <p:cNvPr id="54" name="Connecteur droit avec flèche 139">
              <a:extLst>
                <a:ext uri="{FF2B5EF4-FFF2-40B4-BE49-F238E27FC236}">
                  <a16:creationId xmlns:a16="http://schemas.microsoft.com/office/drawing/2014/main" id="{9E1A609C-6B44-4E1D-9B96-43217979A3E2}"/>
                </a:ext>
              </a:extLst>
            </p:cNvPr>
            <p:cNvCxnSpPr>
              <a:cxnSpLocks/>
              <a:stCxn id="52" idx="2"/>
            </p:cNvCxnSpPr>
            <p:nvPr/>
          </p:nvCxnSpPr>
          <p:spPr>
            <a:xfrm>
              <a:off x="4361631" y="1289549"/>
              <a:ext cx="0" cy="2560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eur droit avec flèche 143">
              <a:extLst>
                <a:ext uri="{FF2B5EF4-FFF2-40B4-BE49-F238E27FC236}">
                  <a16:creationId xmlns:a16="http://schemas.microsoft.com/office/drawing/2014/main" id="{D3CB3338-6AC3-4C00-B56D-599A759C794A}"/>
                </a:ext>
              </a:extLst>
            </p:cNvPr>
            <p:cNvCxnSpPr>
              <a:cxnSpLocks/>
              <a:endCxn id="24" idx="0"/>
            </p:cNvCxnSpPr>
            <p:nvPr/>
          </p:nvCxnSpPr>
          <p:spPr>
            <a:xfrm>
              <a:off x="3605842" y="2019554"/>
              <a:ext cx="1" cy="3197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145">
              <a:extLst>
                <a:ext uri="{FF2B5EF4-FFF2-40B4-BE49-F238E27FC236}">
                  <a16:creationId xmlns:a16="http://schemas.microsoft.com/office/drawing/2014/main" id="{DA3231F0-9329-4234-9010-1DA5634A919F}"/>
                </a:ext>
              </a:extLst>
            </p:cNvPr>
            <p:cNvSpPr/>
            <p:nvPr/>
          </p:nvSpPr>
          <p:spPr>
            <a:xfrm>
              <a:off x="3289841" y="1027070"/>
              <a:ext cx="658477" cy="2624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MEDIA</a:t>
              </a:r>
            </a:p>
          </p:txBody>
        </p:sp>
        <p:sp>
          <p:nvSpPr>
            <p:cNvPr id="57" name="Rectangle 146">
              <a:extLst>
                <a:ext uri="{FF2B5EF4-FFF2-40B4-BE49-F238E27FC236}">
                  <a16:creationId xmlns:a16="http://schemas.microsoft.com/office/drawing/2014/main" id="{675422CC-BC72-46F4-AA94-1E70B1EF92A7}"/>
                </a:ext>
              </a:extLst>
            </p:cNvPr>
            <p:cNvSpPr/>
            <p:nvPr/>
          </p:nvSpPr>
          <p:spPr>
            <a:xfrm>
              <a:off x="4928330" y="1027069"/>
              <a:ext cx="591036" cy="2624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NAV</a:t>
              </a:r>
            </a:p>
          </p:txBody>
        </p:sp>
        <p:cxnSp>
          <p:nvCxnSpPr>
            <p:cNvPr id="58" name="Connecteur droit avec flèche 148">
              <a:extLst>
                <a:ext uri="{FF2B5EF4-FFF2-40B4-BE49-F238E27FC236}">
                  <a16:creationId xmlns:a16="http://schemas.microsoft.com/office/drawing/2014/main" id="{61245618-5467-45CD-8FF8-667A8C7A1315}"/>
                </a:ext>
              </a:extLst>
            </p:cNvPr>
            <p:cNvCxnSpPr>
              <a:cxnSpLocks/>
              <a:stCxn id="60" idx="2"/>
              <a:endCxn id="59" idx="0"/>
            </p:cNvCxnSpPr>
            <p:nvPr/>
          </p:nvCxnSpPr>
          <p:spPr>
            <a:xfrm>
              <a:off x="5220206" y="2595329"/>
              <a:ext cx="0" cy="1156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149">
              <a:extLst>
                <a:ext uri="{FF2B5EF4-FFF2-40B4-BE49-F238E27FC236}">
                  <a16:creationId xmlns:a16="http://schemas.microsoft.com/office/drawing/2014/main" id="{A654A1B5-EBFB-4D06-9796-9598FFCAECBC}"/>
                </a:ext>
              </a:extLst>
            </p:cNvPr>
            <p:cNvSpPr/>
            <p:nvPr/>
          </p:nvSpPr>
          <p:spPr>
            <a:xfrm>
              <a:off x="4955811" y="2711023"/>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CTU</a:t>
              </a:r>
            </a:p>
          </p:txBody>
        </p:sp>
        <p:sp>
          <p:nvSpPr>
            <p:cNvPr id="60" name="Rectangle 150">
              <a:extLst>
                <a:ext uri="{FF2B5EF4-FFF2-40B4-BE49-F238E27FC236}">
                  <a16:creationId xmlns:a16="http://schemas.microsoft.com/office/drawing/2014/main" id="{AEC51BE2-3C5D-4D61-A514-CA1C460CF9EA}"/>
                </a:ext>
              </a:extLst>
            </p:cNvPr>
            <p:cNvSpPr/>
            <p:nvPr/>
          </p:nvSpPr>
          <p:spPr>
            <a:xfrm>
              <a:off x="4955811" y="2332850"/>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SRC</a:t>
              </a:r>
            </a:p>
          </p:txBody>
        </p:sp>
        <p:cxnSp>
          <p:nvCxnSpPr>
            <p:cNvPr id="61" name="Connecteur droit avec flèche 151">
              <a:extLst>
                <a:ext uri="{FF2B5EF4-FFF2-40B4-BE49-F238E27FC236}">
                  <a16:creationId xmlns:a16="http://schemas.microsoft.com/office/drawing/2014/main" id="{FA78FD99-AA97-42BA-A90F-9408E30ABF86}"/>
                </a:ext>
              </a:extLst>
            </p:cNvPr>
            <p:cNvCxnSpPr>
              <a:cxnSpLocks/>
              <a:stCxn id="57" idx="2"/>
              <a:endCxn id="60" idx="0"/>
            </p:cNvCxnSpPr>
            <p:nvPr/>
          </p:nvCxnSpPr>
          <p:spPr>
            <a:xfrm flipH="1">
              <a:off x="5220206" y="1289548"/>
              <a:ext cx="3642" cy="10433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eur droit avec flèche 154">
              <a:extLst>
                <a:ext uri="{FF2B5EF4-FFF2-40B4-BE49-F238E27FC236}">
                  <a16:creationId xmlns:a16="http://schemas.microsoft.com/office/drawing/2014/main" id="{90CBB7FA-26FF-491C-9ED1-DEC5000F2F1B}"/>
                </a:ext>
              </a:extLst>
            </p:cNvPr>
            <p:cNvCxnSpPr>
              <a:cxnSpLocks/>
              <a:stCxn id="74" idx="1"/>
              <a:endCxn id="22" idx="3"/>
            </p:cNvCxnSpPr>
            <p:nvPr/>
          </p:nvCxnSpPr>
          <p:spPr>
            <a:xfrm flipH="1">
              <a:off x="3870237" y="3221109"/>
              <a:ext cx="181797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necteur droit avec flèche 158">
              <a:extLst>
                <a:ext uri="{FF2B5EF4-FFF2-40B4-BE49-F238E27FC236}">
                  <a16:creationId xmlns:a16="http://schemas.microsoft.com/office/drawing/2014/main" id="{452C18CE-31AE-4987-9C0B-E12B0177458A}"/>
                </a:ext>
              </a:extLst>
            </p:cNvPr>
            <p:cNvCxnSpPr>
              <a:cxnSpLocks/>
              <a:stCxn id="59" idx="2"/>
            </p:cNvCxnSpPr>
            <p:nvPr/>
          </p:nvCxnSpPr>
          <p:spPr>
            <a:xfrm>
              <a:off x="5220206" y="2973502"/>
              <a:ext cx="0" cy="2476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eur droit avec flèche 168">
              <a:extLst>
                <a:ext uri="{FF2B5EF4-FFF2-40B4-BE49-F238E27FC236}">
                  <a16:creationId xmlns:a16="http://schemas.microsoft.com/office/drawing/2014/main" id="{1A0F7AD7-F45C-4851-8351-EC64A13A7AA7}"/>
                </a:ext>
              </a:extLst>
            </p:cNvPr>
            <p:cNvCxnSpPr>
              <a:cxnSpLocks/>
              <a:stCxn id="36" idx="0"/>
              <a:endCxn id="34" idx="2"/>
            </p:cNvCxnSpPr>
            <p:nvPr/>
          </p:nvCxnSpPr>
          <p:spPr>
            <a:xfrm flipV="1">
              <a:off x="2439216" y="4094029"/>
              <a:ext cx="1003" cy="1399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173">
              <a:extLst>
                <a:ext uri="{FF2B5EF4-FFF2-40B4-BE49-F238E27FC236}">
                  <a16:creationId xmlns:a16="http://schemas.microsoft.com/office/drawing/2014/main" id="{0CCF7E43-559E-4419-A0E5-4633BC73FB68}"/>
                </a:ext>
              </a:extLst>
            </p:cNvPr>
            <p:cNvSpPr/>
            <p:nvPr/>
          </p:nvSpPr>
          <p:spPr>
            <a:xfrm>
              <a:off x="6976876" y="1024971"/>
              <a:ext cx="850070" cy="2624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NORMAL</a:t>
              </a:r>
            </a:p>
          </p:txBody>
        </p:sp>
        <p:sp>
          <p:nvSpPr>
            <p:cNvPr id="66" name="Rectangle 174">
              <a:extLst>
                <a:ext uri="{FF2B5EF4-FFF2-40B4-BE49-F238E27FC236}">
                  <a16:creationId xmlns:a16="http://schemas.microsoft.com/office/drawing/2014/main" id="{9612B841-7135-4617-BB39-EF5321F32A18}"/>
                </a:ext>
              </a:extLst>
            </p:cNvPr>
            <p:cNvSpPr/>
            <p:nvPr/>
          </p:nvSpPr>
          <p:spPr>
            <a:xfrm>
              <a:off x="1190210" y="1024972"/>
              <a:ext cx="850070" cy="2624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VOICE</a:t>
              </a:r>
            </a:p>
          </p:txBody>
        </p:sp>
        <p:cxnSp>
          <p:nvCxnSpPr>
            <p:cNvPr id="67" name="Connecteur droit avec flèche 175">
              <a:extLst>
                <a:ext uri="{FF2B5EF4-FFF2-40B4-BE49-F238E27FC236}">
                  <a16:creationId xmlns:a16="http://schemas.microsoft.com/office/drawing/2014/main" id="{7873B94D-A447-4BC8-97C2-40CAAEC332EB}"/>
                </a:ext>
              </a:extLst>
            </p:cNvPr>
            <p:cNvCxnSpPr>
              <a:cxnSpLocks/>
              <a:stCxn id="47" idx="0"/>
            </p:cNvCxnSpPr>
            <p:nvPr/>
          </p:nvCxnSpPr>
          <p:spPr>
            <a:xfrm flipH="1" flipV="1">
              <a:off x="1621812" y="2016532"/>
              <a:ext cx="3164" cy="14464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eur droit avec flèche 177">
              <a:extLst>
                <a:ext uri="{FF2B5EF4-FFF2-40B4-BE49-F238E27FC236}">
                  <a16:creationId xmlns:a16="http://schemas.microsoft.com/office/drawing/2014/main" id="{2C21A09C-3C94-4FEF-B749-7618E656967B}"/>
                </a:ext>
              </a:extLst>
            </p:cNvPr>
            <p:cNvCxnSpPr>
              <a:cxnSpLocks/>
              <a:endCxn id="66" idx="2"/>
            </p:cNvCxnSpPr>
            <p:nvPr/>
          </p:nvCxnSpPr>
          <p:spPr>
            <a:xfrm flipV="1">
              <a:off x="1615245" y="1287451"/>
              <a:ext cx="0" cy="246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necteur droit avec flèche 198">
              <a:extLst>
                <a:ext uri="{FF2B5EF4-FFF2-40B4-BE49-F238E27FC236}">
                  <a16:creationId xmlns:a16="http://schemas.microsoft.com/office/drawing/2014/main" id="{EB89AFDD-D134-4664-AA14-C5BD0D61A6E5}"/>
                </a:ext>
              </a:extLst>
            </p:cNvPr>
            <p:cNvCxnSpPr>
              <a:cxnSpLocks/>
              <a:stCxn id="91" idx="0"/>
              <a:endCxn id="65" idx="2"/>
            </p:cNvCxnSpPr>
            <p:nvPr/>
          </p:nvCxnSpPr>
          <p:spPr>
            <a:xfrm flipV="1">
              <a:off x="7396431" y="1287450"/>
              <a:ext cx="5480" cy="13360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cteur droit avec flèche 202">
              <a:extLst>
                <a:ext uri="{FF2B5EF4-FFF2-40B4-BE49-F238E27FC236}">
                  <a16:creationId xmlns:a16="http://schemas.microsoft.com/office/drawing/2014/main" id="{2F7110C8-6BE6-403B-9017-CACFD3A977A4}"/>
                </a:ext>
              </a:extLst>
            </p:cNvPr>
            <p:cNvCxnSpPr>
              <a:cxnSpLocks/>
            </p:cNvCxnSpPr>
            <p:nvPr/>
          </p:nvCxnSpPr>
          <p:spPr>
            <a:xfrm>
              <a:off x="902919" y="3221107"/>
              <a:ext cx="71232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208">
              <a:extLst>
                <a:ext uri="{FF2B5EF4-FFF2-40B4-BE49-F238E27FC236}">
                  <a16:creationId xmlns:a16="http://schemas.microsoft.com/office/drawing/2014/main" id="{5803E641-1896-41BA-AE1A-06BB3836AB11}"/>
                </a:ext>
              </a:extLst>
            </p:cNvPr>
            <p:cNvSpPr/>
            <p:nvPr/>
          </p:nvSpPr>
          <p:spPr>
            <a:xfrm>
              <a:off x="5696067" y="3825978"/>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SSI</a:t>
              </a:r>
            </a:p>
          </p:txBody>
        </p:sp>
        <p:cxnSp>
          <p:nvCxnSpPr>
            <p:cNvPr id="72" name="Connecteur droit avec flèche 209">
              <a:extLst>
                <a:ext uri="{FF2B5EF4-FFF2-40B4-BE49-F238E27FC236}">
                  <a16:creationId xmlns:a16="http://schemas.microsoft.com/office/drawing/2014/main" id="{7208E4A3-8AEF-4D3E-B35E-B6DC820561E8}"/>
                </a:ext>
              </a:extLst>
            </p:cNvPr>
            <p:cNvCxnSpPr>
              <a:cxnSpLocks/>
              <a:stCxn id="71" idx="0"/>
            </p:cNvCxnSpPr>
            <p:nvPr/>
          </p:nvCxnSpPr>
          <p:spPr>
            <a:xfrm flipV="1">
              <a:off x="5960462" y="3711822"/>
              <a:ext cx="0" cy="1141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Rectangle 210">
              <a:extLst>
                <a:ext uri="{FF2B5EF4-FFF2-40B4-BE49-F238E27FC236}">
                  <a16:creationId xmlns:a16="http://schemas.microsoft.com/office/drawing/2014/main" id="{E10D3327-3E1A-468D-A984-F18BDD27BBE1}"/>
                </a:ext>
              </a:extLst>
            </p:cNvPr>
            <p:cNvSpPr/>
            <p:nvPr/>
          </p:nvSpPr>
          <p:spPr>
            <a:xfrm>
              <a:off x="5663940" y="4209086"/>
              <a:ext cx="1271467" cy="2817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BT</a:t>
              </a:r>
            </a:p>
          </p:txBody>
        </p:sp>
        <p:sp>
          <p:nvSpPr>
            <p:cNvPr id="74" name="Rectangle 211">
              <a:extLst>
                <a:ext uri="{FF2B5EF4-FFF2-40B4-BE49-F238E27FC236}">
                  <a16:creationId xmlns:a16="http://schemas.microsoft.com/office/drawing/2014/main" id="{63AB8BB3-5771-4794-970C-157A28DEED4A}"/>
                </a:ext>
              </a:extLst>
            </p:cNvPr>
            <p:cNvSpPr/>
            <p:nvPr/>
          </p:nvSpPr>
          <p:spPr>
            <a:xfrm>
              <a:off x="5688210" y="3089869"/>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CTU</a:t>
              </a:r>
            </a:p>
          </p:txBody>
        </p:sp>
        <p:sp>
          <p:nvSpPr>
            <p:cNvPr id="75" name="Rectangle 212">
              <a:extLst>
                <a:ext uri="{FF2B5EF4-FFF2-40B4-BE49-F238E27FC236}">
                  <a16:creationId xmlns:a16="http://schemas.microsoft.com/office/drawing/2014/main" id="{2B888B94-0B7A-4929-9433-E29DAD05D5BB}"/>
                </a:ext>
              </a:extLst>
            </p:cNvPr>
            <p:cNvSpPr/>
            <p:nvPr/>
          </p:nvSpPr>
          <p:spPr>
            <a:xfrm>
              <a:off x="5688210" y="3458512"/>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SRC</a:t>
              </a:r>
            </a:p>
          </p:txBody>
        </p:sp>
        <p:cxnSp>
          <p:nvCxnSpPr>
            <p:cNvPr id="76" name="Connecteur droit avec flèche 213">
              <a:extLst>
                <a:ext uri="{FF2B5EF4-FFF2-40B4-BE49-F238E27FC236}">
                  <a16:creationId xmlns:a16="http://schemas.microsoft.com/office/drawing/2014/main" id="{05A40572-2603-4BDA-9815-C0E9E36DCD56}"/>
                </a:ext>
              </a:extLst>
            </p:cNvPr>
            <p:cNvCxnSpPr>
              <a:cxnSpLocks/>
              <a:stCxn id="75" idx="0"/>
              <a:endCxn id="74" idx="2"/>
            </p:cNvCxnSpPr>
            <p:nvPr/>
          </p:nvCxnSpPr>
          <p:spPr>
            <a:xfrm flipV="1">
              <a:off x="5952605" y="3352348"/>
              <a:ext cx="0" cy="1061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214">
              <a:extLst>
                <a:ext uri="{FF2B5EF4-FFF2-40B4-BE49-F238E27FC236}">
                  <a16:creationId xmlns:a16="http://schemas.microsoft.com/office/drawing/2014/main" id="{2C4F8937-C01D-4677-8E90-CAB2EF0BBAFF}"/>
                </a:ext>
              </a:extLst>
            </p:cNvPr>
            <p:cNvCxnSpPr>
              <a:cxnSpLocks/>
              <a:endCxn id="71" idx="2"/>
            </p:cNvCxnSpPr>
            <p:nvPr/>
          </p:nvCxnSpPr>
          <p:spPr>
            <a:xfrm flipV="1">
              <a:off x="5960462" y="4088457"/>
              <a:ext cx="0" cy="1281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Rectangle 223">
              <a:extLst>
                <a:ext uri="{FF2B5EF4-FFF2-40B4-BE49-F238E27FC236}">
                  <a16:creationId xmlns:a16="http://schemas.microsoft.com/office/drawing/2014/main" id="{B0F6D4E2-BB1A-4CE9-B458-0829ECD25763}"/>
                </a:ext>
              </a:extLst>
            </p:cNvPr>
            <p:cNvSpPr/>
            <p:nvPr/>
          </p:nvSpPr>
          <p:spPr>
            <a:xfrm>
              <a:off x="6396669" y="3830913"/>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SSI</a:t>
              </a:r>
            </a:p>
          </p:txBody>
        </p:sp>
        <p:cxnSp>
          <p:nvCxnSpPr>
            <p:cNvPr id="79" name="Connecteur droit avec flèche 226">
              <a:extLst>
                <a:ext uri="{FF2B5EF4-FFF2-40B4-BE49-F238E27FC236}">
                  <a16:creationId xmlns:a16="http://schemas.microsoft.com/office/drawing/2014/main" id="{85B69F9D-5A08-4DCE-A738-5A022DA46011}"/>
                </a:ext>
              </a:extLst>
            </p:cNvPr>
            <p:cNvCxnSpPr>
              <a:cxnSpLocks/>
            </p:cNvCxnSpPr>
            <p:nvPr/>
          </p:nvCxnSpPr>
          <p:spPr>
            <a:xfrm>
              <a:off x="6656806" y="3221107"/>
              <a:ext cx="0" cy="2504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eur droit avec flèche 227">
              <a:extLst>
                <a:ext uri="{FF2B5EF4-FFF2-40B4-BE49-F238E27FC236}">
                  <a16:creationId xmlns:a16="http://schemas.microsoft.com/office/drawing/2014/main" id="{D20543F3-FA53-4B9F-A2B7-30C126940C47}"/>
                </a:ext>
              </a:extLst>
            </p:cNvPr>
            <p:cNvCxnSpPr>
              <a:cxnSpLocks/>
            </p:cNvCxnSpPr>
            <p:nvPr/>
          </p:nvCxnSpPr>
          <p:spPr>
            <a:xfrm>
              <a:off x="6653631" y="3724547"/>
              <a:ext cx="0" cy="1156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eur droit avec flèche 228">
              <a:extLst>
                <a:ext uri="{FF2B5EF4-FFF2-40B4-BE49-F238E27FC236}">
                  <a16:creationId xmlns:a16="http://schemas.microsoft.com/office/drawing/2014/main" id="{B562BD49-9538-419E-9B77-FEBFAF63E7F3}"/>
                </a:ext>
              </a:extLst>
            </p:cNvPr>
            <p:cNvCxnSpPr>
              <a:cxnSpLocks/>
            </p:cNvCxnSpPr>
            <p:nvPr/>
          </p:nvCxnSpPr>
          <p:spPr>
            <a:xfrm>
              <a:off x="6650531" y="4096948"/>
              <a:ext cx="0" cy="1156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2" name="Image 233">
              <a:extLst>
                <a:ext uri="{FF2B5EF4-FFF2-40B4-BE49-F238E27FC236}">
                  <a16:creationId xmlns:a16="http://schemas.microsoft.com/office/drawing/2014/main" id="{DAF00F65-2153-4240-889E-73DEF4FBE5BC}"/>
                </a:ext>
              </a:extLst>
            </p:cNvPr>
            <p:cNvPicPr>
              <a:picLocks noChangeAspect="1"/>
            </p:cNvPicPr>
            <p:nvPr/>
          </p:nvPicPr>
          <p:blipFill>
            <a:blip r:embed="rId3"/>
            <a:stretch>
              <a:fillRect/>
            </a:stretch>
          </p:blipFill>
          <p:spPr>
            <a:xfrm rot="5400000">
              <a:off x="7427777" y="4242567"/>
              <a:ext cx="295275" cy="361950"/>
            </a:xfrm>
            <a:prstGeom prst="rect">
              <a:avLst/>
            </a:prstGeom>
          </p:spPr>
        </p:pic>
        <p:pic>
          <p:nvPicPr>
            <p:cNvPr id="83" name="Image 234">
              <a:extLst>
                <a:ext uri="{FF2B5EF4-FFF2-40B4-BE49-F238E27FC236}">
                  <a16:creationId xmlns:a16="http://schemas.microsoft.com/office/drawing/2014/main" id="{24840E11-FABF-4176-B150-3DB8745A54BC}"/>
                </a:ext>
              </a:extLst>
            </p:cNvPr>
            <p:cNvPicPr>
              <a:picLocks noChangeAspect="1"/>
            </p:cNvPicPr>
            <p:nvPr/>
          </p:nvPicPr>
          <p:blipFill>
            <a:blip r:embed="rId3"/>
            <a:stretch>
              <a:fillRect/>
            </a:stretch>
          </p:blipFill>
          <p:spPr>
            <a:xfrm rot="5400000">
              <a:off x="7083504" y="4242568"/>
              <a:ext cx="295275" cy="361950"/>
            </a:xfrm>
            <a:prstGeom prst="rect">
              <a:avLst/>
            </a:prstGeom>
          </p:spPr>
        </p:pic>
        <p:cxnSp>
          <p:nvCxnSpPr>
            <p:cNvPr id="84" name="Connecteur droit avec flèche 235">
              <a:extLst>
                <a:ext uri="{FF2B5EF4-FFF2-40B4-BE49-F238E27FC236}">
                  <a16:creationId xmlns:a16="http://schemas.microsoft.com/office/drawing/2014/main" id="{4793A25E-D374-4039-8311-48EFD51AECCA}"/>
                </a:ext>
              </a:extLst>
            </p:cNvPr>
            <p:cNvCxnSpPr>
              <a:cxnSpLocks/>
            </p:cNvCxnSpPr>
            <p:nvPr/>
          </p:nvCxnSpPr>
          <p:spPr>
            <a:xfrm flipV="1">
              <a:off x="7412116" y="4072550"/>
              <a:ext cx="1" cy="1525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necteur droit avec flèche 236">
              <a:extLst>
                <a:ext uri="{FF2B5EF4-FFF2-40B4-BE49-F238E27FC236}">
                  <a16:creationId xmlns:a16="http://schemas.microsoft.com/office/drawing/2014/main" id="{DDB3FA0F-0183-4BA4-96FA-39633A8B928D}"/>
                </a:ext>
              </a:extLst>
            </p:cNvPr>
            <p:cNvCxnSpPr>
              <a:cxnSpLocks/>
            </p:cNvCxnSpPr>
            <p:nvPr/>
          </p:nvCxnSpPr>
          <p:spPr>
            <a:xfrm>
              <a:off x="7231141" y="4226502"/>
              <a:ext cx="344273"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Connecteur droit avec flèche 237">
              <a:extLst>
                <a:ext uri="{FF2B5EF4-FFF2-40B4-BE49-F238E27FC236}">
                  <a16:creationId xmlns:a16="http://schemas.microsoft.com/office/drawing/2014/main" id="{406F84E3-380D-44D5-AB69-9A83FC08C793}"/>
                </a:ext>
              </a:extLst>
            </p:cNvPr>
            <p:cNvCxnSpPr>
              <a:cxnSpLocks/>
              <a:endCxn id="83" idx="1"/>
            </p:cNvCxnSpPr>
            <p:nvPr/>
          </p:nvCxnSpPr>
          <p:spPr>
            <a:xfrm>
              <a:off x="7231141" y="4225052"/>
              <a:ext cx="1" cy="5085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Connecteur droit avec flèche 238">
              <a:extLst>
                <a:ext uri="{FF2B5EF4-FFF2-40B4-BE49-F238E27FC236}">
                  <a16:creationId xmlns:a16="http://schemas.microsoft.com/office/drawing/2014/main" id="{FB939A55-107D-408D-946F-2554B4474465}"/>
                </a:ext>
              </a:extLst>
            </p:cNvPr>
            <p:cNvCxnSpPr>
              <a:cxnSpLocks/>
              <a:stCxn id="82" idx="1"/>
            </p:cNvCxnSpPr>
            <p:nvPr/>
          </p:nvCxnSpPr>
          <p:spPr>
            <a:xfrm flipV="1">
              <a:off x="7575415" y="4225052"/>
              <a:ext cx="0" cy="50853"/>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8" name="Rectangle 239">
              <a:extLst>
                <a:ext uri="{FF2B5EF4-FFF2-40B4-BE49-F238E27FC236}">
                  <a16:creationId xmlns:a16="http://schemas.microsoft.com/office/drawing/2014/main" id="{3DE51B0F-5D88-4990-AA99-940E20A85010}"/>
                </a:ext>
              </a:extLst>
            </p:cNvPr>
            <p:cNvSpPr/>
            <p:nvPr/>
          </p:nvSpPr>
          <p:spPr>
            <a:xfrm>
              <a:off x="7129301" y="3824842"/>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SSI</a:t>
              </a:r>
            </a:p>
          </p:txBody>
        </p:sp>
        <p:cxnSp>
          <p:nvCxnSpPr>
            <p:cNvPr id="89" name="Connecteur droit avec flèche 243">
              <a:extLst>
                <a:ext uri="{FF2B5EF4-FFF2-40B4-BE49-F238E27FC236}">
                  <a16:creationId xmlns:a16="http://schemas.microsoft.com/office/drawing/2014/main" id="{7DFA0F94-0AF4-4438-90A3-681ADC953561}"/>
                </a:ext>
              </a:extLst>
            </p:cNvPr>
            <p:cNvCxnSpPr>
              <a:cxnSpLocks/>
              <a:stCxn id="88" idx="0"/>
              <a:endCxn id="91" idx="2"/>
            </p:cNvCxnSpPr>
            <p:nvPr/>
          </p:nvCxnSpPr>
          <p:spPr>
            <a:xfrm flipV="1">
              <a:off x="7393696" y="2885987"/>
              <a:ext cx="2735" cy="9388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necteur droit avec flèche 244">
              <a:extLst>
                <a:ext uri="{FF2B5EF4-FFF2-40B4-BE49-F238E27FC236}">
                  <a16:creationId xmlns:a16="http://schemas.microsoft.com/office/drawing/2014/main" id="{E662ACDC-7057-4B32-98A6-269A6B227729}"/>
                </a:ext>
              </a:extLst>
            </p:cNvPr>
            <p:cNvCxnSpPr>
              <a:cxnSpLocks/>
            </p:cNvCxnSpPr>
            <p:nvPr/>
          </p:nvCxnSpPr>
          <p:spPr>
            <a:xfrm flipH="1" flipV="1">
              <a:off x="6650531" y="3221107"/>
              <a:ext cx="743164" cy="3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247">
              <a:extLst>
                <a:ext uri="{FF2B5EF4-FFF2-40B4-BE49-F238E27FC236}">
                  <a16:creationId xmlns:a16="http://schemas.microsoft.com/office/drawing/2014/main" id="{ADE1DE64-3C37-4E46-8CBA-764A38FA631B}"/>
                </a:ext>
              </a:extLst>
            </p:cNvPr>
            <p:cNvSpPr/>
            <p:nvPr/>
          </p:nvSpPr>
          <p:spPr>
            <a:xfrm>
              <a:off x="7132036" y="2623508"/>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DVC</a:t>
              </a:r>
            </a:p>
          </p:txBody>
        </p:sp>
        <p:cxnSp>
          <p:nvCxnSpPr>
            <p:cNvPr id="92" name="Connecteur droit avec flèche 254">
              <a:extLst>
                <a:ext uri="{FF2B5EF4-FFF2-40B4-BE49-F238E27FC236}">
                  <a16:creationId xmlns:a16="http://schemas.microsoft.com/office/drawing/2014/main" id="{879C6EB6-8745-4ED6-8E5B-DFD03017AE70}"/>
                </a:ext>
              </a:extLst>
            </p:cNvPr>
            <p:cNvCxnSpPr>
              <a:cxnSpLocks/>
              <a:stCxn id="56" idx="2"/>
            </p:cNvCxnSpPr>
            <p:nvPr/>
          </p:nvCxnSpPr>
          <p:spPr>
            <a:xfrm>
              <a:off x="3619080" y="1289549"/>
              <a:ext cx="0" cy="2490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onnecteur droit avec flèche 259">
              <a:extLst>
                <a:ext uri="{FF2B5EF4-FFF2-40B4-BE49-F238E27FC236}">
                  <a16:creationId xmlns:a16="http://schemas.microsoft.com/office/drawing/2014/main" id="{A109865B-44BB-4B5B-A2B5-B696A36B2990}"/>
                </a:ext>
              </a:extLst>
            </p:cNvPr>
            <p:cNvCxnSpPr>
              <a:cxnSpLocks/>
              <a:endCxn id="94" idx="2"/>
            </p:cNvCxnSpPr>
            <p:nvPr/>
          </p:nvCxnSpPr>
          <p:spPr>
            <a:xfrm flipV="1">
              <a:off x="2860554" y="1291356"/>
              <a:ext cx="1" cy="22215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Rectangle 261">
              <a:extLst>
                <a:ext uri="{FF2B5EF4-FFF2-40B4-BE49-F238E27FC236}">
                  <a16:creationId xmlns:a16="http://schemas.microsoft.com/office/drawing/2014/main" id="{2A299056-3D83-4EED-81B5-559502007E56}"/>
                </a:ext>
              </a:extLst>
            </p:cNvPr>
            <p:cNvSpPr/>
            <p:nvPr/>
          </p:nvSpPr>
          <p:spPr>
            <a:xfrm>
              <a:off x="2531316" y="1028877"/>
              <a:ext cx="658477" cy="2624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ECHO</a:t>
              </a:r>
            </a:p>
          </p:txBody>
        </p:sp>
        <p:cxnSp>
          <p:nvCxnSpPr>
            <p:cNvPr id="95" name="Connecteur droit avec flèche 266">
              <a:extLst>
                <a:ext uri="{FF2B5EF4-FFF2-40B4-BE49-F238E27FC236}">
                  <a16:creationId xmlns:a16="http://schemas.microsoft.com/office/drawing/2014/main" id="{407D29BB-15F7-4329-90AE-4F5FB4EA77B1}"/>
                </a:ext>
              </a:extLst>
            </p:cNvPr>
            <p:cNvCxnSpPr>
              <a:cxnSpLocks/>
            </p:cNvCxnSpPr>
            <p:nvPr/>
          </p:nvCxnSpPr>
          <p:spPr>
            <a:xfrm flipV="1">
              <a:off x="2852626" y="3512907"/>
              <a:ext cx="726119" cy="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6" name="Rectangle 114">
              <a:extLst>
                <a:ext uri="{FF2B5EF4-FFF2-40B4-BE49-F238E27FC236}">
                  <a16:creationId xmlns:a16="http://schemas.microsoft.com/office/drawing/2014/main" id="{DEF84DFF-8D23-43BD-9976-BA3D92EEE0E1}"/>
                </a:ext>
              </a:extLst>
            </p:cNvPr>
            <p:cNvSpPr/>
            <p:nvPr/>
          </p:nvSpPr>
          <p:spPr>
            <a:xfrm>
              <a:off x="6388821" y="3446324"/>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SRC</a:t>
              </a:r>
            </a:p>
          </p:txBody>
        </p:sp>
        <p:cxnSp>
          <p:nvCxnSpPr>
            <p:cNvPr id="97" name="Connecteur droit avec flèche 127">
              <a:extLst>
                <a:ext uri="{FF2B5EF4-FFF2-40B4-BE49-F238E27FC236}">
                  <a16:creationId xmlns:a16="http://schemas.microsoft.com/office/drawing/2014/main" id="{157B2313-E514-44A7-8B24-4609F9FEAEDA}"/>
                </a:ext>
              </a:extLst>
            </p:cNvPr>
            <p:cNvCxnSpPr>
              <a:cxnSpLocks/>
            </p:cNvCxnSpPr>
            <p:nvPr/>
          </p:nvCxnSpPr>
          <p:spPr>
            <a:xfrm flipH="1">
              <a:off x="3593764" y="1559726"/>
              <a:ext cx="761008" cy="456806"/>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8" name="Connecteur droit avec flèche 130">
              <a:extLst>
                <a:ext uri="{FF2B5EF4-FFF2-40B4-BE49-F238E27FC236}">
                  <a16:creationId xmlns:a16="http://schemas.microsoft.com/office/drawing/2014/main" id="{1915AE56-57AC-4D29-AEC8-0DFF706695EF}"/>
                </a:ext>
              </a:extLst>
            </p:cNvPr>
            <p:cNvCxnSpPr>
              <a:cxnSpLocks/>
            </p:cNvCxnSpPr>
            <p:nvPr/>
          </p:nvCxnSpPr>
          <p:spPr>
            <a:xfrm>
              <a:off x="3617921" y="1570814"/>
              <a:ext cx="0" cy="445373"/>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9" name="Connecteur droit avec flèche 131">
              <a:extLst>
                <a:ext uri="{FF2B5EF4-FFF2-40B4-BE49-F238E27FC236}">
                  <a16:creationId xmlns:a16="http://schemas.microsoft.com/office/drawing/2014/main" id="{17487750-907D-441F-81AD-FF6BC7AAD950}"/>
                </a:ext>
              </a:extLst>
            </p:cNvPr>
            <p:cNvCxnSpPr>
              <a:cxnSpLocks/>
            </p:cNvCxnSpPr>
            <p:nvPr/>
          </p:nvCxnSpPr>
          <p:spPr>
            <a:xfrm>
              <a:off x="1621812" y="1559726"/>
              <a:ext cx="0" cy="453250"/>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5" name="四角形: 角を丸くする 4">
            <a:extLst>
              <a:ext uri="{FF2B5EF4-FFF2-40B4-BE49-F238E27FC236}">
                <a16:creationId xmlns:a16="http://schemas.microsoft.com/office/drawing/2014/main" id="{D2609F52-00FD-4584-A4C8-3336FE3E12AD}"/>
              </a:ext>
            </a:extLst>
          </p:cNvPr>
          <p:cNvSpPr/>
          <p:nvPr/>
        </p:nvSpPr>
        <p:spPr>
          <a:xfrm>
            <a:off x="1631114" y="3517944"/>
            <a:ext cx="1481132" cy="134697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00" name="四角形: 角を丸くする 99">
            <a:extLst>
              <a:ext uri="{FF2B5EF4-FFF2-40B4-BE49-F238E27FC236}">
                <a16:creationId xmlns:a16="http://schemas.microsoft.com/office/drawing/2014/main" id="{A2DFF4A1-5D41-4599-900D-BE8767B78C1E}"/>
              </a:ext>
            </a:extLst>
          </p:cNvPr>
          <p:cNvSpPr/>
          <p:nvPr/>
        </p:nvSpPr>
        <p:spPr>
          <a:xfrm>
            <a:off x="7227851" y="3140968"/>
            <a:ext cx="1549082" cy="1723948"/>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01" name="四角形: 角を丸くする 100">
            <a:extLst>
              <a:ext uri="{FF2B5EF4-FFF2-40B4-BE49-F238E27FC236}">
                <a16:creationId xmlns:a16="http://schemas.microsoft.com/office/drawing/2014/main" id="{6EA90EC4-318C-4B7C-9854-72BA71133FFB}"/>
              </a:ext>
            </a:extLst>
          </p:cNvPr>
          <p:cNvSpPr/>
          <p:nvPr/>
        </p:nvSpPr>
        <p:spPr>
          <a:xfrm>
            <a:off x="3194802" y="3517944"/>
            <a:ext cx="2181723" cy="134697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04" name="テキスト ボックス 103">
            <a:extLst>
              <a:ext uri="{FF2B5EF4-FFF2-40B4-BE49-F238E27FC236}">
                <a16:creationId xmlns:a16="http://schemas.microsoft.com/office/drawing/2014/main" id="{32376A2C-DC3C-4C00-8969-B068A3C0A104}"/>
              </a:ext>
            </a:extLst>
          </p:cNvPr>
          <p:cNvSpPr txBox="1"/>
          <p:nvPr/>
        </p:nvSpPr>
        <p:spPr>
          <a:xfrm>
            <a:off x="1361058" y="3242597"/>
            <a:ext cx="635004" cy="400110"/>
          </a:xfrm>
          <a:prstGeom prst="rect">
            <a:avLst/>
          </a:prstGeom>
          <a:noFill/>
          <a:ln>
            <a:noFill/>
          </a:ln>
        </p:spPr>
        <p:txBody>
          <a:bodyPr wrap="square" rtlCol="0">
            <a:spAutoFit/>
          </a:bodyPr>
          <a:lstStyle/>
          <a:p>
            <a:pPr algn="ctr"/>
            <a:r>
              <a:rPr lang="ja-JP" altLang="en-US" sz="2000" b="1" dirty="0">
                <a:solidFill>
                  <a:srgbClr val="FF0000"/>
                </a:solidFill>
              </a:rPr>
              <a:t>①</a:t>
            </a:r>
            <a:endParaRPr kumimoji="1" lang="ja-JP" altLang="en-US" sz="2000" dirty="0">
              <a:solidFill>
                <a:srgbClr val="FF0000"/>
              </a:solidFill>
            </a:endParaRPr>
          </a:p>
        </p:txBody>
      </p:sp>
      <p:sp>
        <p:nvSpPr>
          <p:cNvPr id="105" name="テキスト ボックス 104">
            <a:extLst>
              <a:ext uri="{FF2B5EF4-FFF2-40B4-BE49-F238E27FC236}">
                <a16:creationId xmlns:a16="http://schemas.microsoft.com/office/drawing/2014/main" id="{032F43AB-FFE7-4DBC-B755-2F8244CC5540}"/>
              </a:ext>
            </a:extLst>
          </p:cNvPr>
          <p:cNvSpPr txBox="1"/>
          <p:nvPr/>
        </p:nvSpPr>
        <p:spPr>
          <a:xfrm>
            <a:off x="8578560" y="3036396"/>
            <a:ext cx="635004" cy="400110"/>
          </a:xfrm>
          <a:prstGeom prst="rect">
            <a:avLst/>
          </a:prstGeom>
          <a:noFill/>
          <a:ln>
            <a:noFill/>
          </a:ln>
        </p:spPr>
        <p:txBody>
          <a:bodyPr wrap="square" rtlCol="0">
            <a:spAutoFit/>
          </a:bodyPr>
          <a:lstStyle/>
          <a:p>
            <a:pPr algn="ctr"/>
            <a:r>
              <a:rPr kumimoji="1" lang="ja-JP" altLang="en-US" sz="2000" b="1" dirty="0">
                <a:solidFill>
                  <a:srgbClr val="FF0000"/>
                </a:solidFill>
              </a:rPr>
              <a:t>②</a:t>
            </a:r>
            <a:endParaRPr kumimoji="1" lang="ja-JP" altLang="en-US" sz="2000" dirty="0">
              <a:solidFill>
                <a:srgbClr val="FF0000"/>
              </a:solidFill>
            </a:endParaRPr>
          </a:p>
        </p:txBody>
      </p:sp>
      <p:sp>
        <p:nvSpPr>
          <p:cNvPr id="106" name="テキスト ボックス 105">
            <a:extLst>
              <a:ext uri="{FF2B5EF4-FFF2-40B4-BE49-F238E27FC236}">
                <a16:creationId xmlns:a16="http://schemas.microsoft.com/office/drawing/2014/main" id="{48F3BE54-251E-44C2-9EBD-056DCF443930}"/>
              </a:ext>
            </a:extLst>
          </p:cNvPr>
          <p:cNvSpPr txBox="1"/>
          <p:nvPr/>
        </p:nvSpPr>
        <p:spPr>
          <a:xfrm>
            <a:off x="3569335" y="4566470"/>
            <a:ext cx="635004" cy="400110"/>
          </a:xfrm>
          <a:prstGeom prst="rect">
            <a:avLst/>
          </a:prstGeom>
          <a:noFill/>
          <a:ln>
            <a:noFill/>
          </a:ln>
        </p:spPr>
        <p:txBody>
          <a:bodyPr wrap="square" rtlCol="0">
            <a:spAutoFit/>
          </a:bodyPr>
          <a:lstStyle/>
          <a:p>
            <a:pPr algn="ctr"/>
            <a:r>
              <a:rPr lang="ja-JP" altLang="en-US" sz="2000" b="1" dirty="0">
                <a:solidFill>
                  <a:srgbClr val="FF0000"/>
                </a:solidFill>
              </a:rPr>
              <a:t>③</a:t>
            </a:r>
            <a:endParaRPr kumimoji="1" lang="ja-JP" altLang="en-US" sz="2000" dirty="0">
              <a:solidFill>
                <a:srgbClr val="FF0000"/>
              </a:solidFill>
            </a:endParaRPr>
          </a:p>
        </p:txBody>
      </p:sp>
      <p:sp>
        <p:nvSpPr>
          <p:cNvPr id="107" name="テキスト ボックス 106">
            <a:extLst>
              <a:ext uri="{FF2B5EF4-FFF2-40B4-BE49-F238E27FC236}">
                <a16:creationId xmlns:a16="http://schemas.microsoft.com/office/drawing/2014/main" id="{E7B3611B-94D1-4B00-9069-81CBAC85282C}"/>
              </a:ext>
            </a:extLst>
          </p:cNvPr>
          <p:cNvSpPr txBox="1"/>
          <p:nvPr/>
        </p:nvSpPr>
        <p:spPr>
          <a:xfrm>
            <a:off x="3090967" y="1861402"/>
            <a:ext cx="635004" cy="400110"/>
          </a:xfrm>
          <a:prstGeom prst="rect">
            <a:avLst/>
          </a:prstGeom>
          <a:noFill/>
          <a:ln>
            <a:noFill/>
          </a:ln>
        </p:spPr>
        <p:txBody>
          <a:bodyPr wrap="square" rtlCol="0">
            <a:spAutoFit/>
          </a:bodyPr>
          <a:lstStyle/>
          <a:p>
            <a:pPr algn="ctr"/>
            <a:r>
              <a:rPr lang="ja-JP" altLang="en-US" sz="2000" b="1" dirty="0">
                <a:solidFill>
                  <a:srgbClr val="FF0000"/>
                </a:solidFill>
              </a:rPr>
              <a:t>④</a:t>
            </a:r>
            <a:endParaRPr kumimoji="1" lang="ja-JP" altLang="en-US" sz="2000" dirty="0">
              <a:solidFill>
                <a:srgbClr val="FF0000"/>
              </a:solidFill>
            </a:endParaRPr>
          </a:p>
        </p:txBody>
      </p:sp>
      <p:sp>
        <p:nvSpPr>
          <p:cNvPr id="108" name="正方形/長方形 107">
            <a:extLst>
              <a:ext uri="{FF2B5EF4-FFF2-40B4-BE49-F238E27FC236}">
                <a16:creationId xmlns:a16="http://schemas.microsoft.com/office/drawing/2014/main" id="{4D62AD95-5E6F-4BDD-94AF-9142CA23ED8B}"/>
              </a:ext>
            </a:extLst>
          </p:cNvPr>
          <p:cNvSpPr/>
          <p:nvPr/>
        </p:nvSpPr>
        <p:spPr>
          <a:xfrm>
            <a:off x="1364337" y="5193565"/>
            <a:ext cx="8333211" cy="923330"/>
          </a:xfrm>
          <a:prstGeom prst="rect">
            <a:avLst/>
          </a:prstGeom>
        </p:spPr>
        <p:txBody>
          <a:bodyPr wrap="square">
            <a:spAutoFit/>
          </a:bodyPr>
          <a:lstStyle/>
          <a:p>
            <a:r>
              <a:rPr lang="ja-JP" altLang="en-US" dirty="0"/>
              <a:t>①② </a:t>
            </a:r>
            <a:r>
              <a:rPr lang="fr-FR" altLang="ja-JP" dirty="0"/>
              <a:t>Can we have DMA configuration to do such path (using several instance)</a:t>
            </a:r>
          </a:p>
          <a:p>
            <a:r>
              <a:rPr lang="ja-JP" altLang="en-US" dirty="0"/>
              <a:t>③　 </a:t>
            </a:r>
            <a:r>
              <a:rPr lang="en-US" altLang="ja-JP" dirty="0"/>
              <a:t>Can ADAS path be safety?</a:t>
            </a:r>
          </a:p>
          <a:p>
            <a:r>
              <a:rPr lang="ja-JP" altLang="en-US" dirty="0"/>
              <a:t>④　 </a:t>
            </a:r>
            <a:r>
              <a:rPr lang="fr-FR" altLang="ja-JP" dirty="0"/>
              <a:t>Can we get Echo Reference from the output of the HW mixer?</a:t>
            </a:r>
          </a:p>
        </p:txBody>
      </p:sp>
      <p:sp>
        <p:nvSpPr>
          <p:cNvPr id="113" name="正方形/長方形 112">
            <a:extLst>
              <a:ext uri="{FF2B5EF4-FFF2-40B4-BE49-F238E27FC236}">
                <a16:creationId xmlns:a16="http://schemas.microsoft.com/office/drawing/2014/main" id="{0285BF98-A522-4CC5-BAD7-88F60B33AA37}"/>
              </a:ext>
            </a:extLst>
          </p:cNvPr>
          <p:cNvSpPr/>
          <p:nvPr/>
        </p:nvSpPr>
        <p:spPr>
          <a:xfrm>
            <a:off x="7631728" y="1097080"/>
            <a:ext cx="4896544" cy="523220"/>
          </a:xfrm>
          <a:prstGeom prst="rect">
            <a:avLst/>
          </a:prstGeom>
        </p:spPr>
        <p:txBody>
          <a:bodyPr wrap="square">
            <a:spAutoFit/>
          </a:bodyPr>
          <a:lstStyle/>
          <a:p>
            <a:r>
              <a:rPr lang="ja-JP" altLang="en-US" sz="1400" dirty="0"/>
              <a:t>・</a:t>
            </a:r>
            <a:r>
              <a:rPr lang="en-US" altLang="ja-JP" sz="1400" dirty="0"/>
              <a:t>Currently, ADSP do not support CTU/MIX module.</a:t>
            </a:r>
          </a:p>
          <a:p>
            <a:r>
              <a:rPr lang="ja-JP" altLang="en-US" sz="1400" dirty="0"/>
              <a:t>　</a:t>
            </a:r>
            <a:r>
              <a:rPr lang="en-US" altLang="ja-JP" sz="1400" dirty="0"/>
              <a:t>CTU/MIX is currently being responded.</a:t>
            </a:r>
          </a:p>
        </p:txBody>
      </p:sp>
      <p:sp>
        <p:nvSpPr>
          <p:cNvPr id="6" name="L 字 5">
            <a:extLst>
              <a:ext uri="{FF2B5EF4-FFF2-40B4-BE49-F238E27FC236}">
                <a16:creationId xmlns:a16="http://schemas.microsoft.com/office/drawing/2014/main" id="{59C49EA1-544D-479B-AB4F-2F6FCB889181}"/>
              </a:ext>
            </a:extLst>
          </p:cNvPr>
          <p:cNvSpPr/>
          <p:nvPr/>
        </p:nvSpPr>
        <p:spPr>
          <a:xfrm>
            <a:off x="3189457" y="1914067"/>
            <a:ext cx="3987247" cy="2061563"/>
          </a:xfrm>
          <a:prstGeom prst="corner">
            <a:avLst>
              <a:gd name="adj1" fmla="val 51966"/>
              <a:gd name="adj2" fmla="val 57808"/>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923743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80000" y="936000"/>
            <a:ext cx="9000000" cy="443198"/>
          </a:xfrm>
        </p:spPr>
        <p:txBody>
          <a:bodyPr/>
          <a:lstStyle/>
          <a:p>
            <a:r>
              <a:rPr lang="en-US" altLang="ja-JP" dirty="0"/>
              <a:t>sound source</a:t>
            </a:r>
            <a:endParaRPr kumimoji="1" lang="en-US" cap="none" dirty="0"/>
          </a:p>
        </p:txBody>
      </p:sp>
      <p:sp>
        <p:nvSpPr>
          <p:cNvPr id="3" name="スライド番号プレースホルダー 2"/>
          <p:cNvSpPr>
            <a:spLocks noGrp="1"/>
          </p:cNvSpPr>
          <p:nvPr>
            <p:ph type="sldNum" sz="quarter" idx="10"/>
          </p:nvPr>
        </p:nvSpPr>
        <p:spPr/>
        <p:txBody>
          <a:bodyPr/>
          <a:lstStyle/>
          <a:p>
            <a:pPr algn="l"/>
            <a:r>
              <a:rPr lang="de-DE"/>
              <a:t>Page </a:t>
            </a:r>
            <a:fld id="{3FD030EF-7044-4946-962A-5D7D09BD1B34}" type="slidenum">
              <a:rPr lang="de-DE" smtClean="0"/>
              <a:pPr algn="l"/>
              <a:t>33</a:t>
            </a:fld>
            <a:endParaRPr lang="de-DE" dirty="0"/>
          </a:p>
        </p:txBody>
      </p:sp>
      <p:grpSp>
        <p:nvGrpSpPr>
          <p:cNvPr id="114" name="グループ化 113">
            <a:extLst>
              <a:ext uri="{FF2B5EF4-FFF2-40B4-BE49-F238E27FC236}">
                <a16:creationId xmlns:a16="http://schemas.microsoft.com/office/drawing/2014/main" id="{0D9564CE-F4F8-47E0-957B-39024EE86DF6}"/>
              </a:ext>
            </a:extLst>
          </p:cNvPr>
          <p:cNvGrpSpPr/>
          <p:nvPr/>
        </p:nvGrpSpPr>
        <p:grpSpPr>
          <a:xfrm>
            <a:off x="387454" y="2169331"/>
            <a:ext cx="7690984" cy="3546209"/>
            <a:chOff x="445299" y="1024971"/>
            <a:chExt cx="7690984" cy="3546209"/>
          </a:xfrm>
        </p:grpSpPr>
        <p:sp>
          <p:nvSpPr>
            <p:cNvPr id="115" name="Rectangle 113">
              <a:extLst>
                <a:ext uri="{FF2B5EF4-FFF2-40B4-BE49-F238E27FC236}">
                  <a16:creationId xmlns:a16="http://schemas.microsoft.com/office/drawing/2014/main" id="{C24FC4A8-B180-45AA-BA74-5CDFBDDC08B8}"/>
                </a:ext>
              </a:extLst>
            </p:cNvPr>
            <p:cNvSpPr/>
            <p:nvPr/>
          </p:nvSpPr>
          <p:spPr>
            <a:xfrm>
              <a:off x="445299" y="3041770"/>
              <a:ext cx="7690984" cy="3644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p>
          </p:txBody>
        </p:sp>
        <p:sp>
          <p:nvSpPr>
            <p:cNvPr id="116" name="Rectangle 5">
              <a:extLst>
                <a:ext uri="{FF2B5EF4-FFF2-40B4-BE49-F238E27FC236}">
                  <a16:creationId xmlns:a16="http://schemas.microsoft.com/office/drawing/2014/main" id="{FB1BDF0A-3FA6-4248-81F8-940910F976BE}"/>
                </a:ext>
              </a:extLst>
            </p:cNvPr>
            <p:cNvSpPr/>
            <p:nvPr/>
          </p:nvSpPr>
          <p:spPr>
            <a:xfrm>
              <a:off x="638526" y="3822693"/>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SSI</a:t>
              </a:r>
            </a:p>
          </p:txBody>
        </p:sp>
        <p:cxnSp>
          <p:nvCxnSpPr>
            <p:cNvPr id="117" name="Connecteur droit avec flèche 17">
              <a:extLst>
                <a:ext uri="{FF2B5EF4-FFF2-40B4-BE49-F238E27FC236}">
                  <a16:creationId xmlns:a16="http://schemas.microsoft.com/office/drawing/2014/main" id="{7125BA18-E8A3-41DD-A23D-2D0D28BCD36D}"/>
                </a:ext>
              </a:extLst>
            </p:cNvPr>
            <p:cNvCxnSpPr>
              <a:cxnSpLocks/>
              <a:stCxn id="131" idx="2"/>
              <a:endCxn id="130" idx="0"/>
            </p:cNvCxnSpPr>
            <p:nvPr/>
          </p:nvCxnSpPr>
          <p:spPr>
            <a:xfrm>
              <a:off x="3605843" y="2601774"/>
              <a:ext cx="0" cy="1156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necteur droit avec flèche 31">
              <a:extLst>
                <a:ext uri="{FF2B5EF4-FFF2-40B4-BE49-F238E27FC236}">
                  <a16:creationId xmlns:a16="http://schemas.microsoft.com/office/drawing/2014/main" id="{73B52DA5-D410-46AA-AF3F-E7D0BBF99456}"/>
                </a:ext>
              </a:extLst>
            </p:cNvPr>
            <p:cNvCxnSpPr>
              <a:cxnSpLocks/>
            </p:cNvCxnSpPr>
            <p:nvPr/>
          </p:nvCxnSpPr>
          <p:spPr>
            <a:xfrm flipV="1">
              <a:off x="3087159" y="4209086"/>
              <a:ext cx="1039389" cy="1"/>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9" name="Image 39">
              <a:extLst>
                <a:ext uri="{FF2B5EF4-FFF2-40B4-BE49-F238E27FC236}">
                  <a16:creationId xmlns:a16="http://schemas.microsoft.com/office/drawing/2014/main" id="{24CBBBAF-E18A-428B-8AB9-0366080095D6}"/>
                </a:ext>
              </a:extLst>
            </p:cNvPr>
            <p:cNvPicPr>
              <a:picLocks noChangeAspect="1"/>
            </p:cNvPicPr>
            <p:nvPr/>
          </p:nvPicPr>
          <p:blipFill>
            <a:blip r:embed="rId2"/>
            <a:stretch>
              <a:fillRect/>
            </a:stretch>
          </p:blipFill>
          <p:spPr>
            <a:xfrm rot="5400000">
              <a:off x="2982384" y="4231131"/>
              <a:ext cx="209550" cy="352425"/>
            </a:xfrm>
            <a:prstGeom prst="rect">
              <a:avLst/>
            </a:prstGeom>
          </p:spPr>
        </p:pic>
        <p:pic>
          <p:nvPicPr>
            <p:cNvPr id="120" name="Image 40">
              <a:extLst>
                <a:ext uri="{FF2B5EF4-FFF2-40B4-BE49-F238E27FC236}">
                  <a16:creationId xmlns:a16="http://schemas.microsoft.com/office/drawing/2014/main" id="{AA5E933A-09AE-44D8-B6EB-6D020B3E2A25}"/>
                </a:ext>
              </a:extLst>
            </p:cNvPr>
            <p:cNvPicPr>
              <a:picLocks noChangeAspect="1"/>
            </p:cNvPicPr>
            <p:nvPr/>
          </p:nvPicPr>
          <p:blipFill>
            <a:blip r:embed="rId3"/>
            <a:stretch>
              <a:fillRect/>
            </a:stretch>
          </p:blipFill>
          <p:spPr>
            <a:xfrm rot="5400000">
              <a:off x="902793" y="4238539"/>
              <a:ext cx="295275" cy="361950"/>
            </a:xfrm>
            <a:prstGeom prst="rect">
              <a:avLst/>
            </a:prstGeom>
          </p:spPr>
        </p:pic>
        <p:pic>
          <p:nvPicPr>
            <p:cNvPr id="121" name="Image 30">
              <a:extLst>
                <a:ext uri="{FF2B5EF4-FFF2-40B4-BE49-F238E27FC236}">
                  <a16:creationId xmlns:a16="http://schemas.microsoft.com/office/drawing/2014/main" id="{B9AF976B-C8F3-4661-808F-FF4A7D77DA26}"/>
                </a:ext>
              </a:extLst>
            </p:cNvPr>
            <p:cNvPicPr>
              <a:picLocks noChangeAspect="1"/>
            </p:cNvPicPr>
            <p:nvPr/>
          </p:nvPicPr>
          <p:blipFill>
            <a:blip r:embed="rId3"/>
            <a:stretch>
              <a:fillRect/>
            </a:stretch>
          </p:blipFill>
          <p:spPr>
            <a:xfrm rot="5400000">
              <a:off x="558520" y="4238540"/>
              <a:ext cx="295275" cy="361950"/>
            </a:xfrm>
            <a:prstGeom prst="rect">
              <a:avLst/>
            </a:prstGeom>
          </p:spPr>
        </p:pic>
        <p:pic>
          <p:nvPicPr>
            <p:cNvPr id="122" name="Image 32">
              <a:extLst>
                <a:ext uri="{FF2B5EF4-FFF2-40B4-BE49-F238E27FC236}">
                  <a16:creationId xmlns:a16="http://schemas.microsoft.com/office/drawing/2014/main" id="{1AFD243E-306E-4553-AE75-F8F95C44B126}"/>
                </a:ext>
              </a:extLst>
            </p:cNvPr>
            <p:cNvPicPr>
              <a:picLocks noChangeAspect="1"/>
            </p:cNvPicPr>
            <p:nvPr/>
          </p:nvPicPr>
          <p:blipFill>
            <a:blip r:embed="rId3"/>
            <a:stretch>
              <a:fillRect/>
            </a:stretch>
          </p:blipFill>
          <p:spPr>
            <a:xfrm rot="5400000">
              <a:off x="1657772" y="4234305"/>
              <a:ext cx="295275" cy="361950"/>
            </a:xfrm>
            <a:prstGeom prst="rect">
              <a:avLst/>
            </a:prstGeom>
          </p:spPr>
        </p:pic>
        <p:pic>
          <p:nvPicPr>
            <p:cNvPr id="123" name="Image 33">
              <a:extLst>
                <a:ext uri="{FF2B5EF4-FFF2-40B4-BE49-F238E27FC236}">
                  <a16:creationId xmlns:a16="http://schemas.microsoft.com/office/drawing/2014/main" id="{1379C3A6-F291-4142-B879-2C283C2AE8B7}"/>
                </a:ext>
              </a:extLst>
            </p:cNvPr>
            <p:cNvPicPr>
              <a:picLocks noChangeAspect="1"/>
            </p:cNvPicPr>
            <p:nvPr/>
          </p:nvPicPr>
          <p:blipFill>
            <a:blip r:embed="rId3"/>
            <a:stretch>
              <a:fillRect/>
            </a:stretch>
          </p:blipFill>
          <p:spPr>
            <a:xfrm rot="5400000">
              <a:off x="1313499" y="4234306"/>
              <a:ext cx="295275" cy="361950"/>
            </a:xfrm>
            <a:prstGeom prst="rect">
              <a:avLst/>
            </a:prstGeom>
          </p:spPr>
        </p:pic>
        <p:pic>
          <p:nvPicPr>
            <p:cNvPr id="124" name="Image 34">
              <a:extLst>
                <a:ext uri="{FF2B5EF4-FFF2-40B4-BE49-F238E27FC236}">
                  <a16:creationId xmlns:a16="http://schemas.microsoft.com/office/drawing/2014/main" id="{8AA92574-AC0C-478B-AD91-EC2E7D6B1342}"/>
                </a:ext>
              </a:extLst>
            </p:cNvPr>
            <p:cNvPicPr>
              <a:picLocks noChangeAspect="1"/>
            </p:cNvPicPr>
            <p:nvPr/>
          </p:nvPicPr>
          <p:blipFill>
            <a:blip r:embed="rId2"/>
            <a:stretch>
              <a:fillRect/>
            </a:stretch>
          </p:blipFill>
          <p:spPr>
            <a:xfrm rot="5400000">
              <a:off x="3324857" y="4231131"/>
              <a:ext cx="209550" cy="352425"/>
            </a:xfrm>
            <a:prstGeom prst="rect">
              <a:avLst/>
            </a:prstGeom>
          </p:spPr>
        </p:pic>
        <p:pic>
          <p:nvPicPr>
            <p:cNvPr id="125" name="Image 35">
              <a:extLst>
                <a:ext uri="{FF2B5EF4-FFF2-40B4-BE49-F238E27FC236}">
                  <a16:creationId xmlns:a16="http://schemas.microsoft.com/office/drawing/2014/main" id="{CDE9034D-C1C0-43CA-A8B6-1F88E9D20CB3}"/>
                </a:ext>
              </a:extLst>
            </p:cNvPr>
            <p:cNvPicPr>
              <a:picLocks noChangeAspect="1"/>
            </p:cNvPicPr>
            <p:nvPr/>
          </p:nvPicPr>
          <p:blipFill>
            <a:blip r:embed="rId2"/>
            <a:stretch>
              <a:fillRect/>
            </a:stretch>
          </p:blipFill>
          <p:spPr>
            <a:xfrm rot="5400000">
              <a:off x="3667331" y="4231131"/>
              <a:ext cx="209550" cy="352425"/>
            </a:xfrm>
            <a:prstGeom prst="rect">
              <a:avLst/>
            </a:prstGeom>
          </p:spPr>
        </p:pic>
        <p:pic>
          <p:nvPicPr>
            <p:cNvPr id="126" name="Image 36">
              <a:extLst>
                <a:ext uri="{FF2B5EF4-FFF2-40B4-BE49-F238E27FC236}">
                  <a16:creationId xmlns:a16="http://schemas.microsoft.com/office/drawing/2014/main" id="{8F6AE3AC-381E-4765-B697-E132E86E6E2A}"/>
                </a:ext>
              </a:extLst>
            </p:cNvPr>
            <p:cNvPicPr>
              <a:picLocks noChangeAspect="1"/>
            </p:cNvPicPr>
            <p:nvPr/>
          </p:nvPicPr>
          <p:blipFill>
            <a:blip r:embed="rId2"/>
            <a:stretch>
              <a:fillRect/>
            </a:stretch>
          </p:blipFill>
          <p:spPr>
            <a:xfrm rot="5400000">
              <a:off x="4009803" y="4231131"/>
              <a:ext cx="209550" cy="352425"/>
            </a:xfrm>
            <a:prstGeom prst="rect">
              <a:avLst/>
            </a:prstGeom>
          </p:spPr>
        </p:pic>
        <p:sp>
          <p:nvSpPr>
            <p:cNvPr id="127" name="Rectangle 37">
              <a:extLst>
                <a:ext uri="{FF2B5EF4-FFF2-40B4-BE49-F238E27FC236}">
                  <a16:creationId xmlns:a16="http://schemas.microsoft.com/office/drawing/2014/main" id="{638197AD-8201-48DD-83DC-9D27040B49F2}"/>
                </a:ext>
              </a:extLst>
            </p:cNvPr>
            <p:cNvSpPr/>
            <p:nvPr/>
          </p:nvSpPr>
          <p:spPr>
            <a:xfrm>
              <a:off x="1374784" y="3827357"/>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SSI</a:t>
              </a:r>
            </a:p>
          </p:txBody>
        </p:sp>
        <p:sp>
          <p:nvSpPr>
            <p:cNvPr id="128" name="Rectangle 43">
              <a:extLst>
                <a:ext uri="{FF2B5EF4-FFF2-40B4-BE49-F238E27FC236}">
                  <a16:creationId xmlns:a16="http://schemas.microsoft.com/office/drawing/2014/main" id="{752A7A67-E2B5-4F29-B4A7-077DB4C63A59}"/>
                </a:ext>
              </a:extLst>
            </p:cNvPr>
            <p:cNvSpPr/>
            <p:nvPr/>
          </p:nvSpPr>
          <p:spPr>
            <a:xfrm>
              <a:off x="3331498" y="3827357"/>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SSI</a:t>
              </a:r>
            </a:p>
          </p:txBody>
        </p:sp>
        <p:sp>
          <p:nvSpPr>
            <p:cNvPr id="129" name="Rectangle 46">
              <a:extLst>
                <a:ext uri="{FF2B5EF4-FFF2-40B4-BE49-F238E27FC236}">
                  <a16:creationId xmlns:a16="http://schemas.microsoft.com/office/drawing/2014/main" id="{39A499AC-3A46-444A-A848-702251F8E4C9}"/>
                </a:ext>
              </a:extLst>
            </p:cNvPr>
            <p:cNvSpPr/>
            <p:nvPr/>
          </p:nvSpPr>
          <p:spPr>
            <a:xfrm>
              <a:off x="3341448" y="3089869"/>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MIX</a:t>
              </a:r>
            </a:p>
          </p:txBody>
        </p:sp>
        <p:sp>
          <p:nvSpPr>
            <p:cNvPr id="130" name="Rectangle 47">
              <a:extLst>
                <a:ext uri="{FF2B5EF4-FFF2-40B4-BE49-F238E27FC236}">
                  <a16:creationId xmlns:a16="http://schemas.microsoft.com/office/drawing/2014/main" id="{7D52C16B-6D1C-4D09-B765-F9500ABC8C2B}"/>
                </a:ext>
              </a:extLst>
            </p:cNvPr>
            <p:cNvSpPr/>
            <p:nvPr/>
          </p:nvSpPr>
          <p:spPr>
            <a:xfrm>
              <a:off x="3341448" y="2717468"/>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CTU</a:t>
              </a:r>
            </a:p>
          </p:txBody>
        </p:sp>
        <p:sp>
          <p:nvSpPr>
            <p:cNvPr id="131" name="Rectangle 49">
              <a:extLst>
                <a:ext uri="{FF2B5EF4-FFF2-40B4-BE49-F238E27FC236}">
                  <a16:creationId xmlns:a16="http://schemas.microsoft.com/office/drawing/2014/main" id="{E05128E4-0A6D-499F-9638-C06CD3A1D4B0}"/>
                </a:ext>
              </a:extLst>
            </p:cNvPr>
            <p:cNvSpPr/>
            <p:nvPr/>
          </p:nvSpPr>
          <p:spPr>
            <a:xfrm>
              <a:off x="3341448" y="2339295"/>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SRC</a:t>
              </a:r>
            </a:p>
          </p:txBody>
        </p:sp>
        <p:cxnSp>
          <p:nvCxnSpPr>
            <p:cNvPr id="132" name="Connecteur droit avec flèche 41">
              <a:extLst>
                <a:ext uri="{FF2B5EF4-FFF2-40B4-BE49-F238E27FC236}">
                  <a16:creationId xmlns:a16="http://schemas.microsoft.com/office/drawing/2014/main" id="{146528AD-242A-405E-BB50-5E1796F4EF38}"/>
                </a:ext>
              </a:extLst>
            </p:cNvPr>
            <p:cNvCxnSpPr>
              <a:cxnSpLocks/>
            </p:cNvCxnSpPr>
            <p:nvPr/>
          </p:nvCxnSpPr>
          <p:spPr>
            <a:xfrm>
              <a:off x="3605842" y="2979947"/>
              <a:ext cx="0" cy="1156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Connecteur droit avec flèche 45">
              <a:extLst>
                <a:ext uri="{FF2B5EF4-FFF2-40B4-BE49-F238E27FC236}">
                  <a16:creationId xmlns:a16="http://schemas.microsoft.com/office/drawing/2014/main" id="{72A34716-982B-47E2-9E35-E674A7D9A5BB}"/>
                </a:ext>
              </a:extLst>
            </p:cNvPr>
            <p:cNvCxnSpPr>
              <a:cxnSpLocks/>
              <a:endCxn id="128" idx="0"/>
            </p:cNvCxnSpPr>
            <p:nvPr/>
          </p:nvCxnSpPr>
          <p:spPr>
            <a:xfrm>
              <a:off x="3591635" y="3352348"/>
              <a:ext cx="4258" cy="4750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Connecteur droit avec flèche 50">
              <a:extLst>
                <a:ext uri="{FF2B5EF4-FFF2-40B4-BE49-F238E27FC236}">
                  <a16:creationId xmlns:a16="http://schemas.microsoft.com/office/drawing/2014/main" id="{54D671AC-55F7-4F75-864B-44FEE6416716}"/>
                </a:ext>
              </a:extLst>
            </p:cNvPr>
            <p:cNvCxnSpPr>
              <a:cxnSpLocks/>
            </p:cNvCxnSpPr>
            <p:nvPr/>
          </p:nvCxnSpPr>
          <p:spPr>
            <a:xfrm>
              <a:off x="3087159" y="4200734"/>
              <a:ext cx="0" cy="1156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Connecteur droit avec flèche 51">
              <a:extLst>
                <a:ext uri="{FF2B5EF4-FFF2-40B4-BE49-F238E27FC236}">
                  <a16:creationId xmlns:a16="http://schemas.microsoft.com/office/drawing/2014/main" id="{C94B08BD-C170-4A60-ACC9-B5605539B3FA}"/>
                </a:ext>
              </a:extLst>
            </p:cNvPr>
            <p:cNvCxnSpPr>
              <a:cxnSpLocks/>
            </p:cNvCxnSpPr>
            <p:nvPr/>
          </p:nvCxnSpPr>
          <p:spPr>
            <a:xfrm>
              <a:off x="3432801" y="4201640"/>
              <a:ext cx="0" cy="1156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Connecteur droit avec flèche 52">
              <a:extLst>
                <a:ext uri="{FF2B5EF4-FFF2-40B4-BE49-F238E27FC236}">
                  <a16:creationId xmlns:a16="http://schemas.microsoft.com/office/drawing/2014/main" id="{7D631A1B-92D6-4A1F-9487-F2BF1B5A437C}"/>
                </a:ext>
              </a:extLst>
            </p:cNvPr>
            <p:cNvCxnSpPr>
              <a:cxnSpLocks/>
            </p:cNvCxnSpPr>
            <p:nvPr/>
          </p:nvCxnSpPr>
          <p:spPr>
            <a:xfrm>
              <a:off x="3773688" y="4200734"/>
              <a:ext cx="0" cy="1156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Connecteur droit avec flèche 53">
              <a:extLst>
                <a:ext uri="{FF2B5EF4-FFF2-40B4-BE49-F238E27FC236}">
                  <a16:creationId xmlns:a16="http://schemas.microsoft.com/office/drawing/2014/main" id="{E0CC052E-2029-4C48-AE7E-0D306943E74A}"/>
                </a:ext>
              </a:extLst>
            </p:cNvPr>
            <p:cNvCxnSpPr>
              <a:cxnSpLocks/>
            </p:cNvCxnSpPr>
            <p:nvPr/>
          </p:nvCxnSpPr>
          <p:spPr>
            <a:xfrm>
              <a:off x="4114578" y="4200734"/>
              <a:ext cx="0" cy="1156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Rectangle 58">
              <a:extLst>
                <a:ext uri="{FF2B5EF4-FFF2-40B4-BE49-F238E27FC236}">
                  <a16:creationId xmlns:a16="http://schemas.microsoft.com/office/drawing/2014/main" id="{9E0DD030-7736-4084-8103-F85590AB7E20}"/>
                </a:ext>
              </a:extLst>
            </p:cNvPr>
            <p:cNvSpPr/>
            <p:nvPr/>
          </p:nvSpPr>
          <p:spPr>
            <a:xfrm>
              <a:off x="638525" y="3458511"/>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SRC</a:t>
              </a:r>
            </a:p>
          </p:txBody>
        </p:sp>
        <p:cxnSp>
          <p:nvCxnSpPr>
            <p:cNvPr id="139" name="Connecteur droit avec flèche 64">
              <a:extLst>
                <a:ext uri="{FF2B5EF4-FFF2-40B4-BE49-F238E27FC236}">
                  <a16:creationId xmlns:a16="http://schemas.microsoft.com/office/drawing/2014/main" id="{3509E61B-8D2B-4367-8590-6FB3E76CD8A0}"/>
                </a:ext>
              </a:extLst>
            </p:cNvPr>
            <p:cNvCxnSpPr>
              <a:cxnSpLocks/>
              <a:stCxn id="127" idx="0"/>
            </p:cNvCxnSpPr>
            <p:nvPr/>
          </p:nvCxnSpPr>
          <p:spPr>
            <a:xfrm flipV="1">
              <a:off x="1639179" y="3713201"/>
              <a:ext cx="0" cy="1141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Connecteur droit avec flèche 89">
              <a:extLst>
                <a:ext uri="{FF2B5EF4-FFF2-40B4-BE49-F238E27FC236}">
                  <a16:creationId xmlns:a16="http://schemas.microsoft.com/office/drawing/2014/main" id="{F97AC112-DEB5-4998-8F97-740A37C1F655}"/>
                </a:ext>
              </a:extLst>
            </p:cNvPr>
            <p:cNvCxnSpPr>
              <a:cxnSpLocks/>
            </p:cNvCxnSpPr>
            <p:nvPr/>
          </p:nvCxnSpPr>
          <p:spPr>
            <a:xfrm>
              <a:off x="3585360" y="4093392"/>
              <a:ext cx="0" cy="1156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Rectangle 99">
              <a:extLst>
                <a:ext uri="{FF2B5EF4-FFF2-40B4-BE49-F238E27FC236}">
                  <a16:creationId xmlns:a16="http://schemas.microsoft.com/office/drawing/2014/main" id="{CE1FCB32-0B51-47B7-B3C7-7312185BC88D}"/>
                </a:ext>
              </a:extLst>
            </p:cNvPr>
            <p:cNvSpPr/>
            <p:nvPr/>
          </p:nvSpPr>
          <p:spPr>
            <a:xfrm>
              <a:off x="2175824" y="3831550"/>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SSI</a:t>
              </a:r>
            </a:p>
          </p:txBody>
        </p:sp>
        <p:cxnSp>
          <p:nvCxnSpPr>
            <p:cNvPr id="142" name="Connecteur droit avec flèche 100">
              <a:extLst>
                <a:ext uri="{FF2B5EF4-FFF2-40B4-BE49-F238E27FC236}">
                  <a16:creationId xmlns:a16="http://schemas.microsoft.com/office/drawing/2014/main" id="{A0D1C070-796E-4476-B61B-90C867EE0EAD}"/>
                </a:ext>
              </a:extLst>
            </p:cNvPr>
            <p:cNvCxnSpPr>
              <a:cxnSpLocks/>
              <a:stCxn id="141" idx="0"/>
            </p:cNvCxnSpPr>
            <p:nvPr/>
          </p:nvCxnSpPr>
          <p:spPr>
            <a:xfrm flipV="1">
              <a:off x="2440219" y="3717394"/>
              <a:ext cx="0" cy="1141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Rectangle 108">
              <a:extLst>
                <a:ext uri="{FF2B5EF4-FFF2-40B4-BE49-F238E27FC236}">
                  <a16:creationId xmlns:a16="http://schemas.microsoft.com/office/drawing/2014/main" id="{3C5C8671-F1E2-40BB-80E1-65780FEE54FF}"/>
                </a:ext>
              </a:extLst>
            </p:cNvPr>
            <p:cNvSpPr/>
            <p:nvPr/>
          </p:nvSpPr>
          <p:spPr>
            <a:xfrm>
              <a:off x="2143698" y="4233958"/>
              <a:ext cx="591036" cy="2624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ADAS</a:t>
              </a:r>
            </a:p>
          </p:txBody>
        </p:sp>
        <p:cxnSp>
          <p:nvCxnSpPr>
            <p:cNvPr id="144" name="Connecteur droit avec flèche 75">
              <a:extLst>
                <a:ext uri="{FF2B5EF4-FFF2-40B4-BE49-F238E27FC236}">
                  <a16:creationId xmlns:a16="http://schemas.microsoft.com/office/drawing/2014/main" id="{84AF5ABE-DC26-43CE-9AE8-F1E98EA62DE8}"/>
                </a:ext>
              </a:extLst>
            </p:cNvPr>
            <p:cNvCxnSpPr>
              <a:cxnSpLocks/>
              <a:stCxn id="138" idx="0"/>
            </p:cNvCxnSpPr>
            <p:nvPr/>
          </p:nvCxnSpPr>
          <p:spPr>
            <a:xfrm flipV="1">
              <a:off x="902920" y="3221107"/>
              <a:ext cx="0" cy="2374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Connecteur droit avec flèche 77">
              <a:extLst>
                <a:ext uri="{FF2B5EF4-FFF2-40B4-BE49-F238E27FC236}">
                  <a16:creationId xmlns:a16="http://schemas.microsoft.com/office/drawing/2014/main" id="{EAFFF379-EF4E-4BF2-9618-F5748E960DFF}"/>
                </a:ext>
              </a:extLst>
            </p:cNvPr>
            <p:cNvCxnSpPr>
              <a:cxnSpLocks/>
              <a:stCxn id="116" idx="0"/>
              <a:endCxn id="138" idx="2"/>
            </p:cNvCxnSpPr>
            <p:nvPr/>
          </p:nvCxnSpPr>
          <p:spPr>
            <a:xfrm flipH="1" flipV="1">
              <a:off x="902920" y="3720990"/>
              <a:ext cx="1" cy="1017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Connecteur droit avec flèche 80">
              <a:extLst>
                <a:ext uri="{FF2B5EF4-FFF2-40B4-BE49-F238E27FC236}">
                  <a16:creationId xmlns:a16="http://schemas.microsoft.com/office/drawing/2014/main" id="{01E7DCE7-59BC-40D8-ABBB-908A1A65F0AD}"/>
                </a:ext>
              </a:extLst>
            </p:cNvPr>
            <p:cNvCxnSpPr>
              <a:cxnSpLocks/>
            </p:cNvCxnSpPr>
            <p:nvPr/>
          </p:nvCxnSpPr>
          <p:spPr>
            <a:xfrm flipV="1">
              <a:off x="887132" y="4068522"/>
              <a:ext cx="1" cy="1525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Connecteur droit avec flèche 81">
              <a:extLst>
                <a:ext uri="{FF2B5EF4-FFF2-40B4-BE49-F238E27FC236}">
                  <a16:creationId xmlns:a16="http://schemas.microsoft.com/office/drawing/2014/main" id="{72E85FFA-D85D-4590-905F-000F13A4DAEA}"/>
                </a:ext>
              </a:extLst>
            </p:cNvPr>
            <p:cNvCxnSpPr>
              <a:cxnSpLocks/>
            </p:cNvCxnSpPr>
            <p:nvPr/>
          </p:nvCxnSpPr>
          <p:spPr>
            <a:xfrm>
              <a:off x="706157" y="4222474"/>
              <a:ext cx="344273"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Connecteur droit avec flèche 85">
              <a:extLst>
                <a:ext uri="{FF2B5EF4-FFF2-40B4-BE49-F238E27FC236}">
                  <a16:creationId xmlns:a16="http://schemas.microsoft.com/office/drawing/2014/main" id="{2309CD6C-D95B-4619-8505-A6E5F3C15EAE}"/>
                </a:ext>
              </a:extLst>
            </p:cNvPr>
            <p:cNvCxnSpPr>
              <a:cxnSpLocks/>
              <a:endCxn id="121" idx="1"/>
            </p:cNvCxnSpPr>
            <p:nvPr/>
          </p:nvCxnSpPr>
          <p:spPr>
            <a:xfrm>
              <a:off x="706157" y="4221024"/>
              <a:ext cx="1" cy="5085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Connecteur droit avec flèche 88">
              <a:extLst>
                <a:ext uri="{FF2B5EF4-FFF2-40B4-BE49-F238E27FC236}">
                  <a16:creationId xmlns:a16="http://schemas.microsoft.com/office/drawing/2014/main" id="{D0DBCEC9-44CF-45E1-8876-BE1324E9A448}"/>
                </a:ext>
              </a:extLst>
            </p:cNvPr>
            <p:cNvCxnSpPr>
              <a:cxnSpLocks/>
              <a:stCxn id="120" idx="1"/>
            </p:cNvCxnSpPr>
            <p:nvPr/>
          </p:nvCxnSpPr>
          <p:spPr>
            <a:xfrm flipV="1">
              <a:off x="1050431" y="4221024"/>
              <a:ext cx="0" cy="50853"/>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Connecteur droit avec flèche 109">
              <a:extLst>
                <a:ext uri="{FF2B5EF4-FFF2-40B4-BE49-F238E27FC236}">
                  <a16:creationId xmlns:a16="http://schemas.microsoft.com/office/drawing/2014/main" id="{EAB6EDB1-4B65-4369-ACBC-4BF3F30DA24E}"/>
                </a:ext>
              </a:extLst>
            </p:cNvPr>
            <p:cNvCxnSpPr>
              <a:cxnSpLocks/>
              <a:endCxn id="127" idx="2"/>
            </p:cNvCxnSpPr>
            <p:nvPr/>
          </p:nvCxnSpPr>
          <p:spPr>
            <a:xfrm flipH="1" flipV="1">
              <a:off x="1639179" y="4089836"/>
              <a:ext cx="2933" cy="1278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Connecteur droit avec flèche 110">
              <a:extLst>
                <a:ext uri="{FF2B5EF4-FFF2-40B4-BE49-F238E27FC236}">
                  <a16:creationId xmlns:a16="http://schemas.microsoft.com/office/drawing/2014/main" id="{468294F1-A98F-4BAA-9027-F23F5050F5A5}"/>
                </a:ext>
              </a:extLst>
            </p:cNvPr>
            <p:cNvCxnSpPr>
              <a:cxnSpLocks/>
            </p:cNvCxnSpPr>
            <p:nvPr/>
          </p:nvCxnSpPr>
          <p:spPr>
            <a:xfrm>
              <a:off x="1463124" y="4220666"/>
              <a:ext cx="357975"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Connecteur droit avec flèche 111">
              <a:extLst>
                <a:ext uri="{FF2B5EF4-FFF2-40B4-BE49-F238E27FC236}">
                  <a16:creationId xmlns:a16="http://schemas.microsoft.com/office/drawing/2014/main" id="{8EF9F064-E67C-4B10-BEE2-98360ACE6710}"/>
                </a:ext>
              </a:extLst>
            </p:cNvPr>
            <p:cNvCxnSpPr>
              <a:cxnSpLocks/>
              <a:endCxn id="123" idx="1"/>
            </p:cNvCxnSpPr>
            <p:nvPr/>
          </p:nvCxnSpPr>
          <p:spPr>
            <a:xfrm>
              <a:off x="1461137" y="4209086"/>
              <a:ext cx="0" cy="58558"/>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Connecteur droit avec flèche 112">
              <a:extLst>
                <a:ext uri="{FF2B5EF4-FFF2-40B4-BE49-F238E27FC236}">
                  <a16:creationId xmlns:a16="http://schemas.microsoft.com/office/drawing/2014/main" id="{2D0B4926-CF6D-45A7-A090-1E7D4E1074EB}"/>
                </a:ext>
              </a:extLst>
            </p:cNvPr>
            <p:cNvCxnSpPr>
              <a:cxnSpLocks/>
              <a:stCxn id="122" idx="1"/>
            </p:cNvCxnSpPr>
            <p:nvPr/>
          </p:nvCxnSpPr>
          <p:spPr>
            <a:xfrm flipV="1">
              <a:off x="1805410" y="4209086"/>
              <a:ext cx="0" cy="58557"/>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Rectangle 122">
              <a:extLst>
                <a:ext uri="{FF2B5EF4-FFF2-40B4-BE49-F238E27FC236}">
                  <a16:creationId xmlns:a16="http://schemas.microsoft.com/office/drawing/2014/main" id="{43C13931-6604-4F97-8E0F-DAF64B3B2591}"/>
                </a:ext>
              </a:extLst>
            </p:cNvPr>
            <p:cNvSpPr/>
            <p:nvPr/>
          </p:nvSpPr>
          <p:spPr>
            <a:xfrm>
              <a:off x="1360581" y="3462952"/>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SRC</a:t>
              </a:r>
            </a:p>
          </p:txBody>
        </p:sp>
        <p:sp>
          <p:nvSpPr>
            <p:cNvPr id="155" name="Rectangle 128">
              <a:extLst>
                <a:ext uri="{FF2B5EF4-FFF2-40B4-BE49-F238E27FC236}">
                  <a16:creationId xmlns:a16="http://schemas.microsoft.com/office/drawing/2014/main" id="{9B8A5118-89EA-4D83-8484-276780E1171C}"/>
                </a:ext>
              </a:extLst>
            </p:cNvPr>
            <p:cNvSpPr/>
            <p:nvPr/>
          </p:nvSpPr>
          <p:spPr>
            <a:xfrm>
              <a:off x="2167967" y="3095441"/>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CTU</a:t>
              </a:r>
            </a:p>
          </p:txBody>
        </p:sp>
        <p:sp>
          <p:nvSpPr>
            <p:cNvPr id="156" name="Rectangle 129">
              <a:extLst>
                <a:ext uri="{FF2B5EF4-FFF2-40B4-BE49-F238E27FC236}">
                  <a16:creationId xmlns:a16="http://schemas.microsoft.com/office/drawing/2014/main" id="{1ACFB636-2072-4B04-A6B6-3FF7A6365700}"/>
                </a:ext>
              </a:extLst>
            </p:cNvPr>
            <p:cNvSpPr/>
            <p:nvPr/>
          </p:nvSpPr>
          <p:spPr>
            <a:xfrm>
              <a:off x="2167967" y="3464084"/>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SRC</a:t>
              </a:r>
            </a:p>
          </p:txBody>
        </p:sp>
        <p:cxnSp>
          <p:nvCxnSpPr>
            <p:cNvPr id="157" name="Connecteur droit avec flèche 133">
              <a:extLst>
                <a:ext uri="{FF2B5EF4-FFF2-40B4-BE49-F238E27FC236}">
                  <a16:creationId xmlns:a16="http://schemas.microsoft.com/office/drawing/2014/main" id="{1D75A767-5402-4C4D-9B9B-59CAC2EE29D9}"/>
                </a:ext>
              </a:extLst>
            </p:cNvPr>
            <p:cNvCxnSpPr>
              <a:cxnSpLocks/>
              <a:stCxn id="156" idx="0"/>
              <a:endCxn id="155" idx="2"/>
            </p:cNvCxnSpPr>
            <p:nvPr/>
          </p:nvCxnSpPr>
          <p:spPr>
            <a:xfrm flipV="1">
              <a:off x="2432362" y="3357920"/>
              <a:ext cx="0" cy="1061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Connecteur droit avec flèche 135">
              <a:extLst>
                <a:ext uri="{FF2B5EF4-FFF2-40B4-BE49-F238E27FC236}">
                  <a16:creationId xmlns:a16="http://schemas.microsoft.com/office/drawing/2014/main" id="{C56D35E9-159A-46D9-BA9A-B4A3D77C0B76}"/>
                </a:ext>
              </a:extLst>
            </p:cNvPr>
            <p:cNvCxnSpPr>
              <a:cxnSpLocks/>
              <a:stCxn id="155" idx="3"/>
              <a:endCxn id="129" idx="1"/>
            </p:cNvCxnSpPr>
            <p:nvPr/>
          </p:nvCxnSpPr>
          <p:spPr>
            <a:xfrm flipV="1">
              <a:off x="2696756" y="3221109"/>
              <a:ext cx="644692" cy="55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9" name="Rectangle 136">
              <a:extLst>
                <a:ext uri="{FF2B5EF4-FFF2-40B4-BE49-F238E27FC236}">
                  <a16:creationId xmlns:a16="http://schemas.microsoft.com/office/drawing/2014/main" id="{28538B5F-7A10-45F4-A8A7-7E30C87FB84C}"/>
                </a:ext>
              </a:extLst>
            </p:cNvPr>
            <p:cNvSpPr/>
            <p:nvPr/>
          </p:nvSpPr>
          <p:spPr>
            <a:xfrm>
              <a:off x="4066113" y="1027070"/>
              <a:ext cx="591036" cy="2624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FM</a:t>
              </a:r>
            </a:p>
          </p:txBody>
        </p:sp>
        <p:sp>
          <p:nvSpPr>
            <p:cNvPr id="160" name="Rectangle 138">
              <a:extLst>
                <a:ext uri="{FF2B5EF4-FFF2-40B4-BE49-F238E27FC236}">
                  <a16:creationId xmlns:a16="http://schemas.microsoft.com/office/drawing/2014/main" id="{E5B21AEA-F5E9-49ED-8637-DA0656901A42}"/>
                </a:ext>
              </a:extLst>
            </p:cNvPr>
            <p:cNvSpPr/>
            <p:nvPr/>
          </p:nvSpPr>
          <p:spPr>
            <a:xfrm>
              <a:off x="1231406" y="1545597"/>
              <a:ext cx="3425743" cy="4739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DSP</a:t>
              </a:r>
            </a:p>
          </p:txBody>
        </p:sp>
        <p:cxnSp>
          <p:nvCxnSpPr>
            <p:cNvPr id="161" name="Connecteur droit avec flèche 139">
              <a:extLst>
                <a:ext uri="{FF2B5EF4-FFF2-40B4-BE49-F238E27FC236}">
                  <a16:creationId xmlns:a16="http://schemas.microsoft.com/office/drawing/2014/main" id="{86217C54-AE43-4AAB-8B6A-A2CE03299476}"/>
                </a:ext>
              </a:extLst>
            </p:cNvPr>
            <p:cNvCxnSpPr>
              <a:cxnSpLocks/>
              <a:stCxn id="159" idx="2"/>
            </p:cNvCxnSpPr>
            <p:nvPr/>
          </p:nvCxnSpPr>
          <p:spPr>
            <a:xfrm>
              <a:off x="4361631" y="1289549"/>
              <a:ext cx="0" cy="2560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Connecteur droit avec flèche 143">
              <a:extLst>
                <a:ext uri="{FF2B5EF4-FFF2-40B4-BE49-F238E27FC236}">
                  <a16:creationId xmlns:a16="http://schemas.microsoft.com/office/drawing/2014/main" id="{7D4B017F-DBF4-4888-98D9-2A2573D0ECE3}"/>
                </a:ext>
              </a:extLst>
            </p:cNvPr>
            <p:cNvCxnSpPr>
              <a:cxnSpLocks/>
              <a:endCxn id="131" idx="0"/>
            </p:cNvCxnSpPr>
            <p:nvPr/>
          </p:nvCxnSpPr>
          <p:spPr>
            <a:xfrm>
              <a:off x="3605842" y="2019554"/>
              <a:ext cx="1" cy="3197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3" name="Rectangle 145">
              <a:extLst>
                <a:ext uri="{FF2B5EF4-FFF2-40B4-BE49-F238E27FC236}">
                  <a16:creationId xmlns:a16="http://schemas.microsoft.com/office/drawing/2014/main" id="{AB2DB526-D2C7-4F3B-9B41-92EFD37BF1A8}"/>
                </a:ext>
              </a:extLst>
            </p:cNvPr>
            <p:cNvSpPr/>
            <p:nvPr/>
          </p:nvSpPr>
          <p:spPr>
            <a:xfrm>
              <a:off x="3289841" y="1027070"/>
              <a:ext cx="658477" cy="2624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MEDIA</a:t>
              </a:r>
            </a:p>
          </p:txBody>
        </p:sp>
        <p:sp>
          <p:nvSpPr>
            <p:cNvPr id="164" name="Rectangle 146">
              <a:extLst>
                <a:ext uri="{FF2B5EF4-FFF2-40B4-BE49-F238E27FC236}">
                  <a16:creationId xmlns:a16="http://schemas.microsoft.com/office/drawing/2014/main" id="{91D6922A-EF9A-42A9-ADD2-6C308570527B}"/>
                </a:ext>
              </a:extLst>
            </p:cNvPr>
            <p:cNvSpPr/>
            <p:nvPr/>
          </p:nvSpPr>
          <p:spPr>
            <a:xfrm>
              <a:off x="4928330" y="1027069"/>
              <a:ext cx="591036" cy="2624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NAV</a:t>
              </a:r>
            </a:p>
          </p:txBody>
        </p:sp>
        <p:cxnSp>
          <p:nvCxnSpPr>
            <p:cNvPr id="165" name="Connecteur droit avec flèche 148">
              <a:extLst>
                <a:ext uri="{FF2B5EF4-FFF2-40B4-BE49-F238E27FC236}">
                  <a16:creationId xmlns:a16="http://schemas.microsoft.com/office/drawing/2014/main" id="{DF7743A5-0F18-4702-AB2D-18EB3C3B8BFF}"/>
                </a:ext>
              </a:extLst>
            </p:cNvPr>
            <p:cNvCxnSpPr>
              <a:cxnSpLocks/>
              <a:stCxn id="167" idx="2"/>
              <a:endCxn id="166" idx="0"/>
            </p:cNvCxnSpPr>
            <p:nvPr/>
          </p:nvCxnSpPr>
          <p:spPr>
            <a:xfrm>
              <a:off x="5220206" y="2595329"/>
              <a:ext cx="0" cy="1156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6" name="Rectangle 149">
              <a:extLst>
                <a:ext uri="{FF2B5EF4-FFF2-40B4-BE49-F238E27FC236}">
                  <a16:creationId xmlns:a16="http://schemas.microsoft.com/office/drawing/2014/main" id="{4006357F-432B-4723-BF81-B4411455D0D4}"/>
                </a:ext>
              </a:extLst>
            </p:cNvPr>
            <p:cNvSpPr/>
            <p:nvPr/>
          </p:nvSpPr>
          <p:spPr>
            <a:xfrm>
              <a:off x="4955811" y="2711023"/>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CTU</a:t>
              </a:r>
            </a:p>
          </p:txBody>
        </p:sp>
        <p:sp>
          <p:nvSpPr>
            <p:cNvPr id="167" name="Rectangle 150">
              <a:extLst>
                <a:ext uri="{FF2B5EF4-FFF2-40B4-BE49-F238E27FC236}">
                  <a16:creationId xmlns:a16="http://schemas.microsoft.com/office/drawing/2014/main" id="{E1B2C9A9-50E3-48D0-AE68-2385BCA4CFB1}"/>
                </a:ext>
              </a:extLst>
            </p:cNvPr>
            <p:cNvSpPr/>
            <p:nvPr/>
          </p:nvSpPr>
          <p:spPr>
            <a:xfrm>
              <a:off x="4955811" y="2332850"/>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SRC</a:t>
              </a:r>
            </a:p>
          </p:txBody>
        </p:sp>
        <p:cxnSp>
          <p:nvCxnSpPr>
            <p:cNvPr id="168" name="Connecteur droit avec flèche 151">
              <a:extLst>
                <a:ext uri="{FF2B5EF4-FFF2-40B4-BE49-F238E27FC236}">
                  <a16:creationId xmlns:a16="http://schemas.microsoft.com/office/drawing/2014/main" id="{E266F056-673C-46BD-8C1A-4458EE3BC841}"/>
                </a:ext>
              </a:extLst>
            </p:cNvPr>
            <p:cNvCxnSpPr>
              <a:cxnSpLocks/>
              <a:stCxn id="164" idx="2"/>
              <a:endCxn id="167" idx="0"/>
            </p:cNvCxnSpPr>
            <p:nvPr/>
          </p:nvCxnSpPr>
          <p:spPr>
            <a:xfrm flipH="1">
              <a:off x="5220206" y="1289548"/>
              <a:ext cx="3642" cy="10433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Connecteur droit avec flèche 154">
              <a:extLst>
                <a:ext uri="{FF2B5EF4-FFF2-40B4-BE49-F238E27FC236}">
                  <a16:creationId xmlns:a16="http://schemas.microsoft.com/office/drawing/2014/main" id="{12D2B308-E5B9-459F-A2A1-9545CA335220}"/>
                </a:ext>
              </a:extLst>
            </p:cNvPr>
            <p:cNvCxnSpPr>
              <a:cxnSpLocks/>
              <a:stCxn id="181" idx="1"/>
              <a:endCxn id="129" idx="3"/>
            </p:cNvCxnSpPr>
            <p:nvPr/>
          </p:nvCxnSpPr>
          <p:spPr>
            <a:xfrm flipH="1">
              <a:off x="3870237" y="3221109"/>
              <a:ext cx="181797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Connecteur droit avec flèche 158">
              <a:extLst>
                <a:ext uri="{FF2B5EF4-FFF2-40B4-BE49-F238E27FC236}">
                  <a16:creationId xmlns:a16="http://schemas.microsoft.com/office/drawing/2014/main" id="{C2A824FD-BBC8-45EA-A71D-8D3AEA657F2B}"/>
                </a:ext>
              </a:extLst>
            </p:cNvPr>
            <p:cNvCxnSpPr>
              <a:cxnSpLocks/>
              <a:stCxn id="166" idx="2"/>
            </p:cNvCxnSpPr>
            <p:nvPr/>
          </p:nvCxnSpPr>
          <p:spPr>
            <a:xfrm>
              <a:off x="5220206" y="2973502"/>
              <a:ext cx="0" cy="2476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Connecteur droit avec flèche 168">
              <a:extLst>
                <a:ext uri="{FF2B5EF4-FFF2-40B4-BE49-F238E27FC236}">
                  <a16:creationId xmlns:a16="http://schemas.microsoft.com/office/drawing/2014/main" id="{79582D83-87FC-454E-B717-24F4CE835A60}"/>
                </a:ext>
              </a:extLst>
            </p:cNvPr>
            <p:cNvCxnSpPr>
              <a:cxnSpLocks/>
              <a:stCxn id="143" idx="0"/>
              <a:endCxn id="141" idx="2"/>
            </p:cNvCxnSpPr>
            <p:nvPr/>
          </p:nvCxnSpPr>
          <p:spPr>
            <a:xfrm flipV="1">
              <a:off x="2439216" y="4094029"/>
              <a:ext cx="1003" cy="1399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Rectangle 173">
              <a:extLst>
                <a:ext uri="{FF2B5EF4-FFF2-40B4-BE49-F238E27FC236}">
                  <a16:creationId xmlns:a16="http://schemas.microsoft.com/office/drawing/2014/main" id="{97E01DD1-358B-40E9-A821-C447956CE642}"/>
                </a:ext>
              </a:extLst>
            </p:cNvPr>
            <p:cNvSpPr/>
            <p:nvPr/>
          </p:nvSpPr>
          <p:spPr>
            <a:xfrm>
              <a:off x="6976876" y="1024971"/>
              <a:ext cx="850070" cy="2624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NORMAL</a:t>
              </a:r>
            </a:p>
          </p:txBody>
        </p:sp>
        <p:sp>
          <p:nvSpPr>
            <p:cNvPr id="173" name="Rectangle 174">
              <a:extLst>
                <a:ext uri="{FF2B5EF4-FFF2-40B4-BE49-F238E27FC236}">
                  <a16:creationId xmlns:a16="http://schemas.microsoft.com/office/drawing/2014/main" id="{4B1995AA-33D0-4B39-BDE0-090F18621828}"/>
                </a:ext>
              </a:extLst>
            </p:cNvPr>
            <p:cNvSpPr/>
            <p:nvPr/>
          </p:nvSpPr>
          <p:spPr>
            <a:xfrm>
              <a:off x="1190210" y="1024972"/>
              <a:ext cx="850070" cy="2624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VOICE</a:t>
              </a:r>
            </a:p>
          </p:txBody>
        </p:sp>
        <p:cxnSp>
          <p:nvCxnSpPr>
            <p:cNvPr id="174" name="Connecteur droit avec flèche 175">
              <a:extLst>
                <a:ext uri="{FF2B5EF4-FFF2-40B4-BE49-F238E27FC236}">
                  <a16:creationId xmlns:a16="http://schemas.microsoft.com/office/drawing/2014/main" id="{20F0D990-E6DD-4255-B8C3-431D0AEC5ECB}"/>
                </a:ext>
              </a:extLst>
            </p:cNvPr>
            <p:cNvCxnSpPr>
              <a:cxnSpLocks/>
              <a:stCxn id="154" idx="0"/>
            </p:cNvCxnSpPr>
            <p:nvPr/>
          </p:nvCxnSpPr>
          <p:spPr>
            <a:xfrm flipH="1" flipV="1">
              <a:off x="1621812" y="2016532"/>
              <a:ext cx="3164" cy="14464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Connecteur droit avec flèche 177">
              <a:extLst>
                <a:ext uri="{FF2B5EF4-FFF2-40B4-BE49-F238E27FC236}">
                  <a16:creationId xmlns:a16="http://schemas.microsoft.com/office/drawing/2014/main" id="{18BEA372-7480-4CDB-94C6-671403E3D181}"/>
                </a:ext>
              </a:extLst>
            </p:cNvPr>
            <p:cNvCxnSpPr>
              <a:cxnSpLocks/>
              <a:endCxn id="173" idx="2"/>
            </p:cNvCxnSpPr>
            <p:nvPr/>
          </p:nvCxnSpPr>
          <p:spPr>
            <a:xfrm flipV="1">
              <a:off x="1615245" y="1287451"/>
              <a:ext cx="0" cy="246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Connecteur droit avec flèche 198">
              <a:extLst>
                <a:ext uri="{FF2B5EF4-FFF2-40B4-BE49-F238E27FC236}">
                  <a16:creationId xmlns:a16="http://schemas.microsoft.com/office/drawing/2014/main" id="{F82B5EE2-1078-4068-8E07-FAF286F68B0F}"/>
                </a:ext>
              </a:extLst>
            </p:cNvPr>
            <p:cNvCxnSpPr>
              <a:cxnSpLocks/>
              <a:stCxn id="198" idx="0"/>
              <a:endCxn id="172" idx="2"/>
            </p:cNvCxnSpPr>
            <p:nvPr/>
          </p:nvCxnSpPr>
          <p:spPr>
            <a:xfrm flipV="1">
              <a:off x="7396431" y="1287450"/>
              <a:ext cx="5480" cy="13360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Connecteur droit avec flèche 202">
              <a:extLst>
                <a:ext uri="{FF2B5EF4-FFF2-40B4-BE49-F238E27FC236}">
                  <a16:creationId xmlns:a16="http://schemas.microsoft.com/office/drawing/2014/main" id="{BA7E6DAF-79F2-45BB-A372-2E4EB639D76B}"/>
                </a:ext>
              </a:extLst>
            </p:cNvPr>
            <p:cNvCxnSpPr>
              <a:cxnSpLocks/>
            </p:cNvCxnSpPr>
            <p:nvPr/>
          </p:nvCxnSpPr>
          <p:spPr>
            <a:xfrm>
              <a:off x="902919" y="3221107"/>
              <a:ext cx="71232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8" name="Rectangle 208">
              <a:extLst>
                <a:ext uri="{FF2B5EF4-FFF2-40B4-BE49-F238E27FC236}">
                  <a16:creationId xmlns:a16="http://schemas.microsoft.com/office/drawing/2014/main" id="{165E008E-097E-4725-8BD2-3A9E7025552B}"/>
                </a:ext>
              </a:extLst>
            </p:cNvPr>
            <p:cNvSpPr/>
            <p:nvPr/>
          </p:nvSpPr>
          <p:spPr>
            <a:xfrm>
              <a:off x="5696067" y="3825978"/>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SSI</a:t>
              </a:r>
            </a:p>
          </p:txBody>
        </p:sp>
        <p:cxnSp>
          <p:nvCxnSpPr>
            <p:cNvPr id="179" name="Connecteur droit avec flèche 209">
              <a:extLst>
                <a:ext uri="{FF2B5EF4-FFF2-40B4-BE49-F238E27FC236}">
                  <a16:creationId xmlns:a16="http://schemas.microsoft.com/office/drawing/2014/main" id="{3F8DE4A0-E300-4A96-B8EB-35455C3FF0F4}"/>
                </a:ext>
              </a:extLst>
            </p:cNvPr>
            <p:cNvCxnSpPr>
              <a:cxnSpLocks/>
              <a:stCxn id="178" idx="0"/>
            </p:cNvCxnSpPr>
            <p:nvPr/>
          </p:nvCxnSpPr>
          <p:spPr>
            <a:xfrm flipV="1">
              <a:off x="5960462" y="3711822"/>
              <a:ext cx="0" cy="1141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0" name="Rectangle 210">
              <a:extLst>
                <a:ext uri="{FF2B5EF4-FFF2-40B4-BE49-F238E27FC236}">
                  <a16:creationId xmlns:a16="http://schemas.microsoft.com/office/drawing/2014/main" id="{3D3938B8-FF00-47F9-B066-339D99737FAF}"/>
                </a:ext>
              </a:extLst>
            </p:cNvPr>
            <p:cNvSpPr/>
            <p:nvPr/>
          </p:nvSpPr>
          <p:spPr>
            <a:xfrm>
              <a:off x="5663940" y="4209086"/>
              <a:ext cx="1271467" cy="2817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BT</a:t>
              </a:r>
            </a:p>
          </p:txBody>
        </p:sp>
        <p:sp>
          <p:nvSpPr>
            <p:cNvPr id="181" name="Rectangle 211">
              <a:extLst>
                <a:ext uri="{FF2B5EF4-FFF2-40B4-BE49-F238E27FC236}">
                  <a16:creationId xmlns:a16="http://schemas.microsoft.com/office/drawing/2014/main" id="{15743744-C28B-4D93-8E10-5BDF7E829088}"/>
                </a:ext>
              </a:extLst>
            </p:cNvPr>
            <p:cNvSpPr/>
            <p:nvPr/>
          </p:nvSpPr>
          <p:spPr>
            <a:xfrm>
              <a:off x="5688210" y="3089869"/>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CTU</a:t>
              </a:r>
            </a:p>
          </p:txBody>
        </p:sp>
        <p:sp>
          <p:nvSpPr>
            <p:cNvPr id="182" name="Rectangle 212">
              <a:extLst>
                <a:ext uri="{FF2B5EF4-FFF2-40B4-BE49-F238E27FC236}">
                  <a16:creationId xmlns:a16="http://schemas.microsoft.com/office/drawing/2014/main" id="{11353BA2-47EB-4B06-8F6C-90297D0BD725}"/>
                </a:ext>
              </a:extLst>
            </p:cNvPr>
            <p:cNvSpPr/>
            <p:nvPr/>
          </p:nvSpPr>
          <p:spPr>
            <a:xfrm>
              <a:off x="5688210" y="3458512"/>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SRC</a:t>
              </a:r>
            </a:p>
          </p:txBody>
        </p:sp>
        <p:cxnSp>
          <p:nvCxnSpPr>
            <p:cNvPr id="183" name="Connecteur droit avec flèche 213">
              <a:extLst>
                <a:ext uri="{FF2B5EF4-FFF2-40B4-BE49-F238E27FC236}">
                  <a16:creationId xmlns:a16="http://schemas.microsoft.com/office/drawing/2014/main" id="{51DF764C-8F5B-4E48-8099-44E62205E60D}"/>
                </a:ext>
              </a:extLst>
            </p:cNvPr>
            <p:cNvCxnSpPr>
              <a:cxnSpLocks/>
              <a:stCxn id="182" idx="0"/>
              <a:endCxn id="181" idx="2"/>
            </p:cNvCxnSpPr>
            <p:nvPr/>
          </p:nvCxnSpPr>
          <p:spPr>
            <a:xfrm flipV="1">
              <a:off x="5952605" y="3352348"/>
              <a:ext cx="0" cy="1061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Connecteur droit avec flèche 214">
              <a:extLst>
                <a:ext uri="{FF2B5EF4-FFF2-40B4-BE49-F238E27FC236}">
                  <a16:creationId xmlns:a16="http://schemas.microsoft.com/office/drawing/2014/main" id="{D7012067-6D46-48DB-B1CB-CBDB6189DB4E}"/>
                </a:ext>
              </a:extLst>
            </p:cNvPr>
            <p:cNvCxnSpPr>
              <a:cxnSpLocks/>
              <a:endCxn id="178" idx="2"/>
            </p:cNvCxnSpPr>
            <p:nvPr/>
          </p:nvCxnSpPr>
          <p:spPr>
            <a:xfrm flipV="1">
              <a:off x="5960462" y="4088457"/>
              <a:ext cx="0" cy="1281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5" name="Rectangle 223">
              <a:extLst>
                <a:ext uri="{FF2B5EF4-FFF2-40B4-BE49-F238E27FC236}">
                  <a16:creationId xmlns:a16="http://schemas.microsoft.com/office/drawing/2014/main" id="{23B6123F-541B-4F9E-9329-C6D28772FB5E}"/>
                </a:ext>
              </a:extLst>
            </p:cNvPr>
            <p:cNvSpPr/>
            <p:nvPr/>
          </p:nvSpPr>
          <p:spPr>
            <a:xfrm>
              <a:off x="6396669" y="3830913"/>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SSI</a:t>
              </a:r>
            </a:p>
          </p:txBody>
        </p:sp>
        <p:cxnSp>
          <p:nvCxnSpPr>
            <p:cNvPr id="186" name="Connecteur droit avec flèche 226">
              <a:extLst>
                <a:ext uri="{FF2B5EF4-FFF2-40B4-BE49-F238E27FC236}">
                  <a16:creationId xmlns:a16="http://schemas.microsoft.com/office/drawing/2014/main" id="{4D057CDC-6FB8-4901-8ABD-6BD9BAB1639D}"/>
                </a:ext>
              </a:extLst>
            </p:cNvPr>
            <p:cNvCxnSpPr>
              <a:cxnSpLocks/>
            </p:cNvCxnSpPr>
            <p:nvPr/>
          </p:nvCxnSpPr>
          <p:spPr>
            <a:xfrm>
              <a:off x="6656806" y="3221107"/>
              <a:ext cx="0" cy="2504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Connecteur droit avec flèche 227">
              <a:extLst>
                <a:ext uri="{FF2B5EF4-FFF2-40B4-BE49-F238E27FC236}">
                  <a16:creationId xmlns:a16="http://schemas.microsoft.com/office/drawing/2014/main" id="{CDD867FD-91FD-4EDB-AA0F-73F85D06D8A6}"/>
                </a:ext>
              </a:extLst>
            </p:cNvPr>
            <p:cNvCxnSpPr>
              <a:cxnSpLocks/>
            </p:cNvCxnSpPr>
            <p:nvPr/>
          </p:nvCxnSpPr>
          <p:spPr>
            <a:xfrm>
              <a:off x="6653631" y="3724547"/>
              <a:ext cx="0" cy="1156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Connecteur droit avec flèche 228">
              <a:extLst>
                <a:ext uri="{FF2B5EF4-FFF2-40B4-BE49-F238E27FC236}">
                  <a16:creationId xmlns:a16="http://schemas.microsoft.com/office/drawing/2014/main" id="{AD0EC06D-1F78-4BCF-87CE-F57A4D2B3BB6}"/>
                </a:ext>
              </a:extLst>
            </p:cNvPr>
            <p:cNvCxnSpPr>
              <a:cxnSpLocks/>
            </p:cNvCxnSpPr>
            <p:nvPr/>
          </p:nvCxnSpPr>
          <p:spPr>
            <a:xfrm>
              <a:off x="6650531" y="4096948"/>
              <a:ext cx="0" cy="1156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9" name="Image 233">
              <a:extLst>
                <a:ext uri="{FF2B5EF4-FFF2-40B4-BE49-F238E27FC236}">
                  <a16:creationId xmlns:a16="http://schemas.microsoft.com/office/drawing/2014/main" id="{2E556A0C-7956-44DD-ADDC-306409338D56}"/>
                </a:ext>
              </a:extLst>
            </p:cNvPr>
            <p:cNvPicPr>
              <a:picLocks noChangeAspect="1"/>
            </p:cNvPicPr>
            <p:nvPr/>
          </p:nvPicPr>
          <p:blipFill>
            <a:blip r:embed="rId3"/>
            <a:stretch>
              <a:fillRect/>
            </a:stretch>
          </p:blipFill>
          <p:spPr>
            <a:xfrm rot="5400000">
              <a:off x="7427777" y="4242567"/>
              <a:ext cx="295275" cy="361950"/>
            </a:xfrm>
            <a:prstGeom prst="rect">
              <a:avLst/>
            </a:prstGeom>
          </p:spPr>
        </p:pic>
        <p:pic>
          <p:nvPicPr>
            <p:cNvPr id="190" name="Image 234">
              <a:extLst>
                <a:ext uri="{FF2B5EF4-FFF2-40B4-BE49-F238E27FC236}">
                  <a16:creationId xmlns:a16="http://schemas.microsoft.com/office/drawing/2014/main" id="{2FF07979-FFBC-4AB5-A871-88BFFD935539}"/>
                </a:ext>
              </a:extLst>
            </p:cNvPr>
            <p:cNvPicPr>
              <a:picLocks noChangeAspect="1"/>
            </p:cNvPicPr>
            <p:nvPr/>
          </p:nvPicPr>
          <p:blipFill>
            <a:blip r:embed="rId3"/>
            <a:stretch>
              <a:fillRect/>
            </a:stretch>
          </p:blipFill>
          <p:spPr>
            <a:xfrm rot="5400000">
              <a:off x="7083504" y="4242568"/>
              <a:ext cx="295275" cy="361950"/>
            </a:xfrm>
            <a:prstGeom prst="rect">
              <a:avLst/>
            </a:prstGeom>
          </p:spPr>
        </p:pic>
        <p:cxnSp>
          <p:nvCxnSpPr>
            <p:cNvPr id="191" name="Connecteur droit avec flèche 235">
              <a:extLst>
                <a:ext uri="{FF2B5EF4-FFF2-40B4-BE49-F238E27FC236}">
                  <a16:creationId xmlns:a16="http://schemas.microsoft.com/office/drawing/2014/main" id="{0D3DE16C-E991-446F-9E07-9321BC13C677}"/>
                </a:ext>
              </a:extLst>
            </p:cNvPr>
            <p:cNvCxnSpPr>
              <a:cxnSpLocks/>
            </p:cNvCxnSpPr>
            <p:nvPr/>
          </p:nvCxnSpPr>
          <p:spPr>
            <a:xfrm flipV="1">
              <a:off x="7412116" y="4072550"/>
              <a:ext cx="1" cy="1525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Connecteur droit avec flèche 236">
              <a:extLst>
                <a:ext uri="{FF2B5EF4-FFF2-40B4-BE49-F238E27FC236}">
                  <a16:creationId xmlns:a16="http://schemas.microsoft.com/office/drawing/2014/main" id="{74B6D41C-18F0-4573-89E6-17C965EDDBEC}"/>
                </a:ext>
              </a:extLst>
            </p:cNvPr>
            <p:cNvCxnSpPr>
              <a:cxnSpLocks/>
            </p:cNvCxnSpPr>
            <p:nvPr/>
          </p:nvCxnSpPr>
          <p:spPr>
            <a:xfrm>
              <a:off x="7231141" y="4226502"/>
              <a:ext cx="344273"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3" name="Connecteur droit avec flèche 237">
              <a:extLst>
                <a:ext uri="{FF2B5EF4-FFF2-40B4-BE49-F238E27FC236}">
                  <a16:creationId xmlns:a16="http://schemas.microsoft.com/office/drawing/2014/main" id="{96A88AB1-E1F1-4B29-B381-8584538F3907}"/>
                </a:ext>
              </a:extLst>
            </p:cNvPr>
            <p:cNvCxnSpPr>
              <a:cxnSpLocks/>
              <a:endCxn id="190" idx="1"/>
            </p:cNvCxnSpPr>
            <p:nvPr/>
          </p:nvCxnSpPr>
          <p:spPr>
            <a:xfrm>
              <a:off x="7231141" y="4225052"/>
              <a:ext cx="1" cy="5085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4" name="Connecteur droit avec flèche 238">
              <a:extLst>
                <a:ext uri="{FF2B5EF4-FFF2-40B4-BE49-F238E27FC236}">
                  <a16:creationId xmlns:a16="http://schemas.microsoft.com/office/drawing/2014/main" id="{AB4E0DE5-AFA0-46FC-B4A3-FD6A5D172C8E}"/>
                </a:ext>
              </a:extLst>
            </p:cNvPr>
            <p:cNvCxnSpPr>
              <a:cxnSpLocks/>
              <a:stCxn id="189" idx="1"/>
            </p:cNvCxnSpPr>
            <p:nvPr/>
          </p:nvCxnSpPr>
          <p:spPr>
            <a:xfrm flipV="1">
              <a:off x="7575415" y="4225052"/>
              <a:ext cx="0" cy="50853"/>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5" name="Rectangle 239">
              <a:extLst>
                <a:ext uri="{FF2B5EF4-FFF2-40B4-BE49-F238E27FC236}">
                  <a16:creationId xmlns:a16="http://schemas.microsoft.com/office/drawing/2014/main" id="{BD4C14BF-AB36-4ED3-A768-A9A3A9C26E22}"/>
                </a:ext>
              </a:extLst>
            </p:cNvPr>
            <p:cNvSpPr/>
            <p:nvPr/>
          </p:nvSpPr>
          <p:spPr>
            <a:xfrm>
              <a:off x="7129301" y="3824842"/>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SSI</a:t>
              </a:r>
            </a:p>
          </p:txBody>
        </p:sp>
        <p:cxnSp>
          <p:nvCxnSpPr>
            <p:cNvPr id="196" name="Connecteur droit avec flèche 243">
              <a:extLst>
                <a:ext uri="{FF2B5EF4-FFF2-40B4-BE49-F238E27FC236}">
                  <a16:creationId xmlns:a16="http://schemas.microsoft.com/office/drawing/2014/main" id="{3679E7C5-80F5-4A6B-8D85-97C50003799E}"/>
                </a:ext>
              </a:extLst>
            </p:cNvPr>
            <p:cNvCxnSpPr>
              <a:cxnSpLocks/>
              <a:stCxn id="195" idx="0"/>
              <a:endCxn id="198" idx="2"/>
            </p:cNvCxnSpPr>
            <p:nvPr/>
          </p:nvCxnSpPr>
          <p:spPr>
            <a:xfrm flipV="1">
              <a:off x="7393696" y="2885987"/>
              <a:ext cx="2735" cy="9388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Connecteur droit avec flèche 244">
              <a:extLst>
                <a:ext uri="{FF2B5EF4-FFF2-40B4-BE49-F238E27FC236}">
                  <a16:creationId xmlns:a16="http://schemas.microsoft.com/office/drawing/2014/main" id="{FE9A96DC-AE88-400D-B62B-49FBC402F782}"/>
                </a:ext>
              </a:extLst>
            </p:cNvPr>
            <p:cNvCxnSpPr>
              <a:cxnSpLocks/>
            </p:cNvCxnSpPr>
            <p:nvPr/>
          </p:nvCxnSpPr>
          <p:spPr>
            <a:xfrm flipH="1" flipV="1">
              <a:off x="6650531" y="3221107"/>
              <a:ext cx="743164" cy="3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8" name="Rectangle 247">
              <a:extLst>
                <a:ext uri="{FF2B5EF4-FFF2-40B4-BE49-F238E27FC236}">
                  <a16:creationId xmlns:a16="http://schemas.microsoft.com/office/drawing/2014/main" id="{DB705581-0257-41BB-B958-1522DFBFBF93}"/>
                </a:ext>
              </a:extLst>
            </p:cNvPr>
            <p:cNvSpPr/>
            <p:nvPr/>
          </p:nvSpPr>
          <p:spPr>
            <a:xfrm>
              <a:off x="7132036" y="2623508"/>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DVC</a:t>
              </a:r>
            </a:p>
          </p:txBody>
        </p:sp>
        <p:cxnSp>
          <p:nvCxnSpPr>
            <p:cNvPr id="199" name="Connecteur droit avec flèche 254">
              <a:extLst>
                <a:ext uri="{FF2B5EF4-FFF2-40B4-BE49-F238E27FC236}">
                  <a16:creationId xmlns:a16="http://schemas.microsoft.com/office/drawing/2014/main" id="{42283338-6085-4512-BA8F-7AEECCE310D9}"/>
                </a:ext>
              </a:extLst>
            </p:cNvPr>
            <p:cNvCxnSpPr>
              <a:cxnSpLocks/>
              <a:stCxn id="163" idx="2"/>
            </p:cNvCxnSpPr>
            <p:nvPr/>
          </p:nvCxnSpPr>
          <p:spPr>
            <a:xfrm>
              <a:off x="3619080" y="1289549"/>
              <a:ext cx="0" cy="2490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Connecteur droit avec flèche 259">
              <a:extLst>
                <a:ext uri="{FF2B5EF4-FFF2-40B4-BE49-F238E27FC236}">
                  <a16:creationId xmlns:a16="http://schemas.microsoft.com/office/drawing/2014/main" id="{664A2F84-135D-4BF5-945F-E4C31238B8B7}"/>
                </a:ext>
              </a:extLst>
            </p:cNvPr>
            <p:cNvCxnSpPr>
              <a:cxnSpLocks/>
              <a:endCxn id="201" idx="2"/>
            </p:cNvCxnSpPr>
            <p:nvPr/>
          </p:nvCxnSpPr>
          <p:spPr>
            <a:xfrm flipV="1">
              <a:off x="2860554" y="1291356"/>
              <a:ext cx="1" cy="22215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1" name="Rectangle 261">
              <a:extLst>
                <a:ext uri="{FF2B5EF4-FFF2-40B4-BE49-F238E27FC236}">
                  <a16:creationId xmlns:a16="http://schemas.microsoft.com/office/drawing/2014/main" id="{4BEBEE34-3355-4BDA-AB90-CE1DFEB003A0}"/>
                </a:ext>
              </a:extLst>
            </p:cNvPr>
            <p:cNvSpPr/>
            <p:nvPr/>
          </p:nvSpPr>
          <p:spPr>
            <a:xfrm>
              <a:off x="2531316" y="1028877"/>
              <a:ext cx="658477" cy="2624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ECHO</a:t>
              </a:r>
            </a:p>
          </p:txBody>
        </p:sp>
        <p:cxnSp>
          <p:nvCxnSpPr>
            <p:cNvPr id="202" name="Connecteur droit avec flèche 266">
              <a:extLst>
                <a:ext uri="{FF2B5EF4-FFF2-40B4-BE49-F238E27FC236}">
                  <a16:creationId xmlns:a16="http://schemas.microsoft.com/office/drawing/2014/main" id="{445FF0F4-61F2-44FB-A64D-F7CB545919B0}"/>
                </a:ext>
              </a:extLst>
            </p:cNvPr>
            <p:cNvCxnSpPr>
              <a:cxnSpLocks/>
            </p:cNvCxnSpPr>
            <p:nvPr/>
          </p:nvCxnSpPr>
          <p:spPr>
            <a:xfrm flipV="1">
              <a:off x="2852626" y="3512907"/>
              <a:ext cx="726119" cy="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3" name="Rectangle 114">
              <a:extLst>
                <a:ext uri="{FF2B5EF4-FFF2-40B4-BE49-F238E27FC236}">
                  <a16:creationId xmlns:a16="http://schemas.microsoft.com/office/drawing/2014/main" id="{B6AEEC12-5FDF-4D97-8400-490142D0AD38}"/>
                </a:ext>
              </a:extLst>
            </p:cNvPr>
            <p:cNvSpPr/>
            <p:nvPr/>
          </p:nvSpPr>
          <p:spPr>
            <a:xfrm>
              <a:off x="6388821" y="3446324"/>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SRC</a:t>
              </a:r>
            </a:p>
          </p:txBody>
        </p:sp>
        <p:cxnSp>
          <p:nvCxnSpPr>
            <p:cNvPr id="204" name="Connecteur droit avec flèche 127">
              <a:extLst>
                <a:ext uri="{FF2B5EF4-FFF2-40B4-BE49-F238E27FC236}">
                  <a16:creationId xmlns:a16="http://schemas.microsoft.com/office/drawing/2014/main" id="{A5277AD0-8F34-4CB7-8619-CF493B08697E}"/>
                </a:ext>
              </a:extLst>
            </p:cNvPr>
            <p:cNvCxnSpPr>
              <a:cxnSpLocks/>
            </p:cNvCxnSpPr>
            <p:nvPr/>
          </p:nvCxnSpPr>
          <p:spPr>
            <a:xfrm flipH="1">
              <a:off x="3593764" y="1559726"/>
              <a:ext cx="761008" cy="456806"/>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5" name="Connecteur droit avec flèche 130">
              <a:extLst>
                <a:ext uri="{FF2B5EF4-FFF2-40B4-BE49-F238E27FC236}">
                  <a16:creationId xmlns:a16="http://schemas.microsoft.com/office/drawing/2014/main" id="{F81E2D7C-14FB-4C0E-A1E9-4E69E36C4669}"/>
                </a:ext>
              </a:extLst>
            </p:cNvPr>
            <p:cNvCxnSpPr>
              <a:cxnSpLocks/>
            </p:cNvCxnSpPr>
            <p:nvPr/>
          </p:nvCxnSpPr>
          <p:spPr>
            <a:xfrm>
              <a:off x="3617921" y="1570814"/>
              <a:ext cx="0" cy="445373"/>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6" name="Connecteur droit avec flèche 131">
              <a:extLst>
                <a:ext uri="{FF2B5EF4-FFF2-40B4-BE49-F238E27FC236}">
                  <a16:creationId xmlns:a16="http://schemas.microsoft.com/office/drawing/2014/main" id="{3939E6EB-9E94-467A-A96C-9E99B8D3C00E}"/>
                </a:ext>
              </a:extLst>
            </p:cNvPr>
            <p:cNvCxnSpPr>
              <a:cxnSpLocks/>
            </p:cNvCxnSpPr>
            <p:nvPr/>
          </p:nvCxnSpPr>
          <p:spPr>
            <a:xfrm>
              <a:off x="1621812" y="1559726"/>
              <a:ext cx="0" cy="453250"/>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207" name="吹き出し: 円形 206">
            <a:extLst>
              <a:ext uri="{FF2B5EF4-FFF2-40B4-BE49-F238E27FC236}">
                <a16:creationId xmlns:a16="http://schemas.microsoft.com/office/drawing/2014/main" id="{740200F6-5EC0-4A00-BF80-BDC1DACE8587}"/>
              </a:ext>
            </a:extLst>
          </p:cNvPr>
          <p:cNvSpPr/>
          <p:nvPr/>
        </p:nvSpPr>
        <p:spPr>
          <a:xfrm>
            <a:off x="1506185" y="1556792"/>
            <a:ext cx="476250" cy="457200"/>
          </a:xfrm>
          <a:prstGeom prst="wedgeEllipseCallout">
            <a:avLst>
              <a:gd name="adj1" fmla="val -46833"/>
              <a:gd name="adj2" fmla="val 79167"/>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600" dirty="0">
                <a:solidFill>
                  <a:schemeClr val="accent5">
                    <a:lumMod val="50000"/>
                  </a:schemeClr>
                </a:solidFill>
              </a:rPr>
              <a:t>a</a:t>
            </a:r>
            <a:endParaRPr kumimoji="1" lang="ja-JP" altLang="en-US" sz="1600" dirty="0">
              <a:solidFill>
                <a:schemeClr val="accent5">
                  <a:lumMod val="50000"/>
                </a:schemeClr>
              </a:solidFill>
            </a:endParaRPr>
          </a:p>
        </p:txBody>
      </p:sp>
      <p:sp>
        <p:nvSpPr>
          <p:cNvPr id="208" name="吹き出し: 円形 207">
            <a:extLst>
              <a:ext uri="{FF2B5EF4-FFF2-40B4-BE49-F238E27FC236}">
                <a16:creationId xmlns:a16="http://schemas.microsoft.com/office/drawing/2014/main" id="{9E83C2CF-74E9-4404-A356-66B048CB543F}"/>
              </a:ext>
            </a:extLst>
          </p:cNvPr>
          <p:cNvSpPr/>
          <p:nvPr/>
        </p:nvSpPr>
        <p:spPr>
          <a:xfrm>
            <a:off x="2755746" y="1565988"/>
            <a:ext cx="476250" cy="457200"/>
          </a:xfrm>
          <a:prstGeom prst="wedgeEllipseCallout">
            <a:avLst>
              <a:gd name="adj1" fmla="val -46833"/>
              <a:gd name="adj2" fmla="val 79167"/>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600" dirty="0">
                <a:solidFill>
                  <a:schemeClr val="accent5">
                    <a:lumMod val="50000"/>
                  </a:schemeClr>
                </a:solidFill>
              </a:rPr>
              <a:t>b</a:t>
            </a:r>
            <a:endParaRPr kumimoji="1" lang="ja-JP" altLang="en-US" sz="1600" dirty="0">
              <a:solidFill>
                <a:schemeClr val="accent5">
                  <a:lumMod val="50000"/>
                </a:schemeClr>
              </a:solidFill>
            </a:endParaRPr>
          </a:p>
        </p:txBody>
      </p:sp>
      <p:sp>
        <p:nvSpPr>
          <p:cNvPr id="209" name="吹き出し: 円形 208">
            <a:extLst>
              <a:ext uri="{FF2B5EF4-FFF2-40B4-BE49-F238E27FC236}">
                <a16:creationId xmlns:a16="http://schemas.microsoft.com/office/drawing/2014/main" id="{00528815-C4B1-4CE1-B96E-ED16B7A80438}"/>
              </a:ext>
            </a:extLst>
          </p:cNvPr>
          <p:cNvSpPr/>
          <p:nvPr/>
        </p:nvSpPr>
        <p:spPr>
          <a:xfrm>
            <a:off x="3529057" y="1556827"/>
            <a:ext cx="476250" cy="457200"/>
          </a:xfrm>
          <a:prstGeom prst="wedgeEllipseCallout">
            <a:avLst>
              <a:gd name="adj1" fmla="val -46833"/>
              <a:gd name="adj2" fmla="val 79167"/>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600" dirty="0">
                <a:solidFill>
                  <a:schemeClr val="accent5">
                    <a:lumMod val="50000"/>
                  </a:schemeClr>
                </a:solidFill>
              </a:rPr>
              <a:t>c</a:t>
            </a:r>
            <a:endParaRPr kumimoji="1" lang="ja-JP" altLang="en-US" sz="1600" dirty="0">
              <a:solidFill>
                <a:schemeClr val="accent5">
                  <a:lumMod val="50000"/>
                </a:schemeClr>
              </a:solidFill>
            </a:endParaRPr>
          </a:p>
        </p:txBody>
      </p:sp>
      <p:sp>
        <p:nvSpPr>
          <p:cNvPr id="210" name="吹き出し: 円形 209">
            <a:extLst>
              <a:ext uri="{FF2B5EF4-FFF2-40B4-BE49-F238E27FC236}">
                <a16:creationId xmlns:a16="http://schemas.microsoft.com/office/drawing/2014/main" id="{5D213F94-C193-42CB-BCF6-2DBC7AC98DF2}"/>
              </a:ext>
            </a:extLst>
          </p:cNvPr>
          <p:cNvSpPr/>
          <p:nvPr/>
        </p:nvSpPr>
        <p:spPr>
          <a:xfrm>
            <a:off x="4245128" y="1556792"/>
            <a:ext cx="476250" cy="457200"/>
          </a:xfrm>
          <a:prstGeom prst="wedgeEllipseCallout">
            <a:avLst>
              <a:gd name="adj1" fmla="val -46833"/>
              <a:gd name="adj2" fmla="val 79167"/>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600" dirty="0">
                <a:solidFill>
                  <a:schemeClr val="accent5">
                    <a:lumMod val="50000"/>
                  </a:schemeClr>
                </a:solidFill>
              </a:rPr>
              <a:t>d</a:t>
            </a:r>
            <a:endParaRPr kumimoji="1" lang="ja-JP" altLang="en-US" sz="1600" dirty="0">
              <a:solidFill>
                <a:schemeClr val="accent5">
                  <a:lumMod val="50000"/>
                </a:schemeClr>
              </a:solidFill>
            </a:endParaRPr>
          </a:p>
        </p:txBody>
      </p:sp>
      <p:sp>
        <p:nvSpPr>
          <p:cNvPr id="211" name="吹き出し: 円形 210">
            <a:extLst>
              <a:ext uri="{FF2B5EF4-FFF2-40B4-BE49-F238E27FC236}">
                <a16:creationId xmlns:a16="http://schemas.microsoft.com/office/drawing/2014/main" id="{E2CBBF3A-0683-4494-9D3D-5D5504824755}"/>
              </a:ext>
            </a:extLst>
          </p:cNvPr>
          <p:cNvSpPr/>
          <p:nvPr/>
        </p:nvSpPr>
        <p:spPr>
          <a:xfrm>
            <a:off x="5118123" y="1572442"/>
            <a:ext cx="476250" cy="457200"/>
          </a:xfrm>
          <a:prstGeom prst="wedgeEllipseCallout">
            <a:avLst>
              <a:gd name="adj1" fmla="val -46833"/>
              <a:gd name="adj2" fmla="val 79167"/>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600" dirty="0">
                <a:solidFill>
                  <a:schemeClr val="accent5">
                    <a:lumMod val="50000"/>
                  </a:schemeClr>
                </a:solidFill>
              </a:rPr>
              <a:t>e</a:t>
            </a:r>
            <a:endParaRPr kumimoji="1" lang="ja-JP" altLang="en-US" sz="1600" dirty="0">
              <a:solidFill>
                <a:schemeClr val="accent5">
                  <a:lumMod val="50000"/>
                </a:schemeClr>
              </a:solidFill>
            </a:endParaRPr>
          </a:p>
        </p:txBody>
      </p:sp>
      <p:sp>
        <p:nvSpPr>
          <p:cNvPr id="212" name="吹き出し: 円形 211">
            <a:extLst>
              <a:ext uri="{FF2B5EF4-FFF2-40B4-BE49-F238E27FC236}">
                <a16:creationId xmlns:a16="http://schemas.microsoft.com/office/drawing/2014/main" id="{68EEB30A-924B-44D2-A066-CA18A056FAA7}"/>
              </a:ext>
            </a:extLst>
          </p:cNvPr>
          <p:cNvSpPr/>
          <p:nvPr/>
        </p:nvSpPr>
        <p:spPr>
          <a:xfrm>
            <a:off x="7292851" y="1564513"/>
            <a:ext cx="476250" cy="457200"/>
          </a:xfrm>
          <a:prstGeom prst="wedgeEllipseCallout">
            <a:avLst>
              <a:gd name="adj1" fmla="val -46833"/>
              <a:gd name="adj2" fmla="val 79167"/>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600" dirty="0">
                <a:solidFill>
                  <a:schemeClr val="accent5">
                    <a:lumMod val="50000"/>
                  </a:schemeClr>
                </a:solidFill>
              </a:rPr>
              <a:t>f</a:t>
            </a:r>
            <a:endParaRPr kumimoji="1" lang="ja-JP" altLang="en-US" sz="1600" dirty="0">
              <a:solidFill>
                <a:schemeClr val="accent5">
                  <a:lumMod val="50000"/>
                </a:schemeClr>
              </a:solidFill>
            </a:endParaRPr>
          </a:p>
        </p:txBody>
      </p:sp>
      <p:sp>
        <p:nvSpPr>
          <p:cNvPr id="214" name="吹き出し: 円形 213">
            <a:extLst>
              <a:ext uri="{FF2B5EF4-FFF2-40B4-BE49-F238E27FC236}">
                <a16:creationId xmlns:a16="http://schemas.microsoft.com/office/drawing/2014/main" id="{4DEB8619-7B8D-4799-9B7D-74E11714296A}"/>
              </a:ext>
            </a:extLst>
          </p:cNvPr>
          <p:cNvSpPr/>
          <p:nvPr/>
        </p:nvSpPr>
        <p:spPr>
          <a:xfrm>
            <a:off x="335360" y="5805198"/>
            <a:ext cx="476250" cy="457200"/>
          </a:xfrm>
          <a:prstGeom prst="wedgeEllipseCallout">
            <a:avLst>
              <a:gd name="adj1" fmla="val 61167"/>
              <a:gd name="adj2" fmla="val -75000"/>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600" dirty="0">
                <a:solidFill>
                  <a:schemeClr val="accent5">
                    <a:lumMod val="50000"/>
                  </a:schemeClr>
                </a:solidFill>
              </a:rPr>
              <a:t>g</a:t>
            </a:r>
            <a:endParaRPr kumimoji="1" lang="ja-JP" altLang="en-US" sz="1600" dirty="0">
              <a:solidFill>
                <a:schemeClr val="accent5">
                  <a:lumMod val="50000"/>
                </a:schemeClr>
              </a:solidFill>
            </a:endParaRPr>
          </a:p>
        </p:txBody>
      </p:sp>
      <p:sp>
        <p:nvSpPr>
          <p:cNvPr id="215" name="吹き出し: 円形 214">
            <a:extLst>
              <a:ext uri="{FF2B5EF4-FFF2-40B4-BE49-F238E27FC236}">
                <a16:creationId xmlns:a16="http://schemas.microsoft.com/office/drawing/2014/main" id="{4DEB8619-7B8D-4799-9B7D-74E11714296A}"/>
              </a:ext>
            </a:extLst>
          </p:cNvPr>
          <p:cNvSpPr/>
          <p:nvPr/>
        </p:nvSpPr>
        <p:spPr>
          <a:xfrm>
            <a:off x="1066911" y="5805198"/>
            <a:ext cx="476250" cy="457200"/>
          </a:xfrm>
          <a:prstGeom prst="wedgeEllipseCallout">
            <a:avLst>
              <a:gd name="adj1" fmla="val 61167"/>
              <a:gd name="adj2" fmla="val -75000"/>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600" dirty="0">
                <a:solidFill>
                  <a:schemeClr val="accent5">
                    <a:lumMod val="50000"/>
                  </a:schemeClr>
                </a:solidFill>
              </a:rPr>
              <a:t>h</a:t>
            </a:r>
            <a:endParaRPr kumimoji="1" lang="ja-JP" altLang="en-US" sz="1600" dirty="0">
              <a:solidFill>
                <a:schemeClr val="accent5">
                  <a:lumMod val="50000"/>
                </a:schemeClr>
              </a:solidFill>
            </a:endParaRPr>
          </a:p>
        </p:txBody>
      </p:sp>
      <p:sp>
        <p:nvSpPr>
          <p:cNvPr id="216" name="吹き出し: 円形 215">
            <a:extLst>
              <a:ext uri="{FF2B5EF4-FFF2-40B4-BE49-F238E27FC236}">
                <a16:creationId xmlns:a16="http://schemas.microsoft.com/office/drawing/2014/main" id="{4DEB8619-7B8D-4799-9B7D-74E11714296A}"/>
              </a:ext>
            </a:extLst>
          </p:cNvPr>
          <p:cNvSpPr/>
          <p:nvPr/>
        </p:nvSpPr>
        <p:spPr>
          <a:xfrm>
            <a:off x="1847728" y="5753397"/>
            <a:ext cx="476250" cy="457200"/>
          </a:xfrm>
          <a:prstGeom prst="wedgeEllipseCallout">
            <a:avLst>
              <a:gd name="adj1" fmla="val 61167"/>
              <a:gd name="adj2" fmla="val -75000"/>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600" dirty="0" err="1">
                <a:solidFill>
                  <a:schemeClr val="accent5">
                    <a:lumMod val="50000"/>
                  </a:schemeClr>
                </a:solidFill>
              </a:rPr>
              <a:t>i</a:t>
            </a:r>
            <a:endParaRPr kumimoji="1" lang="ja-JP" altLang="en-US" sz="1600" dirty="0">
              <a:solidFill>
                <a:schemeClr val="accent5">
                  <a:lumMod val="50000"/>
                </a:schemeClr>
              </a:solidFill>
            </a:endParaRPr>
          </a:p>
        </p:txBody>
      </p:sp>
      <p:sp>
        <p:nvSpPr>
          <p:cNvPr id="217" name="吹き出し: 円形 216">
            <a:extLst>
              <a:ext uri="{FF2B5EF4-FFF2-40B4-BE49-F238E27FC236}">
                <a16:creationId xmlns:a16="http://schemas.microsoft.com/office/drawing/2014/main" id="{4DEB8619-7B8D-4799-9B7D-74E11714296A}"/>
              </a:ext>
            </a:extLst>
          </p:cNvPr>
          <p:cNvSpPr/>
          <p:nvPr/>
        </p:nvSpPr>
        <p:spPr>
          <a:xfrm>
            <a:off x="3014683" y="5793248"/>
            <a:ext cx="476250" cy="457200"/>
          </a:xfrm>
          <a:prstGeom prst="wedgeEllipseCallout">
            <a:avLst>
              <a:gd name="adj1" fmla="val 61167"/>
              <a:gd name="adj2" fmla="val -75000"/>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600" dirty="0">
                <a:solidFill>
                  <a:schemeClr val="accent5">
                    <a:lumMod val="50000"/>
                  </a:schemeClr>
                </a:solidFill>
              </a:rPr>
              <a:t>j</a:t>
            </a:r>
            <a:endParaRPr kumimoji="1" lang="ja-JP" altLang="en-US" sz="1600" dirty="0">
              <a:solidFill>
                <a:schemeClr val="accent5">
                  <a:lumMod val="50000"/>
                </a:schemeClr>
              </a:solidFill>
            </a:endParaRPr>
          </a:p>
        </p:txBody>
      </p:sp>
      <p:sp>
        <p:nvSpPr>
          <p:cNvPr id="218" name="吹き出し: 円形 217">
            <a:extLst>
              <a:ext uri="{FF2B5EF4-FFF2-40B4-BE49-F238E27FC236}">
                <a16:creationId xmlns:a16="http://schemas.microsoft.com/office/drawing/2014/main" id="{4DEB8619-7B8D-4799-9B7D-74E11714296A}"/>
              </a:ext>
            </a:extLst>
          </p:cNvPr>
          <p:cNvSpPr/>
          <p:nvPr/>
        </p:nvSpPr>
        <p:spPr>
          <a:xfrm>
            <a:off x="5327952" y="5760181"/>
            <a:ext cx="476250" cy="457200"/>
          </a:xfrm>
          <a:prstGeom prst="wedgeEllipseCallout">
            <a:avLst>
              <a:gd name="adj1" fmla="val 61167"/>
              <a:gd name="adj2" fmla="val -75000"/>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600" dirty="0">
                <a:solidFill>
                  <a:schemeClr val="accent5">
                    <a:lumMod val="50000"/>
                  </a:schemeClr>
                </a:solidFill>
              </a:rPr>
              <a:t>k</a:t>
            </a:r>
            <a:endParaRPr kumimoji="1" lang="ja-JP" altLang="en-US" sz="1600" dirty="0">
              <a:solidFill>
                <a:schemeClr val="accent5">
                  <a:lumMod val="50000"/>
                </a:schemeClr>
              </a:solidFill>
            </a:endParaRPr>
          </a:p>
        </p:txBody>
      </p:sp>
      <p:sp>
        <p:nvSpPr>
          <p:cNvPr id="219" name="吹き出し: 円形 218">
            <a:extLst>
              <a:ext uri="{FF2B5EF4-FFF2-40B4-BE49-F238E27FC236}">
                <a16:creationId xmlns:a16="http://schemas.microsoft.com/office/drawing/2014/main" id="{4DEB8619-7B8D-4799-9B7D-74E11714296A}"/>
              </a:ext>
            </a:extLst>
          </p:cNvPr>
          <p:cNvSpPr/>
          <p:nvPr/>
        </p:nvSpPr>
        <p:spPr>
          <a:xfrm>
            <a:off x="6092851" y="5760181"/>
            <a:ext cx="476250" cy="457200"/>
          </a:xfrm>
          <a:prstGeom prst="wedgeEllipseCallout">
            <a:avLst>
              <a:gd name="adj1" fmla="val 61167"/>
              <a:gd name="adj2" fmla="val -75000"/>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600" dirty="0">
                <a:solidFill>
                  <a:schemeClr val="accent5">
                    <a:lumMod val="50000"/>
                  </a:schemeClr>
                </a:solidFill>
              </a:rPr>
              <a:t>l</a:t>
            </a:r>
            <a:endParaRPr kumimoji="1" lang="ja-JP" altLang="en-US" sz="1600" dirty="0">
              <a:solidFill>
                <a:schemeClr val="accent5">
                  <a:lumMod val="50000"/>
                </a:schemeClr>
              </a:solidFill>
            </a:endParaRPr>
          </a:p>
        </p:txBody>
      </p:sp>
      <p:sp>
        <p:nvSpPr>
          <p:cNvPr id="220" name="吹き出し: 円形 219">
            <a:extLst>
              <a:ext uri="{FF2B5EF4-FFF2-40B4-BE49-F238E27FC236}">
                <a16:creationId xmlns:a16="http://schemas.microsoft.com/office/drawing/2014/main" id="{4DEB8619-7B8D-4799-9B7D-74E11714296A}"/>
              </a:ext>
            </a:extLst>
          </p:cNvPr>
          <p:cNvSpPr/>
          <p:nvPr/>
        </p:nvSpPr>
        <p:spPr>
          <a:xfrm>
            <a:off x="6833331" y="5812061"/>
            <a:ext cx="476250" cy="457200"/>
          </a:xfrm>
          <a:prstGeom prst="wedgeEllipseCallout">
            <a:avLst>
              <a:gd name="adj1" fmla="val 61167"/>
              <a:gd name="adj2" fmla="val -75000"/>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600" dirty="0">
                <a:solidFill>
                  <a:schemeClr val="accent5">
                    <a:lumMod val="50000"/>
                  </a:schemeClr>
                </a:solidFill>
              </a:rPr>
              <a:t>m</a:t>
            </a:r>
            <a:endParaRPr kumimoji="1" lang="ja-JP" altLang="en-US" sz="1600" dirty="0">
              <a:solidFill>
                <a:schemeClr val="accent5">
                  <a:lumMod val="50000"/>
                </a:schemeClr>
              </a:solidFill>
            </a:endParaRPr>
          </a:p>
        </p:txBody>
      </p:sp>
      <p:graphicFrame>
        <p:nvGraphicFramePr>
          <p:cNvPr id="4" name="表 3">
            <a:extLst>
              <a:ext uri="{FF2B5EF4-FFF2-40B4-BE49-F238E27FC236}">
                <a16:creationId xmlns:a16="http://schemas.microsoft.com/office/drawing/2014/main" id="{7C678ADA-2407-4451-BBA0-8267B78B04D9}"/>
              </a:ext>
            </a:extLst>
          </p:cNvPr>
          <p:cNvGraphicFramePr>
            <a:graphicFrameLocks noGrp="1"/>
          </p:cNvGraphicFramePr>
          <p:nvPr>
            <p:extLst>
              <p:ext uri="{D42A27DB-BD31-4B8C-83A1-F6EECF244321}">
                <p14:modId xmlns:p14="http://schemas.microsoft.com/office/powerpoint/2010/main" val="3350971923"/>
              </p:ext>
            </p:extLst>
          </p:nvPr>
        </p:nvGraphicFramePr>
        <p:xfrm>
          <a:off x="8089668" y="947208"/>
          <a:ext cx="4006443" cy="5198565"/>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121388761"/>
                    </a:ext>
                  </a:extLst>
                </a:gridCol>
                <a:gridCol w="360529">
                  <a:extLst>
                    <a:ext uri="{9D8B030D-6E8A-4147-A177-3AD203B41FA5}">
                      <a16:colId xmlns:a16="http://schemas.microsoft.com/office/drawing/2014/main" val="419145181"/>
                    </a:ext>
                  </a:extLst>
                </a:gridCol>
                <a:gridCol w="439387">
                  <a:extLst>
                    <a:ext uri="{9D8B030D-6E8A-4147-A177-3AD203B41FA5}">
                      <a16:colId xmlns:a16="http://schemas.microsoft.com/office/drawing/2014/main" val="287290944"/>
                    </a:ext>
                  </a:extLst>
                </a:gridCol>
                <a:gridCol w="437712">
                  <a:extLst>
                    <a:ext uri="{9D8B030D-6E8A-4147-A177-3AD203B41FA5}">
                      <a16:colId xmlns:a16="http://schemas.microsoft.com/office/drawing/2014/main" val="1088224247"/>
                    </a:ext>
                  </a:extLst>
                </a:gridCol>
                <a:gridCol w="1246909">
                  <a:extLst>
                    <a:ext uri="{9D8B030D-6E8A-4147-A177-3AD203B41FA5}">
                      <a16:colId xmlns:a16="http://schemas.microsoft.com/office/drawing/2014/main" val="3127649662"/>
                    </a:ext>
                  </a:extLst>
                </a:gridCol>
                <a:gridCol w="1313626">
                  <a:extLst>
                    <a:ext uri="{9D8B030D-6E8A-4147-A177-3AD203B41FA5}">
                      <a16:colId xmlns:a16="http://schemas.microsoft.com/office/drawing/2014/main" val="950623966"/>
                    </a:ext>
                  </a:extLst>
                </a:gridCol>
              </a:tblGrid>
              <a:tr h="286767">
                <a:tc>
                  <a:txBody>
                    <a:bodyPr/>
                    <a:lstStyle/>
                    <a:p>
                      <a:pPr algn="ctr"/>
                      <a:endParaRPr kumimoji="1" lang="ja-JP" altLang="en-US" sz="1400" dirty="0"/>
                    </a:p>
                  </a:txBody>
                  <a:tcPr anchor="ctr"/>
                </a:tc>
                <a:tc>
                  <a:txBody>
                    <a:bodyPr/>
                    <a:lstStyle/>
                    <a:p>
                      <a:pPr algn="ctr"/>
                      <a:r>
                        <a:rPr kumimoji="1" lang="en-US" altLang="ja-JP" sz="900" dirty="0"/>
                        <a:t>I/O</a:t>
                      </a:r>
                      <a:endParaRPr kumimoji="1" lang="ja-JP" altLang="en-US" sz="900" dirty="0"/>
                    </a:p>
                  </a:txBody>
                  <a:tcPr anchor="ctr"/>
                </a:tc>
                <a:tc>
                  <a:txBody>
                    <a:bodyPr/>
                    <a:lstStyle/>
                    <a:p>
                      <a:pPr algn="ctr"/>
                      <a:r>
                        <a:rPr kumimoji="1" lang="en-US" altLang="ja-JP" sz="1200" dirty="0"/>
                        <a:t>bit</a:t>
                      </a:r>
                      <a:endParaRPr kumimoji="1" lang="ja-JP" altLang="en-US" sz="1200" dirty="0"/>
                    </a:p>
                  </a:txBody>
                  <a:tcPr anchor="ctr"/>
                </a:tc>
                <a:tc>
                  <a:txBody>
                    <a:bodyPr/>
                    <a:lstStyle/>
                    <a:p>
                      <a:pPr algn="ctr"/>
                      <a:r>
                        <a:rPr kumimoji="1" lang="en-US" altLang="ja-JP" sz="1400" dirty="0" err="1"/>
                        <a:t>ch</a:t>
                      </a:r>
                      <a:endParaRPr kumimoji="1" lang="ja-JP" altLang="en-US" sz="1400" dirty="0"/>
                    </a:p>
                  </a:txBody>
                  <a:tcPr anchor="ctr"/>
                </a:tc>
                <a:tc>
                  <a:txBody>
                    <a:bodyPr/>
                    <a:lstStyle/>
                    <a:p>
                      <a:pPr algn="ctr"/>
                      <a:r>
                        <a:rPr kumimoji="1" lang="en-US" altLang="ja-JP" sz="1400" dirty="0"/>
                        <a:t>kHz</a:t>
                      </a:r>
                      <a:endParaRPr kumimoji="1" lang="ja-JP" altLang="en-US" sz="1400" dirty="0"/>
                    </a:p>
                  </a:txBody>
                  <a:tcPr anchor="ctr"/>
                </a:tc>
                <a:tc>
                  <a:txBody>
                    <a:bodyPr/>
                    <a:lstStyle/>
                    <a:p>
                      <a:pPr algn="l"/>
                      <a:r>
                        <a:rPr kumimoji="1" lang="en-US" altLang="ja-JP" sz="1400" dirty="0"/>
                        <a:t>Data</a:t>
                      </a:r>
                      <a:endParaRPr kumimoji="1" lang="ja-JP" altLang="en-US" sz="1400" dirty="0"/>
                    </a:p>
                  </a:txBody>
                  <a:tcPr anchor="ctr"/>
                </a:tc>
                <a:extLst>
                  <a:ext uri="{0D108BD9-81ED-4DB2-BD59-A6C34878D82A}">
                    <a16:rowId xmlns:a16="http://schemas.microsoft.com/office/drawing/2014/main" val="1124101085"/>
                  </a:ext>
                </a:extLst>
              </a:tr>
              <a:tr h="286767">
                <a:tc>
                  <a:txBody>
                    <a:bodyPr/>
                    <a:lstStyle/>
                    <a:p>
                      <a:pPr algn="ctr"/>
                      <a:r>
                        <a:rPr kumimoji="1" lang="en-US" altLang="ja-JP" sz="1400" dirty="0"/>
                        <a:t>a</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a:t>O</a:t>
                      </a:r>
                      <a:endParaRPr kumimoji="1" lang="ja-JP" altLang="en-US" sz="1400" dirty="0"/>
                    </a:p>
                  </a:txBody>
                  <a:tcPr anchor="ctr">
                    <a:solidFill>
                      <a:schemeClr val="accent2">
                        <a:lumMod val="20000"/>
                        <a:lumOff val="80000"/>
                      </a:schemeClr>
                    </a:solidFill>
                  </a:tcPr>
                </a:tc>
                <a:tc>
                  <a:txBody>
                    <a:bodyPr/>
                    <a:lstStyle/>
                    <a:p>
                      <a:pPr algn="ctr"/>
                      <a:r>
                        <a:rPr kumimoji="1" lang="fr-FR" altLang="ja-JP" sz="1400" dirty="0"/>
                        <a:t>16</a:t>
                      </a:r>
                      <a:endParaRPr kumimoji="1" lang="ja-JP" altLang="en-US" sz="1400" dirty="0"/>
                    </a:p>
                  </a:txBody>
                  <a:tcPr anchor="ctr">
                    <a:solidFill>
                      <a:schemeClr val="accent2">
                        <a:lumMod val="20000"/>
                        <a:lumOff val="80000"/>
                      </a:schemeClr>
                    </a:solidFill>
                  </a:tcPr>
                </a:tc>
                <a:tc>
                  <a:txBody>
                    <a:bodyPr/>
                    <a:lstStyle/>
                    <a:p>
                      <a:pPr algn="ctr"/>
                      <a:r>
                        <a:rPr kumimoji="1" lang="fr-FR" altLang="ja-JP" sz="1400" b="0" dirty="0">
                          <a:solidFill>
                            <a:schemeClr val="tx1"/>
                          </a:solidFill>
                        </a:rPr>
                        <a:t>4</a:t>
                      </a:r>
                      <a:endParaRPr kumimoji="1" lang="ja-JP" altLang="en-US" sz="1400" b="0" dirty="0">
                        <a:solidFill>
                          <a:schemeClr val="tx1"/>
                        </a:solidFill>
                      </a:endParaRPr>
                    </a:p>
                  </a:txBody>
                  <a:tcPr anchor="ctr">
                    <a:solidFill>
                      <a:schemeClr val="accent2">
                        <a:lumMod val="20000"/>
                        <a:lumOff val="80000"/>
                      </a:schemeClr>
                    </a:solidFill>
                  </a:tcPr>
                </a:tc>
                <a:tc>
                  <a:txBody>
                    <a:bodyPr/>
                    <a:lstStyle/>
                    <a:p>
                      <a:pPr algn="ctr"/>
                      <a:r>
                        <a:rPr kumimoji="1" lang="fr-FR" altLang="ja-JP" sz="1200" dirty="0"/>
                        <a:t>8/16/24</a:t>
                      </a:r>
                      <a:endParaRPr kumimoji="1" lang="ja-JP" altLang="en-US" sz="1200" dirty="0"/>
                    </a:p>
                  </a:txBody>
                  <a:tcPr anchor="ctr">
                    <a:solidFill>
                      <a:schemeClr val="accent2">
                        <a:lumMod val="20000"/>
                        <a:lumOff val="80000"/>
                      </a:schemeClr>
                    </a:solidFill>
                  </a:tcPr>
                </a:tc>
                <a:tc>
                  <a:txBody>
                    <a:bodyPr/>
                    <a:lstStyle/>
                    <a:p>
                      <a:pPr algn="l"/>
                      <a:r>
                        <a:rPr kumimoji="1" lang="en-US" altLang="ja-JP" sz="1400" dirty="0"/>
                        <a:t>for NR</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779143322"/>
                  </a:ext>
                </a:extLst>
              </a:tr>
              <a:tr h="286767">
                <a:tc>
                  <a:txBody>
                    <a:bodyPr/>
                    <a:lstStyle/>
                    <a:p>
                      <a:pPr algn="ctr"/>
                      <a:r>
                        <a:rPr kumimoji="1" lang="en-US" altLang="ja-JP" sz="1400" dirty="0"/>
                        <a:t>b</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a:t>O</a:t>
                      </a:r>
                      <a:endParaRPr kumimoji="1" lang="ja-JP" altLang="en-US" sz="1400" dirty="0"/>
                    </a:p>
                  </a:txBody>
                  <a:tcPr anchor="ctr">
                    <a:solidFill>
                      <a:schemeClr val="accent2">
                        <a:lumMod val="20000"/>
                        <a:lumOff val="80000"/>
                      </a:schemeClr>
                    </a:solidFill>
                  </a:tcPr>
                </a:tc>
                <a:tc>
                  <a:txBody>
                    <a:bodyPr/>
                    <a:lstStyle/>
                    <a:p>
                      <a:pPr algn="ctr"/>
                      <a:r>
                        <a:rPr kumimoji="1" lang="fr-FR" altLang="ja-JP" sz="1400" dirty="0"/>
                        <a:t>16</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b="1" dirty="0">
                          <a:solidFill>
                            <a:srgbClr val="FF0000"/>
                          </a:solidFill>
                        </a:rPr>
                        <a:t>8</a:t>
                      </a:r>
                      <a:endParaRPr kumimoji="1" lang="ja-JP" altLang="en-US" sz="1400" b="1" dirty="0">
                        <a:solidFill>
                          <a:srgbClr val="FF0000"/>
                        </a:solidFill>
                      </a:endParaRPr>
                    </a:p>
                  </a:txBody>
                  <a:tcPr anchor="ctr">
                    <a:solidFill>
                      <a:schemeClr val="accent2">
                        <a:lumMod val="20000"/>
                        <a:lumOff val="80000"/>
                      </a:schemeClr>
                    </a:solidFill>
                  </a:tcPr>
                </a:tc>
                <a:tc>
                  <a:txBody>
                    <a:bodyPr/>
                    <a:lstStyle/>
                    <a:p>
                      <a:pPr algn="ctr"/>
                      <a:r>
                        <a:rPr kumimoji="1" lang="fr-FR" altLang="ja-JP" sz="1200" dirty="0"/>
                        <a:t>44.1 or 48</a:t>
                      </a:r>
                      <a:endParaRPr kumimoji="1" lang="ja-JP" altLang="en-US" sz="1200" dirty="0"/>
                    </a:p>
                  </a:txBody>
                  <a:tcPr anchor="ctr">
                    <a:solidFill>
                      <a:schemeClr val="accent2">
                        <a:lumMod val="20000"/>
                        <a:lumOff val="80000"/>
                      </a:schemeClr>
                    </a:solidFill>
                  </a:tcPr>
                </a:tc>
                <a:tc>
                  <a:txBody>
                    <a:bodyPr/>
                    <a:lstStyle/>
                    <a:p>
                      <a:pPr algn="l"/>
                      <a:r>
                        <a:rPr kumimoji="1" lang="en-US" altLang="ja-JP" sz="1400" dirty="0"/>
                        <a:t>for EC</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1609504478"/>
                  </a:ext>
                </a:extLst>
              </a:tr>
              <a:tr h="286767">
                <a:tc>
                  <a:txBody>
                    <a:bodyPr/>
                    <a:lstStyle/>
                    <a:p>
                      <a:pPr algn="ctr"/>
                      <a:r>
                        <a:rPr kumimoji="1" lang="en-US" altLang="ja-JP" sz="1400" dirty="0"/>
                        <a:t>c</a:t>
                      </a:r>
                      <a:endParaRPr kumimoji="1" lang="ja-JP" altLang="en-US" sz="1400" dirty="0"/>
                    </a:p>
                  </a:txBody>
                  <a:tcPr anchor="ctr"/>
                </a:tc>
                <a:tc>
                  <a:txBody>
                    <a:bodyPr/>
                    <a:lstStyle/>
                    <a:p>
                      <a:pPr algn="ctr"/>
                      <a:r>
                        <a:rPr kumimoji="1" lang="en-US" altLang="ja-JP" sz="1400" dirty="0"/>
                        <a:t>I</a:t>
                      </a:r>
                      <a:endParaRPr kumimoji="1" lang="ja-JP" altLang="en-US" sz="1400" dirty="0"/>
                    </a:p>
                  </a:txBody>
                  <a:tcPr anchor="ctr"/>
                </a:tc>
                <a:tc>
                  <a:txBody>
                    <a:bodyPr/>
                    <a:lstStyle/>
                    <a:p>
                      <a:pPr algn="ctr"/>
                      <a:r>
                        <a:rPr kumimoji="1" lang="fr-FR" altLang="ja-JP" sz="1400" dirty="0"/>
                        <a:t>16</a:t>
                      </a:r>
                      <a:endParaRPr kumimoji="1" lang="ja-JP" altLang="en-US" sz="1400" dirty="0"/>
                    </a:p>
                  </a:txBody>
                  <a:tcPr anchor="ctr"/>
                </a:tc>
                <a:tc>
                  <a:txBody>
                    <a:bodyPr/>
                    <a:lstStyle/>
                    <a:p>
                      <a:pPr algn="ctr"/>
                      <a:r>
                        <a:rPr kumimoji="1" lang="fr-FR" altLang="ja-JP" sz="1400" dirty="0"/>
                        <a:t>8</a:t>
                      </a:r>
                      <a:endParaRPr kumimoji="1" lang="ja-JP" altLang="en-US" sz="1400" dirty="0"/>
                    </a:p>
                  </a:txBody>
                  <a:tcPr anchor="ctr"/>
                </a:tc>
                <a:tc>
                  <a:txBody>
                    <a:bodyPr/>
                    <a:lstStyle/>
                    <a:p>
                      <a:pPr algn="ctr"/>
                      <a:r>
                        <a:rPr kumimoji="1" lang="fr-FR" altLang="ja-JP" sz="1200" dirty="0"/>
                        <a:t>44.1 or 48</a:t>
                      </a:r>
                      <a:endParaRPr kumimoji="1" lang="ja-JP" altLang="en-US" sz="1200" dirty="0"/>
                    </a:p>
                  </a:txBody>
                  <a:tcPr anchor="ctr"/>
                </a:tc>
                <a:tc>
                  <a:txBody>
                    <a:bodyPr/>
                    <a:lstStyle/>
                    <a:p>
                      <a:pPr algn="l"/>
                      <a:r>
                        <a:rPr kumimoji="1" lang="en-US" altLang="ja-JP" sz="1400" dirty="0"/>
                        <a:t>Audio</a:t>
                      </a:r>
                      <a:endParaRPr kumimoji="1" lang="ja-JP" altLang="en-US" sz="1400" dirty="0"/>
                    </a:p>
                  </a:txBody>
                  <a:tcPr anchor="ctr"/>
                </a:tc>
                <a:extLst>
                  <a:ext uri="{0D108BD9-81ED-4DB2-BD59-A6C34878D82A}">
                    <a16:rowId xmlns:a16="http://schemas.microsoft.com/office/drawing/2014/main" val="2987411273"/>
                  </a:ext>
                </a:extLst>
              </a:tr>
              <a:tr h="286767">
                <a:tc>
                  <a:txBody>
                    <a:bodyPr/>
                    <a:lstStyle/>
                    <a:p>
                      <a:pPr algn="ctr"/>
                      <a:r>
                        <a:rPr kumimoji="1" lang="en-US" altLang="ja-JP" sz="1400" dirty="0"/>
                        <a:t>d</a:t>
                      </a:r>
                      <a:endParaRPr kumimoji="1" lang="ja-JP" altLang="en-US" sz="1400" dirty="0"/>
                    </a:p>
                  </a:txBody>
                  <a:tcPr anchor="ctr"/>
                </a:tc>
                <a:tc>
                  <a:txBody>
                    <a:bodyPr/>
                    <a:lstStyle/>
                    <a:p>
                      <a:pPr algn="ctr"/>
                      <a:r>
                        <a:rPr kumimoji="1" lang="en-US" altLang="ja-JP" sz="1400" dirty="0"/>
                        <a:t>I</a:t>
                      </a:r>
                      <a:endParaRPr kumimoji="1" lang="ja-JP" altLang="en-US" sz="1400" dirty="0"/>
                    </a:p>
                  </a:txBody>
                  <a:tcPr anchor="ctr"/>
                </a:tc>
                <a:tc>
                  <a:txBody>
                    <a:bodyPr/>
                    <a:lstStyle/>
                    <a:p>
                      <a:pPr algn="ctr"/>
                      <a:r>
                        <a:rPr kumimoji="1" lang="fr-FR" altLang="ja-JP" sz="1400" dirty="0"/>
                        <a:t>16</a:t>
                      </a:r>
                      <a:endParaRPr kumimoji="1" lang="ja-JP" altLang="en-US" sz="1400" dirty="0"/>
                    </a:p>
                  </a:txBody>
                  <a:tcPr anchor="ctr"/>
                </a:tc>
                <a:tc>
                  <a:txBody>
                    <a:bodyPr/>
                    <a:lstStyle/>
                    <a:p>
                      <a:pPr algn="ctr"/>
                      <a:r>
                        <a:rPr kumimoji="1" lang="fr-FR" altLang="ja-JP" sz="1400" dirty="0"/>
                        <a:t>2</a:t>
                      </a:r>
                      <a:endParaRPr kumimoji="1" lang="ja-JP" altLang="en-US" sz="1400" dirty="0"/>
                    </a:p>
                  </a:txBody>
                  <a:tcPr anchor="ctr"/>
                </a:tc>
                <a:tc>
                  <a:txBody>
                    <a:bodyPr/>
                    <a:lstStyle/>
                    <a:p>
                      <a:pPr algn="ctr"/>
                      <a:r>
                        <a:rPr kumimoji="1" lang="fr-FR" altLang="ja-JP" sz="1200" dirty="0"/>
                        <a:t>44.1 or 48</a:t>
                      </a:r>
                      <a:endParaRPr kumimoji="1" lang="ja-JP" altLang="en-US" sz="1200" dirty="0"/>
                    </a:p>
                  </a:txBody>
                  <a:tcPr anchor="ctr"/>
                </a:tc>
                <a:tc>
                  <a:txBody>
                    <a:bodyPr/>
                    <a:lstStyle/>
                    <a:p>
                      <a:pPr algn="l"/>
                      <a:r>
                        <a:rPr kumimoji="1" lang="en-US" altLang="ja-JP" sz="1400" dirty="0"/>
                        <a:t>Radio</a:t>
                      </a:r>
                      <a:endParaRPr kumimoji="1" lang="ja-JP" altLang="en-US" sz="1400" dirty="0"/>
                    </a:p>
                  </a:txBody>
                  <a:tcPr anchor="ctr"/>
                </a:tc>
                <a:extLst>
                  <a:ext uri="{0D108BD9-81ED-4DB2-BD59-A6C34878D82A}">
                    <a16:rowId xmlns:a16="http://schemas.microsoft.com/office/drawing/2014/main" val="2455271553"/>
                  </a:ext>
                </a:extLst>
              </a:tr>
              <a:tr h="397403">
                <a:tc>
                  <a:txBody>
                    <a:bodyPr/>
                    <a:lstStyle/>
                    <a:p>
                      <a:pPr algn="ctr"/>
                      <a:r>
                        <a:rPr kumimoji="1" lang="en-US" altLang="ja-JP" sz="1400" dirty="0"/>
                        <a:t>e</a:t>
                      </a:r>
                      <a:endParaRPr kumimoji="1" lang="ja-JP" altLang="en-US" sz="1400" dirty="0"/>
                    </a:p>
                  </a:txBody>
                  <a:tcPr anchor="ctr"/>
                </a:tc>
                <a:tc>
                  <a:txBody>
                    <a:bodyPr/>
                    <a:lstStyle/>
                    <a:p>
                      <a:pPr algn="ctr"/>
                      <a:r>
                        <a:rPr kumimoji="1" lang="en-US" altLang="ja-JP" sz="1400" dirty="0"/>
                        <a:t>I</a:t>
                      </a:r>
                      <a:endParaRPr kumimoji="1" lang="ja-JP" altLang="en-US" sz="1400" dirty="0"/>
                    </a:p>
                  </a:txBody>
                  <a:tcPr anchor="ctr"/>
                </a:tc>
                <a:tc>
                  <a:txBody>
                    <a:bodyPr/>
                    <a:lstStyle/>
                    <a:p>
                      <a:pPr algn="ctr"/>
                      <a:r>
                        <a:rPr kumimoji="1" lang="fr-FR" altLang="ja-JP" sz="1400" dirty="0"/>
                        <a:t>16</a:t>
                      </a:r>
                      <a:endParaRPr kumimoji="1" lang="ja-JP" altLang="en-US" sz="1400" dirty="0"/>
                    </a:p>
                  </a:txBody>
                  <a:tcPr anchor="ctr"/>
                </a:tc>
                <a:tc>
                  <a:txBody>
                    <a:bodyPr/>
                    <a:lstStyle/>
                    <a:p>
                      <a:pPr algn="ctr"/>
                      <a:r>
                        <a:rPr kumimoji="1" lang="fr-FR" altLang="ja-JP" sz="1400" dirty="0"/>
                        <a:t>1</a:t>
                      </a:r>
                      <a:endParaRPr kumimoji="1" lang="ja-JP" altLang="en-US" sz="1400" dirty="0"/>
                    </a:p>
                  </a:txBody>
                  <a:tcPr anchor="ctr"/>
                </a:tc>
                <a:tc>
                  <a:txBody>
                    <a:bodyPr/>
                    <a:lstStyle/>
                    <a:p>
                      <a:pPr algn="ctr"/>
                      <a:r>
                        <a:rPr kumimoji="1" lang="fr-FR" altLang="ja-JP" sz="1200" dirty="0"/>
                        <a:t>24</a:t>
                      </a:r>
                      <a:endParaRPr kumimoji="1" lang="ja-JP" altLang="en-US" sz="1200" dirty="0"/>
                    </a:p>
                  </a:txBody>
                  <a:tcPr anchor="ctr"/>
                </a:tc>
                <a:tc>
                  <a:txBody>
                    <a:bodyPr/>
                    <a:lstStyle/>
                    <a:p>
                      <a:pPr algn="l"/>
                      <a:r>
                        <a:rPr kumimoji="1" lang="en-US" altLang="ja-JP" sz="1200" dirty="0"/>
                        <a:t>Audio guidance</a:t>
                      </a:r>
                      <a:endParaRPr kumimoji="1" lang="ja-JP" altLang="en-US" sz="1200" dirty="0"/>
                    </a:p>
                  </a:txBody>
                  <a:tcPr anchor="ctr"/>
                </a:tc>
                <a:extLst>
                  <a:ext uri="{0D108BD9-81ED-4DB2-BD59-A6C34878D82A}">
                    <a16:rowId xmlns:a16="http://schemas.microsoft.com/office/drawing/2014/main" val="3758987094"/>
                  </a:ext>
                </a:extLst>
              </a:tr>
              <a:tr h="397403">
                <a:tc>
                  <a:txBody>
                    <a:bodyPr/>
                    <a:lstStyle/>
                    <a:p>
                      <a:pPr algn="ctr"/>
                      <a:r>
                        <a:rPr kumimoji="1" lang="en-US" altLang="ja-JP" sz="1400" dirty="0"/>
                        <a:t>f</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a:t>O</a:t>
                      </a:r>
                      <a:endParaRPr kumimoji="1" lang="ja-JP" altLang="en-US" sz="1400" dirty="0"/>
                    </a:p>
                  </a:txBody>
                  <a:tcPr anchor="ctr">
                    <a:solidFill>
                      <a:schemeClr val="accent2">
                        <a:lumMod val="20000"/>
                        <a:lumOff val="80000"/>
                      </a:schemeClr>
                    </a:solidFill>
                  </a:tcPr>
                </a:tc>
                <a:tc>
                  <a:txBody>
                    <a:bodyPr/>
                    <a:lstStyle/>
                    <a:p>
                      <a:pPr algn="ctr"/>
                      <a:r>
                        <a:rPr kumimoji="1" lang="fr-FR" altLang="ja-JP" sz="1400" dirty="0"/>
                        <a:t>16</a:t>
                      </a:r>
                      <a:endParaRPr kumimoji="1" lang="ja-JP" altLang="en-US" sz="1400" dirty="0"/>
                    </a:p>
                  </a:txBody>
                  <a:tcPr anchor="ctr">
                    <a:solidFill>
                      <a:schemeClr val="accent2">
                        <a:lumMod val="20000"/>
                        <a:lumOff val="80000"/>
                      </a:schemeClr>
                    </a:solidFill>
                  </a:tcPr>
                </a:tc>
                <a:tc>
                  <a:txBody>
                    <a:bodyPr/>
                    <a:lstStyle/>
                    <a:p>
                      <a:pPr algn="ctr"/>
                      <a:r>
                        <a:rPr kumimoji="1" lang="fr-FR" altLang="ja-JP" sz="1400" dirty="0"/>
                        <a:t>2</a:t>
                      </a:r>
                      <a:endParaRPr kumimoji="1" lang="ja-JP" altLang="en-US" sz="1400" dirty="0"/>
                    </a:p>
                  </a:txBody>
                  <a:tcPr anchor="ctr">
                    <a:solidFill>
                      <a:schemeClr val="accent2">
                        <a:lumMod val="20000"/>
                        <a:lumOff val="80000"/>
                      </a:schemeClr>
                    </a:solidFill>
                  </a:tcPr>
                </a:tc>
                <a:tc>
                  <a:txBody>
                    <a:bodyPr/>
                    <a:lstStyle/>
                    <a:p>
                      <a:pPr algn="ctr"/>
                      <a:r>
                        <a:rPr kumimoji="1" lang="fr-FR" altLang="ja-JP" sz="1200" dirty="0"/>
                        <a:t>8/16/24 or 48</a:t>
                      </a:r>
                      <a:endParaRPr kumimoji="1" lang="ja-JP" altLang="en-US" sz="1200" dirty="0"/>
                    </a:p>
                  </a:txBody>
                  <a:tcPr anchor="ctr">
                    <a:solidFill>
                      <a:schemeClr val="accent2">
                        <a:lumMod val="20000"/>
                        <a:lumOff val="80000"/>
                      </a:schemeClr>
                    </a:solidFill>
                  </a:tcPr>
                </a:tc>
                <a:tc>
                  <a:txBody>
                    <a:bodyPr/>
                    <a:lstStyle/>
                    <a:p>
                      <a:pPr algn="l"/>
                      <a:r>
                        <a:rPr kumimoji="1" lang="en-US" altLang="ja-JP" sz="1200" dirty="0"/>
                        <a:t>Regular capture</a:t>
                      </a:r>
                      <a:endParaRPr kumimoji="1" lang="ja-JP" altLang="en-US" sz="1200" dirty="0"/>
                    </a:p>
                  </a:txBody>
                  <a:tcPr anchor="ctr">
                    <a:solidFill>
                      <a:schemeClr val="accent2">
                        <a:lumMod val="20000"/>
                        <a:lumOff val="80000"/>
                      </a:schemeClr>
                    </a:solidFill>
                  </a:tcPr>
                </a:tc>
                <a:extLst>
                  <a:ext uri="{0D108BD9-81ED-4DB2-BD59-A6C34878D82A}">
                    <a16:rowId xmlns:a16="http://schemas.microsoft.com/office/drawing/2014/main" val="3398311621"/>
                  </a:ext>
                </a:extLst>
              </a:tr>
              <a:tr h="303897">
                <a:tc>
                  <a:txBody>
                    <a:bodyPr/>
                    <a:lstStyle/>
                    <a:p>
                      <a:pPr algn="ctr"/>
                      <a:r>
                        <a:rPr kumimoji="1" lang="en-US" altLang="ja-JP" sz="1400" dirty="0"/>
                        <a:t>g</a:t>
                      </a:r>
                      <a:endParaRPr kumimoji="1" lang="ja-JP" altLang="en-US" sz="1400" dirty="0"/>
                    </a:p>
                  </a:txBody>
                  <a:tcPr anchor="ctr"/>
                </a:tc>
                <a:tc>
                  <a:txBody>
                    <a:bodyPr/>
                    <a:lstStyle/>
                    <a:p>
                      <a:pPr algn="ctr"/>
                      <a:r>
                        <a:rPr kumimoji="1" lang="en-US" altLang="ja-JP" sz="1400" dirty="0"/>
                        <a:t>I</a:t>
                      </a:r>
                      <a:endParaRPr kumimoji="1" lang="ja-JP" altLang="en-US" sz="1400" dirty="0"/>
                    </a:p>
                  </a:txBody>
                  <a:tcPr anchor="ctr"/>
                </a:tc>
                <a:tc>
                  <a:txBody>
                    <a:bodyPr/>
                    <a:lstStyle/>
                    <a:p>
                      <a:pPr algn="ctr"/>
                      <a:r>
                        <a:rPr kumimoji="1" lang="fr-FR" altLang="ja-JP" sz="1400" dirty="0"/>
                        <a:t>16</a:t>
                      </a:r>
                      <a:endParaRPr kumimoji="1" lang="ja-JP" altLang="en-US" sz="1400" dirty="0"/>
                    </a:p>
                  </a:txBody>
                  <a:tcPr anchor="ctr"/>
                </a:tc>
                <a:tc>
                  <a:txBody>
                    <a:bodyPr/>
                    <a:lstStyle/>
                    <a:p>
                      <a:pPr algn="ctr"/>
                      <a:r>
                        <a:rPr kumimoji="1" lang="fr-FR" altLang="ja-JP" sz="1400" dirty="0"/>
                        <a:t>2</a:t>
                      </a:r>
                      <a:endParaRPr kumimoji="1" lang="ja-JP" altLang="en-US" sz="1400" dirty="0"/>
                    </a:p>
                  </a:txBody>
                  <a:tcPr anchor="ctr"/>
                </a:tc>
                <a:tc>
                  <a:txBody>
                    <a:bodyPr/>
                    <a:lstStyle/>
                    <a:p>
                      <a:pPr algn="ctr"/>
                      <a:r>
                        <a:rPr kumimoji="1" lang="fr-FR" altLang="ja-JP" sz="1200" dirty="0"/>
                        <a:t>16/24</a:t>
                      </a:r>
                      <a:endParaRPr kumimoji="1" lang="ja-JP" altLang="en-US" sz="1200" dirty="0"/>
                    </a:p>
                  </a:txBody>
                  <a:tcPr anchor="ctr"/>
                </a:tc>
                <a:tc>
                  <a:txBody>
                    <a:bodyPr/>
                    <a:lstStyle/>
                    <a:p>
                      <a:pPr algn="l"/>
                      <a:r>
                        <a:rPr kumimoji="1" lang="en-US" altLang="ja-JP" sz="1000" dirty="0"/>
                        <a:t>Speech recognition microphone</a:t>
                      </a:r>
                      <a:endParaRPr kumimoji="1" lang="ja-JP" altLang="en-US" sz="1000" dirty="0"/>
                    </a:p>
                  </a:txBody>
                  <a:tcPr anchor="ctr"/>
                </a:tc>
                <a:extLst>
                  <a:ext uri="{0D108BD9-81ED-4DB2-BD59-A6C34878D82A}">
                    <a16:rowId xmlns:a16="http://schemas.microsoft.com/office/drawing/2014/main" val="4289738417"/>
                  </a:ext>
                </a:extLst>
              </a:tr>
              <a:tr h="303897">
                <a:tc>
                  <a:txBody>
                    <a:bodyPr/>
                    <a:lstStyle/>
                    <a:p>
                      <a:pPr algn="ctr"/>
                      <a:r>
                        <a:rPr kumimoji="1" lang="en-US" altLang="ja-JP" sz="1400" dirty="0"/>
                        <a:t>h</a:t>
                      </a:r>
                      <a:endParaRPr kumimoji="1" lang="ja-JP" altLang="en-US" sz="1400" dirty="0"/>
                    </a:p>
                  </a:txBody>
                  <a:tcPr anchor="ctr"/>
                </a:tc>
                <a:tc>
                  <a:txBody>
                    <a:bodyPr/>
                    <a:lstStyle/>
                    <a:p>
                      <a:pPr algn="ctr"/>
                      <a:r>
                        <a:rPr kumimoji="1" lang="en-US" altLang="ja-JP" sz="1400" dirty="0"/>
                        <a:t>I</a:t>
                      </a:r>
                      <a:endParaRPr kumimoji="1" lang="ja-JP" altLang="en-US" sz="1400" dirty="0"/>
                    </a:p>
                  </a:txBody>
                  <a:tcPr anchor="ctr"/>
                </a:tc>
                <a:tc>
                  <a:txBody>
                    <a:bodyPr/>
                    <a:lstStyle/>
                    <a:p>
                      <a:pPr algn="ctr"/>
                      <a:r>
                        <a:rPr kumimoji="1" lang="fr-FR" altLang="ja-JP" sz="1400" dirty="0"/>
                        <a:t>16</a:t>
                      </a:r>
                      <a:endParaRPr kumimoji="1" lang="ja-JP" altLang="en-US" sz="1400" dirty="0"/>
                    </a:p>
                  </a:txBody>
                  <a:tcPr anchor="ctr"/>
                </a:tc>
                <a:tc>
                  <a:txBody>
                    <a:bodyPr/>
                    <a:lstStyle/>
                    <a:p>
                      <a:pPr algn="ctr"/>
                      <a:r>
                        <a:rPr kumimoji="1" lang="fr-FR" altLang="ja-JP" sz="1400" dirty="0"/>
                        <a:t>2</a:t>
                      </a:r>
                      <a:endParaRPr kumimoji="1" lang="ja-JP" altLang="en-US" sz="1400" dirty="0"/>
                    </a:p>
                  </a:txBody>
                  <a:tcPr anchor="ctr"/>
                </a:tc>
                <a:tc>
                  <a:txBody>
                    <a:bodyPr/>
                    <a:lstStyle/>
                    <a:p>
                      <a:pPr algn="ctr"/>
                      <a:r>
                        <a:rPr kumimoji="1" lang="fr-FR" altLang="ja-JP" sz="1200" dirty="0"/>
                        <a:t>16/24</a:t>
                      </a:r>
                      <a:endParaRPr kumimoji="1" lang="ja-JP" altLang="en-US" sz="1200" dirty="0"/>
                    </a:p>
                  </a:txBody>
                  <a:tcPr anchor="ctr"/>
                </a:tc>
                <a:tc>
                  <a:txBody>
                    <a:bodyPr/>
                    <a:lstStyle/>
                    <a:p>
                      <a:pPr algn="l"/>
                      <a:r>
                        <a:rPr kumimoji="1" lang="en-US" altLang="ja-JP" sz="1000" dirty="0"/>
                        <a:t>Speech recognition microphone</a:t>
                      </a:r>
                      <a:endParaRPr kumimoji="1" lang="ja-JP" altLang="en-US" sz="1000" dirty="0"/>
                    </a:p>
                  </a:txBody>
                  <a:tcPr anchor="ctr"/>
                </a:tc>
                <a:extLst>
                  <a:ext uri="{0D108BD9-81ED-4DB2-BD59-A6C34878D82A}">
                    <a16:rowId xmlns:a16="http://schemas.microsoft.com/office/drawing/2014/main" val="2818579626"/>
                  </a:ext>
                </a:extLst>
              </a:tr>
              <a:tr h="561040">
                <a:tc>
                  <a:txBody>
                    <a:bodyPr/>
                    <a:lstStyle/>
                    <a:p>
                      <a:pPr algn="ctr"/>
                      <a:r>
                        <a:rPr kumimoji="1" lang="en-US" altLang="ja-JP" sz="1400" dirty="0" err="1"/>
                        <a:t>i</a:t>
                      </a:r>
                      <a:endParaRPr kumimoji="1" lang="ja-JP" altLang="en-US" sz="1400" dirty="0"/>
                    </a:p>
                  </a:txBody>
                  <a:tcPr anchor="ctr"/>
                </a:tc>
                <a:tc>
                  <a:txBody>
                    <a:bodyPr/>
                    <a:lstStyle/>
                    <a:p>
                      <a:pPr algn="ctr"/>
                      <a:r>
                        <a:rPr kumimoji="1" lang="en-US" altLang="ja-JP" sz="1400" dirty="0"/>
                        <a:t>I</a:t>
                      </a:r>
                      <a:endParaRPr kumimoji="1" lang="ja-JP" altLang="en-US" sz="1400" dirty="0"/>
                    </a:p>
                  </a:txBody>
                  <a:tcPr anchor="ctr"/>
                </a:tc>
                <a:tc>
                  <a:txBody>
                    <a:bodyPr/>
                    <a:lstStyle/>
                    <a:p>
                      <a:pPr algn="ctr"/>
                      <a:r>
                        <a:rPr kumimoji="1" lang="fr-FR" altLang="ja-JP" sz="1400" dirty="0"/>
                        <a:t>16</a:t>
                      </a:r>
                      <a:endParaRPr kumimoji="1" lang="ja-JP" altLang="en-US" sz="1400" dirty="0"/>
                    </a:p>
                  </a:txBody>
                  <a:tcPr anchor="ctr"/>
                </a:tc>
                <a:tc>
                  <a:txBody>
                    <a:bodyPr/>
                    <a:lstStyle/>
                    <a:p>
                      <a:pPr algn="ctr"/>
                      <a:r>
                        <a:rPr kumimoji="1" lang="fr-FR" altLang="ja-JP" sz="1400" dirty="0"/>
                        <a:t>1</a:t>
                      </a:r>
                      <a:endParaRPr kumimoji="1" lang="ja-JP" altLang="en-US" sz="1400" dirty="0"/>
                    </a:p>
                  </a:txBody>
                  <a:tcPr anchor="ctr"/>
                </a:tc>
                <a:tc>
                  <a:txBody>
                    <a:bodyPr/>
                    <a:lstStyle/>
                    <a:p>
                      <a:pPr algn="ctr"/>
                      <a:r>
                        <a:rPr kumimoji="1" lang="fr-FR" altLang="ja-JP" sz="1200" dirty="0"/>
                        <a:t>8/16/24/44.1/48</a:t>
                      </a:r>
                      <a:endParaRPr kumimoji="1" lang="ja-JP" altLang="en-US" sz="1200" dirty="0"/>
                    </a:p>
                  </a:txBody>
                  <a:tcPr anchor="ctr"/>
                </a:tc>
                <a:tc>
                  <a:txBody>
                    <a:bodyPr/>
                    <a:lstStyle/>
                    <a:p>
                      <a:pPr algn="l"/>
                      <a:r>
                        <a:rPr lang="en-US" altLang="ja-JP" sz="1000" dirty="0"/>
                        <a:t>Optional: Park Assist sound from ADAS</a:t>
                      </a:r>
                      <a:endParaRPr kumimoji="1" lang="ja-JP" altLang="en-US" sz="1000" dirty="0"/>
                    </a:p>
                  </a:txBody>
                  <a:tcPr anchor="ctr"/>
                </a:tc>
                <a:extLst>
                  <a:ext uri="{0D108BD9-81ED-4DB2-BD59-A6C34878D82A}">
                    <a16:rowId xmlns:a16="http://schemas.microsoft.com/office/drawing/2014/main" val="1896712027"/>
                  </a:ext>
                </a:extLst>
              </a:tr>
              <a:tr h="397403">
                <a:tc>
                  <a:txBody>
                    <a:bodyPr/>
                    <a:lstStyle/>
                    <a:p>
                      <a:pPr algn="ctr"/>
                      <a:r>
                        <a:rPr kumimoji="1" lang="en-US" altLang="ja-JP" sz="1400" dirty="0"/>
                        <a:t>j</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a:t>O</a:t>
                      </a:r>
                      <a:endParaRPr kumimoji="1" lang="ja-JP" altLang="en-US" sz="1400" dirty="0"/>
                    </a:p>
                  </a:txBody>
                  <a:tcPr anchor="ctr">
                    <a:solidFill>
                      <a:schemeClr val="accent2">
                        <a:lumMod val="20000"/>
                        <a:lumOff val="80000"/>
                      </a:schemeClr>
                    </a:solidFill>
                  </a:tcPr>
                </a:tc>
                <a:tc>
                  <a:txBody>
                    <a:bodyPr/>
                    <a:lstStyle/>
                    <a:p>
                      <a:pPr algn="ctr"/>
                      <a:r>
                        <a:rPr kumimoji="1" lang="fr-FR" altLang="ja-JP" sz="1400" dirty="0"/>
                        <a:t>16/24</a:t>
                      </a:r>
                      <a:endParaRPr kumimoji="1" lang="ja-JP" altLang="en-US" sz="1400" dirty="0"/>
                    </a:p>
                  </a:txBody>
                  <a:tcPr anchor="ctr">
                    <a:solidFill>
                      <a:schemeClr val="accent2">
                        <a:lumMod val="20000"/>
                        <a:lumOff val="80000"/>
                      </a:schemeClr>
                    </a:solidFill>
                  </a:tcPr>
                </a:tc>
                <a:tc>
                  <a:txBody>
                    <a:bodyPr/>
                    <a:lstStyle/>
                    <a:p>
                      <a:pPr algn="ctr"/>
                      <a:r>
                        <a:rPr kumimoji="1" lang="fr-FR" altLang="ja-JP" sz="1400" dirty="0"/>
                        <a:t>8</a:t>
                      </a:r>
                      <a:endParaRPr kumimoji="1" lang="ja-JP" altLang="en-US" sz="1400" dirty="0"/>
                    </a:p>
                  </a:txBody>
                  <a:tcPr anchor="ctr">
                    <a:solidFill>
                      <a:schemeClr val="accent2">
                        <a:lumMod val="20000"/>
                        <a:lumOff val="80000"/>
                      </a:schemeClr>
                    </a:solidFill>
                  </a:tcPr>
                </a:tc>
                <a:tc>
                  <a:txBody>
                    <a:bodyPr/>
                    <a:lstStyle/>
                    <a:p>
                      <a:pPr algn="ctr"/>
                      <a:r>
                        <a:rPr kumimoji="1" lang="fr-FR" altLang="ja-JP" sz="1200" dirty="0"/>
                        <a:t>44.1 or 48</a:t>
                      </a:r>
                      <a:endParaRPr kumimoji="1" lang="ja-JP" altLang="en-US" sz="1200" dirty="0"/>
                    </a:p>
                  </a:txBody>
                  <a:tcPr anchor="ctr">
                    <a:solidFill>
                      <a:schemeClr val="accent2">
                        <a:lumMod val="20000"/>
                        <a:lumOff val="80000"/>
                      </a:schemeClr>
                    </a:solidFill>
                  </a:tcPr>
                </a:tc>
                <a:tc>
                  <a:txBody>
                    <a:bodyPr/>
                    <a:lstStyle/>
                    <a:p>
                      <a:pPr algn="l"/>
                      <a:r>
                        <a:rPr kumimoji="1" lang="fr-FR" altLang="ja-JP" sz="1400" dirty="0"/>
                        <a:t>Car speakers</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2682648618"/>
                  </a:ext>
                </a:extLst>
              </a:tr>
              <a:tr h="286767">
                <a:tc>
                  <a:txBody>
                    <a:bodyPr/>
                    <a:lstStyle/>
                    <a:p>
                      <a:pPr algn="ctr"/>
                      <a:r>
                        <a:rPr kumimoji="1" lang="en-US" altLang="ja-JP" sz="1400" dirty="0"/>
                        <a:t>k</a:t>
                      </a:r>
                      <a:endParaRPr kumimoji="1" lang="ja-JP" altLang="en-US" sz="1400" dirty="0"/>
                    </a:p>
                  </a:txBody>
                  <a:tcPr anchor="ctr"/>
                </a:tc>
                <a:tc>
                  <a:txBody>
                    <a:bodyPr/>
                    <a:lstStyle/>
                    <a:p>
                      <a:pPr algn="ctr"/>
                      <a:r>
                        <a:rPr kumimoji="1" lang="en-US" altLang="ja-JP" sz="1400" dirty="0"/>
                        <a:t>I</a:t>
                      </a:r>
                      <a:endParaRPr kumimoji="1" lang="ja-JP" altLang="en-US" sz="1400" dirty="0"/>
                    </a:p>
                  </a:txBody>
                  <a:tcPr anchor="ctr"/>
                </a:tc>
                <a:tc>
                  <a:txBody>
                    <a:bodyPr/>
                    <a:lstStyle/>
                    <a:p>
                      <a:pPr algn="ctr"/>
                      <a:r>
                        <a:rPr kumimoji="1" lang="fr-FR" altLang="ja-JP" sz="1400" dirty="0"/>
                        <a:t>16</a:t>
                      </a:r>
                      <a:endParaRPr kumimoji="1" lang="ja-JP" altLang="en-US" sz="1400" dirty="0"/>
                    </a:p>
                  </a:txBody>
                  <a:tcPr anchor="ctr"/>
                </a:tc>
                <a:tc>
                  <a:txBody>
                    <a:bodyPr/>
                    <a:lstStyle/>
                    <a:p>
                      <a:pPr algn="ctr"/>
                      <a:r>
                        <a:rPr kumimoji="1" lang="fr-FR" altLang="ja-JP" sz="1400" dirty="0"/>
                        <a:t>1</a:t>
                      </a:r>
                      <a:endParaRPr kumimoji="1" lang="ja-JP" altLang="en-US" sz="1400" dirty="0"/>
                    </a:p>
                  </a:txBody>
                  <a:tcPr anchor="ctr"/>
                </a:tc>
                <a:tc>
                  <a:txBody>
                    <a:bodyPr/>
                    <a:lstStyle/>
                    <a:p>
                      <a:pPr algn="ctr"/>
                      <a:r>
                        <a:rPr kumimoji="1" lang="fr-FR" altLang="ja-JP" sz="1200" dirty="0"/>
                        <a:t>8/16</a:t>
                      </a:r>
                      <a:endParaRPr kumimoji="1" lang="ja-JP" altLang="en-US" sz="1200" dirty="0"/>
                    </a:p>
                  </a:txBody>
                  <a:tcPr anchor="ctr"/>
                </a:tc>
                <a:tc>
                  <a:txBody>
                    <a:bodyPr/>
                    <a:lstStyle/>
                    <a:p>
                      <a:pPr algn="l"/>
                      <a:r>
                        <a:rPr lang="en-US" altLang="ja-JP" sz="1400" dirty="0"/>
                        <a:t>BT IN</a:t>
                      </a:r>
                      <a:endParaRPr kumimoji="1" lang="ja-JP" altLang="en-US" sz="1400" dirty="0"/>
                    </a:p>
                  </a:txBody>
                  <a:tcPr anchor="ctr"/>
                </a:tc>
                <a:extLst>
                  <a:ext uri="{0D108BD9-81ED-4DB2-BD59-A6C34878D82A}">
                    <a16:rowId xmlns:a16="http://schemas.microsoft.com/office/drawing/2014/main" val="241093210"/>
                  </a:ext>
                </a:extLst>
              </a:tr>
              <a:tr h="352629">
                <a:tc>
                  <a:txBody>
                    <a:bodyPr/>
                    <a:lstStyle/>
                    <a:p>
                      <a:pPr algn="ctr"/>
                      <a:r>
                        <a:rPr kumimoji="1" lang="en-US" altLang="ja-JP" sz="1400" dirty="0"/>
                        <a:t>l</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a:t>O</a:t>
                      </a:r>
                      <a:endParaRPr kumimoji="1" lang="ja-JP" altLang="en-US" sz="1400" dirty="0"/>
                    </a:p>
                  </a:txBody>
                  <a:tcPr anchor="ctr">
                    <a:solidFill>
                      <a:schemeClr val="accent2">
                        <a:lumMod val="20000"/>
                        <a:lumOff val="80000"/>
                      </a:schemeClr>
                    </a:solidFill>
                  </a:tcPr>
                </a:tc>
                <a:tc>
                  <a:txBody>
                    <a:bodyPr/>
                    <a:lstStyle/>
                    <a:p>
                      <a:pPr algn="ctr"/>
                      <a:r>
                        <a:rPr kumimoji="1" lang="fr-FR" altLang="ja-JP" sz="1400" dirty="0"/>
                        <a:t>16</a:t>
                      </a:r>
                      <a:endParaRPr kumimoji="1" lang="ja-JP" altLang="en-US" sz="1400" dirty="0"/>
                    </a:p>
                  </a:txBody>
                  <a:tcPr anchor="ctr">
                    <a:solidFill>
                      <a:schemeClr val="accent2">
                        <a:lumMod val="20000"/>
                        <a:lumOff val="80000"/>
                      </a:schemeClr>
                    </a:solidFill>
                  </a:tcPr>
                </a:tc>
                <a:tc>
                  <a:txBody>
                    <a:bodyPr/>
                    <a:lstStyle/>
                    <a:p>
                      <a:pPr algn="ctr"/>
                      <a:r>
                        <a:rPr kumimoji="1" lang="fr-FR" altLang="ja-JP" sz="1400" dirty="0"/>
                        <a:t>1</a:t>
                      </a:r>
                      <a:endParaRPr kumimoji="1" lang="ja-JP" altLang="en-US" sz="1400" dirty="0"/>
                    </a:p>
                  </a:txBody>
                  <a:tcPr anchor="ctr">
                    <a:solidFill>
                      <a:schemeClr val="accent2">
                        <a:lumMod val="20000"/>
                        <a:lumOff val="80000"/>
                      </a:schemeClr>
                    </a:solidFill>
                  </a:tcPr>
                </a:tc>
                <a:tc>
                  <a:txBody>
                    <a:bodyPr/>
                    <a:lstStyle/>
                    <a:p>
                      <a:pPr algn="ctr"/>
                      <a:r>
                        <a:rPr kumimoji="1" lang="fr-FR" altLang="ja-JP" sz="1200" dirty="0"/>
                        <a:t>8/16</a:t>
                      </a:r>
                      <a:endParaRPr kumimoji="1" lang="ja-JP" altLang="en-US" sz="1200" dirty="0"/>
                    </a:p>
                  </a:txBody>
                  <a:tcPr anchor="ctr">
                    <a:solidFill>
                      <a:schemeClr val="accent2">
                        <a:lumMod val="20000"/>
                        <a:lumOff val="80000"/>
                      </a:schemeClr>
                    </a:solidFill>
                  </a:tcPr>
                </a:tc>
                <a:tc>
                  <a:txBody>
                    <a:bodyPr/>
                    <a:lstStyle/>
                    <a:p>
                      <a:pPr algn="l"/>
                      <a:r>
                        <a:rPr kumimoji="1" lang="en-US" altLang="ja-JP" sz="1400" dirty="0"/>
                        <a:t>BT OUT</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2556318060"/>
                  </a:ext>
                </a:extLst>
              </a:tr>
              <a:tr h="350650">
                <a:tc>
                  <a:txBody>
                    <a:bodyPr/>
                    <a:lstStyle/>
                    <a:p>
                      <a:pPr algn="ctr"/>
                      <a:r>
                        <a:rPr kumimoji="1" lang="en-US" altLang="ja-JP" sz="1400" dirty="0"/>
                        <a:t>m</a:t>
                      </a:r>
                      <a:endParaRPr kumimoji="1" lang="ja-JP" altLang="en-US" sz="1400" dirty="0"/>
                    </a:p>
                  </a:txBody>
                  <a:tcPr anchor="ctr"/>
                </a:tc>
                <a:tc>
                  <a:txBody>
                    <a:bodyPr/>
                    <a:lstStyle/>
                    <a:p>
                      <a:pPr algn="ctr"/>
                      <a:r>
                        <a:rPr kumimoji="1" lang="en-US" altLang="ja-JP" sz="1400" dirty="0"/>
                        <a:t>I</a:t>
                      </a:r>
                      <a:endParaRPr kumimoji="1" lang="ja-JP" altLang="en-US" sz="1400" dirty="0"/>
                    </a:p>
                  </a:txBody>
                  <a:tcPr anchor="ctr"/>
                </a:tc>
                <a:tc>
                  <a:txBody>
                    <a:bodyPr/>
                    <a:lstStyle/>
                    <a:p>
                      <a:pPr algn="ctr"/>
                      <a:r>
                        <a:rPr kumimoji="1" lang="fr-FR" altLang="ja-JP" sz="1400" dirty="0"/>
                        <a:t>16</a:t>
                      </a:r>
                      <a:endParaRPr kumimoji="1" lang="ja-JP" altLang="en-US" sz="1400" dirty="0"/>
                    </a:p>
                  </a:txBody>
                  <a:tcPr anchor="ctr"/>
                </a:tc>
                <a:tc>
                  <a:txBody>
                    <a:bodyPr/>
                    <a:lstStyle/>
                    <a:p>
                      <a:pPr algn="ctr"/>
                      <a:r>
                        <a:rPr kumimoji="1" lang="fr-FR" altLang="ja-JP" sz="1400" dirty="0"/>
                        <a:t>2</a:t>
                      </a:r>
                      <a:endParaRPr kumimoji="1" lang="ja-JP" altLang="en-US" sz="1400" dirty="0"/>
                    </a:p>
                  </a:txBody>
                  <a:tcPr anchor="ctr"/>
                </a:tc>
                <a:tc>
                  <a:txBody>
                    <a:bodyPr/>
                    <a:lstStyle/>
                    <a:p>
                      <a:pPr algn="ctr"/>
                      <a:r>
                        <a:rPr kumimoji="1" lang="fr-FR" altLang="ja-JP" sz="1200" dirty="0"/>
                        <a:t>8/16/24/44.1/48</a:t>
                      </a:r>
                      <a:endParaRPr kumimoji="1" lang="ja-JP" altLang="en-US" sz="1200" dirty="0"/>
                    </a:p>
                  </a:txBody>
                  <a:tcPr anchor="ctr"/>
                </a:tc>
                <a:tc>
                  <a:txBody>
                    <a:bodyPr/>
                    <a:lstStyle/>
                    <a:p>
                      <a:pPr algn="l"/>
                      <a:r>
                        <a:rPr kumimoji="1" lang="en-US" altLang="ja-JP" sz="1400" dirty="0"/>
                        <a:t>Additional Mic</a:t>
                      </a:r>
                      <a:endParaRPr kumimoji="1" lang="ja-JP" altLang="en-US" sz="1400" dirty="0"/>
                    </a:p>
                  </a:txBody>
                  <a:tcPr anchor="ctr"/>
                </a:tc>
                <a:extLst>
                  <a:ext uri="{0D108BD9-81ED-4DB2-BD59-A6C34878D82A}">
                    <a16:rowId xmlns:a16="http://schemas.microsoft.com/office/drawing/2014/main" val="2005873368"/>
                  </a:ext>
                </a:extLst>
              </a:tr>
            </a:tbl>
          </a:graphicData>
        </a:graphic>
      </p:graphicFrame>
      <p:sp>
        <p:nvSpPr>
          <p:cNvPr id="221" name="正方形/長方形 220">
            <a:extLst>
              <a:ext uri="{FF2B5EF4-FFF2-40B4-BE49-F238E27FC236}">
                <a16:creationId xmlns:a16="http://schemas.microsoft.com/office/drawing/2014/main" id="{F0D8BA09-D0F9-48BF-BCF2-E1C1AF1B2A44}"/>
              </a:ext>
            </a:extLst>
          </p:cNvPr>
          <p:cNvSpPr/>
          <p:nvPr/>
        </p:nvSpPr>
        <p:spPr>
          <a:xfrm>
            <a:off x="8514911" y="712227"/>
            <a:ext cx="3152638" cy="261610"/>
          </a:xfrm>
          <a:prstGeom prst="rect">
            <a:avLst/>
          </a:prstGeom>
        </p:spPr>
        <p:txBody>
          <a:bodyPr wrap="square">
            <a:spAutoFit/>
          </a:bodyPr>
          <a:lstStyle/>
          <a:p>
            <a:r>
              <a:rPr lang="en-US" altLang="ja-JP" sz="1100" dirty="0"/>
              <a:t>What kind of sound source input / output data?</a:t>
            </a:r>
          </a:p>
        </p:txBody>
      </p:sp>
      <p:sp>
        <p:nvSpPr>
          <p:cNvPr id="112" name="吹き出し: 円形 111">
            <a:extLst>
              <a:ext uri="{FF2B5EF4-FFF2-40B4-BE49-F238E27FC236}">
                <a16:creationId xmlns:a16="http://schemas.microsoft.com/office/drawing/2014/main" id="{C84B3B48-FFED-4A09-9B74-9FA10713BD85}"/>
              </a:ext>
            </a:extLst>
          </p:cNvPr>
          <p:cNvSpPr/>
          <p:nvPr/>
        </p:nvSpPr>
        <p:spPr>
          <a:xfrm>
            <a:off x="122500" y="3107741"/>
            <a:ext cx="1372014" cy="732103"/>
          </a:xfrm>
          <a:prstGeom prst="wedgeEllipseCallout">
            <a:avLst>
              <a:gd name="adj1" fmla="val 48796"/>
              <a:gd name="adj2" fmla="val 134746"/>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900"/>
              </a:lnSpc>
            </a:pPr>
            <a:r>
              <a:rPr kumimoji="1" lang="en-US" altLang="ja-JP" sz="1000" dirty="0">
                <a:solidFill>
                  <a:schemeClr val="accent5">
                    <a:lumMod val="50000"/>
                  </a:schemeClr>
                </a:solidFill>
              </a:rPr>
              <a:t>4 channels flow synchronize between the 2 SSI</a:t>
            </a:r>
            <a:endParaRPr kumimoji="1" lang="ja-JP" altLang="en-US" sz="1000" dirty="0">
              <a:solidFill>
                <a:schemeClr val="accent5">
                  <a:lumMod val="50000"/>
                </a:schemeClr>
              </a:solidFill>
            </a:endParaRPr>
          </a:p>
        </p:txBody>
      </p:sp>
      <p:sp>
        <p:nvSpPr>
          <p:cNvPr id="113" name="吹き出し: 円形 112">
            <a:extLst>
              <a:ext uri="{FF2B5EF4-FFF2-40B4-BE49-F238E27FC236}">
                <a16:creationId xmlns:a16="http://schemas.microsoft.com/office/drawing/2014/main" id="{A128EC8C-EBFA-47A3-A610-C6F1E62990F5}"/>
              </a:ext>
            </a:extLst>
          </p:cNvPr>
          <p:cNvSpPr/>
          <p:nvPr/>
        </p:nvSpPr>
        <p:spPr>
          <a:xfrm>
            <a:off x="5356669" y="2817963"/>
            <a:ext cx="1853546" cy="524112"/>
          </a:xfrm>
          <a:prstGeom prst="wedgeEllipseCallout">
            <a:avLst>
              <a:gd name="adj1" fmla="val 54363"/>
              <a:gd name="adj2" fmla="val 247362"/>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900"/>
              </a:lnSpc>
            </a:pPr>
            <a:r>
              <a:rPr kumimoji="1" lang="en-US" altLang="ja-JP" sz="1000" dirty="0">
                <a:solidFill>
                  <a:schemeClr val="accent5">
                    <a:lumMod val="50000"/>
                  </a:schemeClr>
                </a:solidFill>
              </a:rPr>
              <a:t>Possibly Simultaneous.</a:t>
            </a:r>
            <a:r>
              <a:rPr kumimoji="1" lang="ja-JP" altLang="en-US" sz="1600" dirty="0">
                <a:solidFill>
                  <a:schemeClr val="accent5">
                    <a:lumMod val="50000"/>
                  </a:schemeClr>
                </a:solidFill>
              </a:rPr>
              <a:t> </a:t>
            </a:r>
          </a:p>
        </p:txBody>
      </p:sp>
      <p:sp>
        <p:nvSpPr>
          <p:cNvPr id="213" name="吹き出し: 円形 212">
            <a:extLst>
              <a:ext uri="{FF2B5EF4-FFF2-40B4-BE49-F238E27FC236}">
                <a16:creationId xmlns:a16="http://schemas.microsoft.com/office/drawing/2014/main" id="{FD5D2C4C-7C90-4A9B-990C-46C619293C47}"/>
              </a:ext>
            </a:extLst>
          </p:cNvPr>
          <p:cNvSpPr/>
          <p:nvPr/>
        </p:nvSpPr>
        <p:spPr>
          <a:xfrm>
            <a:off x="3731359" y="4516069"/>
            <a:ext cx="1828301" cy="717798"/>
          </a:xfrm>
          <a:prstGeom prst="wedgeEllipseCallout">
            <a:avLst>
              <a:gd name="adj1" fmla="val -44995"/>
              <a:gd name="adj2" fmla="val 73166"/>
            </a:avLst>
          </a:prstGeom>
          <a:solidFill>
            <a:srgbClr val="00B0F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ts val="900"/>
              </a:lnSpc>
            </a:pPr>
            <a:r>
              <a:rPr kumimoji="1" lang="en-US" altLang="ja-JP" sz="1050" b="1" dirty="0">
                <a:solidFill>
                  <a:schemeClr val="bg1"/>
                </a:solidFill>
              </a:rPr>
              <a:t>TDM 2ch*4=8ch</a:t>
            </a:r>
            <a:endParaRPr kumimoji="1" lang="ja-JP" altLang="en-US" sz="1800" b="1" dirty="0">
              <a:solidFill>
                <a:schemeClr val="bg1"/>
              </a:solidFill>
            </a:endParaRPr>
          </a:p>
        </p:txBody>
      </p:sp>
    </p:spTree>
    <p:extLst>
      <p:ext uri="{BB962C8B-B14F-4D97-AF65-F5344CB8AC3E}">
        <p14:creationId xmlns:p14="http://schemas.microsoft.com/office/powerpoint/2010/main" val="21860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80000" y="923689"/>
            <a:ext cx="9000000" cy="455509"/>
          </a:xfrm>
        </p:spPr>
        <p:txBody>
          <a:bodyPr/>
          <a:lstStyle/>
          <a:p>
            <a:r>
              <a:rPr lang="en-US" altLang="ja-JP" dirty="0">
                <a:latin typeface="Arial Narrow" pitchFamily="34" charset="0"/>
              </a:rPr>
              <a:t>Rate Conversion</a:t>
            </a:r>
            <a:endParaRPr kumimoji="1" lang="en-US" cap="none" dirty="0"/>
          </a:p>
        </p:txBody>
      </p:sp>
      <p:sp>
        <p:nvSpPr>
          <p:cNvPr id="3" name="スライド番号プレースホルダー 2"/>
          <p:cNvSpPr>
            <a:spLocks noGrp="1"/>
          </p:cNvSpPr>
          <p:nvPr>
            <p:ph type="sldNum" sz="quarter" idx="10"/>
          </p:nvPr>
        </p:nvSpPr>
        <p:spPr/>
        <p:txBody>
          <a:bodyPr/>
          <a:lstStyle/>
          <a:p>
            <a:pPr algn="l"/>
            <a:r>
              <a:rPr lang="de-DE"/>
              <a:t>Page </a:t>
            </a:r>
            <a:fld id="{3FD030EF-7044-4946-962A-5D7D09BD1B34}" type="slidenum">
              <a:rPr lang="de-DE" smtClean="0"/>
              <a:pPr algn="l"/>
              <a:t>34</a:t>
            </a:fld>
            <a:endParaRPr lang="de-DE" dirty="0"/>
          </a:p>
        </p:txBody>
      </p:sp>
      <p:grpSp>
        <p:nvGrpSpPr>
          <p:cNvPr id="114" name="グループ化 113">
            <a:extLst>
              <a:ext uri="{FF2B5EF4-FFF2-40B4-BE49-F238E27FC236}">
                <a16:creationId xmlns:a16="http://schemas.microsoft.com/office/drawing/2014/main" id="{0D9564CE-F4F8-47E0-957B-39024EE86DF6}"/>
              </a:ext>
            </a:extLst>
          </p:cNvPr>
          <p:cNvGrpSpPr/>
          <p:nvPr/>
        </p:nvGrpSpPr>
        <p:grpSpPr>
          <a:xfrm>
            <a:off x="729420" y="2169331"/>
            <a:ext cx="7690984" cy="3546209"/>
            <a:chOff x="445299" y="1024971"/>
            <a:chExt cx="7690984" cy="3546209"/>
          </a:xfrm>
        </p:grpSpPr>
        <p:sp>
          <p:nvSpPr>
            <p:cNvPr id="115" name="Rectangle 113">
              <a:extLst>
                <a:ext uri="{FF2B5EF4-FFF2-40B4-BE49-F238E27FC236}">
                  <a16:creationId xmlns:a16="http://schemas.microsoft.com/office/drawing/2014/main" id="{C24FC4A8-B180-45AA-BA74-5CDFBDDC08B8}"/>
                </a:ext>
              </a:extLst>
            </p:cNvPr>
            <p:cNvSpPr/>
            <p:nvPr/>
          </p:nvSpPr>
          <p:spPr>
            <a:xfrm>
              <a:off x="445299" y="3041770"/>
              <a:ext cx="7690984" cy="3644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p>
          </p:txBody>
        </p:sp>
        <p:sp>
          <p:nvSpPr>
            <p:cNvPr id="116" name="Rectangle 5">
              <a:extLst>
                <a:ext uri="{FF2B5EF4-FFF2-40B4-BE49-F238E27FC236}">
                  <a16:creationId xmlns:a16="http://schemas.microsoft.com/office/drawing/2014/main" id="{FB1BDF0A-3FA6-4248-81F8-940910F976BE}"/>
                </a:ext>
              </a:extLst>
            </p:cNvPr>
            <p:cNvSpPr/>
            <p:nvPr/>
          </p:nvSpPr>
          <p:spPr>
            <a:xfrm>
              <a:off x="638526" y="3822693"/>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SSI</a:t>
              </a:r>
            </a:p>
          </p:txBody>
        </p:sp>
        <p:cxnSp>
          <p:nvCxnSpPr>
            <p:cNvPr id="117" name="Connecteur droit avec flèche 17">
              <a:extLst>
                <a:ext uri="{FF2B5EF4-FFF2-40B4-BE49-F238E27FC236}">
                  <a16:creationId xmlns:a16="http://schemas.microsoft.com/office/drawing/2014/main" id="{7125BA18-E8A3-41DD-A23D-2D0D28BCD36D}"/>
                </a:ext>
              </a:extLst>
            </p:cNvPr>
            <p:cNvCxnSpPr>
              <a:cxnSpLocks/>
              <a:stCxn id="131" idx="2"/>
              <a:endCxn id="130" idx="0"/>
            </p:cNvCxnSpPr>
            <p:nvPr/>
          </p:nvCxnSpPr>
          <p:spPr>
            <a:xfrm>
              <a:off x="3605843" y="2601774"/>
              <a:ext cx="0" cy="1156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necteur droit avec flèche 31">
              <a:extLst>
                <a:ext uri="{FF2B5EF4-FFF2-40B4-BE49-F238E27FC236}">
                  <a16:creationId xmlns:a16="http://schemas.microsoft.com/office/drawing/2014/main" id="{73B52DA5-D410-46AA-AF3F-E7D0BBF99456}"/>
                </a:ext>
              </a:extLst>
            </p:cNvPr>
            <p:cNvCxnSpPr>
              <a:cxnSpLocks/>
            </p:cNvCxnSpPr>
            <p:nvPr/>
          </p:nvCxnSpPr>
          <p:spPr>
            <a:xfrm flipV="1">
              <a:off x="3087159" y="4209086"/>
              <a:ext cx="1039389" cy="1"/>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9" name="Image 39">
              <a:extLst>
                <a:ext uri="{FF2B5EF4-FFF2-40B4-BE49-F238E27FC236}">
                  <a16:creationId xmlns:a16="http://schemas.microsoft.com/office/drawing/2014/main" id="{24CBBBAF-E18A-428B-8AB9-0366080095D6}"/>
                </a:ext>
              </a:extLst>
            </p:cNvPr>
            <p:cNvPicPr>
              <a:picLocks noChangeAspect="1"/>
            </p:cNvPicPr>
            <p:nvPr/>
          </p:nvPicPr>
          <p:blipFill>
            <a:blip r:embed="rId2"/>
            <a:stretch>
              <a:fillRect/>
            </a:stretch>
          </p:blipFill>
          <p:spPr>
            <a:xfrm rot="5400000">
              <a:off x="2982384" y="4231131"/>
              <a:ext cx="209550" cy="352425"/>
            </a:xfrm>
            <a:prstGeom prst="rect">
              <a:avLst/>
            </a:prstGeom>
          </p:spPr>
        </p:pic>
        <p:pic>
          <p:nvPicPr>
            <p:cNvPr id="120" name="Image 40">
              <a:extLst>
                <a:ext uri="{FF2B5EF4-FFF2-40B4-BE49-F238E27FC236}">
                  <a16:creationId xmlns:a16="http://schemas.microsoft.com/office/drawing/2014/main" id="{AA5E933A-09AE-44D8-B6EB-6D020B3E2A25}"/>
                </a:ext>
              </a:extLst>
            </p:cNvPr>
            <p:cNvPicPr>
              <a:picLocks noChangeAspect="1"/>
            </p:cNvPicPr>
            <p:nvPr/>
          </p:nvPicPr>
          <p:blipFill>
            <a:blip r:embed="rId3"/>
            <a:stretch>
              <a:fillRect/>
            </a:stretch>
          </p:blipFill>
          <p:spPr>
            <a:xfrm rot="5400000">
              <a:off x="902793" y="4238539"/>
              <a:ext cx="295275" cy="361950"/>
            </a:xfrm>
            <a:prstGeom prst="rect">
              <a:avLst/>
            </a:prstGeom>
          </p:spPr>
        </p:pic>
        <p:pic>
          <p:nvPicPr>
            <p:cNvPr id="121" name="Image 30">
              <a:extLst>
                <a:ext uri="{FF2B5EF4-FFF2-40B4-BE49-F238E27FC236}">
                  <a16:creationId xmlns:a16="http://schemas.microsoft.com/office/drawing/2014/main" id="{B9AF976B-C8F3-4661-808F-FF4A7D77DA26}"/>
                </a:ext>
              </a:extLst>
            </p:cNvPr>
            <p:cNvPicPr>
              <a:picLocks noChangeAspect="1"/>
            </p:cNvPicPr>
            <p:nvPr/>
          </p:nvPicPr>
          <p:blipFill>
            <a:blip r:embed="rId3"/>
            <a:stretch>
              <a:fillRect/>
            </a:stretch>
          </p:blipFill>
          <p:spPr>
            <a:xfrm rot="5400000">
              <a:off x="558520" y="4238540"/>
              <a:ext cx="295275" cy="361950"/>
            </a:xfrm>
            <a:prstGeom prst="rect">
              <a:avLst/>
            </a:prstGeom>
          </p:spPr>
        </p:pic>
        <p:pic>
          <p:nvPicPr>
            <p:cNvPr id="122" name="Image 32">
              <a:extLst>
                <a:ext uri="{FF2B5EF4-FFF2-40B4-BE49-F238E27FC236}">
                  <a16:creationId xmlns:a16="http://schemas.microsoft.com/office/drawing/2014/main" id="{1AFD243E-306E-4553-AE75-F8F95C44B126}"/>
                </a:ext>
              </a:extLst>
            </p:cNvPr>
            <p:cNvPicPr>
              <a:picLocks noChangeAspect="1"/>
            </p:cNvPicPr>
            <p:nvPr/>
          </p:nvPicPr>
          <p:blipFill>
            <a:blip r:embed="rId3"/>
            <a:stretch>
              <a:fillRect/>
            </a:stretch>
          </p:blipFill>
          <p:spPr>
            <a:xfrm rot="5400000">
              <a:off x="1657772" y="4234305"/>
              <a:ext cx="295275" cy="361950"/>
            </a:xfrm>
            <a:prstGeom prst="rect">
              <a:avLst/>
            </a:prstGeom>
          </p:spPr>
        </p:pic>
        <p:pic>
          <p:nvPicPr>
            <p:cNvPr id="123" name="Image 33">
              <a:extLst>
                <a:ext uri="{FF2B5EF4-FFF2-40B4-BE49-F238E27FC236}">
                  <a16:creationId xmlns:a16="http://schemas.microsoft.com/office/drawing/2014/main" id="{1379C3A6-F291-4142-B879-2C283C2AE8B7}"/>
                </a:ext>
              </a:extLst>
            </p:cNvPr>
            <p:cNvPicPr>
              <a:picLocks noChangeAspect="1"/>
            </p:cNvPicPr>
            <p:nvPr/>
          </p:nvPicPr>
          <p:blipFill>
            <a:blip r:embed="rId3"/>
            <a:stretch>
              <a:fillRect/>
            </a:stretch>
          </p:blipFill>
          <p:spPr>
            <a:xfrm rot="5400000">
              <a:off x="1313499" y="4234306"/>
              <a:ext cx="295275" cy="361950"/>
            </a:xfrm>
            <a:prstGeom prst="rect">
              <a:avLst/>
            </a:prstGeom>
          </p:spPr>
        </p:pic>
        <p:pic>
          <p:nvPicPr>
            <p:cNvPr id="124" name="Image 34">
              <a:extLst>
                <a:ext uri="{FF2B5EF4-FFF2-40B4-BE49-F238E27FC236}">
                  <a16:creationId xmlns:a16="http://schemas.microsoft.com/office/drawing/2014/main" id="{8AA92574-AC0C-478B-AD91-EC2E7D6B1342}"/>
                </a:ext>
              </a:extLst>
            </p:cNvPr>
            <p:cNvPicPr>
              <a:picLocks noChangeAspect="1"/>
            </p:cNvPicPr>
            <p:nvPr/>
          </p:nvPicPr>
          <p:blipFill>
            <a:blip r:embed="rId2"/>
            <a:stretch>
              <a:fillRect/>
            </a:stretch>
          </p:blipFill>
          <p:spPr>
            <a:xfrm rot="5400000">
              <a:off x="3324857" y="4231131"/>
              <a:ext cx="209550" cy="352425"/>
            </a:xfrm>
            <a:prstGeom prst="rect">
              <a:avLst/>
            </a:prstGeom>
          </p:spPr>
        </p:pic>
        <p:pic>
          <p:nvPicPr>
            <p:cNvPr id="125" name="Image 35">
              <a:extLst>
                <a:ext uri="{FF2B5EF4-FFF2-40B4-BE49-F238E27FC236}">
                  <a16:creationId xmlns:a16="http://schemas.microsoft.com/office/drawing/2014/main" id="{CDE9034D-C1C0-43CA-A8B6-1F88E9D20CB3}"/>
                </a:ext>
              </a:extLst>
            </p:cNvPr>
            <p:cNvPicPr>
              <a:picLocks noChangeAspect="1"/>
            </p:cNvPicPr>
            <p:nvPr/>
          </p:nvPicPr>
          <p:blipFill>
            <a:blip r:embed="rId2"/>
            <a:stretch>
              <a:fillRect/>
            </a:stretch>
          </p:blipFill>
          <p:spPr>
            <a:xfrm rot="5400000">
              <a:off x="3667331" y="4231131"/>
              <a:ext cx="209550" cy="352425"/>
            </a:xfrm>
            <a:prstGeom prst="rect">
              <a:avLst/>
            </a:prstGeom>
          </p:spPr>
        </p:pic>
        <p:pic>
          <p:nvPicPr>
            <p:cNvPr id="126" name="Image 36">
              <a:extLst>
                <a:ext uri="{FF2B5EF4-FFF2-40B4-BE49-F238E27FC236}">
                  <a16:creationId xmlns:a16="http://schemas.microsoft.com/office/drawing/2014/main" id="{8F6AE3AC-381E-4765-B697-E132E86E6E2A}"/>
                </a:ext>
              </a:extLst>
            </p:cNvPr>
            <p:cNvPicPr>
              <a:picLocks noChangeAspect="1"/>
            </p:cNvPicPr>
            <p:nvPr/>
          </p:nvPicPr>
          <p:blipFill>
            <a:blip r:embed="rId2"/>
            <a:stretch>
              <a:fillRect/>
            </a:stretch>
          </p:blipFill>
          <p:spPr>
            <a:xfrm rot="5400000">
              <a:off x="4009803" y="4231131"/>
              <a:ext cx="209550" cy="352425"/>
            </a:xfrm>
            <a:prstGeom prst="rect">
              <a:avLst/>
            </a:prstGeom>
          </p:spPr>
        </p:pic>
        <p:sp>
          <p:nvSpPr>
            <p:cNvPr id="127" name="Rectangle 37">
              <a:extLst>
                <a:ext uri="{FF2B5EF4-FFF2-40B4-BE49-F238E27FC236}">
                  <a16:creationId xmlns:a16="http://schemas.microsoft.com/office/drawing/2014/main" id="{638197AD-8201-48DD-83DC-9D27040B49F2}"/>
                </a:ext>
              </a:extLst>
            </p:cNvPr>
            <p:cNvSpPr/>
            <p:nvPr/>
          </p:nvSpPr>
          <p:spPr>
            <a:xfrm>
              <a:off x="1374784" y="3827357"/>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SSI</a:t>
              </a:r>
            </a:p>
          </p:txBody>
        </p:sp>
        <p:sp>
          <p:nvSpPr>
            <p:cNvPr id="128" name="Rectangle 43">
              <a:extLst>
                <a:ext uri="{FF2B5EF4-FFF2-40B4-BE49-F238E27FC236}">
                  <a16:creationId xmlns:a16="http://schemas.microsoft.com/office/drawing/2014/main" id="{752A7A67-E2B5-4F29-B4A7-077DB4C63A59}"/>
                </a:ext>
              </a:extLst>
            </p:cNvPr>
            <p:cNvSpPr/>
            <p:nvPr/>
          </p:nvSpPr>
          <p:spPr>
            <a:xfrm>
              <a:off x="3331498" y="3827357"/>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SSI</a:t>
              </a:r>
            </a:p>
          </p:txBody>
        </p:sp>
        <p:sp>
          <p:nvSpPr>
            <p:cNvPr id="129" name="Rectangle 46">
              <a:extLst>
                <a:ext uri="{FF2B5EF4-FFF2-40B4-BE49-F238E27FC236}">
                  <a16:creationId xmlns:a16="http://schemas.microsoft.com/office/drawing/2014/main" id="{39A499AC-3A46-444A-A848-702251F8E4C9}"/>
                </a:ext>
              </a:extLst>
            </p:cNvPr>
            <p:cNvSpPr/>
            <p:nvPr/>
          </p:nvSpPr>
          <p:spPr>
            <a:xfrm>
              <a:off x="3341448" y="3089869"/>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MIX</a:t>
              </a:r>
            </a:p>
          </p:txBody>
        </p:sp>
        <p:sp>
          <p:nvSpPr>
            <p:cNvPr id="130" name="Rectangle 47">
              <a:extLst>
                <a:ext uri="{FF2B5EF4-FFF2-40B4-BE49-F238E27FC236}">
                  <a16:creationId xmlns:a16="http://schemas.microsoft.com/office/drawing/2014/main" id="{7D52C16B-6D1C-4D09-B765-F9500ABC8C2B}"/>
                </a:ext>
              </a:extLst>
            </p:cNvPr>
            <p:cNvSpPr/>
            <p:nvPr/>
          </p:nvSpPr>
          <p:spPr>
            <a:xfrm>
              <a:off x="3341448" y="2717468"/>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CTU</a:t>
              </a:r>
            </a:p>
          </p:txBody>
        </p:sp>
        <p:sp>
          <p:nvSpPr>
            <p:cNvPr id="131" name="Rectangle 49">
              <a:extLst>
                <a:ext uri="{FF2B5EF4-FFF2-40B4-BE49-F238E27FC236}">
                  <a16:creationId xmlns:a16="http://schemas.microsoft.com/office/drawing/2014/main" id="{E05128E4-0A6D-499F-9638-C06CD3A1D4B0}"/>
                </a:ext>
              </a:extLst>
            </p:cNvPr>
            <p:cNvSpPr/>
            <p:nvPr/>
          </p:nvSpPr>
          <p:spPr>
            <a:xfrm>
              <a:off x="3341448" y="2339295"/>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SRC</a:t>
              </a:r>
            </a:p>
          </p:txBody>
        </p:sp>
        <p:cxnSp>
          <p:nvCxnSpPr>
            <p:cNvPr id="132" name="Connecteur droit avec flèche 41">
              <a:extLst>
                <a:ext uri="{FF2B5EF4-FFF2-40B4-BE49-F238E27FC236}">
                  <a16:creationId xmlns:a16="http://schemas.microsoft.com/office/drawing/2014/main" id="{146528AD-242A-405E-BB50-5E1796F4EF38}"/>
                </a:ext>
              </a:extLst>
            </p:cNvPr>
            <p:cNvCxnSpPr>
              <a:cxnSpLocks/>
            </p:cNvCxnSpPr>
            <p:nvPr/>
          </p:nvCxnSpPr>
          <p:spPr>
            <a:xfrm>
              <a:off x="3605842" y="2979947"/>
              <a:ext cx="0" cy="1156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Connecteur droit avec flèche 45">
              <a:extLst>
                <a:ext uri="{FF2B5EF4-FFF2-40B4-BE49-F238E27FC236}">
                  <a16:creationId xmlns:a16="http://schemas.microsoft.com/office/drawing/2014/main" id="{72A34716-982B-47E2-9E35-E674A7D9A5BB}"/>
                </a:ext>
              </a:extLst>
            </p:cNvPr>
            <p:cNvCxnSpPr>
              <a:cxnSpLocks/>
              <a:endCxn id="128" idx="0"/>
            </p:cNvCxnSpPr>
            <p:nvPr/>
          </p:nvCxnSpPr>
          <p:spPr>
            <a:xfrm>
              <a:off x="3591635" y="3352348"/>
              <a:ext cx="4258" cy="4750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Connecteur droit avec flèche 50">
              <a:extLst>
                <a:ext uri="{FF2B5EF4-FFF2-40B4-BE49-F238E27FC236}">
                  <a16:creationId xmlns:a16="http://schemas.microsoft.com/office/drawing/2014/main" id="{54D671AC-55F7-4F75-864B-44FEE6416716}"/>
                </a:ext>
              </a:extLst>
            </p:cNvPr>
            <p:cNvCxnSpPr>
              <a:cxnSpLocks/>
            </p:cNvCxnSpPr>
            <p:nvPr/>
          </p:nvCxnSpPr>
          <p:spPr>
            <a:xfrm>
              <a:off x="3087159" y="4200734"/>
              <a:ext cx="0" cy="1156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Connecteur droit avec flèche 51">
              <a:extLst>
                <a:ext uri="{FF2B5EF4-FFF2-40B4-BE49-F238E27FC236}">
                  <a16:creationId xmlns:a16="http://schemas.microsoft.com/office/drawing/2014/main" id="{C94B08BD-C170-4A60-ACC9-B5605539B3FA}"/>
                </a:ext>
              </a:extLst>
            </p:cNvPr>
            <p:cNvCxnSpPr>
              <a:cxnSpLocks/>
            </p:cNvCxnSpPr>
            <p:nvPr/>
          </p:nvCxnSpPr>
          <p:spPr>
            <a:xfrm>
              <a:off x="3432801" y="4201640"/>
              <a:ext cx="0" cy="1156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Connecteur droit avec flèche 52">
              <a:extLst>
                <a:ext uri="{FF2B5EF4-FFF2-40B4-BE49-F238E27FC236}">
                  <a16:creationId xmlns:a16="http://schemas.microsoft.com/office/drawing/2014/main" id="{7D631A1B-92D6-4A1F-9487-F2BF1B5A437C}"/>
                </a:ext>
              </a:extLst>
            </p:cNvPr>
            <p:cNvCxnSpPr>
              <a:cxnSpLocks/>
            </p:cNvCxnSpPr>
            <p:nvPr/>
          </p:nvCxnSpPr>
          <p:spPr>
            <a:xfrm>
              <a:off x="3773688" y="4200734"/>
              <a:ext cx="0" cy="1156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Connecteur droit avec flèche 53">
              <a:extLst>
                <a:ext uri="{FF2B5EF4-FFF2-40B4-BE49-F238E27FC236}">
                  <a16:creationId xmlns:a16="http://schemas.microsoft.com/office/drawing/2014/main" id="{E0CC052E-2029-4C48-AE7E-0D306943E74A}"/>
                </a:ext>
              </a:extLst>
            </p:cNvPr>
            <p:cNvCxnSpPr>
              <a:cxnSpLocks/>
            </p:cNvCxnSpPr>
            <p:nvPr/>
          </p:nvCxnSpPr>
          <p:spPr>
            <a:xfrm>
              <a:off x="4114578" y="4200734"/>
              <a:ext cx="0" cy="1156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Rectangle 58">
              <a:extLst>
                <a:ext uri="{FF2B5EF4-FFF2-40B4-BE49-F238E27FC236}">
                  <a16:creationId xmlns:a16="http://schemas.microsoft.com/office/drawing/2014/main" id="{9E0DD030-7736-4084-8103-F85590AB7E20}"/>
                </a:ext>
              </a:extLst>
            </p:cNvPr>
            <p:cNvSpPr/>
            <p:nvPr/>
          </p:nvSpPr>
          <p:spPr>
            <a:xfrm>
              <a:off x="638525" y="3458511"/>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SRC</a:t>
              </a:r>
            </a:p>
          </p:txBody>
        </p:sp>
        <p:cxnSp>
          <p:nvCxnSpPr>
            <p:cNvPr id="139" name="Connecteur droit avec flèche 64">
              <a:extLst>
                <a:ext uri="{FF2B5EF4-FFF2-40B4-BE49-F238E27FC236}">
                  <a16:creationId xmlns:a16="http://schemas.microsoft.com/office/drawing/2014/main" id="{3509E61B-8D2B-4367-8590-6FB3E76CD8A0}"/>
                </a:ext>
              </a:extLst>
            </p:cNvPr>
            <p:cNvCxnSpPr>
              <a:cxnSpLocks/>
              <a:stCxn id="127" idx="0"/>
            </p:cNvCxnSpPr>
            <p:nvPr/>
          </p:nvCxnSpPr>
          <p:spPr>
            <a:xfrm flipV="1">
              <a:off x="1639179" y="3713201"/>
              <a:ext cx="0" cy="1141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Connecteur droit avec flèche 89">
              <a:extLst>
                <a:ext uri="{FF2B5EF4-FFF2-40B4-BE49-F238E27FC236}">
                  <a16:creationId xmlns:a16="http://schemas.microsoft.com/office/drawing/2014/main" id="{F97AC112-DEB5-4998-8F97-740A37C1F655}"/>
                </a:ext>
              </a:extLst>
            </p:cNvPr>
            <p:cNvCxnSpPr>
              <a:cxnSpLocks/>
            </p:cNvCxnSpPr>
            <p:nvPr/>
          </p:nvCxnSpPr>
          <p:spPr>
            <a:xfrm>
              <a:off x="3585360" y="4093392"/>
              <a:ext cx="0" cy="1156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Rectangle 99">
              <a:extLst>
                <a:ext uri="{FF2B5EF4-FFF2-40B4-BE49-F238E27FC236}">
                  <a16:creationId xmlns:a16="http://schemas.microsoft.com/office/drawing/2014/main" id="{CE1FCB32-0B51-47B7-B3C7-7312185BC88D}"/>
                </a:ext>
              </a:extLst>
            </p:cNvPr>
            <p:cNvSpPr/>
            <p:nvPr/>
          </p:nvSpPr>
          <p:spPr>
            <a:xfrm>
              <a:off x="2175824" y="3831550"/>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SSI</a:t>
              </a:r>
            </a:p>
          </p:txBody>
        </p:sp>
        <p:cxnSp>
          <p:nvCxnSpPr>
            <p:cNvPr id="142" name="Connecteur droit avec flèche 100">
              <a:extLst>
                <a:ext uri="{FF2B5EF4-FFF2-40B4-BE49-F238E27FC236}">
                  <a16:creationId xmlns:a16="http://schemas.microsoft.com/office/drawing/2014/main" id="{A0D1C070-796E-4476-B61B-90C867EE0EAD}"/>
                </a:ext>
              </a:extLst>
            </p:cNvPr>
            <p:cNvCxnSpPr>
              <a:cxnSpLocks/>
              <a:stCxn id="141" idx="0"/>
            </p:cNvCxnSpPr>
            <p:nvPr/>
          </p:nvCxnSpPr>
          <p:spPr>
            <a:xfrm flipV="1">
              <a:off x="2440219" y="3717394"/>
              <a:ext cx="0" cy="1141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Rectangle 108">
              <a:extLst>
                <a:ext uri="{FF2B5EF4-FFF2-40B4-BE49-F238E27FC236}">
                  <a16:creationId xmlns:a16="http://schemas.microsoft.com/office/drawing/2014/main" id="{3C5C8671-F1E2-40BB-80E1-65780FEE54FF}"/>
                </a:ext>
              </a:extLst>
            </p:cNvPr>
            <p:cNvSpPr/>
            <p:nvPr/>
          </p:nvSpPr>
          <p:spPr>
            <a:xfrm>
              <a:off x="2143698" y="4233958"/>
              <a:ext cx="591036" cy="2624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ADAS</a:t>
              </a:r>
            </a:p>
          </p:txBody>
        </p:sp>
        <p:cxnSp>
          <p:nvCxnSpPr>
            <p:cNvPr id="144" name="Connecteur droit avec flèche 75">
              <a:extLst>
                <a:ext uri="{FF2B5EF4-FFF2-40B4-BE49-F238E27FC236}">
                  <a16:creationId xmlns:a16="http://schemas.microsoft.com/office/drawing/2014/main" id="{84AF5ABE-DC26-43CE-9AE8-F1E98EA62DE8}"/>
                </a:ext>
              </a:extLst>
            </p:cNvPr>
            <p:cNvCxnSpPr>
              <a:cxnSpLocks/>
              <a:stCxn id="138" idx="0"/>
            </p:cNvCxnSpPr>
            <p:nvPr/>
          </p:nvCxnSpPr>
          <p:spPr>
            <a:xfrm flipV="1">
              <a:off x="902920" y="3221107"/>
              <a:ext cx="0" cy="2374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Connecteur droit avec flèche 77">
              <a:extLst>
                <a:ext uri="{FF2B5EF4-FFF2-40B4-BE49-F238E27FC236}">
                  <a16:creationId xmlns:a16="http://schemas.microsoft.com/office/drawing/2014/main" id="{EAFFF379-EF4E-4BF2-9618-F5748E960DFF}"/>
                </a:ext>
              </a:extLst>
            </p:cNvPr>
            <p:cNvCxnSpPr>
              <a:cxnSpLocks/>
              <a:stCxn id="116" idx="0"/>
              <a:endCxn id="138" idx="2"/>
            </p:cNvCxnSpPr>
            <p:nvPr/>
          </p:nvCxnSpPr>
          <p:spPr>
            <a:xfrm flipH="1" flipV="1">
              <a:off x="902920" y="3720990"/>
              <a:ext cx="1" cy="1017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Connecteur droit avec flèche 80">
              <a:extLst>
                <a:ext uri="{FF2B5EF4-FFF2-40B4-BE49-F238E27FC236}">
                  <a16:creationId xmlns:a16="http://schemas.microsoft.com/office/drawing/2014/main" id="{01E7DCE7-59BC-40D8-ABBB-908A1A65F0AD}"/>
                </a:ext>
              </a:extLst>
            </p:cNvPr>
            <p:cNvCxnSpPr>
              <a:cxnSpLocks/>
            </p:cNvCxnSpPr>
            <p:nvPr/>
          </p:nvCxnSpPr>
          <p:spPr>
            <a:xfrm flipV="1">
              <a:off x="887132" y="4068522"/>
              <a:ext cx="1" cy="1525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Connecteur droit avec flèche 81">
              <a:extLst>
                <a:ext uri="{FF2B5EF4-FFF2-40B4-BE49-F238E27FC236}">
                  <a16:creationId xmlns:a16="http://schemas.microsoft.com/office/drawing/2014/main" id="{72E85FFA-D85D-4590-905F-000F13A4DAEA}"/>
                </a:ext>
              </a:extLst>
            </p:cNvPr>
            <p:cNvCxnSpPr>
              <a:cxnSpLocks/>
            </p:cNvCxnSpPr>
            <p:nvPr/>
          </p:nvCxnSpPr>
          <p:spPr>
            <a:xfrm>
              <a:off x="706157" y="4222474"/>
              <a:ext cx="344273"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Connecteur droit avec flèche 85">
              <a:extLst>
                <a:ext uri="{FF2B5EF4-FFF2-40B4-BE49-F238E27FC236}">
                  <a16:creationId xmlns:a16="http://schemas.microsoft.com/office/drawing/2014/main" id="{2309CD6C-D95B-4619-8505-A6E5F3C15EAE}"/>
                </a:ext>
              </a:extLst>
            </p:cNvPr>
            <p:cNvCxnSpPr>
              <a:cxnSpLocks/>
              <a:endCxn id="121" idx="1"/>
            </p:cNvCxnSpPr>
            <p:nvPr/>
          </p:nvCxnSpPr>
          <p:spPr>
            <a:xfrm>
              <a:off x="706157" y="4221024"/>
              <a:ext cx="1" cy="5085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Connecteur droit avec flèche 88">
              <a:extLst>
                <a:ext uri="{FF2B5EF4-FFF2-40B4-BE49-F238E27FC236}">
                  <a16:creationId xmlns:a16="http://schemas.microsoft.com/office/drawing/2014/main" id="{D0DBCEC9-44CF-45E1-8876-BE1324E9A448}"/>
                </a:ext>
              </a:extLst>
            </p:cNvPr>
            <p:cNvCxnSpPr>
              <a:cxnSpLocks/>
              <a:stCxn id="120" idx="1"/>
            </p:cNvCxnSpPr>
            <p:nvPr/>
          </p:nvCxnSpPr>
          <p:spPr>
            <a:xfrm flipV="1">
              <a:off x="1050431" y="4221024"/>
              <a:ext cx="0" cy="50853"/>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Connecteur droit avec flèche 109">
              <a:extLst>
                <a:ext uri="{FF2B5EF4-FFF2-40B4-BE49-F238E27FC236}">
                  <a16:creationId xmlns:a16="http://schemas.microsoft.com/office/drawing/2014/main" id="{EAB6EDB1-4B65-4369-ACBC-4BF3F30DA24E}"/>
                </a:ext>
              </a:extLst>
            </p:cNvPr>
            <p:cNvCxnSpPr>
              <a:cxnSpLocks/>
              <a:endCxn id="127" idx="2"/>
            </p:cNvCxnSpPr>
            <p:nvPr/>
          </p:nvCxnSpPr>
          <p:spPr>
            <a:xfrm flipH="1" flipV="1">
              <a:off x="1639179" y="4089836"/>
              <a:ext cx="2933" cy="1278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Connecteur droit avec flèche 110">
              <a:extLst>
                <a:ext uri="{FF2B5EF4-FFF2-40B4-BE49-F238E27FC236}">
                  <a16:creationId xmlns:a16="http://schemas.microsoft.com/office/drawing/2014/main" id="{468294F1-A98F-4BAA-9027-F23F5050F5A5}"/>
                </a:ext>
              </a:extLst>
            </p:cNvPr>
            <p:cNvCxnSpPr>
              <a:cxnSpLocks/>
            </p:cNvCxnSpPr>
            <p:nvPr/>
          </p:nvCxnSpPr>
          <p:spPr>
            <a:xfrm>
              <a:off x="1463124" y="4220666"/>
              <a:ext cx="357975"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Connecteur droit avec flèche 111">
              <a:extLst>
                <a:ext uri="{FF2B5EF4-FFF2-40B4-BE49-F238E27FC236}">
                  <a16:creationId xmlns:a16="http://schemas.microsoft.com/office/drawing/2014/main" id="{8EF9F064-E67C-4B10-BEE2-98360ACE6710}"/>
                </a:ext>
              </a:extLst>
            </p:cNvPr>
            <p:cNvCxnSpPr>
              <a:cxnSpLocks/>
              <a:endCxn id="123" idx="1"/>
            </p:cNvCxnSpPr>
            <p:nvPr/>
          </p:nvCxnSpPr>
          <p:spPr>
            <a:xfrm>
              <a:off x="1461137" y="4209086"/>
              <a:ext cx="0" cy="58558"/>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Connecteur droit avec flèche 112">
              <a:extLst>
                <a:ext uri="{FF2B5EF4-FFF2-40B4-BE49-F238E27FC236}">
                  <a16:creationId xmlns:a16="http://schemas.microsoft.com/office/drawing/2014/main" id="{2D0B4926-CF6D-45A7-A090-1E7D4E1074EB}"/>
                </a:ext>
              </a:extLst>
            </p:cNvPr>
            <p:cNvCxnSpPr>
              <a:cxnSpLocks/>
              <a:stCxn id="122" idx="1"/>
            </p:cNvCxnSpPr>
            <p:nvPr/>
          </p:nvCxnSpPr>
          <p:spPr>
            <a:xfrm flipV="1">
              <a:off x="1805410" y="4209086"/>
              <a:ext cx="0" cy="58557"/>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Rectangle 122">
              <a:extLst>
                <a:ext uri="{FF2B5EF4-FFF2-40B4-BE49-F238E27FC236}">
                  <a16:creationId xmlns:a16="http://schemas.microsoft.com/office/drawing/2014/main" id="{43C13931-6604-4F97-8E0F-DAF64B3B2591}"/>
                </a:ext>
              </a:extLst>
            </p:cNvPr>
            <p:cNvSpPr/>
            <p:nvPr/>
          </p:nvSpPr>
          <p:spPr>
            <a:xfrm>
              <a:off x="1360581" y="3462952"/>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SRC</a:t>
              </a:r>
            </a:p>
          </p:txBody>
        </p:sp>
        <p:sp>
          <p:nvSpPr>
            <p:cNvPr id="155" name="Rectangle 128">
              <a:extLst>
                <a:ext uri="{FF2B5EF4-FFF2-40B4-BE49-F238E27FC236}">
                  <a16:creationId xmlns:a16="http://schemas.microsoft.com/office/drawing/2014/main" id="{9B8A5118-89EA-4D83-8484-276780E1171C}"/>
                </a:ext>
              </a:extLst>
            </p:cNvPr>
            <p:cNvSpPr/>
            <p:nvPr/>
          </p:nvSpPr>
          <p:spPr>
            <a:xfrm>
              <a:off x="2167967" y="3095441"/>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CTU</a:t>
              </a:r>
            </a:p>
          </p:txBody>
        </p:sp>
        <p:sp>
          <p:nvSpPr>
            <p:cNvPr id="156" name="Rectangle 129">
              <a:extLst>
                <a:ext uri="{FF2B5EF4-FFF2-40B4-BE49-F238E27FC236}">
                  <a16:creationId xmlns:a16="http://schemas.microsoft.com/office/drawing/2014/main" id="{1ACFB636-2072-4B04-A6B6-3FF7A6365700}"/>
                </a:ext>
              </a:extLst>
            </p:cNvPr>
            <p:cNvSpPr/>
            <p:nvPr/>
          </p:nvSpPr>
          <p:spPr>
            <a:xfrm>
              <a:off x="2167967" y="3464084"/>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SRC</a:t>
              </a:r>
            </a:p>
          </p:txBody>
        </p:sp>
        <p:cxnSp>
          <p:nvCxnSpPr>
            <p:cNvPr id="157" name="Connecteur droit avec flèche 133">
              <a:extLst>
                <a:ext uri="{FF2B5EF4-FFF2-40B4-BE49-F238E27FC236}">
                  <a16:creationId xmlns:a16="http://schemas.microsoft.com/office/drawing/2014/main" id="{1D75A767-5402-4C4D-9B9B-59CAC2EE29D9}"/>
                </a:ext>
              </a:extLst>
            </p:cNvPr>
            <p:cNvCxnSpPr>
              <a:cxnSpLocks/>
              <a:stCxn id="156" idx="0"/>
              <a:endCxn id="155" idx="2"/>
            </p:cNvCxnSpPr>
            <p:nvPr/>
          </p:nvCxnSpPr>
          <p:spPr>
            <a:xfrm flipV="1">
              <a:off x="2432362" y="3357920"/>
              <a:ext cx="0" cy="1061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Connecteur droit avec flèche 135">
              <a:extLst>
                <a:ext uri="{FF2B5EF4-FFF2-40B4-BE49-F238E27FC236}">
                  <a16:creationId xmlns:a16="http://schemas.microsoft.com/office/drawing/2014/main" id="{C56D35E9-159A-46D9-BA9A-B4A3D77C0B76}"/>
                </a:ext>
              </a:extLst>
            </p:cNvPr>
            <p:cNvCxnSpPr>
              <a:cxnSpLocks/>
              <a:stCxn id="155" idx="3"/>
              <a:endCxn id="129" idx="1"/>
            </p:cNvCxnSpPr>
            <p:nvPr/>
          </p:nvCxnSpPr>
          <p:spPr>
            <a:xfrm flipV="1">
              <a:off x="2696756" y="3221109"/>
              <a:ext cx="644692" cy="55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9" name="Rectangle 136">
              <a:extLst>
                <a:ext uri="{FF2B5EF4-FFF2-40B4-BE49-F238E27FC236}">
                  <a16:creationId xmlns:a16="http://schemas.microsoft.com/office/drawing/2014/main" id="{28538B5F-7A10-45F4-A8A7-7E30C87FB84C}"/>
                </a:ext>
              </a:extLst>
            </p:cNvPr>
            <p:cNvSpPr/>
            <p:nvPr/>
          </p:nvSpPr>
          <p:spPr>
            <a:xfrm>
              <a:off x="4066113" y="1027070"/>
              <a:ext cx="591036" cy="2624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FM</a:t>
              </a:r>
            </a:p>
          </p:txBody>
        </p:sp>
        <p:sp>
          <p:nvSpPr>
            <p:cNvPr id="160" name="Rectangle 138">
              <a:extLst>
                <a:ext uri="{FF2B5EF4-FFF2-40B4-BE49-F238E27FC236}">
                  <a16:creationId xmlns:a16="http://schemas.microsoft.com/office/drawing/2014/main" id="{E5B21AEA-F5E9-49ED-8637-DA0656901A42}"/>
                </a:ext>
              </a:extLst>
            </p:cNvPr>
            <p:cNvSpPr/>
            <p:nvPr/>
          </p:nvSpPr>
          <p:spPr>
            <a:xfrm>
              <a:off x="1231406" y="1545597"/>
              <a:ext cx="3425743" cy="4739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DSP</a:t>
              </a:r>
            </a:p>
          </p:txBody>
        </p:sp>
        <p:cxnSp>
          <p:nvCxnSpPr>
            <p:cNvPr id="161" name="Connecteur droit avec flèche 139">
              <a:extLst>
                <a:ext uri="{FF2B5EF4-FFF2-40B4-BE49-F238E27FC236}">
                  <a16:creationId xmlns:a16="http://schemas.microsoft.com/office/drawing/2014/main" id="{86217C54-AE43-4AAB-8B6A-A2CE03299476}"/>
                </a:ext>
              </a:extLst>
            </p:cNvPr>
            <p:cNvCxnSpPr>
              <a:cxnSpLocks/>
              <a:stCxn id="159" idx="2"/>
            </p:cNvCxnSpPr>
            <p:nvPr/>
          </p:nvCxnSpPr>
          <p:spPr>
            <a:xfrm>
              <a:off x="4361631" y="1289549"/>
              <a:ext cx="0" cy="2560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Connecteur droit avec flèche 143">
              <a:extLst>
                <a:ext uri="{FF2B5EF4-FFF2-40B4-BE49-F238E27FC236}">
                  <a16:creationId xmlns:a16="http://schemas.microsoft.com/office/drawing/2014/main" id="{7D4B017F-DBF4-4888-98D9-2A2573D0ECE3}"/>
                </a:ext>
              </a:extLst>
            </p:cNvPr>
            <p:cNvCxnSpPr>
              <a:cxnSpLocks/>
              <a:endCxn id="131" idx="0"/>
            </p:cNvCxnSpPr>
            <p:nvPr/>
          </p:nvCxnSpPr>
          <p:spPr>
            <a:xfrm>
              <a:off x="3605842" y="2019554"/>
              <a:ext cx="1" cy="3197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3" name="Rectangle 145">
              <a:extLst>
                <a:ext uri="{FF2B5EF4-FFF2-40B4-BE49-F238E27FC236}">
                  <a16:creationId xmlns:a16="http://schemas.microsoft.com/office/drawing/2014/main" id="{AB2DB526-D2C7-4F3B-9B41-92EFD37BF1A8}"/>
                </a:ext>
              </a:extLst>
            </p:cNvPr>
            <p:cNvSpPr/>
            <p:nvPr/>
          </p:nvSpPr>
          <p:spPr>
            <a:xfrm>
              <a:off x="3289841" y="1027070"/>
              <a:ext cx="658477" cy="2624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MEDIA</a:t>
              </a:r>
            </a:p>
          </p:txBody>
        </p:sp>
        <p:sp>
          <p:nvSpPr>
            <p:cNvPr id="164" name="Rectangle 146">
              <a:extLst>
                <a:ext uri="{FF2B5EF4-FFF2-40B4-BE49-F238E27FC236}">
                  <a16:creationId xmlns:a16="http://schemas.microsoft.com/office/drawing/2014/main" id="{91D6922A-EF9A-42A9-ADD2-6C308570527B}"/>
                </a:ext>
              </a:extLst>
            </p:cNvPr>
            <p:cNvSpPr/>
            <p:nvPr/>
          </p:nvSpPr>
          <p:spPr>
            <a:xfrm>
              <a:off x="4928330" y="1027069"/>
              <a:ext cx="591036" cy="2624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NAV</a:t>
              </a:r>
            </a:p>
          </p:txBody>
        </p:sp>
        <p:cxnSp>
          <p:nvCxnSpPr>
            <p:cNvPr id="165" name="Connecteur droit avec flèche 148">
              <a:extLst>
                <a:ext uri="{FF2B5EF4-FFF2-40B4-BE49-F238E27FC236}">
                  <a16:creationId xmlns:a16="http://schemas.microsoft.com/office/drawing/2014/main" id="{DF7743A5-0F18-4702-AB2D-18EB3C3B8BFF}"/>
                </a:ext>
              </a:extLst>
            </p:cNvPr>
            <p:cNvCxnSpPr>
              <a:cxnSpLocks/>
              <a:stCxn id="167" idx="2"/>
              <a:endCxn id="166" idx="0"/>
            </p:cNvCxnSpPr>
            <p:nvPr/>
          </p:nvCxnSpPr>
          <p:spPr>
            <a:xfrm>
              <a:off x="5220206" y="2595329"/>
              <a:ext cx="0" cy="1156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6" name="Rectangle 149">
              <a:extLst>
                <a:ext uri="{FF2B5EF4-FFF2-40B4-BE49-F238E27FC236}">
                  <a16:creationId xmlns:a16="http://schemas.microsoft.com/office/drawing/2014/main" id="{4006357F-432B-4723-BF81-B4411455D0D4}"/>
                </a:ext>
              </a:extLst>
            </p:cNvPr>
            <p:cNvSpPr/>
            <p:nvPr/>
          </p:nvSpPr>
          <p:spPr>
            <a:xfrm>
              <a:off x="4955811" y="2711023"/>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CTU</a:t>
              </a:r>
            </a:p>
          </p:txBody>
        </p:sp>
        <p:sp>
          <p:nvSpPr>
            <p:cNvPr id="167" name="Rectangle 150">
              <a:extLst>
                <a:ext uri="{FF2B5EF4-FFF2-40B4-BE49-F238E27FC236}">
                  <a16:creationId xmlns:a16="http://schemas.microsoft.com/office/drawing/2014/main" id="{E1B2C9A9-50E3-48D0-AE68-2385BCA4CFB1}"/>
                </a:ext>
              </a:extLst>
            </p:cNvPr>
            <p:cNvSpPr/>
            <p:nvPr/>
          </p:nvSpPr>
          <p:spPr>
            <a:xfrm>
              <a:off x="4955811" y="2332850"/>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SRC</a:t>
              </a:r>
            </a:p>
          </p:txBody>
        </p:sp>
        <p:cxnSp>
          <p:nvCxnSpPr>
            <p:cNvPr id="168" name="Connecteur droit avec flèche 151">
              <a:extLst>
                <a:ext uri="{FF2B5EF4-FFF2-40B4-BE49-F238E27FC236}">
                  <a16:creationId xmlns:a16="http://schemas.microsoft.com/office/drawing/2014/main" id="{E266F056-673C-46BD-8C1A-4458EE3BC841}"/>
                </a:ext>
              </a:extLst>
            </p:cNvPr>
            <p:cNvCxnSpPr>
              <a:cxnSpLocks/>
              <a:stCxn id="164" idx="2"/>
              <a:endCxn id="167" idx="0"/>
            </p:cNvCxnSpPr>
            <p:nvPr/>
          </p:nvCxnSpPr>
          <p:spPr>
            <a:xfrm flipH="1">
              <a:off x="5220206" y="1289548"/>
              <a:ext cx="3642" cy="10433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Connecteur droit avec flèche 154">
              <a:extLst>
                <a:ext uri="{FF2B5EF4-FFF2-40B4-BE49-F238E27FC236}">
                  <a16:creationId xmlns:a16="http://schemas.microsoft.com/office/drawing/2014/main" id="{12D2B308-E5B9-459F-A2A1-9545CA335220}"/>
                </a:ext>
              </a:extLst>
            </p:cNvPr>
            <p:cNvCxnSpPr>
              <a:cxnSpLocks/>
              <a:stCxn id="181" idx="1"/>
              <a:endCxn id="129" idx="3"/>
            </p:cNvCxnSpPr>
            <p:nvPr/>
          </p:nvCxnSpPr>
          <p:spPr>
            <a:xfrm flipH="1">
              <a:off x="3870237" y="3221109"/>
              <a:ext cx="181797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Connecteur droit avec flèche 158">
              <a:extLst>
                <a:ext uri="{FF2B5EF4-FFF2-40B4-BE49-F238E27FC236}">
                  <a16:creationId xmlns:a16="http://schemas.microsoft.com/office/drawing/2014/main" id="{C2A824FD-BBC8-45EA-A71D-8D3AEA657F2B}"/>
                </a:ext>
              </a:extLst>
            </p:cNvPr>
            <p:cNvCxnSpPr>
              <a:cxnSpLocks/>
              <a:stCxn id="166" idx="2"/>
            </p:cNvCxnSpPr>
            <p:nvPr/>
          </p:nvCxnSpPr>
          <p:spPr>
            <a:xfrm>
              <a:off x="5220206" y="2973502"/>
              <a:ext cx="0" cy="2476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Connecteur droit avec flèche 168">
              <a:extLst>
                <a:ext uri="{FF2B5EF4-FFF2-40B4-BE49-F238E27FC236}">
                  <a16:creationId xmlns:a16="http://schemas.microsoft.com/office/drawing/2014/main" id="{79582D83-87FC-454E-B717-24F4CE835A60}"/>
                </a:ext>
              </a:extLst>
            </p:cNvPr>
            <p:cNvCxnSpPr>
              <a:cxnSpLocks/>
              <a:stCxn id="143" idx="0"/>
              <a:endCxn id="141" idx="2"/>
            </p:cNvCxnSpPr>
            <p:nvPr/>
          </p:nvCxnSpPr>
          <p:spPr>
            <a:xfrm flipV="1">
              <a:off x="2439216" y="4094029"/>
              <a:ext cx="1003" cy="1399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Rectangle 173">
              <a:extLst>
                <a:ext uri="{FF2B5EF4-FFF2-40B4-BE49-F238E27FC236}">
                  <a16:creationId xmlns:a16="http://schemas.microsoft.com/office/drawing/2014/main" id="{97E01DD1-358B-40E9-A821-C447956CE642}"/>
                </a:ext>
              </a:extLst>
            </p:cNvPr>
            <p:cNvSpPr/>
            <p:nvPr/>
          </p:nvSpPr>
          <p:spPr>
            <a:xfrm>
              <a:off x="6976876" y="1024971"/>
              <a:ext cx="850070" cy="2624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NORMAL</a:t>
              </a:r>
            </a:p>
          </p:txBody>
        </p:sp>
        <p:sp>
          <p:nvSpPr>
            <p:cNvPr id="173" name="Rectangle 174">
              <a:extLst>
                <a:ext uri="{FF2B5EF4-FFF2-40B4-BE49-F238E27FC236}">
                  <a16:creationId xmlns:a16="http://schemas.microsoft.com/office/drawing/2014/main" id="{4B1995AA-33D0-4B39-BDE0-090F18621828}"/>
                </a:ext>
              </a:extLst>
            </p:cNvPr>
            <p:cNvSpPr/>
            <p:nvPr/>
          </p:nvSpPr>
          <p:spPr>
            <a:xfrm>
              <a:off x="1190210" y="1024972"/>
              <a:ext cx="850070" cy="2624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VOICE</a:t>
              </a:r>
            </a:p>
          </p:txBody>
        </p:sp>
        <p:cxnSp>
          <p:nvCxnSpPr>
            <p:cNvPr id="174" name="Connecteur droit avec flèche 175">
              <a:extLst>
                <a:ext uri="{FF2B5EF4-FFF2-40B4-BE49-F238E27FC236}">
                  <a16:creationId xmlns:a16="http://schemas.microsoft.com/office/drawing/2014/main" id="{20F0D990-E6DD-4255-B8C3-431D0AEC5ECB}"/>
                </a:ext>
              </a:extLst>
            </p:cNvPr>
            <p:cNvCxnSpPr>
              <a:cxnSpLocks/>
              <a:stCxn id="154" idx="0"/>
            </p:cNvCxnSpPr>
            <p:nvPr/>
          </p:nvCxnSpPr>
          <p:spPr>
            <a:xfrm flipH="1" flipV="1">
              <a:off x="1621812" y="2016532"/>
              <a:ext cx="3164" cy="14464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Connecteur droit avec flèche 177">
              <a:extLst>
                <a:ext uri="{FF2B5EF4-FFF2-40B4-BE49-F238E27FC236}">
                  <a16:creationId xmlns:a16="http://schemas.microsoft.com/office/drawing/2014/main" id="{18BEA372-7480-4CDB-94C6-671403E3D181}"/>
                </a:ext>
              </a:extLst>
            </p:cNvPr>
            <p:cNvCxnSpPr>
              <a:cxnSpLocks/>
              <a:endCxn id="173" idx="2"/>
            </p:cNvCxnSpPr>
            <p:nvPr/>
          </p:nvCxnSpPr>
          <p:spPr>
            <a:xfrm flipV="1">
              <a:off x="1615245" y="1287451"/>
              <a:ext cx="0" cy="246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Connecteur droit avec flèche 198">
              <a:extLst>
                <a:ext uri="{FF2B5EF4-FFF2-40B4-BE49-F238E27FC236}">
                  <a16:creationId xmlns:a16="http://schemas.microsoft.com/office/drawing/2014/main" id="{F82B5EE2-1078-4068-8E07-FAF286F68B0F}"/>
                </a:ext>
              </a:extLst>
            </p:cNvPr>
            <p:cNvCxnSpPr>
              <a:cxnSpLocks/>
              <a:stCxn id="198" idx="0"/>
              <a:endCxn id="172" idx="2"/>
            </p:cNvCxnSpPr>
            <p:nvPr/>
          </p:nvCxnSpPr>
          <p:spPr>
            <a:xfrm flipV="1">
              <a:off x="7396431" y="1287450"/>
              <a:ext cx="5480" cy="13360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Connecteur droit avec flèche 202">
              <a:extLst>
                <a:ext uri="{FF2B5EF4-FFF2-40B4-BE49-F238E27FC236}">
                  <a16:creationId xmlns:a16="http://schemas.microsoft.com/office/drawing/2014/main" id="{BA7E6DAF-79F2-45BB-A372-2E4EB639D76B}"/>
                </a:ext>
              </a:extLst>
            </p:cNvPr>
            <p:cNvCxnSpPr>
              <a:cxnSpLocks/>
            </p:cNvCxnSpPr>
            <p:nvPr/>
          </p:nvCxnSpPr>
          <p:spPr>
            <a:xfrm>
              <a:off x="902919" y="3221107"/>
              <a:ext cx="71232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8" name="Rectangle 208">
              <a:extLst>
                <a:ext uri="{FF2B5EF4-FFF2-40B4-BE49-F238E27FC236}">
                  <a16:creationId xmlns:a16="http://schemas.microsoft.com/office/drawing/2014/main" id="{165E008E-097E-4725-8BD2-3A9E7025552B}"/>
                </a:ext>
              </a:extLst>
            </p:cNvPr>
            <p:cNvSpPr/>
            <p:nvPr/>
          </p:nvSpPr>
          <p:spPr>
            <a:xfrm>
              <a:off x="5696067" y="3825978"/>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SSI</a:t>
              </a:r>
            </a:p>
          </p:txBody>
        </p:sp>
        <p:cxnSp>
          <p:nvCxnSpPr>
            <p:cNvPr id="179" name="Connecteur droit avec flèche 209">
              <a:extLst>
                <a:ext uri="{FF2B5EF4-FFF2-40B4-BE49-F238E27FC236}">
                  <a16:creationId xmlns:a16="http://schemas.microsoft.com/office/drawing/2014/main" id="{3F8DE4A0-E300-4A96-B8EB-35455C3FF0F4}"/>
                </a:ext>
              </a:extLst>
            </p:cNvPr>
            <p:cNvCxnSpPr>
              <a:cxnSpLocks/>
              <a:stCxn id="178" idx="0"/>
            </p:cNvCxnSpPr>
            <p:nvPr/>
          </p:nvCxnSpPr>
          <p:spPr>
            <a:xfrm flipV="1">
              <a:off x="5960462" y="3711822"/>
              <a:ext cx="0" cy="1141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0" name="Rectangle 210">
              <a:extLst>
                <a:ext uri="{FF2B5EF4-FFF2-40B4-BE49-F238E27FC236}">
                  <a16:creationId xmlns:a16="http://schemas.microsoft.com/office/drawing/2014/main" id="{3D3938B8-FF00-47F9-B066-339D99737FAF}"/>
                </a:ext>
              </a:extLst>
            </p:cNvPr>
            <p:cNvSpPr/>
            <p:nvPr/>
          </p:nvSpPr>
          <p:spPr>
            <a:xfrm>
              <a:off x="5663940" y="4209086"/>
              <a:ext cx="1271467" cy="2817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BT</a:t>
              </a:r>
            </a:p>
          </p:txBody>
        </p:sp>
        <p:sp>
          <p:nvSpPr>
            <p:cNvPr id="181" name="Rectangle 211">
              <a:extLst>
                <a:ext uri="{FF2B5EF4-FFF2-40B4-BE49-F238E27FC236}">
                  <a16:creationId xmlns:a16="http://schemas.microsoft.com/office/drawing/2014/main" id="{15743744-C28B-4D93-8E10-5BDF7E829088}"/>
                </a:ext>
              </a:extLst>
            </p:cNvPr>
            <p:cNvSpPr/>
            <p:nvPr/>
          </p:nvSpPr>
          <p:spPr>
            <a:xfrm>
              <a:off x="5688210" y="3089869"/>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CTU</a:t>
              </a:r>
            </a:p>
          </p:txBody>
        </p:sp>
        <p:sp>
          <p:nvSpPr>
            <p:cNvPr id="182" name="Rectangle 212">
              <a:extLst>
                <a:ext uri="{FF2B5EF4-FFF2-40B4-BE49-F238E27FC236}">
                  <a16:creationId xmlns:a16="http://schemas.microsoft.com/office/drawing/2014/main" id="{11353BA2-47EB-4B06-8F6C-90297D0BD725}"/>
                </a:ext>
              </a:extLst>
            </p:cNvPr>
            <p:cNvSpPr/>
            <p:nvPr/>
          </p:nvSpPr>
          <p:spPr>
            <a:xfrm>
              <a:off x="5688210" y="3458512"/>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SRC</a:t>
              </a:r>
            </a:p>
          </p:txBody>
        </p:sp>
        <p:cxnSp>
          <p:nvCxnSpPr>
            <p:cNvPr id="183" name="Connecteur droit avec flèche 213">
              <a:extLst>
                <a:ext uri="{FF2B5EF4-FFF2-40B4-BE49-F238E27FC236}">
                  <a16:creationId xmlns:a16="http://schemas.microsoft.com/office/drawing/2014/main" id="{51DF764C-8F5B-4E48-8099-44E62205E60D}"/>
                </a:ext>
              </a:extLst>
            </p:cNvPr>
            <p:cNvCxnSpPr>
              <a:cxnSpLocks/>
              <a:stCxn id="182" idx="0"/>
              <a:endCxn id="181" idx="2"/>
            </p:cNvCxnSpPr>
            <p:nvPr/>
          </p:nvCxnSpPr>
          <p:spPr>
            <a:xfrm flipV="1">
              <a:off x="5952605" y="3352348"/>
              <a:ext cx="0" cy="1061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Connecteur droit avec flèche 214">
              <a:extLst>
                <a:ext uri="{FF2B5EF4-FFF2-40B4-BE49-F238E27FC236}">
                  <a16:creationId xmlns:a16="http://schemas.microsoft.com/office/drawing/2014/main" id="{D7012067-6D46-48DB-B1CB-CBDB6189DB4E}"/>
                </a:ext>
              </a:extLst>
            </p:cNvPr>
            <p:cNvCxnSpPr>
              <a:cxnSpLocks/>
              <a:endCxn id="178" idx="2"/>
            </p:cNvCxnSpPr>
            <p:nvPr/>
          </p:nvCxnSpPr>
          <p:spPr>
            <a:xfrm flipV="1">
              <a:off x="5960462" y="4088457"/>
              <a:ext cx="0" cy="1281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5" name="Rectangle 223">
              <a:extLst>
                <a:ext uri="{FF2B5EF4-FFF2-40B4-BE49-F238E27FC236}">
                  <a16:creationId xmlns:a16="http://schemas.microsoft.com/office/drawing/2014/main" id="{23B6123F-541B-4F9E-9329-C6D28772FB5E}"/>
                </a:ext>
              </a:extLst>
            </p:cNvPr>
            <p:cNvSpPr/>
            <p:nvPr/>
          </p:nvSpPr>
          <p:spPr>
            <a:xfrm>
              <a:off x="6396669" y="3830913"/>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SSI</a:t>
              </a:r>
            </a:p>
          </p:txBody>
        </p:sp>
        <p:cxnSp>
          <p:nvCxnSpPr>
            <p:cNvPr id="186" name="Connecteur droit avec flèche 226">
              <a:extLst>
                <a:ext uri="{FF2B5EF4-FFF2-40B4-BE49-F238E27FC236}">
                  <a16:creationId xmlns:a16="http://schemas.microsoft.com/office/drawing/2014/main" id="{4D057CDC-6FB8-4901-8ABD-6BD9BAB1639D}"/>
                </a:ext>
              </a:extLst>
            </p:cNvPr>
            <p:cNvCxnSpPr>
              <a:cxnSpLocks/>
            </p:cNvCxnSpPr>
            <p:nvPr/>
          </p:nvCxnSpPr>
          <p:spPr>
            <a:xfrm>
              <a:off x="6656806" y="3221107"/>
              <a:ext cx="0" cy="2504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Connecteur droit avec flèche 227">
              <a:extLst>
                <a:ext uri="{FF2B5EF4-FFF2-40B4-BE49-F238E27FC236}">
                  <a16:creationId xmlns:a16="http://schemas.microsoft.com/office/drawing/2014/main" id="{CDD867FD-91FD-4EDB-AA0F-73F85D06D8A6}"/>
                </a:ext>
              </a:extLst>
            </p:cNvPr>
            <p:cNvCxnSpPr>
              <a:cxnSpLocks/>
            </p:cNvCxnSpPr>
            <p:nvPr/>
          </p:nvCxnSpPr>
          <p:spPr>
            <a:xfrm>
              <a:off x="6653631" y="3724547"/>
              <a:ext cx="0" cy="1156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Connecteur droit avec flèche 228">
              <a:extLst>
                <a:ext uri="{FF2B5EF4-FFF2-40B4-BE49-F238E27FC236}">
                  <a16:creationId xmlns:a16="http://schemas.microsoft.com/office/drawing/2014/main" id="{AD0EC06D-1F78-4BCF-87CE-F57A4D2B3BB6}"/>
                </a:ext>
              </a:extLst>
            </p:cNvPr>
            <p:cNvCxnSpPr>
              <a:cxnSpLocks/>
            </p:cNvCxnSpPr>
            <p:nvPr/>
          </p:nvCxnSpPr>
          <p:spPr>
            <a:xfrm>
              <a:off x="6650531" y="4096948"/>
              <a:ext cx="0" cy="1156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9" name="Image 233">
              <a:extLst>
                <a:ext uri="{FF2B5EF4-FFF2-40B4-BE49-F238E27FC236}">
                  <a16:creationId xmlns:a16="http://schemas.microsoft.com/office/drawing/2014/main" id="{2E556A0C-7956-44DD-ADDC-306409338D56}"/>
                </a:ext>
              </a:extLst>
            </p:cNvPr>
            <p:cNvPicPr>
              <a:picLocks noChangeAspect="1"/>
            </p:cNvPicPr>
            <p:nvPr/>
          </p:nvPicPr>
          <p:blipFill>
            <a:blip r:embed="rId3"/>
            <a:stretch>
              <a:fillRect/>
            </a:stretch>
          </p:blipFill>
          <p:spPr>
            <a:xfrm rot="5400000">
              <a:off x="7427777" y="4242567"/>
              <a:ext cx="295275" cy="361950"/>
            </a:xfrm>
            <a:prstGeom prst="rect">
              <a:avLst/>
            </a:prstGeom>
          </p:spPr>
        </p:pic>
        <p:pic>
          <p:nvPicPr>
            <p:cNvPr id="190" name="Image 234">
              <a:extLst>
                <a:ext uri="{FF2B5EF4-FFF2-40B4-BE49-F238E27FC236}">
                  <a16:creationId xmlns:a16="http://schemas.microsoft.com/office/drawing/2014/main" id="{2FF07979-FFBC-4AB5-A871-88BFFD935539}"/>
                </a:ext>
              </a:extLst>
            </p:cNvPr>
            <p:cNvPicPr>
              <a:picLocks noChangeAspect="1"/>
            </p:cNvPicPr>
            <p:nvPr/>
          </p:nvPicPr>
          <p:blipFill>
            <a:blip r:embed="rId3"/>
            <a:stretch>
              <a:fillRect/>
            </a:stretch>
          </p:blipFill>
          <p:spPr>
            <a:xfrm rot="5400000">
              <a:off x="7083504" y="4242568"/>
              <a:ext cx="295275" cy="361950"/>
            </a:xfrm>
            <a:prstGeom prst="rect">
              <a:avLst/>
            </a:prstGeom>
          </p:spPr>
        </p:pic>
        <p:cxnSp>
          <p:nvCxnSpPr>
            <p:cNvPr id="191" name="Connecteur droit avec flèche 235">
              <a:extLst>
                <a:ext uri="{FF2B5EF4-FFF2-40B4-BE49-F238E27FC236}">
                  <a16:creationId xmlns:a16="http://schemas.microsoft.com/office/drawing/2014/main" id="{0D3DE16C-E991-446F-9E07-9321BC13C677}"/>
                </a:ext>
              </a:extLst>
            </p:cNvPr>
            <p:cNvCxnSpPr>
              <a:cxnSpLocks/>
            </p:cNvCxnSpPr>
            <p:nvPr/>
          </p:nvCxnSpPr>
          <p:spPr>
            <a:xfrm flipV="1">
              <a:off x="7412116" y="4072550"/>
              <a:ext cx="1" cy="1525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Connecteur droit avec flèche 236">
              <a:extLst>
                <a:ext uri="{FF2B5EF4-FFF2-40B4-BE49-F238E27FC236}">
                  <a16:creationId xmlns:a16="http://schemas.microsoft.com/office/drawing/2014/main" id="{74B6D41C-18F0-4573-89E6-17C965EDDBEC}"/>
                </a:ext>
              </a:extLst>
            </p:cNvPr>
            <p:cNvCxnSpPr>
              <a:cxnSpLocks/>
            </p:cNvCxnSpPr>
            <p:nvPr/>
          </p:nvCxnSpPr>
          <p:spPr>
            <a:xfrm>
              <a:off x="7231141" y="4226502"/>
              <a:ext cx="344273"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3" name="Connecteur droit avec flèche 237">
              <a:extLst>
                <a:ext uri="{FF2B5EF4-FFF2-40B4-BE49-F238E27FC236}">
                  <a16:creationId xmlns:a16="http://schemas.microsoft.com/office/drawing/2014/main" id="{96A88AB1-E1F1-4B29-B381-8584538F3907}"/>
                </a:ext>
              </a:extLst>
            </p:cNvPr>
            <p:cNvCxnSpPr>
              <a:cxnSpLocks/>
              <a:endCxn id="190" idx="1"/>
            </p:cNvCxnSpPr>
            <p:nvPr/>
          </p:nvCxnSpPr>
          <p:spPr>
            <a:xfrm>
              <a:off x="7231141" y="4225052"/>
              <a:ext cx="1" cy="5085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4" name="Connecteur droit avec flèche 238">
              <a:extLst>
                <a:ext uri="{FF2B5EF4-FFF2-40B4-BE49-F238E27FC236}">
                  <a16:creationId xmlns:a16="http://schemas.microsoft.com/office/drawing/2014/main" id="{AB4E0DE5-AFA0-46FC-B4A3-FD6A5D172C8E}"/>
                </a:ext>
              </a:extLst>
            </p:cNvPr>
            <p:cNvCxnSpPr>
              <a:cxnSpLocks/>
              <a:stCxn id="189" idx="1"/>
            </p:cNvCxnSpPr>
            <p:nvPr/>
          </p:nvCxnSpPr>
          <p:spPr>
            <a:xfrm flipV="1">
              <a:off x="7575415" y="4225052"/>
              <a:ext cx="0" cy="50853"/>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5" name="Rectangle 239">
              <a:extLst>
                <a:ext uri="{FF2B5EF4-FFF2-40B4-BE49-F238E27FC236}">
                  <a16:creationId xmlns:a16="http://schemas.microsoft.com/office/drawing/2014/main" id="{BD4C14BF-AB36-4ED3-A768-A9A3A9C26E22}"/>
                </a:ext>
              </a:extLst>
            </p:cNvPr>
            <p:cNvSpPr/>
            <p:nvPr/>
          </p:nvSpPr>
          <p:spPr>
            <a:xfrm>
              <a:off x="7129301" y="3824842"/>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SSI</a:t>
              </a:r>
            </a:p>
          </p:txBody>
        </p:sp>
        <p:cxnSp>
          <p:nvCxnSpPr>
            <p:cNvPr id="196" name="Connecteur droit avec flèche 243">
              <a:extLst>
                <a:ext uri="{FF2B5EF4-FFF2-40B4-BE49-F238E27FC236}">
                  <a16:creationId xmlns:a16="http://schemas.microsoft.com/office/drawing/2014/main" id="{3679E7C5-80F5-4A6B-8D85-97C50003799E}"/>
                </a:ext>
              </a:extLst>
            </p:cNvPr>
            <p:cNvCxnSpPr>
              <a:cxnSpLocks/>
              <a:stCxn id="195" idx="0"/>
              <a:endCxn id="198" idx="2"/>
            </p:cNvCxnSpPr>
            <p:nvPr/>
          </p:nvCxnSpPr>
          <p:spPr>
            <a:xfrm flipV="1">
              <a:off x="7393696" y="2885987"/>
              <a:ext cx="2735" cy="9388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Connecteur droit avec flèche 244">
              <a:extLst>
                <a:ext uri="{FF2B5EF4-FFF2-40B4-BE49-F238E27FC236}">
                  <a16:creationId xmlns:a16="http://schemas.microsoft.com/office/drawing/2014/main" id="{FE9A96DC-AE88-400D-B62B-49FBC402F782}"/>
                </a:ext>
              </a:extLst>
            </p:cNvPr>
            <p:cNvCxnSpPr>
              <a:cxnSpLocks/>
            </p:cNvCxnSpPr>
            <p:nvPr/>
          </p:nvCxnSpPr>
          <p:spPr>
            <a:xfrm flipH="1" flipV="1">
              <a:off x="6650531" y="3221107"/>
              <a:ext cx="743164" cy="3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8" name="Rectangle 247">
              <a:extLst>
                <a:ext uri="{FF2B5EF4-FFF2-40B4-BE49-F238E27FC236}">
                  <a16:creationId xmlns:a16="http://schemas.microsoft.com/office/drawing/2014/main" id="{DB705581-0257-41BB-B958-1522DFBFBF93}"/>
                </a:ext>
              </a:extLst>
            </p:cNvPr>
            <p:cNvSpPr/>
            <p:nvPr/>
          </p:nvSpPr>
          <p:spPr>
            <a:xfrm>
              <a:off x="7132036" y="2623508"/>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DVC</a:t>
              </a:r>
            </a:p>
          </p:txBody>
        </p:sp>
        <p:cxnSp>
          <p:nvCxnSpPr>
            <p:cNvPr id="199" name="Connecteur droit avec flèche 254">
              <a:extLst>
                <a:ext uri="{FF2B5EF4-FFF2-40B4-BE49-F238E27FC236}">
                  <a16:creationId xmlns:a16="http://schemas.microsoft.com/office/drawing/2014/main" id="{42283338-6085-4512-BA8F-7AEECCE310D9}"/>
                </a:ext>
              </a:extLst>
            </p:cNvPr>
            <p:cNvCxnSpPr>
              <a:cxnSpLocks/>
              <a:stCxn id="163" idx="2"/>
            </p:cNvCxnSpPr>
            <p:nvPr/>
          </p:nvCxnSpPr>
          <p:spPr>
            <a:xfrm>
              <a:off x="3619080" y="1289549"/>
              <a:ext cx="0" cy="2490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Connecteur droit avec flèche 259">
              <a:extLst>
                <a:ext uri="{FF2B5EF4-FFF2-40B4-BE49-F238E27FC236}">
                  <a16:creationId xmlns:a16="http://schemas.microsoft.com/office/drawing/2014/main" id="{664A2F84-135D-4BF5-945F-E4C31238B8B7}"/>
                </a:ext>
              </a:extLst>
            </p:cNvPr>
            <p:cNvCxnSpPr>
              <a:cxnSpLocks/>
              <a:endCxn id="201" idx="2"/>
            </p:cNvCxnSpPr>
            <p:nvPr/>
          </p:nvCxnSpPr>
          <p:spPr>
            <a:xfrm flipV="1">
              <a:off x="2860554" y="1291356"/>
              <a:ext cx="1" cy="22215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1" name="Rectangle 261">
              <a:extLst>
                <a:ext uri="{FF2B5EF4-FFF2-40B4-BE49-F238E27FC236}">
                  <a16:creationId xmlns:a16="http://schemas.microsoft.com/office/drawing/2014/main" id="{4BEBEE34-3355-4BDA-AB90-CE1DFEB003A0}"/>
                </a:ext>
              </a:extLst>
            </p:cNvPr>
            <p:cNvSpPr/>
            <p:nvPr/>
          </p:nvSpPr>
          <p:spPr>
            <a:xfrm>
              <a:off x="2531316" y="1028877"/>
              <a:ext cx="658477" cy="2624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ECHO</a:t>
              </a:r>
            </a:p>
          </p:txBody>
        </p:sp>
        <p:cxnSp>
          <p:nvCxnSpPr>
            <p:cNvPr id="202" name="Connecteur droit avec flèche 266">
              <a:extLst>
                <a:ext uri="{FF2B5EF4-FFF2-40B4-BE49-F238E27FC236}">
                  <a16:creationId xmlns:a16="http://schemas.microsoft.com/office/drawing/2014/main" id="{445FF0F4-61F2-44FB-A64D-F7CB545919B0}"/>
                </a:ext>
              </a:extLst>
            </p:cNvPr>
            <p:cNvCxnSpPr>
              <a:cxnSpLocks/>
            </p:cNvCxnSpPr>
            <p:nvPr/>
          </p:nvCxnSpPr>
          <p:spPr>
            <a:xfrm flipV="1">
              <a:off x="2852626" y="3512907"/>
              <a:ext cx="726119" cy="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3" name="Rectangle 114">
              <a:extLst>
                <a:ext uri="{FF2B5EF4-FFF2-40B4-BE49-F238E27FC236}">
                  <a16:creationId xmlns:a16="http://schemas.microsoft.com/office/drawing/2014/main" id="{B6AEEC12-5FDF-4D97-8400-490142D0AD38}"/>
                </a:ext>
              </a:extLst>
            </p:cNvPr>
            <p:cNvSpPr/>
            <p:nvPr/>
          </p:nvSpPr>
          <p:spPr>
            <a:xfrm>
              <a:off x="6388821" y="3446324"/>
              <a:ext cx="528789" cy="2624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SRC</a:t>
              </a:r>
            </a:p>
          </p:txBody>
        </p:sp>
        <p:cxnSp>
          <p:nvCxnSpPr>
            <p:cNvPr id="204" name="Connecteur droit avec flèche 127">
              <a:extLst>
                <a:ext uri="{FF2B5EF4-FFF2-40B4-BE49-F238E27FC236}">
                  <a16:creationId xmlns:a16="http://schemas.microsoft.com/office/drawing/2014/main" id="{A5277AD0-8F34-4CB7-8619-CF493B08697E}"/>
                </a:ext>
              </a:extLst>
            </p:cNvPr>
            <p:cNvCxnSpPr>
              <a:cxnSpLocks/>
            </p:cNvCxnSpPr>
            <p:nvPr/>
          </p:nvCxnSpPr>
          <p:spPr>
            <a:xfrm flipH="1">
              <a:off x="3593764" y="1559726"/>
              <a:ext cx="761008" cy="456806"/>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5" name="Connecteur droit avec flèche 130">
              <a:extLst>
                <a:ext uri="{FF2B5EF4-FFF2-40B4-BE49-F238E27FC236}">
                  <a16:creationId xmlns:a16="http://schemas.microsoft.com/office/drawing/2014/main" id="{F81E2D7C-14FB-4C0E-A1E9-4E69E36C4669}"/>
                </a:ext>
              </a:extLst>
            </p:cNvPr>
            <p:cNvCxnSpPr>
              <a:cxnSpLocks/>
            </p:cNvCxnSpPr>
            <p:nvPr/>
          </p:nvCxnSpPr>
          <p:spPr>
            <a:xfrm>
              <a:off x="3617921" y="1570814"/>
              <a:ext cx="0" cy="445373"/>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6" name="Connecteur droit avec flèche 131">
              <a:extLst>
                <a:ext uri="{FF2B5EF4-FFF2-40B4-BE49-F238E27FC236}">
                  <a16:creationId xmlns:a16="http://schemas.microsoft.com/office/drawing/2014/main" id="{3939E6EB-9E94-467A-A96C-9E99B8D3C00E}"/>
                </a:ext>
              </a:extLst>
            </p:cNvPr>
            <p:cNvCxnSpPr>
              <a:cxnSpLocks/>
            </p:cNvCxnSpPr>
            <p:nvPr/>
          </p:nvCxnSpPr>
          <p:spPr>
            <a:xfrm>
              <a:off x="1621812" y="1559726"/>
              <a:ext cx="0" cy="453250"/>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11" name="吹き出し: 円形 110">
            <a:extLst>
              <a:ext uri="{FF2B5EF4-FFF2-40B4-BE49-F238E27FC236}">
                <a16:creationId xmlns:a16="http://schemas.microsoft.com/office/drawing/2014/main" id="{94851F19-502D-46E1-A401-5E50D3B3A332}"/>
              </a:ext>
            </a:extLst>
          </p:cNvPr>
          <p:cNvSpPr/>
          <p:nvPr/>
        </p:nvSpPr>
        <p:spPr>
          <a:xfrm>
            <a:off x="263352" y="4706320"/>
            <a:ext cx="476250" cy="457200"/>
          </a:xfrm>
          <a:prstGeom prst="wedgeEllipseCallout">
            <a:avLst>
              <a:gd name="adj1" fmla="val 85167"/>
              <a:gd name="adj2" fmla="val -50000"/>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600" dirty="0">
                <a:solidFill>
                  <a:schemeClr val="accent5">
                    <a:lumMod val="50000"/>
                  </a:schemeClr>
                </a:solidFill>
              </a:rPr>
              <a:t>a</a:t>
            </a:r>
            <a:endParaRPr kumimoji="1" lang="ja-JP" altLang="en-US" sz="1600" dirty="0">
              <a:solidFill>
                <a:schemeClr val="accent5">
                  <a:lumMod val="50000"/>
                </a:schemeClr>
              </a:solidFill>
            </a:endParaRPr>
          </a:p>
        </p:txBody>
      </p:sp>
      <p:sp>
        <p:nvSpPr>
          <p:cNvPr id="112" name="吹き出し: 円形 111">
            <a:extLst>
              <a:ext uri="{FF2B5EF4-FFF2-40B4-BE49-F238E27FC236}">
                <a16:creationId xmlns:a16="http://schemas.microsoft.com/office/drawing/2014/main" id="{4765A4E6-038E-4A60-A53D-4855B3CBD787}"/>
              </a:ext>
            </a:extLst>
          </p:cNvPr>
          <p:cNvSpPr/>
          <p:nvPr/>
        </p:nvSpPr>
        <p:spPr>
          <a:xfrm>
            <a:off x="2009748" y="3737095"/>
            <a:ext cx="476250" cy="457200"/>
          </a:xfrm>
          <a:prstGeom prst="wedgeEllipseCallout">
            <a:avLst>
              <a:gd name="adj1" fmla="val -44833"/>
              <a:gd name="adj2" fmla="val 137500"/>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600" dirty="0">
                <a:solidFill>
                  <a:schemeClr val="accent5">
                    <a:lumMod val="50000"/>
                  </a:schemeClr>
                </a:solidFill>
              </a:rPr>
              <a:t>b</a:t>
            </a:r>
            <a:endParaRPr kumimoji="1" lang="ja-JP" altLang="en-US" sz="1600" dirty="0">
              <a:solidFill>
                <a:schemeClr val="accent5">
                  <a:lumMod val="50000"/>
                </a:schemeClr>
              </a:solidFill>
            </a:endParaRPr>
          </a:p>
        </p:txBody>
      </p:sp>
      <p:sp>
        <p:nvSpPr>
          <p:cNvPr id="113" name="吹き出し: 円形 112">
            <a:extLst>
              <a:ext uri="{FF2B5EF4-FFF2-40B4-BE49-F238E27FC236}">
                <a16:creationId xmlns:a16="http://schemas.microsoft.com/office/drawing/2014/main" id="{CC2F9FEE-E2FF-45FA-B189-6AF89A3A3A64}"/>
              </a:ext>
            </a:extLst>
          </p:cNvPr>
          <p:cNvSpPr/>
          <p:nvPr/>
        </p:nvSpPr>
        <p:spPr>
          <a:xfrm>
            <a:off x="3049283" y="4761760"/>
            <a:ext cx="476250" cy="457200"/>
          </a:xfrm>
          <a:prstGeom prst="wedgeEllipseCallout">
            <a:avLst>
              <a:gd name="adj1" fmla="val -62833"/>
              <a:gd name="adj2" fmla="val -50000"/>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600" dirty="0">
                <a:solidFill>
                  <a:schemeClr val="accent5">
                    <a:lumMod val="50000"/>
                  </a:schemeClr>
                </a:solidFill>
              </a:rPr>
              <a:t>c</a:t>
            </a:r>
            <a:endParaRPr kumimoji="1" lang="ja-JP" altLang="en-US" sz="1600" dirty="0">
              <a:solidFill>
                <a:schemeClr val="accent5">
                  <a:lumMod val="50000"/>
                </a:schemeClr>
              </a:solidFill>
            </a:endParaRPr>
          </a:p>
        </p:txBody>
      </p:sp>
      <p:sp>
        <p:nvSpPr>
          <p:cNvPr id="213" name="吹き出し: 円形 212">
            <a:extLst>
              <a:ext uri="{FF2B5EF4-FFF2-40B4-BE49-F238E27FC236}">
                <a16:creationId xmlns:a16="http://schemas.microsoft.com/office/drawing/2014/main" id="{18685F49-EAF2-4400-B9C0-61A6B9FA3BB7}"/>
              </a:ext>
            </a:extLst>
          </p:cNvPr>
          <p:cNvSpPr/>
          <p:nvPr/>
        </p:nvSpPr>
        <p:spPr>
          <a:xfrm>
            <a:off x="4276768" y="3343253"/>
            <a:ext cx="476250" cy="457200"/>
          </a:xfrm>
          <a:prstGeom prst="wedgeEllipseCallout">
            <a:avLst>
              <a:gd name="adj1" fmla="val -78833"/>
              <a:gd name="adj2" fmla="val 1041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600" dirty="0">
                <a:solidFill>
                  <a:schemeClr val="accent5">
                    <a:lumMod val="50000"/>
                  </a:schemeClr>
                </a:solidFill>
              </a:rPr>
              <a:t>d</a:t>
            </a:r>
            <a:endParaRPr kumimoji="1" lang="ja-JP" altLang="en-US" sz="1600" dirty="0">
              <a:solidFill>
                <a:schemeClr val="accent5">
                  <a:lumMod val="50000"/>
                </a:schemeClr>
              </a:solidFill>
            </a:endParaRPr>
          </a:p>
        </p:txBody>
      </p:sp>
      <p:sp>
        <p:nvSpPr>
          <p:cNvPr id="221" name="吹き出し: 円形 220">
            <a:extLst>
              <a:ext uri="{FF2B5EF4-FFF2-40B4-BE49-F238E27FC236}">
                <a16:creationId xmlns:a16="http://schemas.microsoft.com/office/drawing/2014/main" id="{FD354218-7DE6-4069-888C-ADEE719A00EA}"/>
              </a:ext>
            </a:extLst>
          </p:cNvPr>
          <p:cNvSpPr/>
          <p:nvPr/>
        </p:nvSpPr>
        <p:spPr>
          <a:xfrm>
            <a:off x="5904592" y="3317891"/>
            <a:ext cx="476250" cy="457200"/>
          </a:xfrm>
          <a:prstGeom prst="wedgeEllipseCallout">
            <a:avLst>
              <a:gd name="adj1" fmla="val -78833"/>
              <a:gd name="adj2" fmla="val 1041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600" dirty="0">
                <a:solidFill>
                  <a:schemeClr val="accent5">
                    <a:lumMod val="50000"/>
                  </a:schemeClr>
                </a:solidFill>
              </a:rPr>
              <a:t>e</a:t>
            </a:r>
            <a:endParaRPr kumimoji="1" lang="ja-JP" altLang="en-US" sz="1600" dirty="0">
              <a:solidFill>
                <a:schemeClr val="accent5">
                  <a:lumMod val="50000"/>
                </a:schemeClr>
              </a:solidFill>
            </a:endParaRPr>
          </a:p>
        </p:txBody>
      </p:sp>
      <p:sp>
        <p:nvSpPr>
          <p:cNvPr id="222" name="吹き出し: 円形 221">
            <a:extLst>
              <a:ext uri="{FF2B5EF4-FFF2-40B4-BE49-F238E27FC236}">
                <a16:creationId xmlns:a16="http://schemas.microsoft.com/office/drawing/2014/main" id="{0F298256-500A-4D58-A202-55BAA7BCAE97}"/>
              </a:ext>
            </a:extLst>
          </p:cNvPr>
          <p:cNvSpPr/>
          <p:nvPr/>
        </p:nvSpPr>
        <p:spPr>
          <a:xfrm>
            <a:off x="5289052" y="4887894"/>
            <a:ext cx="476250" cy="457200"/>
          </a:xfrm>
          <a:prstGeom prst="wedgeEllipseCallout">
            <a:avLst>
              <a:gd name="adj1" fmla="val 89167"/>
              <a:gd name="adj2" fmla="val -87499"/>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600" dirty="0">
                <a:solidFill>
                  <a:schemeClr val="accent5">
                    <a:lumMod val="50000"/>
                  </a:schemeClr>
                </a:solidFill>
              </a:rPr>
              <a:t>f</a:t>
            </a:r>
            <a:endParaRPr kumimoji="1" lang="ja-JP" altLang="en-US" sz="1600" dirty="0">
              <a:solidFill>
                <a:schemeClr val="accent5">
                  <a:lumMod val="50000"/>
                </a:schemeClr>
              </a:solidFill>
            </a:endParaRPr>
          </a:p>
        </p:txBody>
      </p:sp>
      <p:sp>
        <p:nvSpPr>
          <p:cNvPr id="223" name="吹き出し: 円形 222">
            <a:extLst>
              <a:ext uri="{FF2B5EF4-FFF2-40B4-BE49-F238E27FC236}">
                <a16:creationId xmlns:a16="http://schemas.microsoft.com/office/drawing/2014/main" id="{B3C391F1-DED5-4FFF-9036-0363BC0B7836}"/>
              </a:ext>
            </a:extLst>
          </p:cNvPr>
          <p:cNvSpPr/>
          <p:nvPr/>
        </p:nvSpPr>
        <p:spPr>
          <a:xfrm>
            <a:off x="8015779" y="4593468"/>
            <a:ext cx="476250" cy="457200"/>
          </a:xfrm>
          <a:prstGeom prst="wedgeEllipseCallout">
            <a:avLst>
              <a:gd name="adj1" fmla="val -220833"/>
              <a:gd name="adj2" fmla="val -24999"/>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600" dirty="0">
                <a:solidFill>
                  <a:schemeClr val="accent5">
                    <a:lumMod val="50000"/>
                  </a:schemeClr>
                </a:solidFill>
              </a:rPr>
              <a:t>g</a:t>
            </a:r>
            <a:endParaRPr kumimoji="1" lang="ja-JP" altLang="en-US" sz="1600" dirty="0">
              <a:solidFill>
                <a:schemeClr val="accent5">
                  <a:lumMod val="50000"/>
                </a:schemeClr>
              </a:solidFill>
            </a:endParaRPr>
          </a:p>
        </p:txBody>
      </p:sp>
      <p:graphicFrame>
        <p:nvGraphicFramePr>
          <p:cNvPr id="224" name="表 223">
            <a:extLst>
              <a:ext uri="{FF2B5EF4-FFF2-40B4-BE49-F238E27FC236}">
                <a16:creationId xmlns:a16="http://schemas.microsoft.com/office/drawing/2014/main" id="{F661AA1D-4B57-477B-8AAA-9F9444C34913}"/>
              </a:ext>
            </a:extLst>
          </p:cNvPr>
          <p:cNvGraphicFramePr>
            <a:graphicFrameLocks noGrp="1"/>
          </p:cNvGraphicFramePr>
          <p:nvPr>
            <p:extLst>
              <p:ext uri="{D42A27DB-BD31-4B8C-83A1-F6EECF244321}">
                <p14:modId xmlns:p14="http://schemas.microsoft.com/office/powerpoint/2010/main" val="3818190676"/>
              </p:ext>
            </p:extLst>
          </p:nvPr>
        </p:nvGraphicFramePr>
        <p:xfrm>
          <a:off x="8688288" y="1900987"/>
          <a:ext cx="3312367" cy="3491012"/>
        </p:xfrm>
        <a:graphic>
          <a:graphicData uri="http://schemas.openxmlformats.org/drawingml/2006/table">
            <a:tbl>
              <a:tblPr firstRow="1" bandRow="1">
                <a:tableStyleId>{5C22544A-7EE6-4342-B048-85BDC9FD1C3A}</a:tableStyleId>
              </a:tblPr>
              <a:tblGrid>
                <a:gridCol w="321925">
                  <a:extLst>
                    <a:ext uri="{9D8B030D-6E8A-4147-A177-3AD203B41FA5}">
                      <a16:colId xmlns:a16="http://schemas.microsoft.com/office/drawing/2014/main" val="3121388761"/>
                    </a:ext>
                  </a:extLst>
                </a:gridCol>
                <a:gridCol w="796396">
                  <a:extLst>
                    <a:ext uri="{9D8B030D-6E8A-4147-A177-3AD203B41FA5}">
                      <a16:colId xmlns:a16="http://schemas.microsoft.com/office/drawing/2014/main" val="287290944"/>
                    </a:ext>
                  </a:extLst>
                </a:gridCol>
                <a:gridCol w="371061">
                  <a:extLst>
                    <a:ext uri="{9D8B030D-6E8A-4147-A177-3AD203B41FA5}">
                      <a16:colId xmlns:a16="http://schemas.microsoft.com/office/drawing/2014/main" val="1088224247"/>
                    </a:ext>
                  </a:extLst>
                </a:gridCol>
                <a:gridCol w="890357">
                  <a:extLst>
                    <a:ext uri="{9D8B030D-6E8A-4147-A177-3AD203B41FA5}">
                      <a16:colId xmlns:a16="http://schemas.microsoft.com/office/drawing/2014/main" val="3127649662"/>
                    </a:ext>
                  </a:extLst>
                </a:gridCol>
                <a:gridCol w="932628">
                  <a:extLst>
                    <a:ext uri="{9D8B030D-6E8A-4147-A177-3AD203B41FA5}">
                      <a16:colId xmlns:a16="http://schemas.microsoft.com/office/drawing/2014/main" val="2309680044"/>
                    </a:ext>
                  </a:extLst>
                </a:gridCol>
              </a:tblGrid>
              <a:tr h="373906">
                <a:tc>
                  <a:txBody>
                    <a:bodyPr/>
                    <a:lstStyle/>
                    <a:p>
                      <a:pPr algn="ctr"/>
                      <a:endParaRPr kumimoji="1" lang="ja-JP" altLang="en-US" sz="1200" dirty="0"/>
                    </a:p>
                  </a:txBody>
                  <a:tcPr anchor="ctr"/>
                </a:tc>
                <a:tc>
                  <a:txBody>
                    <a:bodyPr/>
                    <a:lstStyle/>
                    <a:p>
                      <a:pPr algn="ctr"/>
                      <a:r>
                        <a:rPr kumimoji="1" lang="en-US" altLang="ja-JP" sz="1200" dirty="0"/>
                        <a:t>input</a:t>
                      </a:r>
                    </a:p>
                    <a:p>
                      <a:pPr algn="ctr"/>
                      <a:r>
                        <a:rPr kumimoji="1" lang="en-US" altLang="ja-JP" sz="1200" dirty="0"/>
                        <a:t>kHz</a:t>
                      </a:r>
                    </a:p>
                  </a:txBody>
                  <a:tcPr anchor="ctr"/>
                </a:tc>
                <a:tc>
                  <a:txBody>
                    <a:bodyPr/>
                    <a:lstStyle/>
                    <a:p>
                      <a:pPr algn="ctr"/>
                      <a:r>
                        <a:rPr kumimoji="1" lang="en-US" altLang="ja-JP" sz="1200" dirty="0" err="1"/>
                        <a:t>ch</a:t>
                      </a:r>
                      <a:endParaRPr kumimoji="1" lang="ja-JP" altLang="en-US" sz="1200" dirty="0"/>
                    </a:p>
                  </a:txBody>
                  <a:tcPr anchor="ctr"/>
                </a:tc>
                <a:tc>
                  <a:txBody>
                    <a:bodyPr/>
                    <a:lstStyle/>
                    <a:p>
                      <a:pPr algn="ctr"/>
                      <a:r>
                        <a:rPr kumimoji="1" lang="en-US" altLang="ja-JP" sz="1200" dirty="0"/>
                        <a:t>output</a:t>
                      </a:r>
                    </a:p>
                    <a:p>
                      <a:pPr algn="ctr"/>
                      <a:r>
                        <a:rPr kumimoji="1" lang="en-US" altLang="ja-JP" sz="1200" dirty="0"/>
                        <a:t>kHz</a:t>
                      </a:r>
                      <a:endParaRPr kumimoji="1" lang="ja-JP" altLang="en-US" sz="1200" dirty="0"/>
                    </a:p>
                  </a:txBody>
                  <a:tcPr anchor="ctr"/>
                </a:tc>
                <a:tc>
                  <a:txBody>
                    <a:bodyPr/>
                    <a:lstStyle/>
                    <a:p>
                      <a:pPr algn="ctr"/>
                      <a:r>
                        <a:rPr kumimoji="1" lang="en-US" altLang="ja-JP" sz="1200" dirty="0"/>
                        <a:t>Quality</a:t>
                      </a:r>
                      <a:endParaRPr kumimoji="1" lang="ja-JP" altLang="en-US" sz="1200" dirty="0"/>
                    </a:p>
                  </a:txBody>
                  <a:tcPr anchor="ctr"/>
                </a:tc>
                <a:extLst>
                  <a:ext uri="{0D108BD9-81ED-4DB2-BD59-A6C34878D82A}">
                    <a16:rowId xmlns:a16="http://schemas.microsoft.com/office/drawing/2014/main" val="1124101085"/>
                  </a:ext>
                </a:extLst>
              </a:tr>
              <a:tr h="373906">
                <a:tc>
                  <a:txBody>
                    <a:bodyPr/>
                    <a:lstStyle/>
                    <a:p>
                      <a:pPr algn="ctr"/>
                      <a:r>
                        <a:rPr kumimoji="1" lang="en-US" altLang="ja-JP" sz="1200" dirty="0"/>
                        <a:t>a</a:t>
                      </a:r>
                      <a:endParaRPr kumimoji="1" lang="ja-JP" alt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fr-FR" altLang="ja-JP" sz="1200" dirty="0"/>
                        <a:t>16/24/48</a:t>
                      </a:r>
                      <a:endParaRPr kumimoji="1" lang="ja-JP" altLang="en-US" sz="1200" dirty="0"/>
                    </a:p>
                  </a:txBody>
                  <a:tcPr anchor="ctr"/>
                </a:tc>
                <a:tc>
                  <a:txBody>
                    <a:bodyPr/>
                    <a:lstStyle/>
                    <a:p>
                      <a:pPr algn="ctr"/>
                      <a:r>
                        <a:rPr kumimoji="1" lang="en-US" altLang="ja-JP" sz="1200" dirty="0"/>
                        <a:t>2</a:t>
                      </a:r>
                      <a:endParaRPr kumimoji="1" lang="ja-JP" alt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fr-FR" altLang="ja-JP" sz="1200" dirty="0"/>
                        <a:t>8/16/24</a:t>
                      </a:r>
                      <a:endParaRPr kumimoji="1" lang="ja-JP" altLang="en-US" sz="1200" dirty="0"/>
                    </a:p>
                  </a:txBody>
                  <a:tcPr anchor="ctr"/>
                </a:tc>
                <a:tc>
                  <a:txBody>
                    <a:bodyPr/>
                    <a:lstStyle/>
                    <a:p>
                      <a:pPr algn="ctr"/>
                      <a:r>
                        <a:rPr kumimoji="1" lang="en-US" altLang="ja-JP" sz="1200" dirty="0"/>
                        <a:t>Voice</a:t>
                      </a:r>
                    </a:p>
                    <a:p>
                      <a:pPr algn="ctr"/>
                      <a:r>
                        <a:rPr kumimoji="1" lang="en-US" altLang="ja-JP" sz="1200" dirty="0"/>
                        <a:t>=General</a:t>
                      </a:r>
                      <a:endParaRPr kumimoji="1" lang="ja-JP" altLang="en-US" sz="1200" dirty="0"/>
                    </a:p>
                  </a:txBody>
                  <a:tcPr anchor="ctr"/>
                </a:tc>
                <a:extLst>
                  <a:ext uri="{0D108BD9-81ED-4DB2-BD59-A6C34878D82A}">
                    <a16:rowId xmlns:a16="http://schemas.microsoft.com/office/drawing/2014/main" val="779143322"/>
                  </a:ext>
                </a:extLst>
              </a:tr>
              <a:tr h="373906">
                <a:tc>
                  <a:txBody>
                    <a:bodyPr/>
                    <a:lstStyle/>
                    <a:p>
                      <a:pPr algn="ctr"/>
                      <a:r>
                        <a:rPr kumimoji="1" lang="en-US" altLang="ja-JP" sz="1200" dirty="0"/>
                        <a:t>b</a:t>
                      </a:r>
                      <a:endParaRPr kumimoji="1" lang="ja-JP" alt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fr-FR" altLang="ja-JP" sz="1200" dirty="0"/>
                        <a:t>16/24/48</a:t>
                      </a:r>
                      <a:endParaRPr kumimoji="1" lang="ja-JP" altLang="en-US" sz="1200" dirty="0"/>
                    </a:p>
                  </a:txBody>
                  <a:tcPr anchor="ctr"/>
                </a:tc>
                <a:tc>
                  <a:txBody>
                    <a:bodyPr/>
                    <a:lstStyle/>
                    <a:p>
                      <a:pPr algn="ctr"/>
                      <a:r>
                        <a:rPr kumimoji="1" lang="en-US" altLang="ja-JP" sz="1200" dirty="0"/>
                        <a:t>2</a:t>
                      </a:r>
                      <a:endParaRPr kumimoji="1" lang="ja-JP" altLang="en-US" sz="1200" dirty="0"/>
                    </a:p>
                  </a:txBody>
                  <a:tcPr anchor="ctr"/>
                </a:tc>
                <a:tc>
                  <a:txBody>
                    <a:bodyPr/>
                    <a:lstStyle/>
                    <a:p>
                      <a:pPr algn="ctr"/>
                      <a:r>
                        <a:rPr kumimoji="1" lang="fr-FR" altLang="ja-JP" sz="1200" dirty="0"/>
                        <a:t>8/16/24</a:t>
                      </a:r>
                      <a:endParaRPr kumimoji="1" lang="ja-JP" altLang="en-US" sz="1200" dirty="0"/>
                    </a:p>
                  </a:txBody>
                  <a:tcPr anchor="ctr"/>
                </a:tc>
                <a:tc>
                  <a:txBody>
                    <a:bodyPr/>
                    <a:lstStyle/>
                    <a:p>
                      <a:pPr algn="ctr"/>
                      <a:r>
                        <a:rPr kumimoji="1" lang="en-US" altLang="ja-JP" sz="1200" dirty="0"/>
                        <a:t>Voice</a:t>
                      </a:r>
                    </a:p>
                    <a:p>
                      <a:pPr algn="ctr"/>
                      <a:r>
                        <a:rPr kumimoji="1" lang="en-US" altLang="ja-JP" sz="1200" dirty="0"/>
                        <a:t>=General</a:t>
                      </a:r>
                      <a:endParaRPr kumimoji="1" lang="ja-JP" altLang="en-US" sz="1200" dirty="0"/>
                    </a:p>
                  </a:txBody>
                  <a:tcPr anchor="ctr"/>
                </a:tc>
                <a:extLst>
                  <a:ext uri="{0D108BD9-81ED-4DB2-BD59-A6C34878D82A}">
                    <a16:rowId xmlns:a16="http://schemas.microsoft.com/office/drawing/2014/main" val="1609504478"/>
                  </a:ext>
                </a:extLst>
              </a:tr>
              <a:tr h="373906">
                <a:tc>
                  <a:txBody>
                    <a:bodyPr/>
                    <a:lstStyle/>
                    <a:p>
                      <a:pPr algn="ctr"/>
                      <a:r>
                        <a:rPr kumimoji="1" lang="en-US" altLang="ja-JP" sz="1200" dirty="0"/>
                        <a:t>c</a:t>
                      </a:r>
                      <a:endParaRPr kumimoji="1" lang="ja-JP" altLang="en-US" sz="1200" dirty="0"/>
                    </a:p>
                  </a:txBody>
                  <a:tcPr anchor="ctr"/>
                </a:tc>
                <a:tc>
                  <a:txBody>
                    <a:bodyPr/>
                    <a:lstStyle/>
                    <a:p>
                      <a:pPr algn="ctr"/>
                      <a:r>
                        <a:rPr kumimoji="1" lang="fr-FR" altLang="ja-JP" sz="1200" dirty="0"/>
                        <a:t>8/16/24/44.1/48</a:t>
                      </a:r>
                      <a:endParaRPr kumimoji="1" lang="ja-JP" altLang="en-US" sz="1200" dirty="0"/>
                    </a:p>
                  </a:txBody>
                  <a:tcPr anchor="ctr"/>
                </a:tc>
                <a:tc>
                  <a:txBody>
                    <a:bodyPr/>
                    <a:lstStyle/>
                    <a:p>
                      <a:pPr algn="ctr"/>
                      <a:r>
                        <a:rPr kumimoji="1" lang="en-US" altLang="ja-JP" sz="1200" dirty="0"/>
                        <a:t>1</a:t>
                      </a:r>
                      <a:endParaRPr kumimoji="1" lang="ja-JP" altLang="en-US" sz="1200" dirty="0"/>
                    </a:p>
                  </a:txBody>
                  <a:tcPr anchor="ctr"/>
                </a:tc>
                <a:tc>
                  <a:txBody>
                    <a:bodyPr/>
                    <a:lstStyle/>
                    <a:p>
                      <a:pPr algn="ctr"/>
                      <a:r>
                        <a:rPr kumimoji="1" lang="fr-FR" altLang="ja-JP" sz="1200" dirty="0"/>
                        <a:t>44.1 or 48</a:t>
                      </a:r>
                      <a:endParaRPr kumimoji="1" lang="ja-JP" altLang="en-US" sz="1200" dirty="0"/>
                    </a:p>
                  </a:txBody>
                  <a:tcPr anchor="ctr"/>
                </a:tc>
                <a:tc>
                  <a:txBody>
                    <a:bodyPr/>
                    <a:lstStyle/>
                    <a:p>
                      <a:pPr algn="ctr"/>
                      <a:r>
                        <a:rPr kumimoji="1" lang="en-US" altLang="ja-JP" sz="1200" dirty="0"/>
                        <a:t>?</a:t>
                      </a:r>
                      <a:endParaRPr kumimoji="1" lang="ja-JP" altLang="en-US" sz="1200" dirty="0"/>
                    </a:p>
                  </a:txBody>
                  <a:tcPr anchor="ctr"/>
                </a:tc>
                <a:extLst>
                  <a:ext uri="{0D108BD9-81ED-4DB2-BD59-A6C34878D82A}">
                    <a16:rowId xmlns:a16="http://schemas.microsoft.com/office/drawing/2014/main" val="2987411273"/>
                  </a:ext>
                </a:extLst>
              </a:tr>
              <a:tr h="373906">
                <a:tc>
                  <a:txBody>
                    <a:bodyPr/>
                    <a:lstStyle/>
                    <a:p>
                      <a:pPr algn="ctr"/>
                      <a:r>
                        <a:rPr kumimoji="1" lang="en-US" altLang="ja-JP" sz="1200" dirty="0"/>
                        <a:t>d</a:t>
                      </a:r>
                      <a:endParaRPr kumimoji="1" lang="ja-JP" alt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fr-FR" altLang="ja-JP" sz="1200" dirty="0"/>
                        <a:t>44.1 or 48</a:t>
                      </a:r>
                      <a:endParaRPr kumimoji="1" lang="ja-JP" altLang="en-US" sz="1200" dirty="0"/>
                    </a:p>
                  </a:txBody>
                  <a:tcPr anchor="ctr"/>
                </a:tc>
                <a:tc>
                  <a:txBody>
                    <a:bodyPr/>
                    <a:lstStyle/>
                    <a:p>
                      <a:pPr algn="ctr"/>
                      <a:r>
                        <a:rPr kumimoji="1" lang="en-US" altLang="ja-JP" sz="1200" dirty="0"/>
                        <a:t>8</a:t>
                      </a:r>
                      <a:endParaRPr kumimoji="1" lang="ja-JP" alt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fr-FR" altLang="ja-JP" sz="1200" dirty="0"/>
                        <a:t>44.1 or 48</a:t>
                      </a:r>
                      <a:endParaRPr kumimoji="1" lang="ja-JP" altLang="en-US" sz="1200" dirty="0"/>
                    </a:p>
                  </a:txBody>
                  <a:tcPr anchor="ctr"/>
                </a:tc>
                <a:tc>
                  <a:txBody>
                    <a:bodyPr/>
                    <a:lstStyle/>
                    <a:p>
                      <a:pPr algn="ctr"/>
                      <a:r>
                        <a:rPr kumimoji="1" lang="en-US" altLang="ja-JP" sz="1200" dirty="0"/>
                        <a:t>Audio</a:t>
                      </a:r>
                    </a:p>
                    <a:p>
                      <a:pPr algn="ctr"/>
                      <a:r>
                        <a:rPr kumimoji="1" lang="en-US" altLang="ja-JP" sz="1200" dirty="0"/>
                        <a:t>=Hight</a:t>
                      </a:r>
                      <a:endParaRPr kumimoji="1" lang="ja-JP" altLang="en-US" sz="1200" dirty="0"/>
                    </a:p>
                  </a:txBody>
                  <a:tcPr anchor="ctr"/>
                </a:tc>
                <a:extLst>
                  <a:ext uri="{0D108BD9-81ED-4DB2-BD59-A6C34878D82A}">
                    <a16:rowId xmlns:a16="http://schemas.microsoft.com/office/drawing/2014/main" val="2455271553"/>
                  </a:ext>
                </a:extLst>
              </a:tr>
              <a:tr h="373906">
                <a:tc>
                  <a:txBody>
                    <a:bodyPr/>
                    <a:lstStyle/>
                    <a:p>
                      <a:pPr algn="ctr"/>
                      <a:r>
                        <a:rPr kumimoji="1" lang="en-US" altLang="ja-JP" sz="1200" dirty="0"/>
                        <a:t>e</a:t>
                      </a:r>
                      <a:endParaRPr kumimoji="1" lang="ja-JP" altLang="en-US" sz="1200" dirty="0"/>
                    </a:p>
                  </a:txBody>
                  <a:tcPr anchor="ctr"/>
                </a:tc>
                <a:tc>
                  <a:txBody>
                    <a:bodyPr/>
                    <a:lstStyle/>
                    <a:p>
                      <a:pPr algn="ctr"/>
                      <a:r>
                        <a:rPr kumimoji="1" lang="fr-FR" altLang="ja-JP" sz="1200" dirty="0"/>
                        <a:t>16/24</a:t>
                      </a:r>
                      <a:endParaRPr kumimoji="1" lang="ja-JP" altLang="en-US" sz="1200" dirty="0"/>
                    </a:p>
                  </a:txBody>
                  <a:tcPr anchor="ctr"/>
                </a:tc>
                <a:tc>
                  <a:txBody>
                    <a:bodyPr/>
                    <a:lstStyle/>
                    <a:p>
                      <a:pPr algn="ctr"/>
                      <a:r>
                        <a:rPr kumimoji="1" lang="en-US" altLang="ja-JP" sz="1200" dirty="0"/>
                        <a:t>1</a:t>
                      </a:r>
                      <a:endParaRPr kumimoji="1" lang="ja-JP" altLang="en-US" sz="1200" dirty="0"/>
                    </a:p>
                  </a:txBody>
                  <a:tcPr anchor="ctr"/>
                </a:tc>
                <a:tc>
                  <a:txBody>
                    <a:bodyPr/>
                    <a:lstStyle/>
                    <a:p>
                      <a:pPr algn="ctr"/>
                      <a:r>
                        <a:rPr kumimoji="1" lang="fr-FR" altLang="ja-JP" sz="1200" dirty="0"/>
                        <a:t>44.1 or 48</a:t>
                      </a:r>
                      <a:endParaRPr kumimoji="1" lang="ja-JP" altLang="en-US" sz="1200" dirty="0"/>
                    </a:p>
                  </a:txBody>
                  <a:tcPr anchor="ctr"/>
                </a:tc>
                <a:tc>
                  <a:txBody>
                    <a:bodyPr/>
                    <a:lstStyle/>
                    <a:p>
                      <a:pPr algn="ctr"/>
                      <a:r>
                        <a:rPr kumimoji="1" lang="en-US" altLang="ja-JP" sz="1200" dirty="0"/>
                        <a:t>?</a:t>
                      </a:r>
                      <a:endParaRPr kumimoji="1" lang="ja-JP" altLang="en-US" sz="1200" dirty="0"/>
                    </a:p>
                  </a:txBody>
                  <a:tcPr anchor="ctr"/>
                </a:tc>
                <a:extLst>
                  <a:ext uri="{0D108BD9-81ED-4DB2-BD59-A6C34878D82A}">
                    <a16:rowId xmlns:a16="http://schemas.microsoft.com/office/drawing/2014/main" val="3758987094"/>
                  </a:ext>
                </a:extLst>
              </a:tr>
              <a:tr h="373906">
                <a:tc>
                  <a:txBody>
                    <a:bodyPr/>
                    <a:lstStyle/>
                    <a:p>
                      <a:pPr algn="ctr"/>
                      <a:r>
                        <a:rPr kumimoji="1" lang="en-US" altLang="ja-JP" sz="1200" dirty="0"/>
                        <a:t>f</a:t>
                      </a:r>
                      <a:endParaRPr kumimoji="1" lang="ja-JP" altLang="en-US" sz="1200" dirty="0"/>
                    </a:p>
                  </a:txBody>
                  <a:tcPr anchor="ctr"/>
                </a:tc>
                <a:tc>
                  <a:txBody>
                    <a:bodyPr/>
                    <a:lstStyle/>
                    <a:p>
                      <a:pPr algn="ctr"/>
                      <a:r>
                        <a:rPr kumimoji="1" lang="fr-FR" altLang="ja-JP" sz="1200" dirty="0"/>
                        <a:t>8/16</a:t>
                      </a:r>
                      <a:endParaRPr kumimoji="1" lang="ja-JP" altLang="en-US" sz="1200" dirty="0"/>
                    </a:p>
                  </a:txBody>
                  <a:tcPr anchor="ctr"/>
                </a:tc>
                <a:tc>
                  <a:txBody>
                    <a:bodyPr/>
                    <a:lstStyle/>
                    <a:p>
                      <a:pPr algn="ctr"/>
                      <a:r>
                        <a:rPr kumimoji="1" lang="en-US" altLang="ja-JP" sz="1200" dirty="0"/>
                        <a:t>1</a:t>
                      </a:r>
                      <a:endParaRPr kumimoji="1" lang="ja-JP" altLang="en-US" sz="1200" dirty="0"/>
                    </a:p>
                  </a:txBody>
                  <a:tcPr anchor="ctr"/>
                </a:tc>
                <a:tc>
                  <a:txBody>
                    <a:bodyPr/>
                    <a:lstStyle/>
                    <a:p>
                      <a:pPr algn="ctr"/>
                      <a:r>
                        <a:rPr kumimoji="1" lang="fr-FR" altLang="ja-JP" sz="1200" dirty="0"/>
                        <a:t>44.1 or 48</a:t>
                      </a:r>
                      <a:endParaRPr kumimoji="1" lang="ja-JP" altLang="en-US" sz="1200" dirty="0"/>
                    </a:p>
                  </a:txBody>
                  <a:tcPr anchor="ctr"/>
                </a:tc>
                <a:tc>
                  <a:txBody>
                    <a:bodyPr/>
                    <a:lstStyle/>
                    <a:p>
                      <a:pPr algn="ctr"/>
                      <a:r>
                        <a:rPr kumimoji="1" lang="en-US" altLang="ja-JP" sz="1200" dirty="0"/>
                        <a:t>?</a:t>
                      </a:r>
                      <a:endParaRPr kumimoji="1" lang="ja-JP" altLang="en-US" sz="1200" dirty="0"/>
                    </a:p>
                  </a:txBody>
                  <a:tcPr anchor="ctr"/>
                </a:tc>
                <a:extLst>
                  <a:ext uri="{0D108BD9-81ED-4DB2-BD59-A6C34878D82A}">
                    <a16:rowId xmlns:a16="http://schemas.microsoft.com/office/drawing/2014/main" val="3398311621"/>
                  </a:ext>
                </a:extLst>
              </a:tr>
              <a:tr h="373906">
                <a:tc>
                  <a:txBody>
                    <a:bodyPr/>
                    <a:lstStyle/>
                    <a:p>
                      <a:pPr algn="ctr"/>
                      <a:r>
                        <a:rPr kumimoji="1" lang="en-US" altLang="ja-JP" sz="1200" dirty="0"/>
                        <a:t>g</a:t>
                      </a:r>
                      <a:endParaRPr kumimoji="1" lang="ja-JP" altLang="en-US" sz="1200" dirty="0"/>
                    </a:p>
                  </a:txBody>
                  <a:tcPr anchor="ctr"/>
                </a:tc>
                <a:tc>
                  <a:txBody>
                    <a:bodyPr/>
                    <a:lstStyle/>
                    <a:p>
                      <a:pPr algn="ctr"/>
                      <a:r>
                        <a:rPr kumimoji="1" lang="fr-FR" altLang="ja-JP" sz="1200" dirty="0"/>
                        <a:t>8/16/24/44.1/48</a:t>
                      </a:r>
                      <a:endParaRPr kumimoji="1" lang="ja-JP" altLang="en-US" sz="1200" dirty="0"/>
                    </a:p>
                  </a:txBody>
                  <a:tcPr anchor="ctr"/>
                </a:tc>
                <a:tc>
                  <a:txBody>
                    <a:bodyPr/>
                    <a:lstStyle/>
                    <a:p>
                      <a:pPr algn="ctr"/>
                      <a:r>
                        <a:rPr kumimoji="1" lang="en-US" altLang="ja-JP" sz="1200" dirty="0"/>
                        <a:t>1</a:t>
                      </a:r>
                      <a:endParaRPr kumimoji="1" lang="ja-JP" altLang="en-US" sz="1200" dirty="0"/>
                    </a:p>
                  </a:txBody>
                  <a:tcPr anchor="ctr"/>
                </a:tc>
                <a:tc>
                  <a:txBody>
                    <a:bodyPr/>
                    <a:lstStyle/>
                    <a:p>
                      <a:pPr algn="ctr"/>
                      <a:r>
                        <a:rPr kumimoji="1" lang="fr-FR" altLang="ja-JP" sz="1200" dirty="0"/>
                        <a:t>8/16</a:t>
                      </a:r>
                      <a:endParaRPr kumimoji="1" lang="ja-JP" altLang="en-US" sz="1200" dirty="0"/>
                    </a:p>
                  </a:txBody>
                  <a:tcPr anchor="ctr"/>
                </a:tc>
                <a:tc>
                  <a:txBody>
                    <a:bodyPr/>
                    <a:lstStyle/>
                    <a:p>
                      <a:pPr algn="ctr"/>
                      <a:r>
                        <a:rPr kumimoji="1" lang="en-US" altLang="ja-JP" sz="1200" dirty="0"/>
                        <a:t>?</a:t>
                      </a:r>
                      <a:endParaRPr kumimoji="1" lang="ja-JP" altLang="en-US" sz="1200" dirty="0"/>
                    </a:p>
                  </a:txBody>
                  <a:tcPr anchor="ctr"/>
                </a:tc>
                <a:extLst>
                  <a:ext uri="{0D108BD9-81ED-4DB2-BD59-A6C34878D82A}">
                    <a16:rowId xmlns:a16="http://schemas.microsoft.com/office/drawing/2014/main" val="4289738417"/>
                  </a:ext>
                </a:extLst>
              </a:tr>
            </a:tbl>
          </a:graphicData>
        </a:graphic>
      </p:graphicFrame>
      <p:sp>
        <p:nvSpPr>
          <p:cNvPr id="225" name="正方形/長方形 224">
            <a:extLst>
              <a:ext uri="{FF2B5EF4-FFF2-40B4-BE49-F238E27FC236}">
                <a16:creationId xmlns:a16="http://schemas.microsoft.com/office/drawing/2014/main" id="{3F076B70-1AE0-469E-A291-AC4AA3BA9866}"/>
              </a:ext>
            </a:extLst>
          </p:cNvPr>
          <p:cNvSpPr/>
          <p:nvPr/>
        </p:nvSpPr>
        <p:spPr>
          <a:xfrm>
            <a:off x="9413603" y="1643459"/>
            <a:ext cx="1584176" cy="261610"/>
          </a:xfrm>
          <a:prstGeom prst="rect">
            <a:avLst/>
          </a:prstGeom>
        </p:spPr>
        <p:txBody>
          <a:bodyPr wrap="square">
            <a:spAutoFit/>
          </a:bodyPr>
          <a:lstStyle/>
          <a:p>
            <a:r>
              <a:rPr lang="en-US" altLang="ja-JP" sz="1100" dirty="0"/>
              <a:t>I / O frequency</a:t>
            </a:r>
          </a:p>
        </p:txBody>
      </p:sp>
      <p:pic>
        <p:nvPicPr>
          <p:cNvPr id="4" name="図 3">
            <a:extLst>
              <a:ext uri="{FF2B5EF4-FFF2-40B4-BE49-F238E27FC236}">
                <a16:creationId xmlns:a16="http://schemas.microsoft.com/office/drawing/2014/main" id="{69E1B8FC-2684-45AC-961E-DDEE66454402}"/>
              </a:ext>
            </a:extLst>
          </p:cNvPr>
          <p:cNvPicPr>
            <a:picLocks noChangeAspect="1"/>
          </p:cNvPicPr>
          <p:nvPr/>
        </p:nvPicPr>
        <p:blipFill>
          <a:blip r:embed="rId4"/>
          <a:stretch>
            <a:fillRect/>
          </a:stretch>
        </p:blipFill>
        <p:spPr>
          <a:xfrm>
            <a:off x="7334287" y="159687"/>
            <a:ext cx="4574647" cy="1462068"/>
          </a:xfrm>
          <a:prstGeom prst="rect">
            <a:avLst/>
          </a:prstGeom>
        </p:spPr>
      </p:pic>
      <p:sp>
        <p:nvSpPr>
          <p:cNvPr id="5" name="四角形: 角を丸くする 4">
            <a:extLst>
              <a:ext uri="{FF2B5EF4-FFF2-40B4-BE49-F238E27FC236}">
                <a16:creationId xmlns:a16="http://schemas.microsoft.com/office/drawing/2014/main" id="{56D1E320-21FD-4990-A766-409DE4203840}"/>
              </a:ext>
            </a:extLst>
          </p:cNvPr>
          <p:cNvSpPr/>
          <p:nvPr/>
        </p:nvSpPr>
        <p:spPr>
          <a:xfrm>
            <a:off x="8203809" y="5460789"/>
            <a:ext cx="3809982" cy="725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Information on the rate converter was filled with reference to the previous page.</a:t>
            </a:r>
            <a:endParaRPr kumimoji="1" lang="ja-JP" altLang="en-US" dirty="0"/>
          </a:p>
        </p:txBody>
      </p:sp>
    </p:spTree>
    <p:extLst>
      <p:ext uri="{BB962C8B-B14F-4D97-AF65-F5344CB8AC3E}">
        <p14:creationId xmlns:p14="http://schemas.microsoft.com/office/powerpoint/2010/main" val="2160132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a:xfrm>
            <a:off x="468000" y="1080000"/>
            <a:ext cx="7920000" cy="964065"/>
          </a:xfrm>
        </p:spPr>
        <p:txBody>
          <a:bodyPr/>
          <a:lstStyle/>
          <a:p>
            <a:r>
              <a:rPr lang="en-US" dirty="0"/>
              <a:t>Renesas' feedback</a:t>
            </a:r>
            <a:endParaRPr lang="de-DE" dirty="0"/>
          </a:p>
        </p:txBody>
      </p:sp>
    </p:spTree>
    <p:extLst>
      <p:ext uri="{BB962C8B-B14F-4D97-AF65-F5344CB8AC3E}">
        <p14:creationId xmlns:p14="http://schemas.microsoft.com/office/powerpoint/2010/main" val="9756569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80000" y="923689"/>
            <a:ext cx="9000000" cy="455509"/>
          </a:xfrm>
        </p:spPr>
        <p:txBody>
          <a:bodyPr/>
          <a:lstStyle/>
          <a:p>
            <a:r>
              <a:rPr lang="ja-JP" altLang="en-US" dirty="0">
                <a:latin typeface="Arial Narrow" pitchFamily="34" charset="0"/>
              </a:rPr>
              <a:t>①</a:t>
            </a:r>
            <a:r>
              <a:rPr lang="en-US" altLang="ja-JP" dirty="0">
                <a:latin typeface="Arial Narrow" pitchFamily="34" charset="0"/>
              </a:rPr>
              <a:t> Voice Path</a:t>
            </a:r>
            <a:endParaRPr kumimoji="1" lang="en-US" cap="none" dirty="0"/>
          </a:p>
        </p:txBody>
      </p:sp>
      <p:sp>
        <p:nvSpPr>
          <p:cNvPr id="3" name="スライド番号プレースホルダー 2"/>
          <p:cNvSpPr>
            <a:spLocks noGrp="1"/>
          </p:cNvSpPr>
          <p:nvPr>
            <p:ph type="sldNum" sz="quarter" idx="10"/>
          </p:nvPr>
        </p:nvSpPr>
        <p:spPr/>
        <p:txBody>
          <a:bodyPr/>
          <a:lstStyle/>
          <a:p>
            <a:pPr algn="l"/>
            <a:r>
              <a:rPr lang="de-DE"/>
              <a:t>Page </a:t>
            </a:r>
            <a:fld id="{3FD030EF-7044-4946-962A-5D7D09BD1B34}" type="slidenum">
              <a:rPr lang="de-DE" smtClean="0"/>
              <a:pPr algn="l"/>
              <a:t>36</a:t>
            </a:fld>
            <a:endParaRPr lang="de-DE" dirty="0"/>
          </a:p>
        </p:txBody>
      </p:sp>
      <p:sp>
        <p:nvSpPr>
          <p:cNvPr id="115" name="Rectangle 113">
            <a:extLst>
              <a:ext uri="{FF2B5EF4-FFF2-40B4-BE49-F238E27FC236}">
                <a16:creationId xmlns:a16="http://schemas.microsoft.com/office/drawing/2014/main" id="{C24FC4A8-B180-45AA-BA74-5CDFBDDC08B8}"/>
              </a:ext>
            </a:extLst>
          </p:cNvPr>
          <p:cNvSpPr/>
          <p:nvPr/>
        </p:nvSpPr>
        <p:spPr>
          <a:xfrm>
            <a:off x="1131686" y="2864367"/>
            <a:ext cx="1451908" cy="21023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dirty="0"/>
          </a:p>
        </p:txBody>
      </p:sp>
      <p:sp>
        <p:nvSpPr>
          <p:cNvPr id="116" name="Rectangle 5">
            <a:extLst>
              <a:ext uri="{FF2B5EF4-FFF2-40B4-BE49-F238E27FC236}">
                <a16:creationId xmlns:a16="http://schemas.microsoft.com/office/drawing/2014/main" id="{FB1BDF0A-3FA6-4248-81F8-940910F976BE}"/>
              </a:ext>
            </a:extLst>
          </p:cNvPr>
          <p:cNvSpPr/>
          <p:nvPr/>
        </p:nvSpPr>
        <p:spPr>
          <a:xfrm>
            <a:off x="1307580" y="3314908"/>
            <a:ext cx="481355" cy="1514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SSI</a:t>
            </a:r>
          </a:p>
        </p:txBody>
      </p:sp>
      <p:pic>
        <p:nvPicPr>
          <p:cNvPr id="120" name="Image 40">
            <a:extLst>
              <a:ext uri="{FF2B5EF4-FFF2-40B4-BE49-F238E27FC236}">
                <a16:creationId xmlns:a16="http://schemas.microsoft.com/office/drawing/2014/main" id="{AA5E933A-09AE-44D8-B6EB-6D020B3E2A25}"/>
              </a:ext>
            </a:extLst>
          </p:cNvPr>
          <p:cNvPicPr>
            <a:picLocks noChangeAspect="1"/>
          </p:cNvPicPr>
          <p:nvPr/>
        </p:nvPicPr>
        <p:blipFill>
          <a:blip r:embed="rId2"/>
          <a:stretch>
            <a:fillRect/>
          </a:stretch>
        </p:blipFill>
        <p:spPr>
          <a:xfrm rot="5400000">
            <a:off x="1597359" y="3494493"/>
            <a:ext cx="170354" cy="329482"/>
          </a:xfrm>
          <a:prstGeom prst="rect">
            <a:avLst/>
          </a:prstGeom>
        </p:spPr>
      </p:pic>
      <p:pic>
        <p:nvPicPr>
          <p:cNvPr id="121" name="Image 30">
            <a:extLst>
              <a:ext uri="{FF2B5EF4-FFF2-40B4-BE49-F238E27FC236}">
                <a16:creationId xmlns:a16="http://schemas.microsoft.com/office/drawing/2014/main" id="{B9AF976B-C8F3-4661-808F-FF4A7D77DA26}"/>
              </a:ext>
            </a:extLst>
          </p:cNvPr>
          <p:cNvPicPr>
            <a:picLocks noChangeAspect="1"/>
          </p:cNvPicPr>
          <p:nvPr/>
        </p:nvPicPr>
        <p:blipFill>
          <a:blip r:embed="rId2"/>
          <a:stretch>
            <a:fillRect/>
          </a:stretch>
        </p:blipFill>
        <p:spPr>
          <a:xfrm rot="5400000">
            <a:off x="1283968" y="3494494"/>
            <a:ext cx="170354" cy="329482"/>
          </a:xfrm>
          <a:prstGeom prst="rect">
            <a:avLst/>
          </a:prstGeom>
        </p:spPr>
      </p:pic>
      <p:pic>
        <p:nvPicPr>
          <p:cNvPr id="122" name="Image 32">
            <a:extLst>
              <a:ext uri="{FF2B5EF4-FFF2-40B4-BE49-F238E27FC236}">
                <a16:creationId xmlns:a16="http://schemas.microsoft.com/office/drawing/2014/main" id="{1AFD243E-306E-4553-AE75-F8F95C44B126}"/>
              </a:ext>
            </a:extLst>
          </p:cNvPr>
          <p:cNvPicPr>
            <a:picLocks noChangeAspect="1"/>
          </p:cNvPicPr>
          <p:nvPr/>
        </p:nvPicPr>
        <p:blipFill>
          <a:blip r:embed="rId2"/>
          <a:stretch>
            <a:fillRect/>
          </a:stretch>
        </p:blipFill>
        <p:spPr>
          <a:xfrm rot="5400000">
            <a:off x="2284615" y="3492050"/>
            <a:ext cx="170354" cy="329482"/>
          </a:xfrm>
          <a:prstGeom prst="rect">
            <a:avLst/>
          </a:prstGeom>
        </p:spPr>
      </p:pic>
      <p:pic>
        <p:nvPicPr>
          <p:cNvPr id="123" name="Image 33">
            <a:extLst>
              <a:ext uri="{FF2B5EF4-FFF2-40B4-BE49-F238E27FC236}">
                <a16:creationId xmlns:a16="http://schemas.microsoft.com/office/drawing/2014/main" id="{1379C3A6-F291-4142-B879-2C283C2AE8B7}"/>
              </a:ext>
            </a:extLst>
          </p:cNvPr>
          <p:cNvPicPr>
            <a:picLocks noChangeAspect="1"/>
          </p:cNvPicPr>
          <p:nvPr/>
        </p:nvPicPr>
        <p:blipFill>
          <a:blip r:embed="rId2"/>
          <a:stretch>
            <a:fillRect/>
          </a:stretch>
        </p:blipFill>
        <p:spPr>
          <a:xfrm rot="5400000">
            <a:off x="1971224" y="3492051"/>
            <a:ext cx="170354" cy="329482"/>
          </a:xfrm>
          <a:prstGeom prst="rect">
            <a:avLst/>
          </a:prstGeom>
        </p:spPr>
      </p:pic>
      <p:sp>
        <p:nvSpPr>
          <p:cNvPr id="127" name="Rectangle 37">
            <a:extLst>
              <a:ext uri="{FF2B5EF4-FFF2-40B4-BE49-F238E27FC236}">
                <a16:creationId xmlns:a16="http://schemas.microsoft.com/office/drawing/2014/main" id="{638197AD-8201-48DD-83DC-9D27040B49F2}"/>
              </a:ext>
            </a:extLst>
          </p:cNvPr>
          <p:cNvSpPr/>
          <p:nvPr/>
        </p:nvSpPr>
        <p:spPr>
          <a:xfrm>
            <a:off x="1977794" y="3317599"/>
            <a:ext cx="481355" cy="1514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SSI</a:t>
            </a:r>
          </a:p>
        </p:txBody>
      </p:sp>
      <p:sp>
        <p:nvSpPr>
          <p:cNvPr id="138" name="Rectangle 58">
            <a:extLst>
              <a:ext uri="{FF2B5EF4-FFF2-40B4-BE49-F238E27FC236}">
                <a16:creationId xmlns:a16="http://schemas.microsoft.com/office/drawing/2014/main" id="{9E0DD030-7736-4084-8103-F85590AB7E20}"/>
              </a:ext>
            </a:extLst>
          </p:cNvPr>
          <p:cNvSpPr/>
          <p:nvPr/>
        </p:nvSpPr>
        <p:spPr>
          <a:xfrm>
            <a:off x="1307579" y="3104799"/>
            <a:ext cx="481355" cy="1514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SRC</a:t>
            </a:r>
          </a:p>
        </p:txBody>
      </p:sp>
      <p:cxnSp>
        <p:nvCxnSpPr>
          <p:cNvPr id="139" name="Connecteur droit avec flèche 64">
            <a:extLst>
              <a:ext uri="{FF2B5EF4-FFF2-40B4-BE49-F238E27FC236}">
                <a16:creationId xmlns:a16="http://schemas.microsoft.com/office/drawing/2014/main" id="{3509E61B-8D2B-4367-8590-6FB3E76CD8A0}"/>
              </a:ext>
            </a:extLst>
          </p:cNvPr>
          <p:cNvCxnSpPr>
            <a:cxnSpLocks/>
            <a:stCxn id="127" idx="0"/>
          </p:cNvCxnSpPr>
          <p:nvPr/>
        </p:nvCxnSpPr>
        <p:spPr>
          <a:xfrm flipV="1">
            <a:off x="2218472" y="3251738"/>
            <a:ext cx="0" cy="658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Connecteur droit avec flèche 75">
            <a:extLst>
              <a:ext uri="{FF2B5EF4-FFF2-40B4-BE49-F238E27FC236}">
                <a16:creationId xmlns:a16="http://schemas.microsoft.com/office/drawing/2014/main" id="{84AF5ABE-DC26-43CE-9AE8-F1E98EA62DE8}"/>
              </a:ext>
            </a:extLst>
          </p:cNvPr>
          <p:cNvCxnSpPr>
            <a:cxnSpLocks/>
            <a:stCxn id="138" idx="0"/>
          </p:cNvCxnSpPr>
          <p:nvPr/>
        </p:nvCxnSpPr>
        <p:spPr>
          <a:xfrm flipV="1">
            <a:off x="1548257" y="2967833"/>
            <a:ext cx="0" cy="1369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Connecteur droit avec flèche 77">
            <a:extLst>
              <a:ext uri="{FF2B5EF4-FFF2-40B4-BE49-F238E27FC236}">
                <a16:creationId xmlns:a16="http://schemas.microsoft.com/office/drawing/2014/main" id="{EAFFF379-EF4E-4BF2-9618-F5748E960DFF}"/>
              </a:ext>
            </a:extLst>
          </p:cNvPr>
          <p:cNvCxnSpPr>
            <a:cxnSpLocks/>
            <a:stCxn id="116" idx="0"/>
            <a:endCxn id="138" idx="2"/>
          </p:cNvCxnSpPr>
          <p:nvPr/>
        </p:nvCxnSpPr>
        <p:spPr>
          <a:xfrm flipH="1" flipV="1">
            <a:off x="1548257" y="3256232"/>
            <a:ext cx="1" cy="586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Connecteur droit avec flèche 80">
            <a:extLst>
              <a:ext uri="{FF2B5EF4-FFF2-40B4-BE49-F238E27FC236}">
                <a16:creationId xmlns:a16="http://schemas.microsoft.com/office/drawing/2014/main" id="{01E7DCE7-59BC-40D8-ABBB-908A1A65F0AD}"/>
              </a:ext>
            </a:extLst>
          </p:cNvPr>
          <p:cNvCxnSpPr>
            <a:cxnSpLocks/>
          </p:cNvCxnSpPr>
          <p:nvPr/>
        </p:nvCxnSpPr>
        <p:spPr>
          <a:xfrm flipV="1">
            <a:off x="1533886" y="3456735"/>
            <a:ext cx="1" cy="879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Connecteur droit avec flèche 81">
            <a:extLst>
              <a:ext uri="{FF2B5EF4-FFF2-40B4-BE49-F238E27FC236}">
                <a16:creationId xmlns:a16="http://schemas.microsoft.com/office/drawing/2014/main" id="{72E85FFA-D85D-4590-905F-000F13A4DAEA}"/>
              </a:ext>
            </a:extLst>
          </p:cNvPr>
          <p:cNvCxnSpPr>
            <a:cxnSpLocks/>
          </p:cNvCxnSpPr>
          <p:nvPr/>
        </p:nvCxnSpPr>
        <p:spPr>
          <a:xfrm>
            <a:off x="1369144" y="3545555"/>
            <a:ext cx="313391"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Connecteur droit avec flèche 85">
            <a:extLst>
              <a:ext uri="{FF2B5EF4-FFF2-40B4-BE49-F238E27FC236}">
                <a16:creationId xmlns:a16="http://schemas.microsoft.com/office/drawing/2014/main" id="{2309CD6C-D95B-4619-8505-A6E5F3C15EAE}"/>
              </a:ext>
            </a:extLst>
          </p:cNvPr>
          <p:cNvCxnSpPr>
            <a:cxnSpLocks/>
            <a:endCxn id="121" idx="1"/>
          </p:cNvCxnSpPr>
          <p:nvPr/>
        </p:nvCxnSpPr>
        <p:spPr>
          <a:xfrm>
            <a:off x="1369144" y="3544719"/>
            <a:ext cx="1" cy="29339"/>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Connecteur droit avec flèche 88">
            <a:extLst>
              <a:ext uri="{FF2B5EF4-FFF2-40B4-BE49-F238E27FC236}">
                <a16:creationId xmlns:a16="http://schemas.microsoft.com/office/drawing/2014/main" id="{D0DBCEC9-44CF-45E1-8876-BE1324E9A448}"/>
              </a:ext>
            </a:extLst>
          </p:cNvPr>
          <p:cNvCxnSpPr>
            <a:cxnSpLocks/>
            <a:stCxn id="120" idx="1"/>
          </p:cNvCxnSpPr>
          <p:nvPr/>
        </p:nvCxnSpPr>
        <p:spPr>
          <a:xfrm flipV="1">
            <a:off x="1682536" y="3544719"/>
            <a:ext cx="0" cy="29339"/>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Connecteur droit avec flèche 109">
            <a:extLst>
              <a:ext uri="{FF2B5EF4-FFF2-40B4-BE49-F238E27FC236}">
                <a16:creationId xmlns:a16="http://schemas.microsoft.com/office/drawing/2014/main" id="{EAB6EDB1-4B65-4369-ACBC-4BF3F30DA24E}"/>
              </a:ext>
            </a:extLst>
          </p:cNvPr>
          <p:cNvCxnSpPr>
            <a:cxnSpLocks/>
            <a:endCxn id="127" idx="2"/>
          </p:cNvCxnSpPr>
          <p:nvPr/>
        </p:nvCxnSpPr>
        <p:spPr>
          <a:xfrm flipH="1" flipV="1">
            <a:off x="2218472" y="3469032"/>
            <a:ext cx="2670" cy="737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Connecteur droit avec flèche 110">
            <a:extLst>
              <a:ext uri="{FF2B5EF4-FFF2-40B4-BE49-F238E27FC236}">
                <a16:creationId xmlns:a16="http://schemas.microsoft.com/office/drawing/2014/main" id="{468294F1-A98F-4BAA-9027-F23F5050F5A5}"/>
              </a:ext>
            </a:extLst>
          </p:cNvPr>
          <p:cNvCxnSpPr>
            <a:cxnSpLocks/>
          </p:cNvCxnSpPr>
          <p:nvPr/>
        </p:nvCxnSpPr>
        <p:spPr>
          <a:xfrm>
            <a:off x="2058210" y="3544512"/>
            <a:ext cx="325864"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Connecteur droit avec flèche 111">
            <a:extLst>
              <a:ext uri="{FF2B5EF4-FFF2-40B4-BE49-F238E27FC236}">
                <a16:creationId xmlns:a16="http://schemas.microsoft.com/office/drawing/2014/main" id="{8EF9F064-E67C-4B10-BEE2-98360ACE6710}"/>
              </a:ext>
            </a:extLst>
          </p:cNvPr>
          <p:cNvCxnSpPr>
            <a:cxnSpLocks/>
            <a:endCxn id="123" idx="1"/>
          </p:cNvCxnSpPr>
          <p:nvPr/>
        </p:nvCxnSpPr>
        <p:spPr>
          <a:xfrm>
            <a:off x="2056401" y="3537831"/>
            <a:ext cx="0" cy="3378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Connecteur droit avec flèche 112">
            <a:extLst>
              <a:ext uri="{FF2B5EF4-FFF2-40B4-BE49-F238E27FC236}">
                <a16:creationId xmlns:a16="http://schemas.microsoft.com/office/drawing/2014/main" id="{2D0B4926-CF6D-45A7-A090-1E7D4E1074EB}"/>
              </a:ext>
            </a:extLst>
          </p:cNvPr>
          <p:cNvCxnSpPr>
            <a:cxnSpLocks/>
            <a:stCxn id="122" idx="1"/>
          </p:cNvCxnSpPr>
          <p:nvPr/>
        </p:nvCxnSpPr>
        <p:spPr>
          <a:xfrm flipV="1">
            <a:off x="2369792" y="3537831"/>
            <a:ext cx="0" cy="3378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Rectangle 122">
            <a:extLst>
              <a:ext uri="{FF2B5EF4-FFF2-40B4-BE49-F238E27FC236}">
                <a16:creationId xmlns:a16="http://schemas.microsoft.com/office/drawing/2014/main" id="{43C13931-6604-4F97-8E0F-DAF64B3B2591}"/>
              </a:ext>
            </a:extLst>
          </p:cNvPr>
          <p:cNvSpPr/>
          <p:nvPr/>
        </p:nvSpPr>
        <p:spPr>
          <a:xfrm>
            <a:off x="1964865" y="3107361"/>
            <a:ext cx="481355" cy="1514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SRC</a:t>
            </a:r>
          </a:p>
        </p:txBody>
      </p:sp>
      <p:sp>
        <p:nvSpPr>
          <p:cNvPr id="160" name="Rectangle 138">
            <a:extLst>
              <a:ext uri="{FF2B5EF4-FFF2-40B4-BE49-F238E27FC236}">
                <a16:creationId xmlns:a16="http://schemas.microsoft.com/office/drawing/2014/main" id="{E5B21AEA-F5E9-49ED-8637-DA0656901A42}"/>
              </a:ext>
            </a:extLst>
          </p:cNvPr>
          <p:cNvSpPr/>
          <p:nvPr/>
        </p:nvSpPr>
        <p:spPr>
          <a:xfrm>
            <a:off x="1847278" y="2001174"/>
            <a:ext cx="736316" cy="2734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DSP</a:t>
            </a:r>
          </a:p>
        </p:txBody>
      </p:sp>
      <p:sp>
        <p:nvSpPr>
          <p:cNvPr id="173" name="Rectangle 174">
            <a:extLst>
              <a:ext uri="{FF2B5EF4-FFF2-40B4-BE49-F238E27FC236}">
                <a16:creationId xmlns:a16="http://schemas.microsoft.com/office/drawing/2014/main" id="{4B1995AA-33D0-4B39-BDE0-090F18621828}"/>
              </a:ext>
            </a:extLst>
          </p:cNvPr>
          <p:cNvSpPr/>
          <p:nvPr/>
        </p:nvSpPr>
        <p:spPr>
          <a:xfrm>
            <a:off x="1809777" y="1700808"/>
            <a:ext cx="773817" cy="1514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VOICE</a:t>
            </a:r>
          </a:p>
        </p:txBody>
      </p:sp>
      <p:cxnSp>
        <p:nvCxnSpPr>
          <p:cNvPr id="174" name="Connecteur droit avec flèche 175">
            <a:extLst>
              <a:ext uri="{FF2B5EF4-FFF2-40B4-BE49-F238E27FC236}">
                <a16:creationId xmlns:a16="http://schemas.microsoft.com/office/drawing/2014/main" id="{20F0D990-E6DD-4255-B8C3-431D0AEC5ECB}"/>
              </a:ext>
            </a:extLst>
          </p:cNvPr>
          <p:cNvCxnSpPr>
            <a:cxnSpLocks/>
            <a:stCxn id="154" idx="0"/>
          </p:cNvCxnSpPr>
          <p:nvPr/>
        </p:nvCxnSpPr>
        <p:spPr>
          <a:xfrm flipH="1" flipV="1">
            <a:off x="2202663" y="2272873"/>
            <a:ext cx="2880" cy="8344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Connecteur droit avec flèche 177">
            <a:extLst>
              <a:ext uri="{FF2B5EF4-FFF2-40B4-BE49-F238E27FC236}">
                <a16:creationId xmlns:a16="http://schemas.microsoft.com/office/drawing/2014/main" id="{18BEA372-7480-4CDB-94C6-671403E3D181}"/>
              </a:ext>
            </a:extLst>
          </p:cNvPr>
          <p:cNvCxnSpPr>
            <a:cxnSpLocks/>
            <a:endCxn id="173" idx="2"/>
          </p:cNvCxnSpPr>
          <p:nvPr/>
        </p:nvCxnSpPr>
        <p:spPr>
          <a:xfrm flipV="1">
            <a:off x="2196685" y="1852241"/>
            <a:ext cx="0" cy="1420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Connecteur droit avec flèche 202">
            <a:extLst>
              <a:ext uri="{FF2B5EF4-FFF2-40B4-BE49-F238E27FC236}">
                <a16:creationId xmlns:a16="http://schemas.microsoft.com/office/drawing/2014/main" id="{BA7E6DAF-79F2-45BB-A372-2E4EB639D76B}"/>
              </a:ext>
            </a:extLst>
          </p:cNvPr>
          <p:cNvCxnSpPr>
            <a:cxnSpLocks/>
          </p:cNvCxnSpPr>
          <p:nvPr/>
        </p:nvCxnSpPr>
        <p:spPr>
          <a:xfrm>
            <a:off x="1548256" y="2967833"/>
            <a:ext cx="6484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Connecteur droit avec flèche 131">
            <a:extLst>
              <a:ext uri="{FF2B5EF4-FFF2-40B4-BE49-F238E27FC236}">
                <a16:creationId xmlns:a16="http://schemas.microsoft.com/office/drawing/2014/main" id="{3939E6EB-9E94-467A-A96C-9E99B8D3C00E}"/>
              </a:ext>
            </a:extLst>
          </p:cNvPr>
          <p:cNvCxnSpPr>
            <a:cxnSpLocks/>
          </p:cNvCxnSpPr>
          <p:nvPr/>
        </p:nvCxnSpPr>
        <p:spPr>
          <a:xfrm>
            <a:off x="2202663" y="2009326"/>
            <a:ext cx="0" cy="261495"/>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7" name="Rectangle 113">
            <a:extLst>
              <a:ext uri="{FF2B5EF4-FFF2-40B4-BE49-F238E27FC236}">
                <a16:creationId xmlns:a16="http://schemas.microsoft.com/office/drawing/2014/main" id="{221CF9AB-B290-4A8F-AB79-10A7E68A163F}"/>
              </a:ext>
            </a:extLst>
          </p:cNvPr>
          <p:cNvSpPr/>
          <p:nvPr/>
        </p:nvSpPr>
        <p:spPr>
          <a:xfrm>
            <a:off x="5652204" y="2868824"/>
            <a:ext cx="1451908" cy="21023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dirty="0"/>
          </a:p>
        </p:txBody>
      </p:sp>
      <p:sp>
        <p:nvSpPr>
          <p:cNvPr id="108" name="Rectangle 5">
            <a:extLst>
              <a:ext uri="{FF2B5EF4-FFF2-40B4-BE49-F238E27FC236}">
                <a16:creationId xmlns:a16="http://schemas.microsoft.com/office/drawing/2014/main" id="{9343704C-A8F5-4F55-8726-3DE8DE615B68}"/>
              </a:ext>
            </a:extLst>
          </p:cNvPr>
          <p:cNvSpPr/>
          <p:nvPr/>
        </p:nvSpPr>
        <p:spPr>
          <a:xfrm>
            <a:off x="5763662" y="3314908"/>
            <a:ext cx="481355" cy="1514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SSI</a:t>
            </a:r>
          </a:p>
        </p:txBody>
      </p:sp>
      <p:pic>
        <p:nvPicPr>
          <p:cNvPr id="109" name="Image 40">
            <a:extLst>
              <a:ext uri="{FF2B5EF4-FFF2-40B4-BE49-F238E27FC236}">
                <a16:creationId xmlns:a16="http://schemas.microsoft.com/office/drawing/2014/main" id="{9860FA68-979D-40BD-A627-9833D5EBF2F9}"/>
              </a:ext>
            </a:extLst>
          </p:cNvPr>
          <p:cNvPicPr>
            <a:picLocks noChangeAspect="1"/>
          </p:cNvPicPr>
          <p:nvPr/>
        </p:nvPicPr>
        <p:blipFill>
          <a:blip r:embed="rId2"/>
          <a:stretch>
            <a:fillRect/>
          </a:stretch>
        </p:blipFill>
        <p:spPr>
          <a:xfrm rot="5400000">
            <a:off x="6053441" y="3494493"/>
            <a:ext cx="170354" cy="329482"/>
          </a:xfrm>
          <a:prstGeom prst="rect">
            <a:avLst/>
          </a:prstGeom>
        </p:spPr>
      </p:pic>
      <p:pic>
        <p:nvPicPr>
          <p:cNvPr id="110" name="Image 30">
            <a:extLst>
              <a:ext uri="{FF2B5EF4-FFF2-40B4-BE49-F238E27FC236}">
                <a16:creationId xmlns:a16="http://schemas.microsoft.com/office/drawing/2014/main" id="{1449C4E1-3F4F-4B29-A354-C126AA5CF04E}"/>
              </a:ext>
            </a:extLst>
          </p:cNvPr>
          <p:cNvPicPr>
            <a:picLocks noChangeAspect="1"/>
          </p:cNvPicPr>
          <p:nvPr/>
        </p:nvPicPr>
        <p:blipFill>
          <a:blip r:embed="rId2"/>
          <a:stretch>
            <a:fillRect/>
          </a:stretch>
        </p:blipFill>
        <p:spPr>
          <a:xfrm rot="5400000">
            <a:off x="5740050" y="3494494"/>
            <a:ext cx="170354" cy="329482"/>
          </a:xfrm>
          <a:prstGeom prst="rect">
            <a:avLst/>
          </a:prstGeom>
        </p:spPr>
      </p:pic>
      <p:pic>
        <p:nvPicPr>
          <p:cNvPr id="207" name="Image 32">
            <a:extLst>
              <a:ext uri="{FF2B5EF4-FFF2-40B4-BE49-F238E27FC236}">
                <a16:creationId xmlns:a16="http://schemas.microsoft.com/office/drawing/2014/main" id="{8DA9CEF4-2A70-4DFE-8E5F-82E3F720706D}"/>
              </a:ext>
            </a:extLst>
          </p:cNvPr>
          <p:cNvPicPr>
            <a:picLocks noChangeAspect="1"/>
          </p:cNvPicPr>
          <p:nvPr/>
        </p:nvPicPr>
        <p:blipFill>
          <a:blip r:embed="rId2"/>
          <a:stretch>
            <a:fillRect/>
          </a:stretch>
        </p:blipFill>
        <p:spPr>
          <a:xfrm rot="5400000">
            <a:off x="6740697" y="3492050"/>
            <a:ext cx="170354" cy="329482"/>
          </a:xfrm>
          <a:prstGeom prst="rect">
            <a:avLst/>
          </a:prstGeom>
        </p:spPr>
      </p:pic>
      <p:pic>
        <p:nvPicPr>
          <p:cNvPr id="208" name="Image 33">
            <a:extLst>
              <a:ext uri="{FF2B5EF4-FFF2-40B4-BE49-F238E27FC236}">
                <a16:creationId xmlns:a16="http://schemas.microsoft.com/office/drawing/2014/main" id="{F1472D6A-3F76-44BB-89BB-CAF3A25DFEA4}"/>
              </a:ext>
            </a:extLst>
          </p:cNvPr>
          <p:cNvPicPr>
            <a:picLocks noChangeAspect="1"/>
          </p:cNvPicPr>
          <p:nvPr/>
        </p:nvPicPr>
        <p:blipFill>
          <a:blip r:embed="rId2"/>
          <a:stretch>
            <a:fillRect/>
          </a:stretch>
        </p:blipFill>
        <p:spPr>
          <a:xfrm rot="5400000">
            <a:off x="6427306" y="3492051"/>
            <a:ext cx="170354" cy="329482"/>
          </a:xfrm>
          <a:prstGeom prst="rect">
            <a:avLst/>
          </a:prstGeom>
        </p:spPr>
      </p:pic>
      <p:sp>
        <p:nvSpPr>
          <p:cNvPr id="209" name="Rectangle 37">
            <a:extLst>
              <a:ext uri="{FF2B5EF4-FFF2-40B4-BE49-F238E27FC236}">
                <a16:creationId xmlns:a16="http://schemas.microsoft.com/office/drawing/2014/main" id="{4453B5DB-AC4E-41D0-8A3D-E2E6968B6EEC}"/>
              </a:ext>
            </a:extLst>
          </p:cNvPr>
          <p:cNvSpPr/>
          <p:nvPr/>
        </p:nvSpPr>
        <p:spPr>
          <a:xfrm>
            <a:off x="6405279" y="3317599"/>
            <a:ext cx="509953" cy="1663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SSI</a:t>
            </a:r>
          </a:p>
        </p:txBody>
      </p:sp>
      <p:sp>
        <p:nvSpPr>
          <p:cNvPr id="210" name="Rectangle 58">
            <a:extLst>
              <a:ext uri="{FF2B5EF4-FFF2-40B4-BE49-F238E27FC236}">
                <a16:creationId xmlns:a16="http://schemas.microsoft.com/office/drawing/2014/main" id="{54782937-2A86-4DBE-A5DB-25FDEE8A7BF5}"/>
              </a:ext>
            </a:extLst>
          </p:cNvPr>
          <p:cNvSpPr/>
          <p:nvPr/>
        </p:nvSpPr>
        <p:spPr>
          <a:xfrm>
            <a:off x="5763662" y="3104799"/>
            <a:ext cx="481355" cy="1514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a:t>SRC7</a:t>
            </a:r>
            <a:endParaRPr lang="fr-FR" sz="1000" dirty="0"/>
          </a:p>
        </p:txBody>
      </p:sp>
      <p:cxnSp>
        <p:nvCxnSpPr>
          <p:cNvPr id="211" name="Connecteur droit avec flèche 64">
            <a:extLst>
              <a:ext uri="{FF2B5EF4-FFF2-40B4-BE49-F238E27FC236}">
                <a16:creationId xmlns:a16="http://schemas.microsoft.com/office/drawing/2014/main" id="{C9BEC72B-E859-4A8D-8ED5-F3A02B5BF79A}"/>
              </a:ext>
            </a:extLst>
          </p:cNvPr>
          <p:cNvCxnSpPr>
            <a:cxnSpLocks/>
            <a:stCxn id="209" idx="0"/>
          </p:cNvCxnSpPr>
          <p:nvPr/>
        </p:nvCxnSpPr>
        <p:spPr>
          <a:xfrm flipV="1">
            <a:off x="6660256" y="3251739"/>
            <a:ext cx="14299" cy="658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Connecteur droit avec flèche 75">
            <a:extLst>
              <a:ext uri="{FF2B5EF4-FFF2-40B4-BE49-F238E27FC236}">
                <a16:creationId xmlns:a16="http://schemas.microsoft.com/office/drawing/2014/main" id="{C79A25C7-4E5F-45BB-9766-1F421D5A0F0B}"/>
              </a:ext>
            </a:extLst>
          </p:cNvPr>
          <p:cNvCxnSpPr>
            <a:cxnSpLocks/>
            <a:stCxn id="210" idx="0"/>
          </p:cNvCxnSpPr>
          <p:nvPr/>
        </p:nvCxnSpPr>
        <p:spPr>
          <a:xfrm flipV="1">
            <a:off x="6004340" y="2270821"/>
            <a:ext cx="0" cy="8339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Connecteur droit avec flèche 77">
            <a:extLst>
              <a:ext uri="{FF2B5EF4-FFF2-40B4-BE49-F238E27FC236}">
                <a16:creationId xmlns:a16="http://schemas.microsoft.com/office/drawing/2014/main" id="{4B22F22E-D530-4B65-BDED-D18A1B48A51B}"/>
              </a:ext>
            </a:extLst>
          </p:cNvPr>
          <p:cNvCxnSpPr>
            <a:cxnSpLocks/>
            <a:stCxn id="108" idx="0"/>
            <a:endCxn id="210" idx="2"/>
          </p:cNvCxnSpPr>
          <p:nvPr/>
        </p:nvCxnSpPr>
        <p:spPr>
          <a:xfrm flipH="1" flipV="1">
            <a:off x="6004340" y="3256232"/>
            <a:ext cx="1" cy="586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Connecteur droit avec flèche 80">
            <a:extLst>
              <a:ext uri="{FF2B5EF4-FFF2-40B4-BE49-F238E27FC236}">
                <a16:creationId xmlns:a16="http://schemas.microsoft.com/office/drawing/2014/main" id="{B4EDC1A0-6E44-4ED3-A24C-2401CB64AD11}"/>
              </a:ext>
            </a:extLst>
          </p:cNvPr>
          <p:cNvCxnSpPr>
            <a:cxnSpLocks/>
          </p:cNvCxnSpPr>
          <p:nvPr/>
        </p:nvCxnSpPr>
        <p:spPr>
          <a:xfrm flipV="1">
            <a:off x="5989968" y="3456735"/>
            <a:ext cx="1" cy="879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Connecteur droit avec flèche 81">
            <a:extLst>
              <a:ext uri="{FF2B5EF4-FFF2-40B4-BE49-F238E27FC236}">
                <a16:creationId xmlns:a16="http://schemas.microsoft.com/office/drawing/2014/main" id="{CE8BCED0-F914-440B-83EA-DF1A26DD7A92}"/>
              </a:ext>
            </a:extLst>
          </p:cNvPr>
          <p:cNvCxnSpPr>
            <a:cxnSpLocks/>
          </p:cNvCxnSpPr>
          <p:nvPr/>
        </p:nvCxnSpPr>
        <p:spPr>
          <a:xfrm>
            <a:off x="5825227" y="3545555"/>
            <a:ext cx="313391"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Connecteur droit avec flèche 85">
            <a:extLst>
              <a:ext uri="{FF2B5EF4-FFF2-40B4-BE49-F238E27FC236}">
                <a16:creationId xmlns:a16="http://schemas.microsoft.com/office/drawing/2014/main" id="{1FCF5A0F-D6A2-4A53-A1C7-B6FBE79ED1BA}"/>
              </a:ext>
            </a:extLst>
          </p:cNvPr>
          <p:cNvCxnSpPr>
            <a:cxnSpLocks/>
            <a:endCxn id="110" idx="1"/>
          </p:cNvCxnSpPr>
          <p:nvPr/>
        </p:nvCxnSpPr>
        <p:spPr>
          <a:xfrm>
            <a:off x="5825227" y="3544719"/>
            <a:ext cx="1" cy="29339"/>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Connecteur droit avec flèche 88">
            <a:extLst>
              <a:ext uri="{FF2B5EF4-FFF2-40B4-BE49-F238E27FC236}">
                <a16:creationId xmlns:a16="http://schemas.microsoft.com/office/drawing/2014/main" id="{422745B4-1F4A-4E47-A693-7D5B44814036}"/>
              </a:ext>
            </a:extLst>
          </p:cNvPr>
          <p:cNvCxnSpPr>
            <a:cxnSpLocks/>
            <a:stCxn id="109" idx="1"/>
          </p:cNvCxnSpPr>
          <p:nvPr/>
        </p:nvCxnSpPr>
        <p:spPr>
          <a:xfrm flipV="1">
            <a:off x="6138619" y="3544719"/>
            <a:ext cx="0" cy="29339"/>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Connecteur droit avec flèche 109">
            <a:extLst>
              <a:ext uri="{FF2B5EF4-FFF2-40B4-BE49-F238E27FC236}">
                <a16:creationId xmlns:a16="http://schemas.microsoft.com/office/drawing/2014/main" id="{5ADA16E7-9084-4E47-BCD8-808C6387AE2F}"/>
              </a:ext>
            </a:extLst>
          </p:cNvPr>
          <p:cNvCxnSpPr>
            <a:cxnSpLocks/>
            <a:endCxn id="209" idx="2"/>
          </p:cNvCxnSpPr>
          <p:nvPr/>
        </p:nvCxnSpPr>
        <p:spPr>
          <a:xfrm flipH="1" flipV="1">
            <a:off x="6660256" y="3483902"/>
            <a:ext cx="16970" cy="588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Connecteur droit avec flèche 110">
            <a:extLst>
              <a:ext uri="{FF2B5EF4-FFF2-40B4-BE49-F238E27FC236}">
                <a16:creationId xmlns:a16="http://schemas.microsoft.com/office/drawing/2014/main" id="{9F7A39D2-1A48-4BD0-80E4-22F5328AFFE4}"/>
              </a:ext>
            </a:extLst>
          </p:cNvPr>
          <p:cNvCxnSpPr>
            <a:cxnSpLocks/>
          </p:cNvCxnSpPr>
          <p:nvPr/>
        </p:nvCxnSpPr>
        <p:spPr>
          <a:xfrm>
            <a:off x="6514292" y="3544512"/>
            <a:ext cx="325864"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6" name="Connecteur droit avec flèche 111">
            <a:extLst>
              <a:ext uri="{FF2B5EF4-FFF2-40B4-BE49-F238E27FC236}">
                <a16:creationId xmlns:a16="http://schemas.microsoft.com/office/drawing/2014/main" id="{4A02DD2C-B507-4EC4-A5B5-3E05BB4B44F3}"/>
              </a:ext>
            </a:extLst>
          </p:cNvPr>
          <p:cNvCxnSpPr>
            <a:cxnSpLocks/>
            <a:endCxn id="208" idx="1"/>
          </p:cNvCxnSpPr>
          <p:nvPr/>
        </p:nvCxnSpPr>
        <p:spPr>
          <a:xfrm>
            <a:off x="6512483" y="3537831"/>
            <a:ext cx="0" cy="3378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7" name="Connecteur droit avec flèche 112">
            <a:extLst>
              <a:ext uri="{FF2B5EF4-FFF2-40B4-BE49-F238E27FC236}">
                <a16:creationId xmlns:a16="http://schemas.microsoft.com/office/drawing/2014/main" id="{C1CEB518-2FF5-4258-B18F-782EEC7D99B5}"/>
              </a:ext>
            </a:extLst>
          </p:cNvPr>
          <p:cNvCxnSpPr>
            <a:cxnSpLocks/>
            <a:stCxn id="207" idx="1"/>
          </p:cNvCxnSpPr>
          <p:nvPr/>
        </p:nvCxnSpPr>
        <p:spPr>
          <a:xfrm flipV="1">
            <a:off x="6825874" y="3537831"/>
            <a:ext cx="0" cy="3378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8" name="Rectangle 122">
            <a:extLst>
              <a:ext uri="{FF2B5EF4-FFF2-40B4-BE49-F238E27FC236}">
                <a16:creationId xmlns:a16="http://schemas.microsoft.com/office/drawing/2014/main" id="{1F7431C1-F568-4D2A-8F20-06FB7FE069B8}"/>
              </a:ext>
            </a:extLst>
          </p:cNvPr>
          <p:cNvSpPr/>
          <p:nvPr/>
        </p:nvSpPr>
        <p:spPr>
          <a:xfrm>
            <a:off x="6420948" y="3107362"/>
            <a:ext cx="499969" cy="1391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ja-JP" sz="800" dirty="0"/>
              <a:t>SRC</a:t>
            </a:r>
            <a:r>
              <a:rPr lang="ja-JP" altLang="en-US" sz="800" dirty="0"/>
              <a:t>８</a:t>
            </a:r>
            <a:endParaRPr lang="fr-FR" altLang="ja-JP" sz="1000" dirty="0"/>
          </a:p>
        </p:txBody>
      </p:sp>
      <p:sp>
        <p:nvSpPr>
          <p:cNvPr id="229" name="Rectangle 138">
            <a:extLst>
              <a:ext uri="{FF2B5EF4-FFF2-40B4-BE49-F238E27FC236}">
                <a16:creationId xmlns:a16="http://schemas.microsoft.com/office/drawing/2014/main" id="{1BE43AD1-C234-4F6F-A3EA-E1F8BCC45817}"/>
              </a:ext>
            </a:extLst>
          </p:cNvPr>
          <p:cNvSpPr/>
          <p:nvPr/>
        </p:nvSpPr>
        <p:spPr>
          <a:xfrm>
            <a:off x="5587768" y="2001174"/>
            <a:ext cx="1451909" cy="2734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DSP</a:t>
            </a:r>
          </a:p>
        </p:txBody>
      </p:sp>
      <p:sp>
        <p:nvSpPr>
          <p:cNvPr id="230" name="Rectangle 174">
            <a:extLst>
              <a:ext uri="{FF2B5EF4-FFF2-40B4-BE49-F238E27FC236}">
                <a16:creationId xmlns:a16="http://schemas.microsoft.com/office/drawing/2014/main" id="{1D50833A-7FE7-4C19-8B52-B1C540067156}"/>
              </a:ext>
            </a:extLst>
          </p:cNvPr>
          <p:cNvSpPr/>
          <p:nvPr/>
        </p:nvSpPr>
        <p:spPr>
          <a:xfrm>
            <a:off x="6265859" y="1700808"/>
            <a:ext cx="773817" cy="1514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VOICE</a:t>
            </a:r>
          </a:p>
        </p:txBody>
      </p:sp>
      <p:cxnSp>
        <p:nvCxnSpPr>
          <p:cNvPr id="231" name="Connecteur droit avec flèche 175">
            <a:extLst>
              <a:ext uri="{FF2B5EF4-FFF2-40B4-BE49-F238E27FC236}">
                <a16:creationId xmlns:a16="http://schemas.microsoft.com/office/drawing/2014/main" id="{FEADB2D2-C015-4079-9E0A-7AEF7DE9973B}"/>
              </a:ext>
            </a:extLst>
          </p:cNvPr>
          <p:cNvCxnSpPr>
            <a:cxnSpLocks/>
            <a:stCxn id="228" idx="0"/>
          </p:cNvCxnSpPr>
          <p:nvPr/>
        </p:nvCxnSpPr>
        <p:spPr>
          <a:xfrm flipH="1" flipV="1">
            <a:off x="6658747" y="2272874"/>
            <a:ext cx="12186" cy="8344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Connecteur droit avec flèche 177">
            <a:extLst>
              <a:ext uri="{FF2B5EF4-FFF2-40B4-BE49-F238E27FC236}">
                <a16:creationId xmlns:a16="http://schemas.microsoft.com/office/drawing/2014/main" id="{B1B17D0C-DCF8-492B-9367-7811D5294F1B}"/>
              </a:ext>
            </a:extLst>
          </p:cNvPr>
          <p:cNvCxnSpPr>
            <a:cxnSpLocks/>
            <a:endCxn id="230" idx="2"/>
          </p:cNvCxnSpPr>
          <p:nvPr/>
        </p:nvCxnSpPr>
        <p:spPr>
          <a:xfrm flipV="1">
            <a:off x="6652768" y="1852241"/>
            <a:ext cx="0" cy="1420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Connecteur droit avec flèche 131">
            <a:extLst>
              <a:ext uri="{FF2B5EF4-FFF2-40B4-BE49-F238E27FC236}">
                <a16:creationId xmlns:a16="http://schemas.microsoft.com/office/drawing/2014/main" id="{308D32F8-18EB-46BE-8261-C986D29AA9BA}"/>
              </a:ext>
            </a:extLst>
          </p:cNvPr>
          <p:cNvCxnSpPr>
            <a:cxnSpLocks/>
          </p:cNvCxnSpPr>
          <p:nvPr/>
        </p:nvCxnSpPr>
        <p:spPr>
          <a:xfrm>
            <a:off x="6658746" y="2009326"/>
            <a:ext cx="0" cy="261495"/>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6" name="Connecteur droit avec flèche 131">
            <a:extLst>
              <a:ext uri="{FF2B5EF4-FFF2-40B4-BE49-F238E27FC236}">
                <a16:creationId xmlns:a16="http://schemas.microsoft.com/office/drawing/2014/main" id="{9047074A-CF5F-4F24-9B68-05D5443E0225}"/>
              </a:ext>
            </a:extLst>
          </p:cNvPr>
          <p:cNvCxnSpPr>
            <a:cxnSpLocks/>
          </p:cNvCxnSpPr>
          <p:nvPr/>
        </p:nvCxnSpPr>
        <p:spPr>
          <a:xfrm flipH="1">
            <a:off x="5989969" y="1994276"/>
            <a:ext cx="662799" cy="278597"/>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7" name="Rectangle 113">
            <a:extLst>
              <a:ext uri="{FF2B5EF4-FFF2-40B4-BE49-F238E27FC236}">
                <a16:creationId xmlns:a16="http://schemas.microsoft.com/office/drawing/2014/main" id="{05BD0B71-2247-4F45-996B-B12DE3775FCF}"/>
              </a:ext>
            </a:extLst>
          </p:cNvPr>
          <p:cNvSpPr/>
          <p:nvPr/>
        </p:nvSpPr>
        <p:spPr>
          <a:xfrm>
            <a:off x="8671951" y="2584511"/>
            <a:ext cx="1500135" cy="4842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dirty="0"/>
          </a:p>
        </p:txBody>
      </p:sp>
      <p:sp>
        <p:nvSpPr>
          <p:cNvPr id="238" name="Rectangle 5">
            <a:extLst>
              <a:ext uri="{FF2B5EF4-FFF2-40B4-BE49-F238E27FC236}">
                <a16:creationId xmlns:a16="http://schemas.microsoft.com/office/drawing/2014/main" id="{4E543A92-AE30-4F13-A924-D3C8FDE56184}"/>
              </a:ext>
            </a:extLst>
          </p:cNvPr>
          <p:cNvSpPr/>
          <p:nvPr/>
        </p:nvSpPr>
        <p:spPr>
          <a:xfrm>
            <a:off x="8847845" y="3309048"/>
            <a:ext cx="481355" cy="1514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SSI</a:t>
            </a:r>
          </a:p>
        </p:txBody>
      </p:sp>
      <p:pic>
        <p:nvPicPr>
          <p:cNvPr id="239" name="Image 40">
            <a:extLst>
              <a:ext uri="{FF2B5EF4-FFF2-40B4-BE49-F238E27FC236}">
                <a16:creationId xmlns:a16="http://schemas.microsoft.com/office/drawing/2014/main" id="{206B7CB1-C469-4E35-8A57-306E7BBEEC12}"/>
              </a:ext>
            </a:extLst>
          </p:cNvPr>
          <p:cNvPicPr>
            <a:picLocks noChangeAspect="1"/>
          </p:cNvPicPr>
          <p:nvPr/>
        </p:nvPicPr>
        <p:blipFill>
          <a:blip r:embed="rId2"/>
          <a:stretch>
            <a:fillRect/>
          </a:stretch>
        </p:blipFill>
        <p:spPr>
          <a:xfrm rot="5400000">
            <a:off x="9137624" y="3488633"/>
            <a:ext cx="170354" cy="329482"/>
          </a:xfrm>
          <a:prstGeom prst="rect">
            <a:avLst/>
          </a:prstGeom>
        </p:spPr>
      </p:pic>
      <p:pic>
        <p:nvPicPr>
          <p:cNvPr id="240" name="Image 30">
            <a:extLst>
              <a:ext uri="{FF2B5EF4-FFF2-40B4-BE49-F238E27FC236}">
                <a16:creationId xmlns:a16="http://schemas.microsoft.com/office/drawing/2014/main" id="{156867D7-18E2-4DA8-9EAE-3AD9C2EA61A7}"/>
              </a:ext>
            </a:extLst>
          </p:cNvPr>
          <p:cNvPicPr>
            <a:picLocks noChangeAspect="1"/>
          </p:cNvPicPr>
          <p:nvPr/>
        </p:nvPicPr>
        <p:blipFill>
          <a:blip r:embed="rId2"/>
          <a:stretch>
            <a:fillRect/>
          </a:stretch>
        </p:blipFill>
        <p:spPr>
          <a:xfrm rot="5400000">
            <a:off x="8824233" y="3488634"/>
            <a:ext cx="170354" cy="329482"/>
          </a:xfrm>
          <a:prstGeom prst="rect">
            <a:avLst/>
          </a:prstGeom>
        </p:spPr>
      </p:pic>
      <p:pic>
        <p:nvPicPr>
          <p:cNvPr id="241" name="Image 32">
            <a:extLst>
              <a:ext uri="{FF2B5EF4-FFF2-40B4-BE49-F238E27FC236}">
                <a16:creationId xmlns:a16="http://schemas.microsoft.com/office/drawing/2014/main" id="{ACDBC011-77D9-4056-805A-6B4736849B14}"/>
              </a:ext>
            </a:extLst>
          </p:cNvPr>
          <p:cNvPicPr>
            <a:picLocks noChangeAspect="1"/>
          </p:cNvPicPr>
          <p:nvPr/>
        </p:nvPicPr>
        <p:blipFill>
          <a:blip r:embed="rId2"/>
          <a:stretch>
            <a:fillRect/>
          </a:stretch>
        </p:blipFill>
        <p:spPr>
          <a:xfrm rot="5400000">
            <a:off x="9835821" y="3486577"/>
            <a:ext cx="170354" cy="329482"/>
          </a:xfrm>
          <a:prstGeom prst="rect">
            <a:avLst/>
          </a:prstGeom>
        </p:spPr>
      </p:pic>
      <p:pic>
        <p:nvPicPr>
          <p:cNvPr id="242" name="Image 33">
            <a:extLst>
              <a:ext uri="{FF2B5EF4-FFF2-40B4-BE49-F238E27FC236}">
                <a16:creationId xmlns:a16="http://schemas.microsoft.com/office/drawing/2014/main" id="{DA065735-03B0-4A13-8A68-17C2D62AC871}"/>
              </a:ext>
            </a:extLst>
          </p:cNvPr>
          <p:cNvPicPr>
            <a:picLocks noChangeAspect="1"/>
          </p:cNvPicPr>
          <p:nvPr/>
        </p:nvPicPr>
        <p:blipFill>
          <a:blip r:embed="rId2"/>
          <a:stretch>
            <a:fillRect/>
          </a:stretch>
        </p:blipFill>
        <p:spPr>
          <a:xfrm rot="5400000">
            <a:off x="9522430" y="3486577"/>
            <a:ext cx="170354" cy="329482"/>
          </a:xfrm>
          <a:prstGeom prst="rect">
            <a:avLst/>
          </a:prstGeom>
        </p:spPr>
      </p:pic>
      <p:sp>
        <p:nvSpPr>
          <p:cNvPr id="243" name="Rectangle 37">
            <a:extLst>
              <a:ext uri="{FF2B5EF4-FFF2-40B4-BE49-F238E27FC236}">
                <a16:creationId xmlns:a16="http://schemas.microsoft.com/office/drawing/2014/main" id="{C6CBBB49-5C88-41B2-9ECA-99BDB72BBD76}"/>
              </a:ext>
            </a:extLst>
          </p:cNvPr>
          <p:cNvSpPr/>
          <p:nvPr/>
        </p:nvSpPr>
        <p:spPr>
          <a:xfrm>
            <a:off x="9529001" y="3312125"/>
            <a:ext cx="481355" cy="1514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SSI</a:t>
            </a:r>
          </a:p>
        </p:txBody>
      </p:sp>
      <p:sp>
        <p:nvSpPr>
          <p:cNvPr id="244" name="Rectangle 58">
            <a:extLst>
              <a:ext uri="{FF2B5EF4-FFF2-40B4-BE49-F238E27FC236}">
                <a16:creationId xmlns:a16="http://schemas.microsoft.com/office/drawing/2014/main" id="{A5C4B713-D2D9-4601-8183-472EFF3E9BC1}"/>
              </a:ext>
            </a:extLst>
          </p:cNvPr>
          <p:cNvSpPr/>
          <p:nvPr/>
        </p:nvSpPr>
        <p:spPr>
          <a:xfrm>
            <a:off x="8847844" y="3098939"/>
            <a:ext cx="481355" cy="1514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SRC</a:t>
            </a:r>
          </a:p>
        </p:txBody>
      </p:sp>
      <p:cxnSp>
        <p:nvCxnSpPr>
          <p:cNvPr id="245" name="Connecteur droit avec flèche 64">
            <a:extLst>
              <a:ext uri="{FF2B5EF4-FFF2-40B4-BE49-F238E27FC236}">
                <a16:creationId xmlns:a16="http://schemas.microsoft.com/office/drawing/2014/main" id="{7D693C02-05A8-4CC7-94B3-28FB646E83E4}"/>
              </a:ext>
            </a:extLst>
          </p:cNvPr>
          <p:cNvCxnSpPr>
            <a:cxnSpLocks/>
            <a:stCxn id="243" idx="0"/>
          </p:cNvCxnSpPr>
          <p:nvPr/>
        </p:nvCxnSpPr>
        <p:spPr>
          <a:xfrm flipV="1">
            <a:off x="9769679" y="3246265"/>
            <a:ext cx="0" cy="658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7" name="Connecteur droit avec flèche 77">
            <a:extLst>
              <a:ext uri="{FF2B5EF4-FFF2-40B4-BE49-F238E27FC236}">
                <a16:creationId xmlns:a16="http://schemas.microsoft.com/office/drawing/2014/main" id="{91D9C71C-FEEC-441F-9C6B-70B3D1C77442}"/>
              </a:ext>
            </a:extLst>
          </p:cNvPr>
          <p:cNvCxnSpPr>
            <a:cxnSpLocks/>
            <a:stCxn id="238" idx="0"/>
            <a:endCxn id="244" idx="2"/>
          </p:cNvCxnSpPr>
          <p:nvPr/>
        </p:nvCxnSpPr>
        <p:spPr>
          <a:xfrm flipH="1" flipV="1">
            <a:off x="9088522" y="3250373"/>
            <a:ext cx="1" cy="586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eur droit avec flèche 80">
            <a:extLst>
              <a:ext uri="{FF2B5EF4-FFF2-40B4-BE49-F238E27FC236}">
                <a16:creationId xmlns:a16="http://schemas.microsoft.com/office/drawing/2014/main" id="{7E203230-9500-4D10-9628-36FCD24E4C62}"/>
              </a:ext>
            </a:extLst>
          </p:cNvPr>
          <p:cNvCxnSpPr>
            <a:cxnSpLocks/>
          </p:cNvCxnSpPr>
          <p:nvPr/>
        </p:nvCxnSpPr>
        <p:spPr>
          <a:xfrm flipV="1">
            <a:off x="9074150" y="3450875"/>
            <a:ext cx="1" cy="879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Connecteur droit avec flèche 81">
            <a:extLst>
              <a:ext uri="{FF2B5EF4-FFF2-40B4-BE49-F238E27FC236}">
                <a16:creationId xmlns:a16="http://schemas.microsoft.com/office/drawing/2014/main" id="{309A834E-7F57-48AF-8933-1C6338264527}"/>
              </a:ext>
            </a:extLst>
          </p:cNvPr>
          <p:cNvCxnSpPr>
            <a:cxnSpLocks/>
          </p:cNvCxnSpPr>
          <p:nvPr/>
        </p:nvCxnSpPr>
        <p:spPr>
          <a:xfrm>
            <a:off x="8909409" y="3539696"/>
            <a:ext cx="313391"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0" name="Connecteur droit avec flèche 85">
            <a:extLst>
              <a:ext uri="{FF2B5EF4-FFF2-40B4-BE49-F238E27FC236}">
                <a16:creationId xmlns:a16="http://schemas.microsoft.com/office/drawing/2014/main" id="{BF3F3B91-87E5-4103-90DB-5E4E7825C404}"/>
              </a:ext>
            </a:extLst>
          </p:cNvPr>
          <p:cNvCxnSpPr>
            <a:cxnSpLocks/>
            <a:endCxn id="240" idx="1"/>
          </p:cNvCxnSpPr>
          <p:nvPr/>
        </p:nvCxnSpPr>
        <p:spPr>
          <a:xfrm>
            <a:off x="8909409" y="3538859"/>
            <a:ext cx="1" cy="29339"/>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1" name="Connecteur droit avec flèche 88">
            <a:extLst>
              <a:ext uri="{FF2B5EF4-FFF2-40B4-BE49-F238E27FC236}">
                <a16:creationId xmlns:a16="http://schemas.microsoft.com/office/drawing/2014/main" id="{675ED820-86A3-4C8B-8DAD-380C81FE553B}"/>
              </a:ext>
            </a:extLst>
          </p:cNvPr>
          <p:cNvCxnSpPr>
            <a:cxnSpLocks/>
            <a:stCxn id="239" idx="1"/>
          </p:cNvCxnSpPr>
          <p:nvPr/>
        </p:nvCxnSpPr>
        <p:spPr>
          <a:xfrm flipV="1">
            <a:off x="9222801" y="3538859"/>
            <a:ext cx="0" cy="29339"/>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2" name="Connecteur droit avec flèche 109">
            <a:extLst>
              <a:ext uri="{FF2B5EF4-FFF2-40B4-BE49-F238E27FC236}">
                <a16:creationId xmlns:a16="http://schemas.microsoft.com/office/drawing/2014/main" id="{B332C087-F1A0-4279-9359-AA1F6EDA365E}"/>
              </a:ext>
            </a:extLst>
          </p:cNvPr>
          <p:cNvCxnSpPr>
            <a:cxnSpLocks/>
            <a:endCxn id="243" idx="2"/>
          </p:cNvCxnSpPr>
          <p:nvPr/>
        </p:nvCxnSpPr>
        <p:spPr>
          <a:xfrm flipH="1" flipV="1">
            <a:off x="9769679" y="3463558"/>
            <a:ext cx="2670" cy="737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Connecteur droit avec flèche 110">
            <a:extLst>
              <a:ext uri="{FF2B5EF4-FFF2-40B4-BE49-F238E27FC236}">
                <a16:creationId xmlns:a16="http://schemas.microsoft.com/office/drawing/2014/main" id="{D0341F49-0AC8-49B5-B37C-89B210F43661}"/>
              </a:ext>
            </a:extLst>
          </p:cNvPr>
          <p:cNvCxnSpPr>
            <a:cxnSpLocks/>
          </p:cNvCxnSpPr>
          <p:nvPr/>
        </p:nvCxnSpPr>
        <p:spPr>
          <a:xfrm>
            <a:off x="9609417" y="3539039"/>
            <a:ext cx="325864"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4" name="Connecteur droit avec flèche 111">
            <a:extLst>
              <a:ext uri="{FF2B5EF4-FFF2-40B4-BE49-F238E27FC236}">
                <a16:creationId xmlns:a16="http://schemas.microsoft.com/office/drawing/2014/main" id="{704D0639-9D8A-45B6-AC33-3B37772BC799}"/>
              </a:ext>
            </a:extLst>
          </p:cNvPr>
          <p:cNvCxnSpPr>
            <a:cxnSpLocks/>
            <a:endCxn id="242" idx="1"/>
          </p:cNvCxnSpPr>
          <p:nvPr/>
        </p:nvCxnSpPr>
        <p:spPr>
          <a:xfrm>
            <a:off x="9607608" y="3532358"/>
            <a:ext cx="0" cy="3378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5" name="Connecteur droit avec flèche 112">
            <a:extLst>
              <a:ext uri="{FF2B5EF4-FFF2-40B4-BE49-F238E27FC236}">
                <a16:creationId xmlns:a16="http://schemas.microsoft.com/office/drawing/2014/main" id="{5539C645-B0A8-4045-B6A9-0CAE3C436C77}"/>
              </a:ext>
            </a:extLst>
          </p:cNvPr>
          <p:cNvCxnSpPr>
            <a:cxnSpLocks/>
            <a:stCxn id="241" idx="1"/>
          </p:cNvCxnSpPr>
          <p:nvPr/>
        </p:nvCxnSpPr>
        <p:spPr>
          <a:xfrm flipV="1">
            <a:off x="9920999" y="3532358"/>
            <a:ext cx="0" cy="3378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6" name="Rectangle 122">
            <a:extLst>
              <a:ext uri="{FF2B5EF4-FFF2-40B4-BE49-F238E27FC236}">
                <a16:creationId xmlns:a16="http://schemas.microsoft.com/office/drawing/2014/main" id="{507023BE-5E4F-4BD4-A7E2-18A6CA004DB5}"/>
              </a:ext>
            </a:extLst>
          </p:cNvPr>
          <p:cNvSpPr/>
          <p:nvPr/>
        </p:nvSpPr>
        <p:spPr>
          <a:xfrm>
            <a:off x="9516072" y="3101888"/>
            <a:ext cx="481355" cy="1514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SRC</a:t>
            </a:r>
          </a:p>
        </p:txBody>
      </p:sp>
      <p:cxnSp>
        <p:nvCxnSpPr>
          <p:cNvPr id="259" name="Connecteur droit avec flèche 175">
            <a:extLst>
              <a:ext uri="{FF2B5EF4-FFF2-40B4-BE49-F238E27FC236}">
                <a16:creationId xmlns:a16="http://schemas.microsoft.com/office/drawing/2014/main" id="{BA298DD7-9765-4CA2-85DC-3B425749AF9F}"/>
              </a:ext>
            </a:extLst>
          </p:cNvPr>
          <p:cNvCxnSpPr>
            <a:cxnSpLocks/>
            <a:stCxn id="266" idx="0"/>
          </p:cNvCxnSpPr>
          <p:nvPr/>
        </p:nvCxnSpPr>
        <p:spPr>
          <a:xfrm flipH="1" flipV="1">
            <a:off x="9429455" y="2010342"/>
            <a:ext cx="2880" cy="6191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Connecteur droit avec flèche 75">
            <a:extLst>
              <a:ext uri="{FF2B5EF4-FFF2-40B4-BE49-F238E27FC236}">
                <a16:creationId xmlns:a16="http://schemas.microsoft.com/office/drawing/2014/main" id="{4FE28644-35EF-409C-A609-0C58AC24559E}"/>
              </a:ext>
            </a:extLst>
          </p:cNvPr>
          <p:cNvCxnSpPr>
            <a:cxnSpLocks/>
            <a:stCxn id="244" idx="0"/>
          </p:cNvCxnSpPr>
          <p:nvPr/>
        </p:nvCxnSpPr>
        <p:spPr>
          <a:xfrm flipV="1">
            <a:off x="9088522" y="2991222"/>
            <a:ext cx="0" cy="1077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4" name="Rectangle 128">
            <a:extLst>
              <a:ext uri="{FF2B5EF4-FFF2-40B4-BE49-F238E27FC236}">
                <a16:creationId xmlns:a16="http://schemas.microsoft.com/office/drawing/2014/main" id="{F7EECD51-D572-4A76-942A-B85B1DB52305}"/>
              </a:ext>
            </a:extLst>
          </p:cNvPr>
          <p:cNvSpPr/>
          <p:nvPr/>
        </p:nvSpPr>
        <p:spPr>
          <a:xfrm>
            <a:off x="8844965" y="2886041"/>
            <a:ext cx="1174527" cy="1542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CTU1</a:t>
            </a:r>
          </a:p>
        </p:txBody>
      </p:sp>
      <p:sp>
        <p:nvSpPr>
          <p:cNvPr id="266" name="Rectangle 46">
            <a:extLst>
              <a:ext uri="{FF2B5EF4-FFF2-40B4-BE49-F238E27FC236}">
                <a16:creationId xmlns:a16="http://schemas.microsoft.com/office/drawing/2014/main" id="{62CB3DE4-D73C-45F3-A96E-7CEE778BC17D}"/>
              </a:ext>
            </a:extLst>
          </p:cNvPr>
          <p:cNvSpPr/>
          <p:nvPr/>
        </p:nvSpPr>
        <p:spPr>
          <a:xfrm>
            <a:off x="9191657" y="2629495"/>
            <a:ext cx="481355" cy="1514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MIX</a:t>
            </a:r>
          </a:p>
        </p:txBody>
      </p:sp>
      <p:sp>
        <p:nvSpPr>
          <p:cNvPr id="267" name="Rectangle 138">
            <a:extLst>
              <a:ext uri="{FF2B5EF4-FFF2-40B4-BE49-F238E27FC236}">
                <a16:creationId xmlns:a16="http://schemas.microsoft.com/office/drawing/2014/main" id="{C7237E07-074C-4A74-9936-90B19FD2AAD3}"/>
              </a:ext>
            </a:extLst>
          </p:cNvPr>
          <p:cNvSpPr/>
          <p:nvPr/>
        </p:nvSpPr>
        <p:spPr>
          <a:xfrm>
            <a:off x="9088522" y="2028808"/>
            <a:ext cx="736316" cy="2734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DSP</a:t>
            </a:r>
          </a:p>
        </p:txBody>
      </p:sp>
      <p:sp>
        <p:nvSpPr>
          <p:cNvPr id="268" name="Rectangle 174">
            <a:extLst>
              <a:ext uri="{FF2B5EF4-FFF2-40B4-BE49-F238E27FC236}">
                <a16:creationId xmlns:a16="http://schemas.microsoft.com/office/drawing/2014/main" id="{E387B691-3704-435D-B849-C3FC1D257D53}"/>
              </a:ext>
            </a:extLst>
          </p:cNvPr>
          <p:cNvSpPr/>
          <p:nvPr/>
        </p:nvSpPr>
        <p:spPr>
          <a:xfrm>
            <a:off x="9051020" y="1728442"/>
            <a:ext cx="773817" cy="1514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VOICE</a:t>
            </a:r>
          </a:p>
        </p:txBody>
      </p:sp>
      <p:cxnSp>
        <p:nvCxnSpPr>
          <p:cNvPr id="269" name="Connecteur droit avec flèche 177">
            <a:extLst>
              <a:ext uri="{FF2B5EF4-FFF2-40B4-BE49-F238E27FC236}">
                <a16:creationId xmlns:a16="http://schemas.microsoft.com/office/drawing/2014/main" id="{823B593D-E732-4D26-BEDC-866E12CCF2AC}"/>
              </a:ext>
            </a:extLst>
          </p:cNvPr>
          <p:cNvCxnSpPr>
            <a:cxnSpLocks/>
            <a:endCxn id="268" idx="2"/>
          </p:cNvCxnSpPr>
          <p:nvPr/>
        </p:nvCxnSpPr>
        <p:spPr>
          <a:xfrm flipV="1">
            <a:off x="9437929" y="1879875"/>
            <a:ext cx="0" cy="1420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0" name="Connecteur droit avec flèche 131">
            <a:extLst>
              <a:ext uri="{FF2B5EF4-FFF2-40B4-BE49-F238E27FC236}">
                <a16:creationId xmlns:a16="http://schemas.microsoft.com/office/drawing/2014/main" id="{51A9DA96-C886-41E6-9024-5C7B74BA91EC}"/>
              </a:ext>
            </a:extLst>
          </p:cNvPr>
          <p:cNvCxnSpPr>
            <a:cxnSpLocks/>
          </p:cNvCxnSpPr>
          <p:nvPr/>
        </p:nvCxnSpPr>
        <p:spPr>
          <a:xfrm>
            <a:off x="9443907" y="2036960"/>
            <a:ext cx="0" cy="261495"/>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71" name="正方形/長方形 270">
            <a:extLst>
              <a:ext uri="{FF2B5EF4-FFF2-40B4-BE49-F238E27FC236}">
                <a16:creationId xmlns:a16="http://schemas.microsoft.com/office/drawing/2014/main" id="{70185F3D-DE68-4C7F-BF00-41BD645DCFC5}"/>
              </a:ext>
            </a:extLst>
          </p:cNvPr>
          <p:cNvSpPr/>
          <p:nvPr/>
        </p:nvSpPr>
        <p:spPr>
          <a:xfrm>
            <a:off x="7574212" y="2408030"/>
            <a:ext cx="973658" cy="546420"/>
          </a:xfrm>
          <a:prstGeom prst="rect">
            <a:avLst/>
          </a:prstGeom>
        </p:spPr>
        <p:txBody>
          <a:bodyPr wrap="square">
            <a:spAutoFit/>
          </a:bodyPr>
          <a:lstStyle/>
          <a:p>
            <a:r>
              <a:rPr lang="en-US" altLang="ja-JP" sz="3200" b="1" dirty="0"/>
              <a:t>or</a:t>
            </a:r>
          </a:p>
        </p:txBody>
      </p:sp>
      <p:cxnSp>
        <p:nvCxnSpPr>
          <p:cNvPr id="272" name="Connecteur droit avec flèche 75">
            <a:extLst>
              <a:ext uri="{FF2B5EF4-FFF2-40B4-BE49-F238E27FC236}">
                <a16:creationId xmlns:a16="http://schemas.microsoft.com/office/drawing/2014/main" id="{BAD9D6C4-2863-4409-8764-1F5548B4075A}"/>
              </a:ext>
            </a:extLst>
          </p:cNvPr>
          <p:cNvCxnSpPr>
            <a:cxnSpLocks/>
            <a:stCxn id="256" idx="0"/>
          </p:cNvCxnSpPr>
          <p:nvPr/>
        </p:nvCxnSpPr>
        <p:spPr>
          <a:xfrm flipH="1" flipV="1">
            <a:off x="9756257" y="2997707"/>
            <a:ext cx="493" cy="1041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3" name="Connecteur droit avec flèche 75">
            <a:extLst>
              <a:ext uri="{FF2B5EF4-FFF2-40B4-BE49-F238E27FC236}">
                <a16:creationId xmlns:a16="http://schemas.microsoft.com/office/drawing/2014/main" id="{F5269C94-504F-42D9-9E11-0DA45701A964}"/>
              </a:ext>
            </a:extLst>
          </p:cNvPr>
          <p:cNvCxnSpPr>
            <a:cxnSpLocks/>
            <a:stCxn id="264" idx="0"/>
            <a:endCxn id="266" idx="2"/>
          </p:cNvCxnSpPr>
          <p:nvPr/>
        </p:nvCxnSpPr>
        <p:spPr>
          <a:xfrm flipV="1">
            <a:off x="9432229" y="2780928"/>
            <a:ext cx="106" cy="1051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5" name="正方形/長方形 274">
            <a:extLst>
              <a:ext uri="{FF2B5EF4-FFF2-40B4-BE49-F238E27FC236}">
                <a16:creationId xmlns:a16="http://schemas.microsoft.com/office/drawing/2014/main" id="{DD5DCDD9-504B-4734-8D32-AB8ACF2BA22A}"/>
              </a:ext>
            </a:extLst>
          </p:cNvPr>
          <p:cNvSpPr/>
          <p:nvPr/>
        </p:nvSpPr>
        <p:spPr>
          <a:xfrm>
            <a:off x="2678537" y="2326045"/>
            <a:ext cx="2342634" cy="246221"/>
          </a:xfrm>
          <a:prstGeom prst="rect">
            <a:avLst/>
          </a:prstGeom>
        </p:spPr>
        <p:txBody>
          <a:bodyPr wrap="square">
            <a:spAutoFit/>
          </a:bodyPr>
          <a:lstStyle/>
          <a:p>
            <a:r>
              <a:rPr lang="en-US" altLang="ja-JP" sz="1000" dirty="0"/>
              <a:t>x: What does this connection mean?</a:t>
            </a:r>
          </a:p>
        </p:txBody>
      </p:sp>
      <p:sp>
        <p:nvSpPr>
          <p:cNvPr id="23" name="矢印: ストライプ 22">
            <a:extLst>
              <a:ext uri="{FF2B5EF4-FFF2-40B4-BE49-F238E27FC236}">
                <a16:creationId xmlns:a16="http://schemas.microsoft.com/office/drawing/2014/main" id="{8D338666-3838-482A-BB88-3B72CA4CCA42}"/>
              </a:ext>
            </a:extLst>
          </p:cNvPr>
          <p:cNvSpPr/>
          <p:nvPr/>
        </p:nvSpPr>
        <p:spPr>
          <a:xfrm>
            <a:off x="3349058" y="2572266"/>
            <a:ext cx="730718" cy="248583"/>
          </a:xfrm>
          <a:prstGeom prst="striped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sz="1400"/>
          </a:p>
        </p:txBody>
      </p:sp>
      <p:sp>
        <p:nvSpPr>
          <p:cNvPr id="276" name="正方形/長方形 275">
            <a:extLst>
              <a:ext uri="{FF2B5EF4-FFF2-40B4-BE49-F238E27FC236}">
                <a16:creationId xmlns:a16="http://schemas.microsoft.com/office/drawing/2014/main" id="{B9B2DA32-F6C5-4D87-9CA3-A8567087154C}"/>
              </a:ext>
            </a:extLst>
          </p:cNvPr>
          <p:cNvSpPr/>
          <p:nvPr/>
        </p:nvSpPr>
        <p:spPr>
          <a:xfrm>
            <a:off x="1427942" y="4420871"/>
            <a:ext cx="9924641" cy="1200329"/>
          </a:xfrm>
          <a:prstGeom prst="rect">
            <a:avLst/>
          </a:prstGeom>
        </p:spPr>
        <p:txBody>
          <a:bodyPr wrap="square">
            <a:spAutoFit/>
          </a:bodyPr>
          <a:lstStyle/>
          <a:p>
            <a:r>
              <a:rPr lang="ja-JP" altLang="en-US" dirty="0"/>
              <a:t>・</a:t>
            </a:r>
            <a:r>
              <a:rPr lang="en-US" altLang="ja-JP" dirty="0"/>
              <a:t>Two inputs to ADSP are OK!</a:t>
            </a:r>
          </a:p>
          <a:p>
            <a:r>
              <a:rPr lang="ja-JP" altLang="en-US" dirty="0"/>
              <a:t>・</a:t>
            </a:r>
            <a:r>
              <a:rPr lang="en-US" altLang="ja-JP" dirty="0"/>
              <a:t>SRC uses SRC7 or SRC8 general sound quality, the reason is for speech recognition.</a:t>
            </a:r>
          </a:p>
          <a:p>
            <a:r>
              <a:rPr lang="ja-JP" altLang="en-US" dirty="0"/>
              <a:t>・</a:t>
            </a:r>
            <a:r>
              <a:rPr lang="en-US" altLang="ja-JP" dirty="0"/>
              <a:t>In advance, after MIX it is also OK for DVC-&gt;DSP</a:t>
            </a:r>
          </a:p>
          <a:p>
            <a:r>
              <a:rPr lang="ja-JP" altLang="en-US" dirty="0"/>
              <a:t>　→</a:t>
            </a:r>
            <a:r>
              <a:rPr lang="en-US" altLang="ja-JP" dirty="0"/>
              <a:t>HW : It makes  a possibility that resources may become insufficient when thinking overall.</a:t>
            </a:r>
          </a:p>
        </p:txBody>
      </p:sp>
      <p:sp>
        <p:nvSpPr>
          <p:cNvPr id="277" name="吹き出し: 円形 276">
            <a:extLst>
              <a:ext uri="{FF2B5EF4-FFF2-40B4-BE49-F238E27FC236}">
                <a16:creationId xmlns:a16="http://schemas.microsoft.com/office/drawing/2014/main" id="{8CB4F867-DB71-4101-B860-9B14F0635A1E}"/>
              </a:ext>
            </a:extLst>
          </p:cNvPr>
          <p:cNvSpPr/>
          <p:nvPr/>
        </p:nvSpPr>
        <p:spPr>
          <a:xfrm>
            <a:off x="1365330" y="2243876"/>
            <a:ext cx="476250" cy="457200"/>
          </a:xfrm>
          <a:prstGeom prst="wedgeEllipseCallout">
            <a:avLst>
              <a:gd name="adj1" fmla="val 117167"/>
              <a:gd name="adj2" fmla="val 95833"/>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600" dirty="0">
                <a:solidFill>
                  <a:schemeClr val="accent5">
                    <a:lumMod val="50000"/>
                  </a:schemeClr>
                </a:solidFill>
              </a:rPr>
              <a:t>x</a:t>
            </a:r>
            <a:endParaRPr kumimoji="1" lang="ja-JP" altLang="en-US" sz="1600" dirty="0">
              <a:solidFill>
                <a:schemeClr val="accent5">
                  <a:lumMod val="50000"/>
                </a:schemeClr>
              </a:solidFill>
            </a:endParaRPr>
          </a:p>
        </p:txBody>
      </p:sp>
      <p:sp>
        <p:nvSpPr>
          <p:cNvPr id="281" name="Rectangle 58">
            <a:extLst>
              <a:ext uri="{FF2B5EF4-FFF2-40B4-BE49-F238E27FC236}">
                <a16:creationId xmlns:a16="http://schemas.microsoft.com/office/drawing/2014/main" id="{E198ECD8-CE73-4330-86AD-33D5986C5C65}"/>
              </a:ext>
            </a:extLst>
          </p:cNvPr>
          <p:cNvSpPr/>
          <p:nvPr/>
        </p:nvSpPr>
        <p:spPr>
          <a:xfrm>
            <a:off x="9197250" y="2374402"/>
            <a:ext cx="481355" cy="1514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DVC</a:t>
            </a:r>
          </a:p>
        </p:txBody>
      </p:sp>
    </p:spTree>
    <p:extLst>
      <p:ext uri="{BB962C8B-B14F-4D97-AF65-F5344CB8AC3E}">
        <p14:creationId xmlns:p14="http://schemas.microsoft.com/office/powerpoint/2010/main" val="19418467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80000" y="923689"/>
            <a:ext cx="9000000" cy="455509"/>
          </a:xfrm>
        </p:spPr>
        <p:txBody>
          <a:bodyPr/>
          <a:lstStyle/>
          <a:p>
            <a:r>
              <a:rPr kumimoji="1" lang="ja-JP" altLang="en-US" dirty="0"/>
              <a:t>① </a:t>
            </a:r>
            <a:r>
              <a:rPr kumimoji="1" lang="en-US" altLang="ja-JP" dirty="0"/>
              <a:t>Voice Path -</a:t>
            </a:r>
            <a:r>
              <a:rPr kumimoji="1" lang="en-US" dirty="0"/>
              <a:t> Data Flow</a:t>
            </a:r>
          </a:p>
        </p:txBody>
      </p:sp>
      <p:sp>
        <p:nvSpPr>
          <p:cNvPr id="3" name="スライド番号プレースホルダー 2"/>
          <p:cNvSpPr>
            <a:spLocks noGrp="1"/>
          </p:cNvSpPr>
          <p:nvPr>
            <p:ph type="sldNum" sz="quarter" idx="10"/>
          </p:nvPr>
        </p:nvSpPr>
        <p:spPr/>
        <p:txBody>
          <a:bodyPr/>
          <a:lstStyle/>
          <a:p>
            <a:pPr algn="l"/>
            <a:r>
              <a:rPr lang="de-DE"/>
              <a:t>Page </a:t>
            </a:r>
            <a:fld id="{3FD030EF-7044-4946-962A-5D7D09BD1B34}" type="slidenum">
              <a:rPr lang="de-DE" smtClean="0"/>
              <a:pPr algn="l"/>
              <a:t>37</a:t>
            </a:fld>
            <a:endParaRPr lang="de-DE" dirty="0"/>
          </a:p>
        </p:txBody>
      </p:sp>
      <p:grpSp>
        <p:nvGrpSpPr>
          <p:cNvPr id="4" name="グループ化 3">
            <a:extLst>
              <a:ext uri="{FF2B5EF4-FFF2-40B4-BE49-F238E27FC236}">
                <a16:creationId xmlns:a16="http://schemas.microsoft.com/office/drawing/2014/main" id="{824D2731-1B6B-4FC9-AECD-04038B1271EF}"/>
              </a:ext>
            </a:extLst>
          </p:cNvPr>
          <p:cNvGrpSpPr/>
          <p:nvPr/>
        </p:nvGrpSpPr>
        <p:grpSpPr>
          <a:xfrm>
            <a:off x="1553586" y="1854583"/>
            <a:ext cx="8837032" cy="4147818"/>
            <a:chOff x="-345479" y="106002"/>
            <a:chExt cx="6277153" cy="4147944"/>
          </a:xfrm>
        </p:grpSpPr>
        <p:grpSp>
          <p:nvGrpSpPr>
            <p:cNvPr id="6" name="グループ化 5">
              <a:extLst>
                <a:ext uri="{FF2B5EF4-FFF2-40B4-BE49-F238E27FC236}">
                  <a16:creationId xmlns:a16="http://schemas.microsoft.com/office/drawing/2014/main" id="{A390108F-F972-4488-B082-0D42089BC057}"/>
                </a:ext>
              </a:extLst>
            </p:cNvPr>
            <p:cNvGrpSpPr/>
            <p:nvPr/>
          </p:nvGrpSpPr>
          <p:grpSpPr>
            <a:xfrm>
              <a:off x="-345479" y="106002"/>
              <a:ext cx="6277153" cy="4147944"/>
              <a:chOff x="-497980" y="-39"/>
              <a:chExt cx="9048003" cy="5978924"/>
            </a:xfrm>
          </p:grpSpPr>
          <p:sp>
            <p:nvSpPr>
              <p:cNvPr id="31" name="角丸四角形 164">
                <a:extLst>
                  <a:ext uri="{FF2B5EF4-FFF2-40B4-BE49-F238E27FC236}">
                    <a16:creationId xmlns:a16="http://schemas.microsoft.com/office/drawing/2014/main" id="{D12C2689-8FAA-4B3A-AA1F-DBDF661B4F91}"/>
                  </a:ext>
                </a:extLst>
              </p:cNvPr>
              <p:cNvSpPr/>
              <p:nvPr/>
            </p:nvSpPr>
            <p:spPr>
              <a:xfrm>
                <a:off x="1627008" y="239936"/>
                <a:ext cx="4984885" cy="4507370"/>
              </a:xfrm>
              <a:prstGeom prst="roundRect">
                <a:avLst>
                  <a:gd name="adj" fmla="val 7634"/>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800"/>
              </a:p>
            </p:txBody>
          </p:sp>
          <p:sp>
            <p:nvSpPr>
              <p:cNvPr id="32" name="正方形/長方形 31">
                <a:extLst>
                  <a:ext uri="{FF2B5EF4-FFF2-40B4-BE49-F238E27FC236}">
                    <a16:creationId xmlns:a16="http://schemas.microsoft.com/office/drawing/2014/main" id="{3336E9D6-3718-4D66-8936-1A3D726C4C2C}"/>
                  </a:ext>
                </a:extLst>
              </p:cNvPr>
              <p:cNvSpPr/>
              <p:nvPr/>
            </p:nvSpPr>
            <p:spPr>
              <a:xfrm>
                <a:off x="1815613" y="546821"/>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kern="1200" dirty="0">
                    <a:solidFill>
                      <a:srgbClr val="000000"/>
                    </a:solidFill>
                    <a:effectLst/>
                    <a:latin typeface="Times New Roman" panose="02020603050405020304" pitchFamily="18" charset="0"/>
                    <a:ea typeface="ＭＳ 明朝" panose="02020609040205080304" pitchFamily="17" charset="-128"/>
                  </a:rPr>
                  <a:t>SRC3</a:t>
                </a:r>
                <a:endParaRPr lang="ja-JP" dirty="0">
                  <a:effectLst/>
                  <a:latin typeface="Times New Roman" panose="02020603050405020304" pitchFamily="18" charset="0"/>
                  <a:ea typeface="ＭＳ 明朝" panose="02020609040205080304" pitchFamily="17" charset="-128"/>
                </a:endParaRPr>
              </a:p>
            </p:txBody>
          </p:sp>
          <p:sp>
            <p:nvSpPr>
              <p:cNvPr id="33" name="正方形/長方形 32">
                <a:extLst>
                  <a:ext uri="{FF2B5EF4-FFF2-40B4-BE49-F238E27FC236}">
                    <a16:creationId xmlns:a16="http://schemas.microsoft.com/office/drawing/2014/main" id="{883F2545-ED88-4E62-9FD0-660BD9FAB0A0}"/>
                  </a:ext>
                </a:extLst>
              </p:cNvPr>
              <p:cNvSpPr/>
              <p:nvPr/>
            </p:nvSpPr>
            <p:spPr>
              <a:xfrm>
                <a:off x="5794621" y="848157"/>
                <a:ext cx="672353" cy="26894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DVC0</a:t>
                </a:r>
                <a:endParaRPr lang="ja-JP">
                  <a:effectLst/>
                  <a:latin typeface="Times New Roman" panose="02020603050405020304" pitchFamily="18" charset="0"/>
                  <a:ea typeface="ＭＳ 明朝" panose="02020609040205080304" pitchFamily="17" charset="-128"/>
                </a:endParaRPr>
              </a:p>
            </p:txBody>
          </p:sp>
          <p:sp>
            <p:nvSpPr>
              <p:cNvPr id="34" name="正方形/長方形 33">
                <a:extLst>
                  <a:ext uri="{FF2B5EF4-FFF2-40B4-BE49-F238E27FC236}">
                    <a16:creationId xmlns:a16="http://schemas.microsoft.com/office/drawing/2014/main" id="{5D732641-5939-45D7-B8E0-25EDF6770F16}"/>
                  </a:ext>
                </a:extLst>
              </p:cNvPr>
              <p:cNvSpPr/>
              <p:nvPr/>
            </p:nvSpPr>
            <p:spPr>
              <a:xfrm>
                <a:off x="7150811" y="485293"/>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SSI0</a:t>
                </a:r>
                <a:endParaRPr lang="ja-JP">
                  <a:effectLst/>
                  <a:latin typeface="Times New Roman" panose="02020603050405020304" pitchFamily="18" charset="0"/>
                  <a:ea typeface="ＭＳ 明朝" panose="02020609040205080304" pitchFamily="17" charset="-128"/>
                </a:endParaRPr>
              </a:p>
            </p:txBody>
          </p:sp>
          <p:sp>
            <p:nvSpPr>
              <p:cNvPr id="35" name="テキスト ボックス 24">
                <a:extLst>
                  <a:ext uri="{FF2B5EF4-FFF2-40B4-BE49-F238E27FC236}">
                    <a16:creationId xmlns:a16="http://schemas.microsoft.com/office/drawing/2014/main" id="{69431CDA-C0E6-473A-94DE-3A8A562A0F17}"/>
                  </a:ext>
                </a:extLst>
              </p:cNvPr>
              <p:cNvSpPr txBox="1"/>
              <p:nvPr/>
            </p:nvSpPr>
            <p:spPr>
              <a:xfrm>
                <a:off x="5461867" y="4363458"/>
                <a:ext cx="788989" cy="399653"/>
              </a:xfrm>
              <a:prstGeom prst="rect">
                <a:avLst/>
              </a:prstGeom>
              <a:noFill/>
              <a:ln>
                <a:noFill/>
              </a:ln>
            </p:spPr>
            <p:txBody>
              <a:bodyPr wrap="square" rtlCol="0">
                <a:spAutoFit/>
              </a:bodyPr>
              <a:lstStyle/>
              <a:p>
                <a:pPr hangingPunct="0">
                  <a:lnSpc>
                    <a:spcPts val="1600"/>
                  </a:lnSpc>
                  <a:spcAft>
                    <a:spcPts val="0"/>
                  </a:spcAft>
                </a:pPr>
                <a:r>
                  <a:rPr lang="en-US" sz="1050" kern="1200">
                    <a:solidFill>
                      <a:srgbClr val="000000"/>
                    </a:solidFill>
                    <a:effectLst/>
                    <a:latin typeface="Century" panose="02040604050505020304" pitchFamily="18" charset="0"/>
                    <a:ea typeface="ＭＳ 明朝" panose="02020609040205080304" pitchFamily="17" charset="-128"/>
                    <a:cs typeface="Times New Roman" panose="02020603050405020304" pitchFamily="18" charset="0"/>
                  </a:rPr>
                  <a:t>SCU</a:t>
                </a:r>
                <a:endParaRPr lang="ja-JP">
                  <a:effectLst/>
                  <a:latin typeface="Times New Roman" panose="02020603050405020304" pitchFamily="18" charset="0"/>
                  <a:ea typeface="ＭＳ 明朝" panose="02020609040205080304" pitchFamily="17" charset="-128"/>
                </a:endParaRPr>
              </a:p>
            </p:txBody>
          </p:sp>
          <p:sp>
            <p:nvSpPr>
              <p:cNvPr id="36" name="正方形/長方形 35">
                <a:extLst>
                  <a:ext uri="{FF2B5EF4-FFF2-40B4-BE49-F238E27FC236}">
                    <a16:creationId xmlns:a16="http://schemas.microsoft.com/office/drawing/2014/main" id="{97B1DBF7-20FB-4390-B2F0-C712B6BBE58A}"/>
                  </a:ext>
                </a:extLst>
              </p:cNvPr>
              <p:cNvSpPr/>
              <p:nvPr/>
            </p:nvSpPr>
            <p:spPr>
              <a:xfrm>
                <a:off x="-157526" y="1958427"/>
                <a:ext cx="729713" cy="312686"/>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1000" kern="1200" dirty="0">
                    <a:solidFill>
                      <a:schemeClr val="bg1"/>
                    </a:solidFill>
                    <a:effectLst/>
                    <a:latin typeface="Times New Roman" panose="02020603050405020304" pitchFamily="18" charset="0"/>
                    <a:ea typeface="ＭＳ 明朝" panose="02020609040205080304" pitchFamily="17" charset="-128"/>
                  </a:rPr>
                  <a:t>Memory</a:t>
                </a:r>
                <a:endParaRPr lang="ja-JP" dirty="0">
                  <a:solidFill>
                    <a:schemeClr val="bg1"/>
                  </a:solidFill>
                  <a:effectLst/>
                  <a:latin typeface="Times New Roman" panose="02020603050405020304" pitchFamily="18" charset="0"/>
                  <a:ea typeface="ＭＳ 明朝" panose="02020609040205080304" pitchFamily="17" charset="-128"/>
                </a:endParaRPr>
              </a:p>
            </p:txBody>
          </p:sp>
          <p:sp>
            <p:nvSpPr>
              <p:cNvPr id="37" name="正方形/長方形 36">
                <a:extLst>
                  <a:ext uri="{FF2B5EF4-FFF2-40B4-BE49-F238E27FC236}">
                    <a16:creationId xmlns:a16="http://schemas.microsoft.com/office/drawing/2014/main" id="{BDDE1088-BBEE-490D-86F1-7A2E32AED963}"/>
                  </a:ext>
                </a:extLst>
              </p:cNvPr>
              <p:cNvSpPr/>
              <p:nvPr/>
            </p:nvSpPr>
            <p:spPr>
              <a:xfrm>
                <a:off x="3831235" y="965970"/>
                <a:ext cx="664633" cy="71036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CTU0</a:t>
                </a:r>
                <a:endParaRPr lang="ja-JP">
                  <a:effectLst/>
                  <a:latin typeface="Times New Roman" panose="02020603050405020304" pitchFamily="18" charset="0"/>
                  <a:ea typeface="ＭＳ 明朝" panose="02020609040205080304" pitchFamily="17" charset="-128"/>
                </a:endParaRPr>
              </a:p>
            </p:txBody>
          </p:sp>
          <p:sp>
            <p:nvSpPr>
              <p:cNvPr id="38" name="正方形/長方形 37">
                <a:extLst>
                  <a:ext uri="{FF2B5EF4-FFF2-40B4-BE49-F238E27FC236}">
                    <a16:creationId xmlns:a16="http://schemas.microsoft.com/office/drawing/2014/main" id="{9B245897-D147-448D-85DC-37B2E8063424}"/>
                  </a:ext>
                </a:extLst>
              </p:cNvPr>
              <p:cNvSpPr/>
              <p:nvPr/>
            </p:nvSpPr>
            <p:spPr>
              <a:xfrm>
                <a:off x="5794621" y="3160267"/>
                <a:ext cx="672353" cy="26894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DVC1</a:t>
                </a:r>
                <a:r>
                  <a:rPr lang="en-US" sz="1050" dirty="0">
                    <a:effectLst/>
                    <a:latin typeface="Times New Roman" panose="02020603050405020304" pitchFamily="18" charset="0"/>
                    <a:ea typeface="ＭＳ 明朝" panose="02020609040205080304" pitchFamily="17" charset="-128"/>
                  </a:rPr>
                  <a:t> </a:t>
                </a:r>
                <a:endParaRPr lang="ja-JP" dirty="0">
                  <a:effectLst/>
                  <a:latin typeface="Times New Roman" panose="02020603050405020304" pitchFamily="18" charset="0"/>
                  <a:ea typeface="ＭＳ 明朝" panose="02020609040205080304" pitchFamily="17" charset="-128"/>
                </a:endParaRPr>
              </a:p>
            </p:txBody>
          </p:sp>
          <p:cxnSp>
            <p:nvCxnSpPr>
              <p:cNvPr id="39" name="直線矢印コネクタ 38">
                <a:extLst>
                  <a:ext uri="{FF2B5EF4-FFF2-40B4-BE49-F238E27FC236}">
                    <a16:creationId xmlns:a16="http://schemas.microsoft.com/office/drawing/2014/main" id="{E8D13B52-2505-4034-AB3F-683696E35B5D}"/>
                  </a:ext>
                </a:extLst>
              </p:cNvPr>
              <p:cNvCxnSpPr/>
              <p:nvPr/>
            </p:nvCxnSpPr>
            <p:spPr>
              <a:xfrm flipV="1">
                <a:off x="2409444" y="1102756"/>
                <a:ext cx="412606" cy="2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36A66FA4-AECF-4CA3-A785-870FA1AD08EE}"/>
                  </a:ext>
                </a:extLst>
              </p:cNvPr>
              <p:cNvCxnSpPr/>
              <p:nvPr/>
            </p:nvCxnSpPr>
            <p:spPr>
              <a:xfrm>
                <a:off x="2409444" y="1904021"/>
                <a:ext cx="412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フリーフォーム 183">
                <a:extLst>
                  <a:ext uri="{FF2B5EF4-FFF2-40B4-BE49-F238E27FC236}">
                    <a16:creationId xmlns:a16="http://schemas.microsoft.com/office/drawing/2014/main" id="{64B893C3-BBDA-40E9-B8CC-87F33BBBC961}"/>
                  </a:ext>
                </a:extLst>
              </p:cNvPr>
              <p:cNvSpPr/>
              <p:nvPr/>
            </p:nvSpPr>
            <p:spPr>
              <a:xfrm>
                <a:off x="1200051" y="-39"/>
                <a:ext cx="5625406" cy="5038480"/>
              </a:xfrm>
              <a:custGeom>
                <a:avLst/>
                <a:gdLst>
                  <a:gd name="connsiteX0" fmla="*/ 0 w 5746377"/>
                  <a:gd name="connsiteY0" fmla="*/ 8964 h 4482353"/>
                  <a:gd name="connsiteX1" fmla="*/ 0 w 5746377"/>
                  <a:gd name="connsiteY1" fmla="*/ 4482353 h 4482353"/>
                  <a:gd name="connsiteX2" fmla="*/ 5746377 w 5746377"/>
                  <a:gd name="connsiteY2" fmla="*/ 4482353 h 4482353"/>
                  <a:gd name="connsiteX3" fmla="*/ 5746377 w 5746377"/>
                  <a:gd name="connsiteY3" fmla="*/ 0 h 4482353"/>
                </a:gdLst>
                <a:ahLst/>
                <a:cxnLst>
                  <a:cxn ang="0">
                    <a:pos x="connsiteX0" y="connsiteY0"/>
                  </a:cxn>
                  <a:cxn ang="0">
                    <a:pos x="connsiteX1" y="connsiteY1"/>
                  </a:cxn>
                  <a:cxn ang="0">
                    <a:pos x="connsiteX2" y="connsiteY2"/>
                  </a:cxn>
                  <a:cxn ang="0">
                    <a:pos x="connsiteX3" y="connsiteY3"/>
                  </a:cxn>
                </a:cxnLst>
                <a:rect l="l" t="t" r="r" b="b"/>
                <a:pathLst>
                  <a:path w="5746377" h="4482353">
                    <a:moveTo>
                      <a:pt x="0" y="8964"/>
                    </a:moveTo>
                    <a:lnTo>
                      <a:pt x="0" y="4482353"/>
                    </a:lnTo>
                    <a:lnTo>
                      <a:pt x="5746377" y="4482353"/>
                    </a:lnTo>
                    <a:lnTo>
                      <a:pt x="5746377" y="0"/>
                    </a:lnTo>
                  </a:path>
                </a:pathLst>
              </a:custGeom>
              <a:noFill/>
              <a:ln w="28575">
                <a:solidFill>
                  <a:schemeClr val="tx1"/>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800"/>
              </a:p>
            </p:txBody>
          </p:sp>
          <p:cxnSp>
            <p:nvCxnSpPr>
              <p:cNvPr id="42" name="直線矢印コネクタ 41">
                <a:extLst>
                  <a:ext uri="{FF2B5EF4-FFF2-40B4-BE49-F238E27FC236}">
                    <a16:creationId xmlns:a16="http://schemas.microsoft.com/office/drawing/2014/main" id="{CEF00050-796D-4205-8F69-4B16804F28F6}"/>
                  </a:ext>
                </a:extLst>
              </p:cNvPr>
              <p:cNvCxnSpPr>
                <a:cxnSpLocks/>
                <a:stCxn id="79" idx="3"/>
              </p:cNvCxnSpPr>
              <p:nvPr/>
            </p:nvCxnSpPr>
            <p:spPr>
              <a:xfrm flipV="1">
                <a:off x="902966" y="3179448"/>
                <a:ext cx="297085" cy="400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BBDBD865-1C3E-4AE1-9150-C6434302DA60}"/>
                  </a:ext>
                </a:extLst>
              </p:cNvPr>
              <p:cNvCxnSpPr/>
              <p:nvPr/>
            </p:nvCxnSpPr>
            <p:spPr>
              <a:xfrm>
                <a:off x="6815523" y="617362"/>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5B647B56-5089-4C17-8D2F-E5A9EF99DA55}"/>
                  </a:ext>
                </a:extLst>
              </p:cNvPr>
              <p:cNvCxnSpPr/>
              <p:nvPr/>
            </p:nvCxnSpPr>
            <p:spPr>
              <a:xfrm>
                <a:off x="6821095" y="1323420"/>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821FC83C-5057-4DDC-8878-A24EC3368054}"/>
                  </a:ext>
                </a:extLst>
              </p:cNvPr>
              <p:cNvCxnSpPr/>
              <p:nvPr/>
            </p:nvCxnSpPr>
            <p:spPr>
              <a:xfrm>
                <a:off x="6815523" y="1694909"/>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98F7CF2E-6F5C-4F39-A50D-F6E346178A30}"/>
                  </a:ext>
                </a:extLst>
              </p:cNvPr>
              <p:cNvCxnSpPr/>
              <p:nvPr/>
            </p:nvCxnSpPr>
            <p:spPr>
              <a:xfrm>
                <a:off x="6821032" y="2426277"/>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735ACAD0-96E9-490E-8EBF-E9799B93174E}"/>
                  </a:ext>
                </a:extLst>
              </p:cNvPr>
              <p:cNvCxnSpPr/>
              <p:nvPr/>
            </p:nvCxnSpPr>
            <p:spPr>
              <a:xfrm>
                <a:off x="6826604" y="2764418"/>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7B9C22DB-A1E9-4947-9FF5-BC1C70047174}"/>
                  </a:ext>
                </a:extLst>
              </p:cNvPr>
              <p:cNvCxnSpPr/>
              <p:nvPr/>
            </p:nvCxnSpPr>
            <p:spPr>
              <a:xfrm>
                <a:off x="6821032" y="3135008"/>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9B5617DD-7651-46A7-A1A4-8C5A47D88DB9}"/>
                  </a:ext>
                </a:extLst>
              </p:cNvPr>
              <p:cNvCxnSpPr/>
              <p:nvPr/>
            </p:nvCxnSpPr>
            <p:spPr>
              <a:xfrm>
                <a:off x="6837739" y="3482155"/>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FE4FF4F2-DD47-4553-AC9D-0A5C59991879}"/>
                  </a:ext>
                </a:extLst>
              </p:cNvPr>
              <p:cNvCxnSpPr/>
              <p:nvPr/>
            </p:nvCxnSpPr>
            <p:spPr>
              <a:xfrm>
                <a:off x="6832167" y="3828621"/>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107">
                <a:extLst>
                  <a:ext uri="{FF2B5EF4-FFF2-40B4-BE49-F238E27FC236}">
                    <a16:creationId xmlns:a16="http://schemas.microsoft.com/office/drawing/2014/main" id="{1D0F5E4F-A500-4B56-8A6F-3EDAB7FA5715}"/>
                  </a:ext>
                </a:extLst>
              </p:cNvPr>
              <p:cNvSpPr txBox="1"/>
              <p:nvPr/>
            </p:nvSpPr>
            <p:spPr>
              <a:xfrm>
                <a:off x="6072380" y="4488658"/>
                <a:ext cx="247257" cy="400392"/>
              </a:xfrm>
              <a:prstGeom prst="rect">
                <a:avLst/>
              </a:prstGeom>
              <a:noFill/>
              <a:ln>
                <a:noFill/>
              </a:ln>
            </p:spPr>
            <p:txBody>
              <a:bodyPr wrap="none" rtlCol="0">
                <a:spAutoFit/>
              </a:bodyPr>
              <a:lstStyle/>
              <a:p>
                <a:pPr hangingPunct="0">
                  <a:lnSpc>
                    <a:spcPts val="1600"/>
                  </a:lnSpc>
                  <a:spcAft>
                    <a:spcPts val="0"/>
                  </a:spcAft>
                </a:pPr>
                <a:r>
                  <a:rPr lang="en-US" sz="1050">
                    <a:effectLst/>
                    <a:latin typeface="Times New Roman" panose="02020603050405020304" pitchFamily="18" charset="0"/>
                    <a:ea typeface="ＭＳ 明朝" panose="02020609040205080304" pitchFamily="17" charset="-128"/>
                  </a:rPr>
                  <a:t> </a:t>
                </a:r>
                <a:endParaRPr lang="ja-JP">
                  <a:effectLst/>
                  <a:latin typeface="Times New Roman" panose="02020603050405020304" pitchFamily="18" charset="0"/>
                  <a:ea typeface="ＭＳ 明朝" panose="02020609040205080304" pitchFamily="17" charset="-128"/>
                </a:endParaRPr>
              </a:p>
            </p:txBody>
          </p:sp>
          <p:sp>
            <p:nvSpPr>
              <p:cNvPr id="52" name="正方形/長方形 51">
                <a:extLst>
                  <a:ext uri="{FF2B5EF4-FFF2-40B4-BE49-F238E27FC236}">
                    <a16:creationId xmlns:a16="http://schemas.microsoft.com/office/drawing/2014/main" id="{9824307B-C6D3-40AF-91F0-28A91215AAF2}"/>
                  </a:ext>
                </a:extLst>
              </p:cNvPr>
              <p:cNvSpPr/>
              <p:nvPr/>
            </p:nvSpPr>
            <p:spPr>
              <a:xfrm>
                <a:off x="-497980" y="3722580"/>
                <a:ext cx="1394896" cy="647932"/>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200" b="1" kern="1200" dirty="0">
                    <a:solidFill>
                      <a:srgbClr val="000000"/>
                    </a:solidFill>
                    <a:effectLst/>
                    <a:latin typeface="Times New Roman" panose="02020603050405020304" pitchFamily="18" charset="0"/>
                    <a:ea typeface="ＭＳ 明朝" panose="02020609040205080304" pitchFamily="17" charset="-128"/>
                  </a:rPr>
                  <a:t>ADSP</a:t>
                </a:r>
                <a:endParaRPr lang="ja-JP" sz="2800" b="1" dirty="0">
                  <a:effectLst/>
                  <a:latin typeface="Times New Roman" panose="02020603050405020304" pitchFamily="18" charset="0"/>
                  <a:ea typeface="ＭＳ 明朝" panose="02020609040205080304" pitchFamily="17" charset="-128"/>
                </a:endParaRPr>
              </a:p>
            </p:txBody>
          </p:sp>
          <p:cxnSp>
            <p:nvCxnSpPr>
              <p:cNvPr id="53" name="直線矢印コネクタ 52">
                <a:extLst>
                  <a:ext uri="{FF2B5EF4-FFF2-40B4-BE49-F238E27FC236}">
                    <a16:creationId xmlns:a16="http://schemas.microsoft.com/office/drawing/2014/main" id="{E71E9ED4-ACBC-4450-95B1-36EEF950E95F}"/>
                  </a:ext>
                </a:extLst>
              </p:cNvPr>
              <p:cNvCxnSpPr>
                <a:cxnSpLocks/>
                <a:stCxn id="52" idx="3"/>
              </p:cNvCxnSpPr>
              <p:nvPr/>
            </p:nvCxnSpPr>
            <p:spPr>
              <a:xfrm>
                <a:off x="896916" y="4046545"/>
                <a:ext cx="31523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984F9106-A756-4211-8B48-820B9E9FFEBC}"/>
                  </a:ext>
                </a:extLst>
              </p:cNvPr>
              <p:cNvCxnSpPr/>
              <p:nvPr/>
            </p:nvCxnSpPr>
            <p:spPr>
              <a:xfrm>
                <a:off x="2768098" y="609764"/>
                <a:ext cx="0" cy="567073"/>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23B0BCD4-845A-4407-97FE-68E859386CBE}"/>
                  </a:ext>
                </a:extLst>
              </p:cNvPr>
              <p:cNvCxnSpPr/>
              <p:nvPr/>
            </p:nvCxnSpPr>
            <p:spPr>
              <a:xfrm>
                <a:off x="2822051" y="609764"/>
                <a:ext cx="0" cy="567071"/>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07C1DA6C-AAF4-44BC-BE36-69C6A78118B7}"/>
                  </a:ext>
                </a:extLst>
              </p:cNvPr>
              <p:cNvSpPr/>
              <p:nvPr/>
            </p:nvSpPr>
            <p:spPr>
              <a:xfrm>
                <a:off x="1815613" y="966467"/>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kern="1200">
                    <a:solidFill>
                      <a:srgbClr val="000000"/>
                    </a:solidFill>
                    <a:effectLst/>
                    <a:latin typeface="Times New Roman" panose="02020603050405020304" pitchFamily="18" charset="0"/>
                    <a:ea typeface="ＭＳ 明朝" panose="02020609040205080304" pitchFamily="17" charset="-128"/>
                  </a:rPr>
                  <a:t>SRC6</a:t>
                </a:r>
                <a:endParaRPr lang="ja-JP">
                  <a:effectLst/>
                  <a:latin typeface="Times New Roman" panose="02020603050405020304" pitchFamily="18" charset="0"/>
                  <a:ea typeface="ＭＳ 明朝" panose="02020609040205080304" pitchFamily="17" charset="-128"/>
                </a:endParaRPr>
              </a:p>
            </p:txBody>
          </p:sp>
          <p:sp>
            <p:nvSpPr>
              <p:cNvPr id="57" name="正方形/長方形 56">
                <a:extLst>
                  <a:ext uri="{FF2B5EF4-FFF2-40B4-BE49-F238E27FC236}">
                    <a16:creationId xmlns:a16="http://schemas.microsoft.com/office/drawing/2014/main" id="{BCF0D160-1E6B-4DAD-B80E-D9C74B59DF76}"/>
                  </a:ext>
                </a:extLst>
              </p:cNvPr>
              <p:cNvSpPr/>
              <p:nvPr/>
            </p:nvSpPr>
            <p:spPr>
              <a:xfrm>
                <a:off x="1815613" y="1374248"/>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kern="1200">
                    <a:solidFill>
                      <a:srgbClr val="000000"/>
                    </a:solidFill>
                    <a:effectLst/>
                    <a:latin typeface="Times New Roman" panose="02020603050405020304" pitchFamily="18" charset="0"/>
                    <a:ea typeface="ＭＳ 明朝" panose="02020609040205080304" pitchFamily="17" charset="-128"/>
                  </a:rPr>
                  <a:t>SRC4</a:t>
                </a:r>
                <a:endParaRPr lang="ja-JP">
                  <a:effectLst/>
                  <a:latin typeface="Times New Roman" panose="02020603050405020304" pitchFamily="18" charset="0"/>
                  <a:ea typeface="ＭＳ 明朝" panose="02020609040205080304" pitchFamily="17" charset="-128"/>
                </a:endParaRPr>
              </a:p>
            </p:txBody>
          </p:sp>
          <p:sp>
            <p:nvSpPr>
              <p:cNvPr id="58" name="正方形/長方形 57">
                <a:extLst>
                  <a:ext uri="{FF2B5EF4-FFF2-40B4-BE49-F238E27FC236}">
                    <a16:creationId xmlns:a16="http://schemas.microsoft.com/office/drawing/2014/main" id="{0782AC80-4D59-4679-9D71-75B737161F83}"/>
                  </a:ext>
                </a:extLst>
              </p:cNvPr>
              <p:cNvSpPr/>
              <p:nvPr/>
            </p:nvSpPr>
            <p:spPr>
              <a:xfrm>
                <a:off x="1815613" y="1774550"/>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kern="1200">
                    <a:solidFill>
                      <a:srgbClr val="000000"/>
                    </a:solidFill>
                    <a:effectLst/>
                    <a:latin typeface="Times New Roman" panose="02020603050405020304" pitchFamily="18" charset="0"/>
                    <a:ea typeface="ＭＳ 明朝" panose="02020609040205080304" pitchFamily="17" charset="-128"/>
                  </a:rPr>
                  <a:t>SRC9</a:t>
                </a:r>
                <a:endParaRPr lang="ja-JP">
                  <a:effectLst/>
                  <a:latin typeface="Times New Roman" panose="02020603050405020304" pitchFamily="18" charset="0"/>
                  <a:ea typeface="ＭＳ 明朝" panose="02020609040205080304" pitchFamily="17" charset="-128"/>
                </a:endParaRPr>
              </a:p>
            </p:txBody>
          </p:sp>
          <p:sp>
            <p:nvSpPr>
              <p:cNvPr id="59" name="正方形/長方形 58">
                <a:extLst>
                  <a:ext uri="{FF2B5EF4-FFF2-40B4-BE49-F238E27FC236}">
                    <a16:creationId xmlns:a16="http://schemas.microsoft.com/office/drawing/2014/main" id="{46FDD778-92F2-4124-BB47-57809B6DF2B6}"/>
                  </a:ext>
                </a:extLst>
              </p:cNvPr>
              <p:cNvSpPr/>
              <p:nvPr/>
            </p:nvSpPr>
            <p:spPr>
              <a:xfrm>
                <a:off x="1815613" y="2157797"/>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kern="1200">
                    <a:solidFill>
                      <a:srgbClr val="000000"/>
                    </a:solidFill>
                    <a:effectLst/>
                    <a:latin typeface="Times New Roman" panose="02020603050405020304" pitchFamily="18" charset="0"/>
                    <a:ea typeface="ＭＳ 明朝" panose="02020609040205080304" pitchFamily="17" charset="-128"/>
                  </a:rPr>
                  <a:t>SRC0</a:t>
                </a:r>
                <a:endParaRPr lang="ja-JP">
                  <a:effectLst/>
                  <a:latin typeface="Times New Roman" panose="02020603050405020304" pitchFamily="18" charset="0"/>
                  <a:ea typeface="ＭＳ 明朝" panose="02020609040205080304" pitchFamily="17" charset="-128"/>
                </a:endParaRPr>
              </a:p>
            </p:txBody>
          </p:sp>
          <p:sp>
            <p:nvSpPr>
              <p:cNvPr id="60" name="正方形/長方形 59">
                <a:extLst>
                  <a:ext uri="{FF2B5EF4-FFF2-40B4-BE49-F238E27FC236}">
                    <a16:creationId xmlns:a16="http://schemas.microsoft.com/office/drawing/2014/main" id="{07A75DB8-1495-4CA5-A130-38A8C0838CCB}"/>
                  </a:ext>
                </a:extLst>
              </p:cNvPr>
              <p:cNvSpPr/>
              <p:nvPr/>
            </p:nvSpPr>
            <p:spPr>
              <a:xfrm>
                <a:off x="1815613" y="2573997"/>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kern="1200">
                    <a:solidFill>
                      <a:srgbClr val="000000"/>
                    </a:solidFill>
                    <a:effectLst/>
                    <a:latin typeface="Times New Roman" panose="02020603050405020304" pitchFamily="18" charset="0"/>
                    <a:ea typeface="ＭＳ 明朝" panose="02020609040205080304" pitchFamily="17" charset="-128"/>
                  </a:rPr>
                  <a:t>SRC1</a:t>
                </a:r>
                <a:endParaRPr lang="ja-JP">
                  <a:effectLst/>
                  <a:latin typeface="Times New Roman" panose="02020603050405020304" pitchFamily="18" charset="0"/>
                  <a:ea typeface="ＭＳ 明朝" panose="02020609040205080304" pitchFamily="17" charset="-128"/>
                </a:endParaRPr>
              </a:p>
            </p:txBody>
          </p:sp>
          <p:sp>
            <p:nvSpPr>
              <p:cNvPr id="61" name="正方形/長方形 60">
                <a:extLst>
                  <a:ext uri="{FF2B5EF4-FFF2-40B4-BE49-F238E27FC236}">
                    <a16:creationId xmlns:a16="http://schemas.microsoft.com/office/drawing/2014/main" id="{0688C5F8-EE46-44AB-BA00-B269720B3B6A}"/>
                  </a:ext>
                </a:extLst>
              </p:cNvPr>
              <p:cNvSpPr/>
              <p:nvPr/>
            </p:nvSpPr>
            <p:spPr>
              <a:xfrm>
                <a:off x="1815613" y="2972339"/>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kern="1200">
                    <a:solidFill>
                      <a:srgbClr val="000000"/>
                    </a:solidFill>
                    <a:effectLst/>
                    <a:latin typeface="Times New Roman" panose="02020603050405020304" pitchFamily="18" charset="0"/>
                    <a:ea typeface="ＭＳ 明朝" panose="02020609040205080304" pitchFamily="17" charset="-128"/>
                  </a:rPr>
                  <a:t>SRC2</a:t>
                </a:r>
                <a:endParaRPr lang="ja-JP">
                  <a:effectLst/>
                  <a:latin typeface="Times New Roman" panose="02020603050405020304" pitchFamily="18" charset="0"/>
                  <a:ea typeface="ＭＳ 明朝" panose="02020609040205080304" pitchFamily="17" charset="-128"/>
                </a:endParaRPr>
              </a:p>
            </p:txBody>
          </p:sp>
          <p:sp>
            <p:nvSpPr>
              <p:cNvPr id="62" name="正方形/長方形 61">
                <a:extLst>
                  <a:ext uri="{FF2B5EF4-FFF2-40B4-BE49-F238E27FC236}">
                    <a16:creationId xmlns:a16="http://schemas.microsoft.com/office/drawing/2014/main" id="{C043F549-753D-4839-B475-5CB9072974D3}"/>
                  </a:ext>
                </a:extLst>
              </p:cNvPr>
              <p:cNvSpPr/>
              <p:nvPr/>
            </p:nvSpPr>
            <p:spPr>
              <a:xfrm>
                <a:off x="1815613" y="3375522"/>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kern="1200">
                    <a:solidFill>
                      <a:srgbClr val="000000"/>
                    </a:solidFill>
                    <a:effectLst/>
                    <a:latin typeface="Times New Roman" panose="02020603050405020304" pitchFamily="18" charset="0"/>
                    <a:ea typeface="ＭＳ 明朝" panose="02020609040205080304" pitchFamily="17" charset="-128"/>
                  </a:rPr>
                  <a:t>SRC5</a:t>
                </a:r>
                <a:endParaRPr lang="ja-JP">
                  <a:effectLst/>
                  <a:latin typeface="Times New Roman" panose="02020603050405020304" pitchFamily="18" charset="0"/>
                  <a:ea typeface="ＭＳ 明朝" panose="02020609040205080304" pitchFamily="17" charset="-128"/>
                </a:endParaRPr>
              </a:p>
            </p:txBody>
          </p:sp>
          <p:sp>
            <p:nvSpPr>
              <p:cNvPr id="63" name="正方形/長方形 62">
                <a:extLst>
                  <a:ext uri="{FF2B5EF4-FFF2-40B4-BE49-F238E27FC236}">
                    <a16:creationId xmlns:a16="http://schemas.microsoft.com/office/drawing/2014/main" id="{B02DE070-AAF7-44B8-840E-A64CB9618BEF}"/>
                  </a:ext>
                </a:extLst>
              </p:cNvPr>
              <p:cNvSpPr/>
              <p:nvPr/>
            </p:nvSpPr>
            <p:spPr>
              <a:xfrm>
                <a:off x="1815613" y="3777786"/>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kern="1200">
                    <a:solidFill>
                      <a:srgbClr val="000000"/>
                    </a:solidFill>
                    <a:effectLst/>
                    <a:latin typeface="Times New Roman" panose="02020603050405020304" pitchFamily="18" charset="0"/>
                    <a:ea typeface="ＭＳ 明朝" panose="02020609040205080304" pitchFamily="17" charset="-128"/>
                  </a:rPr>
                  <a:t>SRC7</a:t>
                </a:r>
                <a:endParaRPr lang="ja-JP">
                  <a:effectLst/>
                  <a:latin typeface="Times New Roman" panose="02020603050405020304" pitchFamily="18" charset="0"/>
                  <a:ea typeface="ＭＳ 明朝" panose="02020609040205080304" pitchFamily="17" charset="-128"/>
                </a:endParaRPr>
              </a:p>
            </p:txBody>
          </p:sp>
          <p:sp>
            <p:nvSpPr>
              <p:cNvPr id="64" name="正方形/長方形 63">
                <a:extLst>
                  <a:ext uri="{FF2B5EF4-FFF2-40B4-BE49-F238E27FC236}">
                    <a16:creationId xmlns:a16="http://schemas.microsoft.com/office/drawing/2014/main" id="{DC65EBC9-3AC6-4A1F-960A-F273BB9B38C1}"/>
                  </a:ext>
                </a:extLst>
              </p:cNvPr>
              <p:cNvSpPr/>
              <p:nvPr/>
            </p:nvSpPr>
            <p:spPr>
              <a:xfrm>
                <a:off x="1815613" y="4185571"/>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kern="1200">
                    <a:solidFill>
                      <a:srgbClr val="000000"/>
                    </a:solidFill>
                    <a:effectLst/>
                    <a:latin typeface="Times New Roman" panose="02020603050405020304" pitchFamily="18" charset="0"/>
                    <a:ea typeface="ＭＳ 明朝" panose="02020609040205080304" pitchFamily="17" charset="-128"/>
                  </a:rPr>
                  <a:t>SRC8</a:t>
                </a:r>
                <a:endParaRPr lang="ja-JP">
                  <a:effectLst/>
                  <a:latin typeface="Times New Roman" panose="02020603050405020304" pitchFamily="18" charset="0"/>
                  <a:ea typeface="ＭＳ 明朝" panose="02020609040205080304" pitchFamily="17" charset="-128"/>
                </a:endParaRPr>
              </a:p>
            </p:txBody>
          </p:sp>
          <p:sp>
            <p:nvSpPr>
              <p:cNvPr id="65" name="正方形/長方形 64">
                <a:extLst>
                  <a:ext uri="{FF2B5EF4-FFF2-40B4-BE49-F238E27FC236}">
                    <a16:creationId xmlns:a16="http://schemas.microsoft.com/office/drawing/2014/main" id="{D7FB09EB-A6BB-4102-BBF8-927324583E90}"/>
                  </a:ext>
                </a:extLst>
              </p:cNvPr>
              <p:cNvSpPr/>
              <p:nvPr/>
            </p:nvSpPr>
            <p:spPr>
              <a:xfrm>
                <a:off x="7150811" y="846193"/>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SSI1</a:t>
                </a:r>
                <a:endParaRPr lang="ja-JP" dirty="0">
                  <a:effectLst/>
                  <a:latin typeface="Times New Roman" panose="02020603050405020304" pitchFamily="18" charset="0"/>
                  <a:ea typeface="ＭＳ 明朝" panose="02020609040205080304" pitchFamily="17" charset="-128"/>
                </a:endParaRPr>
              </a:p>
            </p:txBody>
          </p:sp>
          <p:sp>
            <p:nvSpPr>
              <p:cNvPr id="66" name="正方形/長方形 65">
                <a:extLst>
                  <a:ext uri="{FF2B5EF4-FFF2-40B4-BE49-F238E27FC236}">
                    <a16:creationId xmlns:a16="http://schemas.microsoft.com/office/drawing/2014/main" id="{ACA21C3A-396A-45E7-8B66-45F2F0D5FCBA}"/>
                  </a:ext>
                </a:extLst>
              </p:cNvPr>
              <p:cNvSpPr/>
              <p:nvPr/>
            </p:nvSpPr>
            <p:spPr>
              <a:xfrm>
                <a:off x="7150811" y="1204177"/>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SSI2</a:t>
                </a:r>
                <a:endParaRPr lang="ja-JP">
                  <a:effectLst/>
                  <a:latin typeface="Times New Roman" panose="02020603050405020304" pitchFamily="18" charset="0"/>
                  <a:ea typeface="ＭＳ 明朝" panose="02020609040205080304" pitchFamily="17" charset="-128"/>
                </a:endParaRPr>
              </a:p>
            </p:txBody>
          </p:sp>
          <p:sp>
            <p:nvSpPr>
              <p:cNvPr id="67" name="正方形/長方形 66">
                <a:extLst>
                  <a:ext uri="{FF2B5EF4-FFF2-40B4-BE49-F238E27FC236}">
                    <a16:creationId xmlns:a16="http://schemas.microsoft.com/office/drawing/2014/main" id="{239F4C38-7D70-4811-99C0-17BCD1D078B5}"/>
                  </a:ext>
                </a:extLst>
              </p:cNvPr>
              <p:cNvSpPr/>
              <p:nvPr/>
            </p:nvSpPr>
            <p:spPr>
              <a:xfrm>
                <a:off x="7150811" y="1560327"/>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SSI9</a:t>
                </a:r>
                <a:endParaRPr lang="ja-JP">
                  <a:effectLst/>
                  <a:latin typeface="Times New Roman" panose="02020603050405020304" pitchFamily="18" charset="0"/>
                  <a:ea typeface="ＭＳ 明朝" panose="02020609040205080304" pitchFamily="17" charset="-128"/>
                </a:endParaRPr>
              </a:p>
            </p:txBody>
          </p:sp>
          <p:sp>
            <p:nvSpPr>
              <p:cNvPr id="68" name="正方形/長方形 67">
                <a:extLst>
                  <a:ext uri="{FF2B5EF4-FFF2-40B4-BE49-F238E27FC236}">
                    <a16:creationId xmlns:a16="http://schemas.microsoft.com/office/drawing/2014/main" id="{381196CC-334A-4567-A91A-2B9B84293076}"/>
                  </a:ext>
                </a:extLst>
              </p:cNvPr>
              <p:cNvSpPr/>
              <p:nvPr/>
            </p:nvSpPr>
            <p:spPr>
              <a:xfrm>
                <a:off x="7150811" y="1935732"/>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SSI3</a:t>
                </a:r>
                <a:endParaRPr lang="ja-JP">
                  <a:effectLst/>
                  <a:latin typeface="Times New Roman" panose="02020603050405020304" pitchFamily="18" charset="0"/>
                  <a:ea typeface="ＭＳ 明朝" panose="02020609040205080304" pitchFamily="17" charset="-128"/>
                </a:endParaRPr>
              </a:p>
            </p:txBody>
          </p:sp>
          <p:sp>
            <p:nvSpPr>
              <p:cNvPr id="69" name="正方形/長方形 68">
                <a:extLst>
                  <a:ext uri="{FF2B5EF4-FFF2-40B4-BE49-F238E27FC236}">
                    <a16:creationId xmlns:a16="http://schemas.microsoft.com/office/drawing/2014/main" id="{0B25C6AE-E337-4F7F-A0B0-468F43016277}"/>
                  </a:ext>
                </a:extLst>
              </p:cNvPr>
              <p:cNvSpPr/>
              <p:nvPr/>
            </p:nvSpPr>
            <p:spPr>
              <a:xfrm>
                <a:off x="7150811" y="2285353"/>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SSI4</a:t>
                </a:r>
                <a:endParaRPr lang="ja-JP">
                  <a:effectLst/>
                  <a:latin typeface="Times New Roman" panose="02020603050405020304" pitchFamily="18" charset="0"/>
                  <a:ea typeface="ＭＳ 明朝" panose="02020609040205080304" pitchFamily="17" charset="-128"/>
                </a:endParaRPr>
              </a:p>
            </p:txBody>
          </p:sp>
          <p:sp>
            <p:nvSpPr>
              <p:cNvPr id="70" name="正方形/長方形 69">
                <a:extLst>
                  <a:ext uri="{FF2B5EF4-FFF2-40B4-BE49-F238E27FC236}">
                    <a16:creationId xmlns:a16="http://schemas.microsoft.com/office/drawing/2014/main" id="{D628806E-9F2A-4E02-B613-54E380A20BCD}"/>
                  </a:ext>
                </a:extLst>
              </p:cNvPr>
              <p:cNvSpPr/>
              <p:nvPr/>
            </p:nvSpPr>
            <p:spPr>
              <a:xfrm>
                <a:off x="7150811" y="2633253"/>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SSI5</a:t>
                </a:r>
                <a:endParaRPr lang="ja-JP">
                  <a:effectLst/>
                  <a:latin typeface="Times New Roman" panose="02020603050405020304" pitchFamily="18" charset="0"/>
                  <a:ea typeface="ＭＳ 明朝" panose="02020609040205080304" pitchFamily="17" charset="-128"/>
                </a:endParaRPr>
              </a:p>
            </p:txBody>
          </p:sp>
          <p:sp>
            <p:nvSpPr>
              <p:cNvPr id="71" name="正方形/長方形 70">
                <a:extLst>
                  <a:ext uri="{FF2B5EF4-FFF2-40B4-BE49-F238E27FC236}">
                    <a16:creationId xmlns:a16="http://schemas.microsoft.com/office/drawing/2014/main" id="{4B8C0E67-4FE0-43DF-BDA4-A5CC1982A496}"/>
                  </a:ext>
                </a:extLst>
              </p:cNvPr>
              <p:cNvSpPr/>
              <p:nvPr/>
            </p:nvSpPr>
            <p:spPr>
              <a:xfrm>
                <a:off x="7150811" y="2992529"/>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SSI6</a:t>
                </a:r>
                <a:endParaRPr lang="ja-JP">
                  <a:effectLst/>
                  <a:latin typeface="Times New Roman" panose="02020603050405020304" pitchFamily="18" charset="0"/>
                  <a:ea typeface="ＭＳ 明朝" panose="02020609040205080304" pitchFamily="17" charset="-128"/>
                </a:endParaRPr>
              </a:p>
            </p:txBody>
          </p:sp>
          <p:sp>
            <p:nvSpPr>
              <p:cNvPr id="72" name="正方形/長方形 71">
                <a:extLst>
                  <a:ext uri="{FF2B5EF4-FFF2-40B4-BE49-F238E27FC236}">
                    <a16:creationId xmlns:a16="http://schemas.microsoft.com/office/drawing/2014/main" id="{85615EFC-1CE4-4142-88AE-9AA62C4B1B5B}"/>
                  </a:ext>
                </a:extLst>
              </p:cNvPr>
              <p:cNvSpPr/>
              <p:nvPr/>
            </p:nvSpPr>
            <p:spPr>
              <a:xfrm>
                <a:off x="7150811" y="3347385"/>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SSI7</a:t>
                </a:r>
                <a:endParaRPr lang="ja-JP">
                  <a:effectLst/>
                  <a:latin typeface="Times New Roman" panose="02020603050405020304" pitchFamily="18" charset="0"/>
                  <a:ea typeface="ＭＳ 明朝" panose="02020609040205080304" pitchFamily="17" charset="-128"/>
                </a:endParaRPr>
              </a:p>
            </p:txBody>
          </p:sp>
          <p:sp>
            <p:nvSpPr>
              <p:cNvPr id="73" name="正方形/長方形 72">
                <a:extLst>
                  <a:ext uri="{FF2B5EF4-FFF2-40B4-BE49-F238E27FC236}">
                    <a16:creationId xmlns:a16="http://schemas.microsoft.com/office/drawing/2014/main" id="{3C3A9F12-6E4B-43A4-995B-56B4891EA647}"/>
                  </a:ext>
                </a:extLst>
              </p:cNvPr>
              <p:cNvSpPr/>
              <p:nvPr/>
            </p:nvSpPr>
            <p:spPr>
              <a:xfrm>
                <a:off x="7150811" y="3701168"/>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SSI8</a:t>
                </a:r>
                <a:endParaRPr lang="ja-JP">
                  <a:effectLst/>
                  <a:latin typeface="Times New Roman" panose="02020603050405020304" pitchFamily="18" charset="0"/>
                  <a:ea typeface="ＭＳ 明朝" panose="02020609040205080304" pitchFamily="17" charset="-128"/>
                </a:endParaRPr>
              </a:p>
            </p:txBody>
          </p:sp>
          <p:cxnSp>
            <p:nvCxnSpPr>
              <p:cNvPr id="74" name="直線矢印コネクタ 73">
                <a:extLst>
                  <a:ext uri="{FF2B5EF4-FFF2-40B4-BE49-F238E27FC236}">
                    <a16:creationId xmlns:a16="http://schemas.microsoft.com/office/drawing/2014/main" id="{3E5FAA51-8BB6-4051-9DBE-1C0AE8AE26EC}"/>
                  </a:ext>
                </a:extLst>
              </p:cNvPr>
              <p:cNvCxnSpPr/>
              <p:nvPr/>
            </p:nvCxnSpPr>
            <p:spPr>
              <a:xfrm>
                <a:off x="6815523" y="986702"/>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F1CBB2CB-7BD8-404F-A141-819AA3DF1809}"/>
                  </a:ext>
                </a:extLst>
              </p:cNvPr>
              <p:cNvCxnSpPr/>
              <p:nvPr/>
            </p:nvCxnSpPr>
            <p:spPr>
              <a:xfrm>
                <a:off x="6821032" y="2071421"/>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6" name="テキスト ボックス 24">
                <a:extLst>
                  <a:ext uri="{FF2B5EF4-FFF2-40B4-BE49-F238E27FC236}">
                    <a16:creationId xmlns:a16="http://schemas.microsoft.com/office/drawing/2014/main" id="{15715298-969B-4546-A51F-D329BA473451}"/>
                  </a:ext>
                </a:extLst>
              </p:cNvPr>
              <p:cNvSpPr txBox="1"/>
              <p:nvPr/>
            </p:nvSpPr>
            <p:spPr>
              <a:xfrm>
                <a:off x="1127094" y="5076502"/>
                <a:ext cx="2948185" cy="399653"/>
              </a:xfrm>
              <a:prstGeom prst="rect">
                <a:avLst/>
              </a:prstGeom>
              <a:noFill/>
              <a:ln>
                <a:noFill/>
              </a:ln>
            </p:spPr>
            <p:txBody>
              <a:bodyPr wrap="square" rtlCol="0">
                <a:spAutoFit/>
              </a:bodyPr>
              <a:lstStyle/>
              <a:p>
                <a:pPr hangingPunct="0">
                  <a:lnSpc>
                    <a:spcPts val="1600"/>
                  </a:lnSpc>
                  <a:spcAft>
                    <a:spcPts val="0"/>
                  </a:spcAft>
                </a:pPr>
                <a:r>
                  <a:rPr lang="en-US" sz="1050" kern="1200" dirty="0">
                    <a:solidFill>
                      <a:srgbClr val="000000"/>
                    </a:solidFill>
                    <a:effectLst/>
                    <a:latin typeface="Century" panose="02040604050505020304" pitchFamily="18" charset="0"/>
                    <a:ea typeface="ＭＳ 明朝" panose="02020609040205080304" pitchFamily="17" charset="-128"/>
                    <a:cs typeface="Times New Roman" panose="02020603050405020304" pitchFamily="18" charset="0"/>
                  </a:rPr>
                  <a:t>Audio Local Bus / Audio DMA Bus</a:t>
                </a:r>
                <a:endParaRPr lang="ja-JP" dirty="0">
                  <a:effectLst/>
                  <a:latin typeface="Times New Roman" panose="02020603050405020304" pitchFamily="18" charset="0"/>
                  <a:ea typeface="ＭＳ 明朝" panose="02020609040205080304" pitchFamily="17" charset="-128"/>
                </a:endParaRPr>
              </a:p>
            </p:txBody>
          </p:sp>
          <p:cxnSp>
            <p:nvCxnSpPr>
              <p:cNvPr id="77" name="直線矢印コネクタ 76">
                <a:extLst>
                  <a:ext uri="{FF2B5EF4-FFF2-40B4-BE49-F238E27FC236}">
                    <a16:creationId xmlns:a16="http://schemas.microsoft.com/office/drawing/2014/main" id="{77B280E2-786A-45F1-9627-370C59129E39}"/>
                  </a:ext>
                </a:extLst>
              </p:cNvPr>
              <p:cNvCxnSpPr/>
              <p:nvPr/>
            </p:nvCxnSpPr>
            <p:spPr>
              <a:xfrm>
                <a:off x="2409444" y="681585"/>
                <a:ext cx="3463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4C2FB309-6B22-4D0E-8BC5-87B4D134749F}"/>
                  </a:ext>
                </a:extLst>
              </p:cNvPr>
              <p:cNvCxnSpPr/>
              <p:nvPr/>
            </p:nvCxnSpPr>
            <p:spPr>
              <a:xfrm>
                <a:off x="2409444" y="1507637"/>
                <a:ext cx="3463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25573481-BCD1-44AC-A633-9994EBD61577}"/>
                  </a:ext>
                </a:extLst>
              </p:cNvPr>
              <p:cNvSpPr/>
              <p:nvPr/>
            </p:nvSpPr>
            <p:spPr>
              <a:xfrm>
                <a:off x="-491929" y="2885721"/>
                <a:ext cx="1394895" cy="595457"/>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Audio-DMAC</a:t>
                </a:r>
                <a:endParaRPr lang="ja-JP" dirty="0">
                  <a:effectLst/>
                  <a:latin typeface="Times New Roman" panose="02020603050405020304" pitchFamily="18" charset="0"/>
                  <a:ea typeface="ＭＳ 明朝" panose="02020609040205080304" pitchFamily="17" charset="-128"/>
                </a:endParaRPr>
              </a:p>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(32ch)</a:t>
                </a:r>
                <a:endParaRPr lang="ja-JP" dirty="0">
                  <a:effectLst/>
                  <a:latin typeface="Times New Roman" panose="02020603050405020304" pitchFamily="18" charset="0"/>
                  <a:ea typeface="ＭＳ 明朝" panose="02020609040205080304" pitchFamily="17" charset="-128"/>
                </a:endParaRPr>
              </a:p>
            </p:txBody>
          </p:sp>
          <p:cxnSp>
            <p:nvCxnSpPr>
              <p:cNvPr id="80" name="直線矢印コネクタ 79">
                <a:extLst>
                  <a:ext uri="{FF2B5EF4-FFF2-40B4-BE49-F238E27FC236}">
                    <a16:creationId xmlns:a16="http://schemas.microsoft.com/office/drawing/2014/main" id="{D0B96BEE-1337-4753-9FBC-324E569F3D8A}"/>
                  </a:ext>
                </a:extLst>
              </p:cNvPr>
              <p:cNvCxnSpPr>
                <a:cxnSpLocks/>
                <a:stCxn id="79" idx="0"/>
              </p:cNvCxnSpPr>
              <p:nvPr/>
            </p:nvCxnSpPr>
            <p:spPr>
              <a:xfrm flipH="1" flipV="1">
                <a:off x="204069" y="2287488"/>
                <a:ext cx="1450" cy="59823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751DD688-08C6-4295-ACD3-2E8EB02C2A7A}"/>
                  </a:ext>
                </a:extLst>
              </p:cNvPr>
              <p:cNvCxnSpPr/>
              <p:nvPr/>
            </p:nvCxnSpPr>
            <p:spPr>
              <a:xfrm>
                <a:off x="1192926" y="1450536"/>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テキスト ボックス 95">
                <a:extLst>
                  <a:ext uri="{FF2B5EF4-FFF2-40B4-BE49-F238E27FC236}">
                    <a16:creationId xmlns:a16="http://schemas.microsoft.com/office/drawing/2014/main" id="{4B04E747-A624-4537-BE44-5DA18A9585E4}"/>
                  </a:ext>
                </a:extLst>
              </p:cNvPr>
              <p:cNvSpPr txBox="1"/>
              <p:nvPr/>
            </p:nvSpPr>
            <p:spPr>
              <a:xfrm>
                <a:off x="2725014" y="534088"/>
                <a:ext cx="712104" cy="398267"/>
              </a:xfrm>
              <a:prstGeom prst="rect">
                <a:avLst/>
              </a:prstGeom>
              <a:noFill/>
              <a:ln>
                <a:noFill/>
              </a:ln>
            </p:spPr>
            <p:txBody>
              <a:bodyPr wrap="square" rtlCol="0">
                <a:spAutoFit/>
              </a:bodyPr>
              <a:lstStyle/>
              <a:p>
                <a:pP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SRC3/6</a:t>
                </a:r>
                <a:endParaRPr lang="ja-JP">
                  <a:effectLst/>
                  <a:latin typeface="Times New Roman" panose="02020603050405020304" pitchFamily="18" charset="0"/>
                  <a:ea typeface="ＭＳ 明朝" panose="02020609040205080304" pitchFamily="17" charset="-128"/>
                </a:endParaRPr>
              </a:p>
            </p:txBody>
          </p:sp>
          <p:cxnSp>
            <p:nvCxnSpPr>
              <p:cNvPr id="83" name="直線矢印コネクタ 82">
                <a:extLst>
                  <a:ext uri="{FF2B5EF4-FFF2-40B4-BE49-F238E27FC236}">
                    <a16:creationId xmlns:a16="http://schemas.microsoft.com/office/drawing/2014/main" id="{EA7A1921-CB44-4285-AC49-AC007462CB03}"/>
                  </a:ext>
                </a:extLst>
              </p:cNvPr>
              <p:cNvCxnSpPr/>
              <p:nvPr/>
            </p:nvCxnSpPr>
            <p:spPr>
              <a:xfrm>
                <a:off x="1192926" y="698403"/>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36165E80-7A67-4676-8241-D751B6B843C9}"/>
                  </a:ext>
                </a:extLst>
              </p:cNvPr>
              <p:cNvCxnSpPr/>
              <p:nvPr/>
            </p:nvCxnSpPr>
            <p:spPr>
              <a:xfrm>
                <a:off x="1192926" y="1103105"/>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11D8B958-5921-4C0F-88F2-B6954A4E5C4A}"/>
                  </a:ext>
                </a:extLst>
              </p:cNvPr>
              <p:cNvCxnSpPr/>
              <p:nvPr/>
            </p:nvCxnSpPr>
            <p:spPr>
              <a:xfrm>
                <a:off x="2768098" y="1426459"/>
                <a:ext cx="0" cy="567073"/>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D221AC97-FD2E-4CA2-9A68-5766C9052CF9}"/>
                  </a:ext>
                </a:extLst>
              </p:cNvPr>
              <p:cNvCxnSpPr/>
              <p:nvPr/>
            </p:nvCxnSpPr>
            <p:spPr>
              <a:xfrm>
                <a:off x="2822051" y="1426459"/>
                <a:ext cx="0" cy="567071"/>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7" name="テキスト ボックス 95">
                <a:extLst>
                  <a:ext uri="{FF2B5EF4-FFF2-40B4-BE49-F238E27FC236}">
                    <a16:creationId xmlns:a16="http://schemas.microsoft.com/office/drawing/2014/main" id="{64DD3B7A-6529-435A-9CEB-2C9FB1EA4B93}"/>
                  </a:ext>
                </a:extLst>
              </p:cNvPr>
              <p:cNvSpPr txBox="1"/>
              <p:nvPr/>
            </p:nvSpPr>
            <p:spPr>
              <a:xfrm>
                <a:off x="2725014" y="1350497"/>
                <a:ext cx="712104" cy="398267"/>
              </a:xfrm>
              <a:prstGeom prst="rect">
                <a:avLst/>
              </a:prstGeom>
              <a:noFill/>
              <a:ln>
                <a:noFill/>
              </a:ln>
            </p:spPr>
            <p:txBody>
              <a:bodyPr wrap="square" rtlCol="0">
                <a:spAutoFit/>
              </a:bodyPr>
              <a:lstStyle/>
              <a:p>
                <a:pP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SRC4/9</a:t>
                </a:r>
                <a:endParaRPr lang="ja-JP">
                  <a:effectLst/>
                  <a:latin typeface="Times New Roman" panose="02020603050405020304" pitchFamily="18" charset="0"/>
                  <a:ea typeface="ＭＳ 明朝" panose="02020609040205080304" pitchFamily="17" charset="-128"/>
                </a:endParaRPr>
              </a:p>
            </p:txBody>
          </p:sp>
          <p:cxnSp>
            <p:nvCxnSpPr>
              <p:cNvPr id="88" name="直線矢印コネクタ 87">
                <a:extLst>
                  <a:ext uri="{FF2B5EF4-FFF2-40B4-BE49-F238E27FC236}">
                    <a16:creationId xmlns:a16="http://schemas.microsoft.com/office/drawing/2014/main" id="{19F9E3F2-E60C-44E7-82DC-0391A0722627}"/>
                  </a:ext>
                </a:extLst>
              </p:cNvPr>
              <p:cNvCxnSpPr/>
              <p:nvPr/>
            </p:nvCxnSpPr>
            <p:spPr>
              <a:xfrm>
                <a:off x="2409444" y="2703328"/>
                <a:ext cx="412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A87326C8-0557-4FFE-8722-C6B3EFF57155}"/>
                  </a:ext>
                </a:extLst>
              </p:cNvPr>
              <p:cNvCxnSpPr/>
              <p:nvPr/>
            </p:nvCxnSpPr>
            <p:spPr>
              <a:xfrm>
                <a:off x="2768098" y="2225766"/>
                <a:ext cx="0" cy="567073"/>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2131363C-829E-4137-BB18-12DBF826CD19}"/>
                  </a:ext>
                </a:extLst>
              </p:cNvPr>
              <p:cNvCxnSpPr/>
              <p:nvPr/>
            </p:nvCxnSpPr>
            <p:spPr>
              <a:xfrm>
                <a:off x="2822051" y="2225766"/>
                <a:ext cx="0" cy="567071"/>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1" name="テキスト ボックス 95">
                <a:extLst>
                  <a:ext uri="{FF2B5EF4-FFF2-40B4-BE49-F238E27FC236}">
                    <a16:creationId xmlns:a16="http://schemas.microsoft.com/office/drawing/2014/main" id="{C14234D8-FE73-4BDC-BB3B-41F4F93149A3}"/>
                  </a:ext>
                </a:extLst>
              </p:cNvPr>
              <p:cNvSpPr txBox="1"/>
              <p:nvPr/>
            </p:nvSpPr>
            <p:spPr>
              <a:xfrm>
                <a:off x="2725014" y="2148957"/>
                <a:ext cx="712104" cy="398267"/>
              </a:xfrm>
              <a:prstGeom prst="rect">
                <a:avLst/>
              </a:prstGeom>
              <a:noFill/>
              <a:ln>
                <a:noFill/>
              </a:ln>
            </p:spPr>
            <p:txBody>
              <a:bodyPr wrap="square" rtlCol="0">
                <a:spAutoFit/>
              </a:bodyPr>
              <a:lstStyle/>
              <a:p>
                <a:pP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SRC0/1</a:t>
                </a:r>
                <a:endParaRPr lang="ja-JP">
                  <a:effectLst/>
                  <a:latin typeface="Times New Roman" panose="02020603050405020304" pitchFamily="18" charset="0"/>
                  <a:ea typeface="ＭＳ 明朝" panose="02020609040205080304" pitchFamily="17" charset="-128"/>
                </a:endParaRPr>
              </a:p>
            </p:txBody>
          </p:sp>
          <p:cxnSp>
            <p:nvCxnSpPr>
              <p:cNvPr id="92" name="直線矢印コネクタ 91">
                <a:extLst>
                  <a:ext uri="{FF2B5EF4-FFF2-40B4-BE49-F238E27FC236}">
                    <a16:creationId xmlns:a16="http://schemas.microsoft.com/office/drawing/2014/main" id="{A6E003B2-C78A-497D-A987-57073ED7910A}"/>
                  </a:ext>
                </a:extLst>
              </p:cNvPr>
              <p:cNvCxnSpPr/>
              <p:nvPr/>
            </p:nvCxnSpPr>
            <p:spPr>
              <a:xfrm>
                <a:off x="2409444" y="2299541"/>
                <a:ext cx="3463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4043A184-9D07-48CA-8EF0-2602B1B6242F}"/>
                  </a:ext>
                </a:extLst>
              </p:cNvPr>
              <p:cNvCxnSpPr/>
              <p:nvPr/>
            </p:nvCxnSpPr>
            <p:spPr>
              <a:xfrm>
                <a:off x="2409444" y="3510386"/>
                <a:ext cx="412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CED60D12-AF73-4616-88B3-4CB1899A19A9}"/>
                  </a:ext>
                </a:extLst>
              </p:cNvPr>
              <p:cNvCxnSpPr/>
              <p:nvPr/>
            </p:nvCxnSpPr>
            <p:spPr>
              <a:xfrm>
                <a:off x="2768098" y="3035006"/>
                <a:ext cx="0" cy="567073"/>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144E5E6B-85D5-429B-8B1E-D52E4BCAA94F}"/>
                  </a:ext>
                </a:extLst>
              </p:cNvPr>
              <p:cNvCxnSpPr/>
              <p:nvPr/>
            </p:nvCxnSpPr>
            <p:spPr>
              <a:xfrm>
                <a:off x="2822051" y="3035006"/>
                <a:ext cx="0" cy="567071"/>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6ABA3BD7-D989-46EA-84D2-973047FFFCA7}"/>
                  </a:ext>
                </a:extLst>
              </p:cNvPr>
              <p:cNvSpPr txBox="1"/>
              <p:nvPr/>
            </p:nvSpPr>
            <p:spPr>
              <a:xfrm>
                <a:off x="2725014" y="2957029"/>
                <a:ext cx="712104" cy="398267"/>
              </a:xfrm>
              <a:prstGeom prst="rect">
                <a:avLst/>
              </a:prstGeom>
              <a:noFill/>
              <a:ln>
                <a:noFill/>
              </a:ln>
            </p:spPr>
            <p:txBody>
              <a:bodyPr wrap="square" rtlCol="0">
                <a:spAutoFit/>
              </a:bodyPr>
              <a:lstStyle/>
              <a:p>
                <a:pP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SRC2/5</a:t>
                </a:r>
                <a:endParaRPr lang="ja-JP">
                  <a:effectLst/>
                  <a:latin typeface="Times New Roman" panose="02020603050405020304" pitchFamily="18" charset="0"/>
                  <a:ea typeface="ＭＳ 明朝" panose="02020609040205080304" pitchFamily="17" charset="-128"/>
                </a:endParaRPr>
              </a:p>
            </p:txBody>
          </p:sp>
          <p:cxnSp>
            <p:nvCxnSpPr>
              <p:cNvPr id="97" name="直線矢印コネクタ 96">
                <a:extLst>
                  <a:ext uri="{FF2B5EF4-FFF2-40B4-BE49-F238E27FC236}">
                    <a16:creationId xmlns:a16="http://schemas.microsoft.com/office/drawing/2014/main" id="{B0C0D94F-2746-471A-B615-14350C75CA1B}"/>
                  </a:ext>
                </a:extLst>
              </p:cNvPr>
              <p:cNvCxnSpPr/>
              <p:nvPr/>
            </p:nvCxnSpPr>
            <p:spPr>
              <a:xfrm>
                <a:off x="2409444" y="3108151"/>
                <a:ext cx="3463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BEF2200B-C32E-45F1-AF00-F6825519B9FE}"/>
                  </a:ext>
                </a:extLst>
              </p:cNvPr>
              <p:cNvCxnSpPr/>
              <p:nvPr/>
            </p:nvCxnSpPr>
            <p:spPr>
              <a:xfrm>
                <a:off x="2822051" y="893351"/>
                <a:ext cx="4720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DABDCAB9-44DE-42DC-A026-E5D4D8EEED13}"/>
                  </a:ext>
                </a:extLst>
              </p:cNvPr>
              <p:cNvCxnSpPr/>
              <p:nvPr/>
            </p:nvCxnSpPr>
            <p:spPr>
              <a:xfrm>
                <a:off x="3475760" y="1368398"/>
                <a:ext cx="3554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D012868E-6E5B-4F44-AB25-E1C61883538D}"/>
                  </a:ext>
                </a:extLst>
              </p:cNvPr>
              <p:cNvCxnSpPr/>
              <p:nvPr/>
            </p:nvCxnSpPr>
            <p:spPr>
              <a:xfrm>
                <a:off x="3553419" y="1507632"/>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C7931238-8B2C-4E3A-8B1F-973685CE8121}"/>
                  </a:ext>
                </a:extLst>
              </p:cNvPr>
              <p:cNvCxnSpPr/>
              <p:nvPr/>
            </p:nvCxnSpPr>
            <p:spPr>
              <a:xfrm>
                <a:off x="3475760" y="1080825"/>
                <a:ext cx="3554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998A1511-FD8A-487D-A383-5621CD3E3586}"/>
                  </a:ext>
                </a:extLst>
              </p:cNvPr>
              <p:cNvCxnSpPr/>
              <p:nvPr/>
            </p:nvCxnSpPr>
            <p:spPr>
              <a:xfrm>
                <a:off x="3475760" y="1220192"/>
                <a:ext cx="3554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E0532032-18DC-4F25-A014-BC941C9FD0C8}"/>
                  </a:ext>
                </a:extLst>
              </p:cNvPr>
              <p:cNvCxnSpPr/>
              <p:nvPr/>
            </p:nvCxnSpPr>
            <p:spPr>
              <a:xfrm>
                <a:off x="2822051" y="1731864"/>
                <a:ext cx="4720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a:extLst>
                  <a:ext uri="{FF2B5EF4-FFF2-40B4-BE49-F238E27FC236}">
                    <a16:creationId xmlns:a16="http://schemas.microsoft.com/office/drawing/2014/main" id="{E7BF85BA-35A8-4C92-B734-4637F3277D73}"/>
                  </a:ext>
                </a:extLst>
              </p:cNvPr>
              <p:cNvCxnSpPr/>
              <p:nvPr/>
            </p:nvCxnSpPr>
            <p:spPr>
              <a:xfrm>
                <a:off x="2822051" y="2525928"/>
                <a:ext cx="4720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a:extLst>
                  <a:ext uri="{FF2B5EF4-FFF2-40B4-BE49-F238E27FC236}">
                    <a16:creationId xmlns:a16="http://schemas.microsoft.com/office/drawing/2014/main" id="{76BCE458-6BE0-48CD-922F-56EAAB581AE8}"/>
                  </a:ext>
                </a:extLst>
              </p:cNvPr>
              <p:cNvCxnSpPr/>
              <p:nvPr/>
            </p:nvCxnSpPr>
            <p:spPr>
              <a:xfrm>
                <a:off x="2822051" y="3325900"/>
                <a:ext cx="4720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正方形/長方形 105">
                <a:extLst>
                  <a:ext uri="{FF2B5EF4-FFF2-40B4-BE49-F238E27FC236}">
                    <a16:creationId xmlns:a16="http://schemas.microsoft.com/office/drawing/2014/main" id="{34EA6D1B-3FB2-4595-8A62-3142CD64B60E}"/>
                  </a:ext>
                </a:extLst>
              </p:cNvPr>
              <p:cNvSpPr/>
              <p:nvPr/>
            </p:nvSpPr>
            <p:spPr>
              <a:xfrm>
                <a:off x="3758737" y="830480"/>
                <a:ext cx="322634" cy="9361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0</a:t>
                </a:r>
                <a:endParaRPr lang="ja-JP" dirty="0">
                  <a:effectLst/>
                  <a:latin typeface="Times New Roman" panose="02020603050405020304" pitchFamily="18" charset="0"/>
                  <a:ea typeface="ＭＳ 明朝" panose="02020609040205080304" pitchFamily="17" charset="-128"/>
                </a:endParaRPr>
              </a:p>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1</a:t>
                </a:r>
                <a:endParaRPr lang="ja-JP" dirty="0">
                  <a:effectLst/>
                  <a:latin typeface="Times New Roman" panose="02020603050405020304" pitchFamily="18" charset="0"/>
                  <a:ea typeface="ＭＳ 明朝" panose="02020609040205080304" pitchFamily="17" charset="-128"/>
                </a:endParaRPr>
              </a:p>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2</a:t>
                </a:r>
                <a:endParaRPr lang="ja-JP" dirty="0">
                  <a:effectLst/>
                  <a:latin typeface="Times New Roman" panose="02020603050405020304" pitchFamily="18" charset="0"/>
                  <a:ea typeface="ＭＳ 明朝" panose="02020609040205080304" pitchFamily="17" charset="-128"/>
                </a:endParaRPr>
              </a:p>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3</a:t>
                </a:r>
                <a:endParaRPr lang="ja-JP" dirty="0">
                  <a:effectLst/>
                  <a:latin typeface="Times New Roman" panose="02020603050405020304" pitchFamily="18" charset="0"/>
                  <a:ea typeface="ＭＳ 明朝" panose="02020609040205080304" pitchFamily="17" charset="-128"/>
                </a:endParaRPr>
              </a:p>
            </p:txBody>
          </p:sp>
          <p:sp>
            <p:nvSpPr>
              <p:cNvPr id="107" name="正方形/長方形 106">
                <a:extLst>
                  <a:ext uri="{FF2B5EF4-FFF2-40B4-BE49-F238E27FC236}">
                    <a16:creationId xmlns:a16="http://schemas.microsoft.com/office/drawing/2014/main" id="{4BBCCDCE-0B90-49C4-8E3E-C7385BF33373}"/>
                  </a:ext>
                </a:extLst>
              </p:cNvPr>
              <p:cNvSpPr/>
              <p:nvPr/>
            </p:nvSpPr>
            <p:spPr>
              <a:xfrm>
                <a:off x="4758205" y="965970"/>
                <a:ext cx="664633" cy="71036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MIX0</a:t>
                </a:r>
                <a:endParaRPr lang="ja-JP">
                  <a:effectLst/>
                  <a:latin typeface="Times New Roman" panose="02020603050405020304" pitchFamily="18" charset="0"/>
                  <a:ea typeface="ＭＳ 明朝" panose="02020609040205080304" pitchFamily="17" charset="-128"/>
                </a:endParaRPr>
              </a:p>
            </p:txBody>
          </p:sp>
          <p:cxnSp>
            <p:nvCxnSpPr>
              <p:cNvPr id="108" name="直線矢印コネクタ 107">
                <a:extLst>
                  <a:ext uri="{FF2B5EF4-FFF2-40B4-BE49-F238E27FC236}">
                    <a16:creationId xmlns:a16="http://schemas.microsoft.com/office/drawing/2014/main" id="{82447BD4-069C-49C7-986D-227307355889}"/>
                  </a:ext>
                </a:extLst>
              </p:cNvPr>
              <p:cNvCxnSpPr/>
              <p:nvPr/>
            </p:nvCxnSpPr>
            <p:spPr>
              <a:xfrm>
                <a:off x="4495868" y="1530812"/>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95564B0F-3495-4613-BBFF-1251055AC435}"/>
                  </a:ext>
                </a:extLst>
              </p:cNvPr>
              <p:cNvCxnSpPr/>
              <p:nvPr/>
            </p:nvCxnSpPr>
            <p:spPr>
              <a:xfrm>
                <a:off x="4495868" y="1384806"/>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a:extLst>
                  <a:ext uri="{FF2B5EF4-FFF2-40B4-BE49-F238E27FC236}">
                    <a16:creationId xmlns:a16="http://schemas.microsoft.com/office/drawing/2014/main" id="{02397020-1490-4DC0-B869-335136F1347D}"/>
                  </a:ext>
                </a:extLst>
              </p:cNvPr>
              <p:cNvCxnSpPr/>
              <p:nvPr/>
            </p:nvCxnSpPr>
            <p:spPr>
              <a:xfrm>
                <a:off x="4495868" y="1220206"/>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1F3A184E-E7B5-4BD5-9A89-B2D78FF28D07}"/>
                  </a:ext>
                </a:extLst>
              </p:cNvPr>
              <p:cNvCxnSpPr/>
              <p:nvPr/>
            </p:nvCxnSpPr>
            <p:spPr>
              <a:xfrm>
                <a:off x="4495868" y="1080837"/>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AB82096F-EFE2-4728-A549-A442ADDF5D9F}"/>
                  </a:ext>
                </a:extLst>
              </p:cNvPr>
              <p:cNvCxnSpPr/>
              <p:nvPr/>
            </p:nvCxnSpPr>
            <p:spPr>
              <a:xfrm>
                <a:off x="5602956" y="686124"/>
                <a:ext cx="0" cy="567071"/>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893EAB62-26F5-4B19-9B78-52F869B2532B}"/>
                  </a:ext>
                </a:extLst>
              </p:cNvPr>
              <p:cNvCxnSpPr/>
              <p:nvPr/>
            </p:nvCxnSpPr>
            <p:spPr>
              <a:xfrm>
                <a:off x="5415417" y="1147670"/>
                <a:ext cx="197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0C73850F-7D8C-47D0-83A1-B79E91E734E4}"/>
                  </a:ext>
                </a:extLst>
              </p:cNvPr>
              <p:cNvCxnSpPr/>
              <p:nvPr/>
            </p:nvCxnSpPr>
            <p:spPr>
              <a:xfrm>
                <a:off x="5612505" y="986716"/>
                <a:ext cx="197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5" name="正方形/長方形 114">
                <a:extLst>
                  <a:ext uri="{FF2B5EF4-FFF2-40B4-BE49-F238E27FC236}">
                    <a16:creationId xmlns:a16="http://schemas.microsoft.com/office/drawing/2014/main" id="{79456F3D-B848-4647-BE4B-35F3443E32E6}"/>
                  </a:ext>
                </a:extLst>
              </p:cNvPr>
              <p:cNvSpPr/>
              <p:nvPr/>
            </p:nvSpPr>
            <p:spPr>
              <a:xfrm>
                <a:off x="3831235" y="2577296"/>
                <a:ext cx="664633" cy="71036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CTU1</a:t>
                </a:r>
                <a:endParaRPr lang="ja-JP">
                  <a:effectLst/>
                  <a:latin typeface="Times New Roman" panose="02020603050405020304" pitchFamily="18" charset="0"/>
                  <a:ea typeface="ＭＳ 明朝" panose="02020609040205080304" pitchFamily="17" charset="-128"/>
                </a:endParaRPr>
              </a:p>
            </p:txBody>
          </p:sp>
          <p:sp>
            <p:nvSpPr>
              <p:cNvPr id="116" name="正方形/長方形 115">
                <a:extLst>
                  <a:ext uri="{FF2B5EF4-FFF2-40B4-BE49-F238E27FC236}">
                    <a16:creationId xmlns:a16="http://schemas.microsoft.com/office/drawing/2014/main" id="{880A36E5-6A2B-43EB-AB30-60AF266B6DB5}"/>
                  </a:ext>
                </a:extLst>
              </p:cNvPr>
              <p:cNvSpPr/>
              <p:nvPr/>
            </p:nvSpPr>
            <p:spPr>
              <a:xfrm>
                <a:off x="4758205" y="2577296"/>
                <a:ext cx="664633" cy="71036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MIX1</a:t>
                </a:r>
                <a:endParaRPr lang="ja-JP">
                  <a:effectLst/>
                  <a:latin typeface="Times New Roman" panose="02020603050405020304" pitchFamily="18" charset="0"/>
                  <a:ea typeface="ＭＳ 明朝" panose="02020609040205080304" pitchFamily="17" charset="-128"/>
                </a:endParaRPr>
              </a:p>
            </p:txBody>
          </p:sp>
          <p:sp>
            <p:nvSpPr>
              <p:cNvPr id="117" name="正方形/長方形 116">
                <a:extLst>
                  <a:ext uri="{FF2B5EF4-FFF2-40B4-BE49-F238E27FC236}">
                    <a16:creationId xmlns:a16="http://schemas.microsoft.com/office/drawing/2014/main" id="{E39DE717-A0F2-4013-85E1-1493CC26E32B}"/>
                  </a:ext>
                </a:extLst>
              </p:cNvPr>
              <p:cNvSpPr/>
              <p:nvPr/>
            </p:nvSpPr>
            <p:spPr>
              <a:xfrm>
                <a:off x="3758738" y="2469865"/>
                <a:ext cx="322634" cy="9361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0</a:t>
                </a:r>
                <a:endParaRPr lang="ja-JP" dirty="0">
                  <a:effectLst/>
                  <a:latin typeface="Times New Roman" panose="02020603050405020304" pitchFamily="18" charset="0"/>
                  <a:ea typeface="ＭＳ 明朝" panose="02020609040205080304" pitchFamily="17" charset="-128"/>
                </a:endParaRPr>
              </a:p>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1</a:t>
                </a:r>
                <a:endParaRPr lang="ja-JP" dirty="0">
                  <a:effectLst/>
                  <a:latin typeface="Times New Roman" panose="02020603050405020304" pitchFamily="18" charset="0"/>
                  <a:ea typeface="ＭＳ 明朝" panose="02020609040205080304" pitchFamily="17" charset="-128"/>
                </a:endParaRPr>
              </a:p>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2</a:t>
                </a:r>
                <a:endParaRPr lang="ja-JP" dirty="0">
                  <a:effectLst/>
                  <a:latin typeface="Times New Roman" panose="02020603050405020304" pitchFamily="18" charset="0"/>
                  <a:ea typeface="ＭＳ 明朝" panose="02020609040205080304" pitchFamily="17" charset="-128"/>
                </a:endParaRPr>
              </a:p>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3</a:t>
                </a:r>
                <a:endParaRPr lang="ja-JP" dirty="0">
                  <a:effectLst/>
                  <a:latin typeface="Times New Roman" panose="02020603050405020304" pitchFamily="18" charset="0"/>
                  <a:ea typeface="ＭＳ 明朝" panose="02020609040205080304" pitchFamily="17" charset="-128"/>
                </a:endParaRPr>
              </a:p>
            </p:txBody>
          </p:sp>
          <p:cxnSp>
            <p:nvCxnSpPr>
              <p:cNvPr id="118" name="直線矢印コネクタ 117">
                <a:extLst>
                  <a:ext uri="{FF2B5EF4-FFF2-40B4-BE49-F238E27FC236}">
                    <a16:creationId xmlns:a16="http://schemas.microsoft.com/office/drawing/2014/main" id="{522B80A6-A0B6-4397-B377-FEE9E5560F97}"/>
                  </a:ext>
                </a:extLst>
              </p:cNvPr>
              <p:cNvCxnSpPr/>
              <p:nvPr/>
            </p:nvCxnSpPr>
            <p:spPr>
              <a:xfrm>
                <a:off x="3475760" y="3019561"/>
                <a:ext cx="3554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089E7666-9EA4-4A31-B626-974A7F7545F3}"/>
                  </a:ext>
                </a:extLst>
              </p:cNvPr>
              <p:cNvCxnSpPr/>
              <p:nvPr/>
            </p:nvCxnSpPr>
            <p:spPr>
              <a:xfrm flipV="1">
                <a:off x="3548147" y="3158774"/>
                <a:ext cx="283089" cy="14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a:extLst>
                  <a:ext uri="{FF2B5EF4-FFF2-40B4-BE49-F238E27FC236}">
                    <a16:creationId xmlns:a16="http://schemas.microsoft.com/office/drawing/2014/main" id="{6ABE56A0-AF20-4B6C-B0A7-F6A3174F44E7}"/>
                  </a:ext>
                </a:extLst>
              </p:cNvPr>
              <p:cNvCxnSpPr/>
              <p:nvPr/>
            </p:nvCxnSpPr>
            <p:spPr>
              <a:xfrm>
                <a:off x="3592003" y="2731730"/>
                <a:ext cx="2392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a:extLst>
                  <a:ext uri="{FF2B5EF4-FFF2-40B4-BE49-F238E27FC236}">
                    <a16:creationId xmlns:a16="http://schemas.microsoft.com/office/drawing/2014/main" id="{2E3237E9-0BA6-46AD-801B-1F2B12160F84}"/>
                  </a:ext>
                </a:extLst>
              </p:cNvPr>
              <p:cNvCxnSpPr/>
              <p:nvPr/>
            </p:nvCxnSpPr>
            <p:spPr>
              <a:xfrm>
                <a:off x="3475760" y="2871354"/>
                <a:ext cx="3554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a:extLst>
                  <a:ext uri="{FF2B5EF4-FFF2-40B4-BE49-F238E27FC236}">
                    <a16:creationId xmlns:a16="http://schemas.microsoft.com/office/drawing/2014/main" id="{3B63D2AE-9341-4DAE-AABC-D44F9071A208}"/>
                  </a:ext>
                </a:extLst>
              </p:cNvPr>
              <p:cNvCxnSpPr/>
              <p:nvPr/>
            </p:nvCxnSpPr>
            <p:spPr>
              <a:xfrm>
                <a:off x="4495868" y="3179626"/>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a:extLst>
                  <a:ext uri="{FF2B5EF4-FFF2-40B4-BE49-F238E27FC236}">
                    <a16:creationId xmlns:a16="http://schemas.microsoft.com/office/drawing/2014/main" id="{E70AC4CB-4698-4A1C-ACBD-BDB5160EC896}"/>
                  </a:ext>
                </a:extLst>
              </p:cNvPr>
              <p:cNvCxnSpPr/>
              <p:nvPr/>
            </p:nvCxnSpPr>
            <p:spPr>
              <a:xfrm>
                <a:off x="4495868" y="3033621"/>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a:extLst>
                  <a:ext uri="{FF2B5EF4-FFF2-40B4-BE49-F238E27FC236}">
                    <a16:creationId xmlns:a16="http://schemas.microsoft.com/office/drawing/2014/main" id="{A52153CC-DB92-41F7-A186-5E9B67F32C8A}"/>
                  </a:ext>
                </a:extLst>
              </p:cNvPr>
              <p:cNvCxnSpPr/>
              <p:nvPr/>
            </p:nvCxnSpPr>
            <p:spPr>
              <a:xfrm>
                <a:off x="4495868" y="2869021"/>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a:extLst>
                  <a:ext uri="{FF2B5EF4-FFF2-40B4-BE49-F238E27FC236}">
                    <a16:creationId xmlns:a16="http://schemas.microsoft.com/office/drawing/2014/main" id="{EFFBAFBC-EC27-4446-9737-96363E5BF6C7}"/>
                  </a:ext>
                </a:extLst>
              </p:cNvPr>
              <p:cNvCxnSpPr/>
              <p:nvPr/>
            </p:nvCxnSpPr>
            <p:spPr>
              <a:xfrm>
                <a:off x="4495868" y="2729651"/>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a:extLst>
                  <a:ext uri="{FF2B5EF4-FFF2-40B4-BE49-F238E27FC236}">
                    <a16:creationId xmlns:a16="http://schemas.microsoft.com/office/drawing/2014/main" id="{0832F10C-5AE3-42FB-BE73-70D5B253BA31}"/>
                  </a:ext>
                </a:extLst>
              </p:cNvPr>
              <p:cNvCxnSpPr/>
              <p:nvPr/>
            </p:nvCxnSpPr>
            <p:spPr>
              <a:xfrm flipV="1">
                <a:off x="3294115" y="3481178"/>
                <a:ext cx="2308840" cy="3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9B49C39A-6B34-4113-AA39-F9B52E1FB873}"/>
                  </a:ext>
                </a:extLst>
              </p:cNvPr>
              <p:cNvCxnSpPr/>
              <p:nvPr/>
            </p:nvCxnSpPr>
            <p:spPr>
              <a:xfrm>
                <a:off x="5602956" y="3007911"/>
                <a:ext cx="0" cy="567071"/>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8" name="直線矢印コネクタ 127">
                <a:extLst>
                  <a:ext uri="{FF2B5EF4-FFF2-40B4-BE49-F238E27FC236}">
                    <a16:creationId xmlns:a16="http://schemas.microsoft.com/office/drawing/2014/main" id="{8A003E66-3D00-4FA9-842F-EC88E68613D8}"/>
                  </a:ext>
                </a:extLst>
              </p:cNvPr>
              <p:cNvCxnSpPr/>
              <p:nvPr/>
            </p:nvCxnSpPr>
            <p:spPr>
              <a:xfrm>
                <a:off x="5415417" y="3179445"/>
                <a:ext cx="197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7C01EC6C-519D-4D90-94CE-64D3EFE5AF4B}"/>
                  </a:ext>
                </a:extLst>
              </p:cNvPr>
              <p:cNvCxnSpPr/>
              <p:nvPr/>
            </p:nvCxnSpPr>
            <p:spPr>
              <a:xfrm>
                <a:off x="5597533" y="3281895"/>
                <a:ext cx="197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8C9E0E50-2211-4351-A399-CFC282990371}"/>
                  </a:ext>
                </a:extLst>
              </p:cNvPr>
              <p:cNvCxnSpPr/>
              <p:nvPr/>
            </p:nvCxnSpPr>
            <p:spPr>
              <a:xfrm>
                <a:off x="1192926" y="1854326"/>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8A3BA7C3-3A34-43B7-B9D5-C25A1497C1B6}"/>
                  </a:ext>
                </a:extLst>
              </p:cNvPr>
              <p:cNvCxnSpPr/>
              <p:nvPr/>
            </p:nvCxnSpPr>
            <p:spPr>
              <a:xfrm>
                <a:off x="1192926" y="2245128"/>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矢印コネクタ 131">
                <a:extLst>
                  <a:ext uri="{FF2B5EF4-FFF2-40B4-BE49-F238E27FC236}">
                    <a16:creationId xmlns:a16="http://schemas.microsoft.com/office/drawing/2014/main" id="{2FDC9D22-0ECA-4BF8-9FE9-405D313D287F}"/>
                  </a:ext>
                </a:extLst>
              </p:cNvPr>
              <p:cNvCxnSpPr/>
              <p:nvPr/>
            </p:nvCxnSpPr>
            <p:spPr>
              <a:xfrm>
                <a:off x="1192926" y="2648919"/>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a:extLst>
                  <a:ext uri="{FF2B5EF4-FFF2-40B4-BE49-F238E27FC236}">
                    <a16:creationId xmlns:a16="http://schemas.microsoft.com/office/drawing/2014/main" id="{2D9AAD6C-4192-40F4-B3AA-3D86BCD162CC}"/>
                  </a:ext>
                </a:extLst>
              </p:cNvPr>
              <p:cNvCxnSpPr/>
              <p:nvPr/>
            </p:nvCxnSpPr>
            <p:spPr>
              <a:xfrm>
                <a:off x="1192926" y="3058084"/>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矢印コネクタ 133">
                <a:extLst>
                  <a:ext uri="{FF2B5EF4-FFF2-40B4-BE49-F238E27FC236}">
                    <a16:creationId xmlns:a16="http://schemas.microsoft.com/office/drawing/2014/main" id="{79BAEC72-EB7F-48B2-8F3B-DA209D6E3C7E}"/>
                  </a:ext>
                </a:extLst>
              </p:cNvPr>
              <p:cNvCxnSpPr/>
              <p:nvPr/>
            </p:nvCxnSpPr>
            <p:spPr>
              <a:xfrm>
                <a:off x="1192926" y="3469366"/>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矢印コネクタ 134">
                <a:extLst>
                  <a:ext uri="{FF2B5EF4-FFF2-40B4-BE49-F238E27FC236}">
                    <a16:creationId xmlns:a16="http://schemas.microsoft.com/office/drawing/2014/main" id="{EFBE11BE-ADF7-49CE-9BC4-5BA0129CBD14}"/>
                  </a:ext>
                </a:extLst>
              </p:cNvPr>
              <p:cNvCxnSpPr/>
              <p:nvPr/>
            </p:nvCxnSpPr>
            <p:spPr>
              <a:xfrm>
                <a:off x="1192926" y="3873158"/>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線矢印コネクタ 135">
                <a:extLst>
                  <a:ext uri="{FF2B5EF4-FFF2-40B4-BE49-F238E27FC236}">
                    <a16:creationId xmlns:a16="http://schemas.microsoft.com/office/drawing/2014/main" id="{01527164-3AD7-4065-AAB2-9C74D3D32CDF}"/>
                  </a:ext>
                </a:extLst>
              </p:cNvPr>
              <p:cNvCxnSpPr/>
              <p:nvPr/>
            </p:nvCxnSpPr>
            <p:spPr>
              <a:xfrm>
                <a:off x="1192926" y="4261711"/>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a:extLst>
                  <a:ext uri="{FF2B5EF4-FFF2-40B4-BE49-F238E27FC236}">
                    <a16:creationId xmlns:a16="http://schemas.microsoft.com/office/drawing/2014/main" id="{6E347CCC-3AB6-47C7-B5CB-17BD17F811CF}"/>
                  </a:ext>
                </a:extLst>
              </p:cNvPr>
              <p:cNvCxnSpPr/>
              <p:nvPr/>
            </p:nvCxnSpPr>
            <p:spPr>
              <a:xfrm>
                <a:off x="6466974" y="986709"/>
                <a:ext cx="35405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矢印コネクタ 137">
                <a:extLst>
                  <a:ext uri="{FF2B5EF4-FFF2-40B4-BE49-F238E27FC236}">
                    <a16:creationId xmlns:a16="http://schemas.microsoft.com/office/drawing/2014/main" id="{AD06E593-E278-4C9C-B2FE-617FE07F9BDF}"/>
                  </a:ext>
                </a:extLst>
              </p:cNvPr>
              <p:cNvCxnSpPr/>
              <p:nvPr/>
            </p:nvCxnSpPr>
            <p:spPr>
              <a:xfrm>
                <a:off x="6466974" y="3287643"/>
                <a:ext cx="35405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9" name="正方形/長方形 138">
                <a:extLst>
                  <a:ext uri="{FF2B5EF4-FFF2-40B4-BE49-F238E27FC236}">
                    <a16:creationId xmlns:a16="http://schemas.microsoft.com/office/drawing/2014/main" id="{68F53E90-B47E-41A9-B81C-CD8A4A91EC0D}"/>
                  </a:ext>
                </a:extLst>
              </p:cNvPr>
              <p:cNvSpPr/>
              <p:nvPr/>
            </p:nvSpPr>
            <p:spPr>
              <a:xfrm>
                <a:off x="7184041" y="4317322"/>
                <a:ext cx="1365982" cy="376817"/>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Audio-DMAC-pp</a:t>
                </a:r>
                <a:endParaRPr lang="ja-JP">
                  <a:effectLst/>
                  <a:latin typeface="Times New Roman" panose="02020603050405020304" pitchFamily="18" charset="0"/>
                  <a:ea typeface="ＭＳ 明朝" panose="02020609040205080304" pitchFamily="17" charset="-128"/>
                </a:endParaRPr>
              </a:p>
            </p:txBody>
          </p:sp>
          <p:cxnSp>
            <p:nvCxnSpPr>
              <p:cNvPr id="140" name="直線矢印コネクタ 139">
                <a:extLst>
                  <a:ext uri="{FF2B5EF4-FFF2-40B4-BE49-F238E27FC236}">
                    <a16:creationId xmlns:a16="http://schemas.microsoft.com/office/drawing/2014/main" id="{80D0CE42-D291-4D81-84F4-EAE91FE71858}"/>
                  </a:ext>
                </a:extLst>
              </p:cNvPr>
              <p:cNvCxnSpPr/>
              <p:nvPr/>
            </p:nvCxnSpPr>
            <p:spPr>
              <a:xfrm>
                <a:off x="6832167" y="4504829"/>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2" name="テキスト ボックス 24">
                <a:extLst>
                  <a:ext uri="{FF2B5EF4-FFF2-40B4-BE49-F238E27FC236}">
                    <a16:creationId xmlns:a16="http://schemas.microsoft.com/office/drawing/2014/main" id="{67CDDB5D-D96E-4645-965E-703704D8B265}"/>
                  </a:ext>
                </a:extLst>
              </p:cNvPr>
              <p:cNvSpPr txBox="1"/>
              <p:nvPr/>
            </p:nvSpPr>
            <p:spPr>
              <a:xfrm>
                <a:off x="1105743" y="5573802"/>
                <a:ext cx="2144450" cy="405083"/>
              </a:xfrm>
              <a:prstGeom prst="rect">
                <a:avLst/>
              </a:prstGeom>
              <a:noFill/>
              <a:ln>
                <a:solidFill>
                  <a:schemeClr val="tx1"/>
                </a:solidFill>
                <a:prstDash val="dash"/>
              </a:ln>
            </p:spPr>
            <p:txBody>
              <a:bodyPr wrap="square" rtlCol="0">
                <a:noAutofit/>
              </a:bodyPr>
              <a:lstStyle/>
              <a:p>
                <a:pPr algn="r" hangingPunct="0">
                  <a:lnSpc>
                    <a:spcPts val="1600"/>
                  </a:lnSpc>
                  <a:spcBef>
                    <a:spcPts val="300"/>
                  </a:spcBef>
                  <a:spcAft>
                    <a:spcPts val="0"/>
                  </a:spcAft>
                </a:pPr>
                <a:r>
                  <a:rPr lang="en-US" sz="1050" kern="1200" dirty="0">
                    <a:solidFill>
                      <a:srgbClr val="000000"/>
                    </a:solidFill>
                    <a:effectLst/>
                    <a:latin typeface="Century" panose="02040604050505020304" pitchFamily="18" charset="0"/>
                    <a:ea typeface="ＭＳ 明朝" panose="02020609040205080304" pitchFamily="17" charset="-128"/>
                    <a:cs typeface="Times New Roman" panose="02020603050405020304" pitchFamily="18" charset="0"/>
                  </a:rPr>
                  <a:t>Route path.</a:t>
                </a:r>
                <a:endParaRPr lang="ja-JP" dirty="0">
                  <a:effectLst/>
                  <a:latin typeface="Times New Roman" panose="02020603050405020304" pitchFamily="18" charset="0"/>
                  <a:ea typeface="ＭＳ 明朝" panose="02020609040205080304" pitchFamily="17" charset="-128"/>
                </a:endParaRPr>
              </a:p>
            </p:txBody>
          </p:sp>
        </p:grpSp>
        <p:cxnSp>
          <p:nvCxnSpPr>
            <p:cNvPr id="7" name="カギ線コネクタ 658">
              <a:extLst>
                <a:ext uri="{FF2B5EF4-FFF2-40B4-BE49-F238E27FC236}">
                  <a16:creationId xmlns:a16="http://schemas.microsoft.com/office/drawing/2014/main" id="{B84D8525-B800-4CA1-942B-C0F2F82C39B8}"/>
                </a:ext>
              </a:extLst>
            </p:cNvPr>
            <p:cNvCxnSpPr/>
            <p:nvPr/>
          </p:nvCxnSpPr>
          <p:spPr>
            <a:xfrm rot="10800000" flipV="1">
              <a:off x="832550" y="578886"/>
              <a:ext cx="1000346" cy="155932"/>
            </a:xfrm>
            <a:prstGeom prst="bentConnector3">
              <a:avLst>
                <a:gd name="adj1" fmla="val 90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カギ線コネクタ 659">
              <a:extLst>
                <a:ext uri="{FF2B5EF4-FFF2-40B4-BE49-F238E27FC236}">
                  <a16:creationId xmlns:a16="http://schemas.microsoft.com/office/drawing/2014/main" id="{AFCC394E-485A-4DB2-9229-0DE5594DA255}"/>
                </a:ext>
              </a:extLst>
            </p:cNvPr>
            <p:cNvCxnSpPr/>
            <p:nvPr/>
          </p:nvCxnSpPr>
          <p:spPr>
            <a:xfrm rot="10800000" flipV="1">
              <a:off x="832550" y="871156"/>
              <a:ext cx="1000346" cy="155932"/>
            </a:xfrm>
            <a:prstGeom prst="bentConnector3">
              <a:avLst>
                <a:gd name="adj1" fmla="val 90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カギ線コネクタ 661">
              <a:extLst>
                <a:ext uri="{FF2B5EF4-FFF2-40B4-BE49-F238E27FC236}">
                  <a16:creationId xmlns:a16="http://schemas.microsoft.com/office/drawing/2014/main" id="{2D1D5DA7-61B6-4AD7-BCE8-03E16E9F1BF6}"/>
                </a:ext>
              </a:extLst>
            </p:cNvPr>
            <p:cNvCxnSpPr/>
            <p:nvPr/>
          </p:nvCxnSpPr>
          <p:spPr>
            <a:xfrm rot="10800000" flipV="1">
              <a:off x="832550" y="1151647"/>
              <a:ext cx="1000346" cy="155932"/>
            </a:xfrm>
            <a:prstGeom prst="bentConnector3">
              <a:avLst>
                <a:gd name="adj1" fmla="val 90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カギ線コネクタ 662">
              <a:extLst>
                <a:ext uri="{FF2B5EF4-FFF2-40B4-BE49-F238E27FC236}">
                  <a16:creationId xmlns:a16="http://schemas.microsoft.com/office/drawing/2014/main" id="{20A50592-DE3E-48FD-996B-FE80173A49BD}"/>
                </a:ext>
              </a:extLst>
            </p:cNvPr>
            <p:cNvCxnSpPr/>
            <p:nvPr/>
          </p:nvCxnSpPr>
          <p:spPr>
            <a:xfrm rot="10800000" flipV="1">
              <a:off x="832550" y="1701409"/>
              <a:ext cx="1000346" cy="155932"/>
            </a:xfrm>
            <a:prstGeom prst="bentConnector3">
              <a:avLst>
                <a:gd name="adj1" fmla="val 90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カギ線コネクタ 663">
              <a:extLst>
                <a:ext uri="{FF2B5EF4-FFF2-40B4-BE49-F238E27FC236}">
                  <a16:creationId xmlns:a16="http://schemas.microsoft.com/office/drawing/2014/main" id="{91D69FD6-E415-4D73-B276-4DB943789C8A}"/>
                </a:ext>
              </a:extLst>
            </p:cNvPr>
            <p:cNvCxnSpPr/>
            <p:nvPr/>
          </p:nvCxnSpPr>
          <p:spPr>
            <a:xfrm rot="10800000" flipV="1">
              <a:off x="832550" y="1426988"/>
              <a:ext cx="1000346" cy="155932"/>
            </a:xfrm>
            <a:prstGeom prst="bentConnector3">
              <a:avLst>
                <a:gd name="adj1" fmla="val 90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カギ線コネクタ 664">
              <a:extLst>
                <a:ext uri="{FF2B5EF4-FFF2-40B4-BE49-F238E27FC236}">
                  <a16:creationId xmlns:a16="http://schemas.microsoft.com/office/drawing/2014/main" id="{32E5EA9D-7280-4EC4-8542-42B0C147257A}"/>
                </a:ext>
              </a:extLst>
            </p:cNvPr>
            <p:cNvCxnSpPr/>
            <p:nvPr/>
          </p:nvCxnSpPr>
          <p:spPr>
            <a:xfrm rot="10800000" flipV="1">
              <a:off x="832550" y="1981467"/>
              <a:ext cx="1000346" cy="155932"/>
            </a:xfrm>
            <a:prstGeom prst="bentConnector3">
              <a:avLst>
                <a:gd name="adj1" fmla="val 90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カギ線コネクタ 665">
              <a:extLst>
                <a:ext uri="{FF2B5EF4-FFF2-40B4-BE49-F238E27FC236}">
                  <a16:creationId xmlns:a16="http://schemas.microsoft.com/office/drawing/2014/main" id="{66F6FD58-8223-4DF9-B1FE-B4DCCE60532F}"/>
                </a:ext>
              </a:extLst>
            </p:cNvPr>
            <p:cNvCxnSpPr/>
            <p:nvPr/>
          </p:nvCxnSpPr>
          <p:spPr>
            <a:xfrm rot="10800000" flipV="1">
              <a:off x="832550" y="2258218"/>
              <a:ext cx="1000346" cy="155932"/>
            </a:xfrm>
            <a:prstGeom prst="bentConnector3">
              <a:avLst>
                <a:gd name="adj1" fmla="val 90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カギ線コネクタ 666">
              <a:extLst>
                <a:ext uri="{FF2B5EF4-FFF2-40B4-BE49-F238E27FC236}">
                  <a16:creationId xmlns:a16="http://schemas.microsoft.com/office/drawing/2014/main" id="{41F55F79-FB6D-47F4-BD64-6D3132D0FC84}"/>
                </a:ext>
              </a:extLst>
            </p:cNvPr>
            <p:cNvCxnSpPr/>
            <p:nvPr/>
          </p:nvCxnSpPr>
          <p:spPr>
            <a:xfrm rot="10800000" flipV="1">
              <a:off x="832550" y="2541372"/>
              <a:ext cx="1000346" cy="155932"/>
            </a:xfrm>
            <a:prstGeom prst="bentConnector3">
              <a:avLst>
                <a:gd name="adj1" fmla="val 90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フリーフォーム 667">
              <a:extLst>
                <a:ext uri="{FF2B5EF4-FFF2-40B4-BE49-F238E27FC236}">
                  <a16:creationId xmlns:a16="http://schemas.microsoft.com/office/drawing/2014/main" id="{87138E4A-2BBC-41AE-8EBF-EA61F1B7D1A3}"/>
                </a:ext>
              </a:extLst>
            </p:cNvPr>
            <p:cNvSpPr/>
            <p:nvPr/>
          </p:nvSpPr>
          <p:spPr>
            <a:xfrm>
              <a:off x="2285328" y="621345"/>
              <a:ext cx="1601783" cy="1900241"/>
            </a:xfrm>
            <a:custGeom>
              <a:avLst/>
              <a:gdLst>
                <a:gd name="connsiteX0" fmla="*/ 0 w 611470"/>
                <a:gd name="connsiteY0" fmla="*/ 544152 h 544152"/>
                <a:gd name="connsiteX1" fmla="*/ 0 w 611470"/>
                <a:gd name="connsiteY1" fmla="*/ 0 h 544152"/>
                <a:gd name="connsiteX2" fmla="*/ 611470 w 611470"/>
                <a:gd name="connsiteY2" fmla="*/ 0 h 544152"/>
              </a:gdLst>
              <a:ahLst/>
              <a:cxnLst>
                <a:cxn ang="0">
                  <a:pos x="connsiteX0" y="connsiteY0"/>
                </a:cxn>
                <a:cxn ang="0">
                  <a:pos x="connsiteX1" y="connsiteY1"/>
                </a:cxn>
                <a:cxn ang="0">
                  <a:pos x="connsiteX2" y="connsiteY2"/>
                </a:cxn>
              </a:cxnLst>
              <a:rect l="l" t="t" r="r" b="b"/>
              <a:pathLst>
                <a:path w="611470" h="544152">
                  <a:moveTo>
                    <a:pt x="0" y="544152"/>
                  </a:moveTo>
                  <a:lnTo>
                    <a:pt x="0" y="0"/>
                  </a:lnTo>
                  <a:lnTo>
                    <a:pt x="611470" y="0"/>
                  </a:lnTo>
                </a:path>
              </a:pathLst>
            </a:custGeom>
            <a:noFill/>
            <a:ln w="952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sz="2800"/>
            </a:p>
          </p:txBody>
        </p:sp>
        <p:cxnSp>
          <p:nvCxnSpPr>
            <p:cNvPr id="16" name="直線コネクタ 15">
              <a:extLst>
                <a:ext uri="{FF2B5EF4-FFF2-40B4-BE49-F238E27FC236}">
                  <a16:creationId xmlns:a16="http://schemas.microsoft.com/office/drawing/2014/main" id="{77DA2B44-5A6C-47AB-B5D3-B2580DC07FBE}"/>
                </a:ext>
              </a:extLst>
            </p:cNvPr>
            <p:cNvCxnSpPr/>
            <p:nvPr/>
          </p:nvCxnSpPr>
          <p:spPr>
            <a:xfrm flipH="1" flipV="1">
              <a:off x="2296048" y="734753"/>
              <a:ext cx="121784" cy="120731"/>
            </a:xfrm>
            <a:prstGeom prst="line">
              <a:avLst/>
            </a:prstGeom>
          </p:spPr>
          <p:style>
            <a:lnRef idx="1">
              <a:schemeClr val="dk1"/>
            </a:lnRef>
            <a:fillRef idx="0">
              <a:schemeClr val="dk1"/>
            </a:fillRef>
            <a:effectRef idx="0">
              <a:schemeClr val="dk1"/>
            </a:effectRef>
            <a:fontRef idx="minor">
              <a:schemeClr val="tx1"/>
            </a:fontRef>
          </p:style>
        </p:cxnSp>
        <p:cxnSp>
          <p:nvCxnSpPr>
            <p:cNvPr id="17" name="直線コネクタ 16">
              <a:extLst>
                <a:ext uri="{FF2B5EF4-FFF2-40B4-BE49-F238E27FC236}">
                  <a16:creationId xmlns:a16="http://schemas.microsoft.com/office/drawing/2014/main" id="{BF36BC62-E809-4ABA-8AFB-E78AEEFED5FA}"/>
                </a:ext>
              </a:extLst>
            </p:cNvPr>
            <p:cNvCxnSpPr/>
            <p:nvPr/>
          </p:nvCxnSpPr>
          <p:spPr>
            <a:xfrm flipH="1">
              <a:off x="2291024" y="943432"/>
              <a:ext cx="126806" cy="374566"/>
            </a:xfrm>
            <a:prstGeom prst="line">
              <a:avLst/>
            </a:prstGeom>
          </p:spPr>
          <p:style>
            <a:lnRef idx="1">
              <a:schemeClr val="dk1"/>
            </a:lnRef>
            <a:fillRef idx="0">
              <a:schemeClr val="dk1"/>
            </a:fillRef>
            <a:effectRef idx="0">
              <a:schemeClr val="dk1"/>
            </a:effectRef>
            <a:fontRef idx="minor">
              <a:schemeClr val="tx1"/>
            </a:fontRef>
          </p:style>
        </p:cxnSp>
        <p:cxnSp>
          <p:nvCxnSpPr>
            <p:cNvPr id="18" name="直線コネクタ 17">
              <a:extLst>
                <a:ext uri="{FF2B5EF4-FFF2-40B4-BE49-F238E27FC236}">
                  <a16:creationId xmlns:a16="http://schemas.microsoft.com/office/drawing/2014/main" id="{65FC834E-1B3A-4DC9-9FB6-AAE61E9919E0}"/>
                </a:ext>
              </a:extLst>
            </p:cNvPr>
            <p:cNvCxnSpPr/>
            <p:nvPr/>
          </p:nvCxnSpPr>
          <p:spPr>
            <a:xfrm flipH="1">
              <a:off x="2296048" y="1059333"/>
              <a:ext cx="121784" cy="798754"/>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a:extLst>
                <a:ext uri="{FF2B5EF4-FFF2-40B4-BE49-F238E27FC236}">
                  <a16:creationId xmlns:a16="http://schemas.microsoft.com/office/drawing/2014/main" id="{A1E8B2E8-2FB8-4E14-91B0-D79349C7AFA5}"/>
                </a:ext>
              </a:extLst>
            </p:cNvPr>
            <p:cNvCxnSpPr/>
            <p:nvPr/>
          </p:nvCxnSpPr>
          <p:spPr>
            <a:xfrm flipH="1">
              <a:off x="2291024" y="1151762"/>
              <a:ext cx="170541" cy="1265484"/>
            </a:xfrm>
            <a:prstGeom prst="line">
              <a:avLst/>
            </a:prstGeom>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EB9BD06E-C5AB-4F39-BD18-65B9A0CD485D}"/>
                </a:ext>
              </a:extLst>
            </p:cNvPr>
            <p:cNvCxnSpPr/>
            <p:nvPr/>
          </p:nvCxnSpPr>
          <p:spPr>
            <a:xfrm flipH="1" flipV="1">
              <a:off x="2296050" y="734623"/>
              <a:ext cx="195941" cy="1266394"/>
            </a:xfrm>
            <a:prstGeom prst="line">
              <a:avLst/>
            </a:prstGeom>
          </p:spPr>
          <p:style>
            <a:lnRef idx="1">
              <a:schemeClr val="dk1"/>
            </a:lnRef>
            <a:fillRef idx="0">
              <a:schemeClr val="dk1"/>
            </a:fillRef>
            <a:effectRef idx="0">
              <a:schemeClr val="dk1"/>
            </a:effectRef>
            <a:fontRef idx="minor">
              <a:schemeClr val="tx1"/>
            </a:fontRef>
          </p:style>
        </p:cxnSp>
        <p:cxnSp>
          <p:nvCxnSpPr>
            <p:cNvPr id="21" name="直線コネクタ 20">
              <a:extLst>
                <a:ext uri="{FF2B5EF4-FFF2-40B4-BE49-F238E27FC236}">
                  <a16:creationId xmlns:a16="http://schemas.microsoft.com/office/drawing/2014/main" id="{DC858FF1-85CD-4643-A7A9-868E32230767}"/>
                </a:ext>
              </a:extLst>
            </p:cNvPr>
            <p:cNvCxnSpPr/>
            <p:nvPr/>
          </p:nvCxnSpPr>
          <p:spPr>
            <a:xfrm flipH="1" flipV="1">
              <a:off x="2283196" y="1307230"/>
              <a:ext cx="134634" cy="790644"/>
            </a:xfrm>
            <a:prstGeom prst="line">
              <a:avLst/>
            </a:prstGeom>
          </p:spPr>
          <p:style>
            <a:lnRef idx="1">
              <a:schemeClr val="dk1"/>
            </a:lnRef>
            <a:fillRef idx="0">
              <a:schemeClr val="dk1"/>
            </a:fillRef>
            <a:effectRef idx="0">
              <a:schemeClr val="dk1"/>
            </a:effectRef>
            <a:fontRef idx="minor">
              <a:schemeClr val="tx1"/>
            </a:fontRef>
          </p:style>
        </p:cxnSp>
        <p:cxnSp>
          <p:nvCxnSpPr>
            <p:cNvPr id="22" name="直線コネクタ 21">
              <a:extLst>
                <a:ext uri="{FF2B5EF4-FFF2-40B4-BE49-F238E27FC236}">
                  <a16:creationId xmlns:a16="http://schemas.microsoft.com/office/drawing/2014/main" id="{26675464-D5FA-410A-83CA-2F9CA572182A}"/>
                </a:ext>
              </a:extLst>
            </p:cNvPr>
            <p:cNvCxnSpPr/>
            <p:nvPr/>
          </p:nvCxnSpPr>
          <p:spPr>
            <a:xfrm flipH="1" flipV="1">
              <a:off x="2294103" y="1849675"/>
              <a:ext cx="117243" cy="351010"/>
            </a:xfrm>
            <a:prstGeom prst="line">
              <a:avLst/>
            </a:prstGeom>
          </p:spPr>
          <p:style>
            <a:lnRef idx="1">
              <a:schemeClr val="dk1"/>
            </a:lnRef>
            <a:fillRef idx="0">
              <a:schemeClr val="dk1"/>
            </a:fillRef>
            <a:effectRef idx="0">
              <a:schemeClr val="dk1"/>
            </a:effectRef>
            <a:fontRef idx="minor">
              <a:schemeClr val="tx1"/>
            </a:fontRef>
          </p:style>
        </p:cxnSp>
        <p:cxnSp>
          <p:nvCxnSpPr>
            <p:cNvPr id="23" name="直線コネクタ 22">
              <a:extLst>
                <a:ext uri="{FF2B5EF4-FFF2-40B4-BE49-F238E27FC236}">
                  <a16:creationId xmlns:a16="http://schemas.microsoft.com/office/drawing/2014/main" id="{55452110-01C6-4705-8616-2A01F81DC7CE}"/>
                </a:ext>
              </a:extLst>
            </p:cNvPr>
            <p:cNvCxnSpPr/>
            <p:nvPr/>
          </p:nvCxnSpPr>
          <p:spPr>
            <a:xfrm flipH="1">
              <a:off x="2291024" y="2297271"/>
              <a:ext cx="170541" cy="119543"/>
            </a:xfrm>
            <a:prstGeom prst="line">
              <a:avLst/>
            </a:prstGeom>
          </p:spPr>
          <p:style>
            <a:lnRef idx="1">
              <a:schemeClr val="dk1"/>
            </a:lnRef>
            <a:fillRef idx="0">
              <a:schemeClr val="dk1"/>
            </a:fillRef>
            <a:effectRef idx="0">
              <a:schemeClr val="dk1"/>
            </a:effectRef>
            <a:fontRef idx="minor">
              <a:schemeClr val="tx1"/>
            </a:fontRef>
          </p:style>
        </p:cxnSp>
        <p:cxnSp>
          <p:nvCxnSpPr>
            <p:cNvPr id="24" name="カギ線コネクタ 688">
              <a:extLst>
                <a:ext uri="{FF2B5EF4-FFF2-40B4-BE49-F238E27FC236}">
                  <a16:creationId xmlns:a16="http://schemas.microsoft.com/office/drawing/2014/main" id="{A3108BAD-FDDD-438F-957B-1C4845EE91EA}"/>
                </a:ext>
              </a:extLst>
            </p:cNvPr>
            <p:cNvCxnSpPr/>
            <p:nvPr/>
          </p:nvCxnSpPr>
          <p:spPr>
            <a:xfrm flipH="1">
              <a:off x="832550" y="2818611"/>
              <a:ext cx="846048" cy="149473"/>
            </a:xfrm>
            <a:prstGeom prst="bentConnector3">
              <a:avLst>
                <a:gd name="adj1" fmla="val -2702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カギ線コネクタ 689">
              <a:extLst>
                <a:ext uri="{FF2B5EF4-FFF2-40B4-BE49-F238E27FC236}">
                  <a16:creationId xmlns:a16="http://schemas.microsoft.com/office/drawing/2014/main" id="{A407BD90-B716-412C-A99E-5443BDA12252}"/>
                </a:ext>
              </a:extLst>
            </p:cNvPr>
            <p:cNvCxnSpPr/>
            <p:nvPr/>
          </p:nvCxnSpPr>
          <p:spPr>
            <a:xfrm flipH="1">
              <a:off x="832550" y="3101491"/>
              <a:ext cx="846048" cy="158012"/>
            </a:xfrm>
            <a:prstGeom prst="bentConnector3">
              <a:avLst>
                <a:gd name="adj1" fmla="val -2702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8" name="コネクタ: カギ線 27">
            <a:extLst>
              <a:ext uri="{FF2B5EF4-FFF2-40B4-BE49-F238E27FC236}">
                <a16:creationId xmlns:a16="http://schemas.microsoft.com/office/drawing/2014/main" id="{0567F290-E48C-4EBF-AE04-D53D3C62B680}"/>
              </a:ext>
            </a:extLst>
          </p:cNvPr>
          <p:cNvCxnSpPr>
            <a:cxnSpLocks/>
          </p:cNvCxnSpPr>
          <p:nvPr/>
        </p:nvCxnSpPr>
        <p:spPr>
          <a:xfrm rot="10800000" flipH="1" flipV="1">
            <a:off x="9011428" y="4290735"/>
            <a:ext cx="32455" cy="710302"/>
          </a:xfrm>
          <a:prstGeom prst="bentConnector3">
            <a:avLst>
              <a:gd name="adj1" fmla="val -826853"/>
            </a:avLst>
          </a:prstGeom>
          <a:ln w="57150">
            <a:solidFill>
              <a:srgbClr val="92D05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53" name="コネクタ: カギ線 152">
            <a:extLst>
              <a:ext uri="{FF2B5EF4-FFF2-40B4-BE49-F238E27FC236}">
                <a16:creationId xmlns:a16="http://schemas.microsoft.com/office/drawing/2014/main" id="{A447644C-FCF6-486A-AB8D-FF764F94F4C7}"/>
              </a:ext>
            </a:extLst>
          </p:cNvPr>
          <p:cNvCxnSpPr>
            <a:cxnSpLocks/>
          </p:cNvCxnSpPr>
          <p:nvPr/>
        </p:nvCxnSpPr>
        <p:spPr>
          <a:xfrm rot="5400000">
            <a:off x="8820956" y="4679112"/>
            <a:ext cx="444377" cy="21244"/>
          </a:xfrm>
          <a:prstGeom prst="bentConnector4">
            <a:avLst>
              <a:gd name="adj1" fmla="val -3476"/>
              <a:gd name="adj2" fmla="val 1176069"/>
            </a:avLst>
          </a:prstGeom>
          <a:ln w="57150">
            <a:solidFill>
              <a:srgbClr val="00B0F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57" name="コネクタ: カギ線 156">
            <a:extLst>
              <a:ext uri="{FF2B5EF4-FFF2-40B4-BE49-F238E27FC236}">
                <a16:creationId xmlns:a16="http://schemas.microsoft.com/office/drawing/2014/main" id="{2305AFCF-B4D1-401A-9BE4-DB37BD2E8375}"/>
              </a:ext>
            </a:extLst>
          </p:cNvPr>
          <p:cNvCxnSpPr>
            <a:cxnSpLocks/>
          </p:cNvCxnSpPr>
          <p:nvPr/>
        </p:nvCxnSpPr>
        <p:spPr>
          <a:xfrm rot="10800000" flipV="1">
            <a:off x="3228230" y="5096352"/>
            <a:ext cx="5811946" cy="231021"/>
          </a:xfrm>
          <a:prstGeom prst="bentConnector3">
            <a:avLst>
              <a:gd name="adj1" fmla="val 4990"/>
            </a:avLst>
          </a:prstGeom>
          <a:ln w="57150">
            <a:solidFill>
              <a:srgbClr val="00B0F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72" name="コネクタ: カギ線 171">
            <a:extLst>
              <a:ext uri="{FF2B5EF4-FFF2-40B4-BE49-F238E27FC236}">
                <a16:creationId xmlns:a16="http://schemas.microsoft.com/office/drawing/2014/main" id="{551E459C-E032-4701-A8CF-AB5B3E6343C0}"/>
              </a:ext>
            </a:extLst>
          </p:cNvPr>
          <p:cNvCxnSpPr>
            <a:cxnSpLocks/>
          </p:cNvCxnSpPr>
          <p:nvPr/>
        </p:nvCxnSpPr>
        <p:spPr>
          <a:xfrm rot="10800000" flipV="1">
            <a:off x="3119915" y="5148740"/>
            <a:ext cx="5936856" cy="266902"/>
          </a:xfrm>
          <a:prstGeom prst="bentConnector3">
            <a:avLst>
              <a:gd name="adj1" fmla="val 3794"/>
            </a:avLst>
          </a:prstGeom>
          <a:ln w="57150">
            <a:solidFill>
              <a:srgbClr val="92D05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78" name="コネクタ: カギ線 177">
            <a:extLst>
              <a:ext uri="{FF2B5EF4-FFF2-40B4-BE49-F238E27FC236}">
                <a16:creationId xmlns:a16="http://schemas.microsoft.com/office/drawing/2014/main" id="{1D29505D-7F42-44B9-98AF-C34E0647F04A}"/>
              </a:ext>
            </a:extLst>
          </p:cNvPr>
          <p:cNvCxnSpPr>
            <a:cxnSpLocks/>
          </p:cNvCxnSpPr>
          <p:nvPr/>
        </p:nvCxnSpPr>
        <p:spPr>
          <a:xfrm rot="5400000" flipH="1" flipV="1">
            <a:off x="3010741" y="4637601"/>
            <a:ext cx="937959" cy="643097"/>
          </a:xfrm>
          <a:prstGeom prst="bentConnector3">
            <a:avLst>
              <a:gd name="adj1" fmla="val 99168"/>
            </a:avLst>
          </a:prstGeom>
          <a:ln w="57150">
            <a:solidFill>
              <a:srgbClr val="92D05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89" name="コネクタ: カギ線 188">
            <a:extLst>
              <a:ext uri="{FF2B5EF4-FFF2-40B4-BE49-F238E27FC236}">
                <a16:creationId xmlns:a16="http://schemas.microsoft.com/office/drawing/2014/main" id="{50D8F3A4-83A7-43EF-9733-5118AC85C4C6}"/>
              </a:ext>
            </a:extLst>
          </p:cNvPr>
          <p:cNvCxnSpPr>
            <a:cxnSpLocks/>
            <a:endCxn id="64" idx="1"/>
          </p:cNvCxnSpPr>
          <p:nvPr/>
        </p:nvCxnSpPr>
        <p:spPr>
          <a:xfrm flipV="1">
            <a:off x="3283892" y="4850259"/>
            <a:ext cx="529341" cy="453264"/>
          </a:xfrm>
          <a:prstGeom prst="bentConnector3">
            <a:avLst>
              <a:gd name="adj1" fmla="val -1072"/>
            </a:avLst>
          </a:prstGeom>
          <a:ln w="57150">
            <a:solidFill>
              <a:srgbClr val="00B0F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00" name="コネクタ: カギ線 199">
            <a:extLst>
              <a:ext uri="{FF2B5EF4-FFF2-40B4-BE49-F238E27FC236}">
                <a16:creationId xmlns:a16="http://schemas.microsoft.com/office/drawing/2014/main" id="{3C760A35-348E-4CD2-A939-B134B18F22DD}"/>
              </a:ext>
            </a:extLst>
          </p:cNvPr>
          <p:cNvCxnSpPr>
            <a:cxnSpLocks/>
          </p:cNvCxnSpPr>
          <p:nvPr/>
        </p:nvCxnSpPr>
        <p:spPr>
          <a:xfrm flipH="1">
            <a:off x="2854517" y="4591056"/>
            <a:ext cx="1548583" cy="68248"/>
          </a:xfrm>
          <a:prstGeom prst="bentConnector5">
            <a:avLst>
              <a:gd name="adj1" fmla="val -19897"/>
              <a:gd name="adj2" fmla="val 108516"/>
              <a:gd name="adj3" fmla="val 69045"/>
            </a:avLst>
          </a:prstGeom>
          <a:ln w="57150">
            <a:solidFill>
              <a:srgbClr val="92D05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04" name="コネクタ: カギ線 203">
            <a:extLst>
              <a:ext uri="{FF2B5EF4-FFF2-40B4-BE49-F238E27FC236}">
                <a16:creationId xmlns:a16="http://schemas.microsoft.com/office/drawing/2014/main" id="{59E366F8-B0D9-4AE2-BBC3-24654F719CC6}"/>
              </a:ext>
            </a:extLst>
          </p:cNvPr>
          <p:cNvCxnSpPr>
            <a:cxnSpLocks/>
          </p:cNvCxnSpPr>
          <p:nvPr/>
        </p:nvCxnSpPr>
        <p:spPr>
          <a:xfrm flipH="1">
            <a:off x="3208487" y="4877823"/>
            <a:ext cx="1188533" cy="133681"/>
          </a:xfrm>
          <a:prstGeom prst="bentConnector3">
            <a:avLst>
              <a:gd name="adj1" fmla="val -26593"/>
            </a:avLst>
          </a:prstGeom>
          <a:ln w="57150">
            <a:solidFill>
              <a:srgbClr val="00B0F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05" name="コネクタ: カギ線 204">
            <a:extLst>
              <a:ext uri="{FF2B5EF4-FFF2-40B4-BE49-F238E27FC236}">
                <a16:creationId xmlns:a16="http://schemas.microsoft.com/office/drawing/2014/main" id="{7BB8C184-0D08-4D92-A5B2-1381D4B4D8C5}"/>
              </a:ext>
            </a:extLst>
          </p:cNvPr>
          <p:cNvCxnSpPr>
            <a:cxnSpLocks/>
          </p:cNvCxnSpPr>
          <p:nvPr/>
        </p:nvCxnSpPr>
        <p:spPr>
          <a:xfrm rot="10800000">
            <a:off x="2836456" y="4738651"/>
            <a:ext cx="384666" cy="268872"/>
          </a:xfrm>
          <a:prstGeom prst="bentConnector3">
            <a:avLst>
              <a:gd name="adj1" fmla="val 33464"/>
            </a:avLst>
          </a:prstGeom>
          <a:ln w="57150">
            <a:solidFill>
              <a:srgbClr val="00B0F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33" name="コネクタ: カギ線 232">
            <a:extLst>
              <a:ext uri="{FF2B5EF4-FFF2-40B4-BE49-F238E27FC236}">
                <a16:creationId xmlns:a16="http://schemas.microsoft.com/office/drawing/2014/main" id="{039F32F6-3E23-456F-A1CD-FE18335D56F9}"/>
              </a:ext>
            </a:extLst>
          </p:cNvPr>
          <p:cNvCxnSpPr>
            <a:cxnSpLocks/>
          </p:cNvCxnSpPr>
          <p:nvPr/>
        </p:nvCxnSpPr>
        <p:spPr>
          <a:xfrm flipH="1" flipV="1">
            <a:off x="2778720" y="3974952"/>
            <a:ext cx="104966" cy="610630"/>
          </a:xfrm>
          <a:prstGeom prst="bentConnector4">
            <a:avLst>
              <a:gd name="adj1" fmla="val -376862"/>
              <a:gd name="adj2" fmla="val 99654"/>
            </a:avLst>
          </a:prstGeom>
          <a:ln w="57150">
            <a:solidFill>
              <a:srgbClr val="00B0F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43" name="コネクタ: カギ線 242">
            <a:extLst>
              <a:ext uri="{FF2B5EF4-FFF2-40B4-BE49-F238E27FC236}">
                <a16:creationId xmlns:a16="http://schemas.microsoft.com/office/drawing/2014/main" id="{9C0E1286-FAEF-4305-86E4-5DDE6A0EBA5A}"/>
              </a:ext>
            </a:extLst>
          </p:cNvPr>
          <p:cNvCxnSpPr>
            <a:cxnSpLocks/>
          </p:cNvCxnSpPr>
          <p:nvPr/>
        </p:nvCxnSpPr>
        <p:spPr>
          <a:xfrm rot="5400000" flipH="1" flipV="1">
            <a:off x="2600884" y="4317369"/>
            <a:ext cx="447580" cy="830"/>
          </a:xfrm>
          <a:prstGeom prst="bentConnector4">
            <a:avLst>
              <a:gd name="adj1" fmla="val 3831"/>
              <a:gd name="adj2" fmla="val 42970000"/>
            </a:avLst>
          </a:prstGeom>
          <a:ln w="57150">
            <a:solidFill>
              <a:srgbClr val="92D05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62" name="コネクタ: カギ線 261">
            <a:extLst>
              <a:ext uri="{FF2B5EF4-FFF2-40B4-BE49-F238E27FC236}">
                <a16:creationId xmlns:a16="http://schemas.microsoft.com/office/drawing/2014/main" id="{DC066B47-34B4-416D-8C80-6C2297DF813A}"/>
              </a:ext>
            </a:extLst>
          </p:cNvPr>
          <p:cNvCxnSpPr>
            <a:cxnSpLocks/>
          </p:cNvCxnSpPr>
          <p:nvPr/>
        </p:nvCxnSpPr>
        <p:spPr>
          <a:xfrm rot="5400000" flipH="1" flipV="1">
            <a:off x="2029027" y="3627083"/>
            <a:ext cx="540828" cy="490"/>
          </a:xfrm>
          <a:prstGeom prst="bentConnector3">
            <a:avLst>
              <a:gd name="adj1" fmla="val 50000"/>
            </a:avLst>
          </a:prstGeom>
          <a:ln w="57150">
            <a:solidFill>
              <a:srgbClr val="00B0F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65" name="コネクタ: カギ線 264">
            <a:extLst>
              <a:ext uri="{FF2B5EF4-FFF2-40B4-BE49-F238E27FC236}">
                <a16:creationId xmlns:a16="http://schemas.microsoft.com/office/drawing/2014/main" id="{75E7649C-2383-4204-BF48-10EC2D9B7D24}"/>
              </a:ext>
            </a:extLst>
          </p:cNvPr>
          <p:cNvCxnSpPr>
            <a:cxnSpLocks/>
          </p:cNvCxnSpPr>
          <p:nvPr/>
        </p:nvCxnSpPr>
        <p:spPr>
          <a:xfrm rot="5400000" flipH="1" flipV="1">
            <a:off x="1927189" y="3621476"/>
            <a:ext cx="540828" cy="490"/>
          </a:xfrm>
          <a:prstGeom prst="bentConnector3">
            <a:avLst>
              <a:gd name="adj1" fmla="val 50000"/>
            </a:avLst>
          </a:prstGeom>
          <a:ln w="57150">
            <a:solidFill>
              <a:srgbClr val="92D05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66" name="コネクタ: カギ線 265">
            <a:extLst>
              <a:ext uri="{FF2B5EF4-FFF2-40B4-BE49-F238E27FC236}">
                <a16:creationId xmlns:a16="http://schemas.microsoft.com/office/drawing/2014/main" id="{28E9E475-DADA-4004-93D3-195488207BF4}"/>
              </a:ext>
            </a:extLst>
          </p:cNvPr>
          <p:cNvCxnSpPr>
            <a:cxnSpLocks/>
          </p:cNvCxnSpPr>
          <p:nvPr/>
        </p:nvCxnSpPr>
        <p:spPr>
          <a:xfrm>
            <a:off x="3387399" y="5805264"/>
            <a:ext cx="851668" cy="12700"/>
          </a:xfrm>
          <a:prstGeom prst="bentConnector3">
            <a:avLst>
              <a:gd name="adj1" fmla="val 93880"/>
            </a:avLst>
          </a:prstGeom>
          <a:ln w="57150">
            <a:solidFill>
              <a:srgbClr val="92D05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sp>
        <p:nvSpPr>
          <p:cNvPr id="269" name="テキスト ボックス 24">
            <a:extLst>
              <a:ext uri="{FF2B5EF4-FFF2-40B4-BE49-F238E27FC236}">
                <a16:creationId xmlns:a16="http://schemas.microsoft.com/office/drawing/2014/main" id="{4E0F9739-12EB-499F-8C6D-F43C247448E6}"/>
              </a:ext>
            </a:extLst>
          </p:cNvPr>
          <p:cNvSpPr txBox="1"/>
          <p:nvPr/>
        </p:nvSpPr>
        <p:spPr>
          <a:xfrm>
            <a:off x="8212238" y="915052"/>
            <a:ext cx="2879443" cy="502702"/>
          </a:xfrm>
          <a:prstGeom prst="rect">
            <a:avLst/>
          </a:prstGeom>
          <a:noFill/>
          <a:ln>
            <a:noFill/>
          </a:ln>
        </p:spPr>
        <p:txBody>
          <a:bodyPr wrap="square" rtlCol="0">
            <a:spAutoFit/>
          </a:bodyPr>
          <a:lstStyle/>
          <a:p>
            <a:pPr hangingPunct="0">
              <a:lnSpc>
                <a:spcPts val="1600"/>
              </a:lnSpc>
              <a:spcAft>
                <a:spcPts val="0"/>
              </a:spcAft>
            </a:pPr>
            <a:r>
              <a:rPr lang="en-US" altLang="ja-JP" sz="1100" b="1" dirty="0">
                <a:effectLst/>
                <a:latin typeface="+mn-ea"/>
              </a:rPr>
              <a:t>SSI7-&gt;SRC7-&gt;ADSP-&gt;Memory</a:t>
            </a:r>
            <a:br>
              <a:rPr lang="en-US" altLang="ja-JP" sz="1100" b="1" dirty="0">
                <a:latin typeface="+mn-ea"/>
              </a:rPr>
            </a:br>
            <a:r>
              <a:rPr lang="en-US" altLang="ja-JP" sz="1100" b="1" dirty="0">
                <a:latin typeface="+mn-ea"/>
              </a:rPr>
              <a:t>SSI8-&gt;SRC8-&gt;ADSP-&gt;Memory</a:t>
            </a:r>
          </a:p>
        </p:txBody>
      </p:sp>
      <p:cxnSp>
        <p:nvCxnSpPr>
          <p:cNvPr id="151" name="コネクタ: カギ線 150">
            <a:extLst>
              <a:ext uri="{FF2B5EF4-FFF2-40B4-BE49-F238E27FC236}">
                <a16:creationId xmlns:a16="http://schemas.microsoft.com/office/drawing/2014/main" id="{3E57B147-463F-4A64-AF69-F6409E850C6D}"/>
              </a:ext>
            </a:extLst>
          </p:cNvPr>
          <p:cNvCxnSpPr>
            <a:cxnSpLocks/>
          </p:cNvCxnSpPr>
          <p:nvPr/>
        </p:nvCxnSpPr>
        <p:spPr>
          <a:xfrm>
            <a:off x="3387399" y="5922027"/>
            <a:ext cx="851668" cy="12700"/>
          </a:xfrm>
          <a:prstGeom prst="bentConnector3">
            <a:avLst>
              <a:gd name="adj1" fmla="val 93880"/>
            </a:avLst>
          </a:prstGeom>
          <a:ln w="57150">
            <a:solidFill>
              <a:srgbClr val="00B0F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378091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80000" y="923689"/>
            <a:ext cx="9000000" cy="455509"/>
          </a:xfrm>
        </p:spPr>
        <p:txBody>
          <a:bodyPr/>
          <a:lstStyle/>
          <a:p>
            <a:r>
              <a:rPr lang="ja-JP" altLang="en-US" dirty="0">
                <a:latin typeface="Arial Narrow" pitchFamily="34" charset="0"/>
              </a:rPr>
              <a:t>②</a:t>
            </a:r>
            <a:r>
              <a:rPr lang="en-US" altLang="ja-JP" dirty="0">
                <a:latin typeface="Arial Narrow" pitchFamily="34" charset="0"/>
              </a:rPr>
              <a:t> Bluetooth Path</a:t>
            </a:r>
            <a:endParaRPr kumimoji="1" lang="en-US" cap="none" dirty="0"/>
          </a:p>
        </p:txBody>
      </p:sp>
      <p:sp>
        <p:nvSpPr>
          <p:cNvPr id="3" name="スライド番号プレースホルダー 2"/>
          <p:cNvSpPr>
            <a:spLocks noGrp="1"/>
          </p:cNvSpPr>
          <p:nvPr>
            <p:ph type="sldNum" sz="quarter" idx="10"/>
          </p:nvPr>
        </p:nvSpPr>
        <p:spPr/>
        <p:txBody>
          <a:bodyPr/>
          <a:lstStyle/>
          <a:p>
            <a:pPr algn="l"/>
            <a:r>
              <a:rPr lang="de-DE"/>
              <a:t>Page </a:t>
            </a:r>
            <a:fld id="{3FD030EF-7044-4946-962A-5D7D09BD1B34}" type="slidenum">
              <a:rPr lang="de-DE" smtClean="0"/>
              <a:pPr algn="l"/>
              <a:t>38</a:t>
            </a:fld>
            <a:endParaRPr lang="de-DE" dirty="0"/>
          </a:p>
        </p:txBody>
      </p:sp>
      <p:sp>
        <p:nvSpPr>
          <p:cNvPr id="276" name="正方形/長方形 275">
            <a:extLst>
              <a:ext uri="{FF2B5EF4-FFF2-40B4-BE49-F238E27FC236}">
                <a16:creationId xmlns:a16="http://schemas.microsoft.com/office/drawing/2014/main" id="{B9B2DA32-F6C5-4D87-9CA3-A8567087154C}"/>
              </a:ext>
            </a:extLst>
          </p:cNvPr>
          <p:cNvSpPr/>
          <p:nvPr/>
        </p:nvSpPr>
        <p:spPr>
          <a:xfrm>
            <a:off x="1415480" y="4350038"/>
            <a:ext cx="9780625" cy="2031325"/>
          </a:xfrm>
          <a:prstGeom prst="rect">
            <a:avLst/>
          </a:prstGeom>
        </p:spPr>
        <p:txBody>
          <a:bodyPr wrap="square">
            <a:spAutoFit/>
          </a:bodyPr>
          <a:lstStyle/>
          <a:p>
            <a:r>
              <a:rPr lang="ja-JP" altLang="en-US" dirty="0"/>
              <a:t>・</a:t>
            </a:r>
            <a:r>
              <a:rPr lang="en-US" altLang="ja-JP" dirty="0"/>
              <a:t>If exclusive control, “SSI-&gt;SRC-&gt;SSI-&gt;BT” is OK, and “SSI-&gt;DVC-&gt;NORMAL” has some HW restrictions.(HW restriction : When SSI -&gt; SRC -&gt; CMD -&gt; memory, SRC synchronization mode can not be used, asynchronous mode only)</a:t>
            </a:r>
          </a:p>
          <a:p>
            <a:endParaRPr lang="en-US" altLang="ja-JP" dirty="0"/>
          </a:p>
          <a:p>
            <a:r>
              <a:rPr lang="ja-JP" altLang="en-US" dirty="0"/>
              <a:t>★</a:t>
            </a:r>
            <a:r>
              <a:rPr lang="en-US" altLang="ja-JP" dirty="0"/>
              <a:t>It is necessary for the player to implement DVC.</a:t>
            </a:r>
          </a:p>
          <a:p>
            <a:r>
              <a:rPr lang="ja-JP" altLang="en-US" dirty="0"/>
              <a:t>・</a:t>
            </a:r>
            <a:r>
              <a:rPr lang="en-US" altLang="ja-JP" dirty="0"/>
              <a:t>Or you can set it to cancel by input and output.</a:t>
            </a:r>
          </a:p>
          <a:p>
            <a:r>
              <a:rPr lang="ja-JP" altLang="en-US" dirty="0"/>
              <a:t>　</a:t>
            </a:r>
            <a:r>
              <a:rPr lang="en-US" altLang="ja-JP" dirty="0"/>
              <a:t>However, pay attention to the number of HW resources.</a:t>
            </a:r>
          </a:p>
        </p:txBody>
      </p:sp>
      <p:grpSp>
        <p:nvGrpSpPr>
          <p:cNvPr id="4" name="グループ化 3">
            <a:extLst>
              <a:ext uri="{FF2B5EF4-FFF2-40B4-BE49-F238E27FC236}">
                <a16:creationId xmlns:a16="http://schemas.microsoft.com/office/drawing/2014/main" id="{54DC7818-5001-4A9B-B56B-3AA321010C74}"/>
              </a:ext>
            </a:extLst>
          </p:cNvPr>
          <p:cNvGrpSpPr/>
          <p:nvPr/>
        </p:nvGrpSpPr>
        <p:grpSpPr>
          <a:xfrm>
            <a:off x="1199456" y="1700808"/>
            <a:ext cx="2130230" cy="2358718"/>
            <a:chOff x="1157458" y="1646346"/>
            <a:chExt cx="2384212" cy="2800341"/>
          </a:xfrm>
        </p:grpSpPr>
        <p:sp>
          <p:nvSpPr>
            <p:cNvPr id="93" name="Rectangle 113">
              <a:extLst>
                <a:ext uri="{FF2B5EF4-FFF2-40B4-BE49-F238E27FC236}">
                  <a16:creationId xmlns:a16="http://schemas.microsoft.com/office/drawing/2014/main" id="{4B56526F-1F1B-41AC-AB46-61395EA98849}"/>
                </a:ext>
              </a:extLst>
            </p:cNvPr>
            <p:cNvSpPr/>
            <p:nvPr/>
          </p:nvSpPr>
          <p:spPr>
            <a:xfrm>
              <a:off x="1157458" y="3238955"/>
              <a:ext cx="2384212" cy="2877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dirty="0"/>
            </a:p>
          </p:txBody>
        </p:sp>
        <p:sp>
          <p:nvSpPr>
            <p:cNvPr id="180" name="Rectangle 173">
              <a:extLst>
                <a:ext uri="{FF2B5EF4-FFF2-40B4-BE49-F238E27FC236}">
                  <a16:creationId xmlns:a16="http://schemas.microsoft.com/office/drawing/2014/main" id="{97332236-2EFC-47C8-8352-86376231EC25}"/>
                </a:ext>
              </a:extLst>
            </p:cNvPr>
            <p:cNvSpPr/>
            <p:nvPr/>
          </p:nvSpPr>
          <p:spPr>
            <a:xfrm>
              <a:off x="2423592" y="1646346"/>
              <a:ext cx="819768" cy="207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NORMAL</a:t>
              </a:r>
            </a:p>
          </p:txBody>
        </p:sp>
        <p:cxnSp>
          <p:nvCxnSpPr>
            <p:cNvPr id="184" name="Connecteur droit avec flèche 198">
              <a:extLst>
                <a:ext uri="{FF2B5EF4-FFF2-40B4-BE49-F238E27FC236}">
                  <a16:creationId xmlns:a16="http://schemas.microsoft.com/office/drawing/2014/main" id="{9DBB7052-2A67-4B11-9217-A9819AAF2AA8}"/>
                </a:ext>
              </a:extLst>
            </p:cNvPr>
            <p:cNvCxnSpPr>
              <a:cxnSpLocks/>
              <a:stCxn id="213" idx="0"/>
              <a:endCxn id="180" idx="2"/>
            </p:cNvCxnSpPr>
            <p:nvPr/>
          </p:nvCxnSpPr>
          <p:spPr>
            <a:xfrm flipV="1">
              <a:off x="2828191" y="1853618"/>
              <a:ext cx="5285" cy="10550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8" name="Rectangle 210">
              <a:extLst>
                <a:ext uri="{FF2B5EF4-FFF2-40B4-BE49-F238E27FC236}">
                  <a16:creationId xmlns:a16="http://schemas.microsoft.com/office/drawing/2014/main" id="{F2C7694B-4E76-4CAA-B9AD-BB9B8FD6F63B}"/>
                </a:ext>
              </a:extLst>
            </p:cNvPr>
            <p:cNvSpPr/>
            <p:nvPr/>
          </p:nvSpPr>
          <p:spPr>
            <a:xfrm>
              <a:off x="1157458" y="4160752"/>
              <a:ext cx="1226143" cy="2225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BT</a:t>
              </a:r>
            </a:p>
          </p:txBody>
        </p:sp>
        <p:sp>
          <p:nvSpPr>
            <p:cNvPr id="193" name="Rectangle 223">
              <a:extLst>
                <a:ext uri="{FF2B5EF4-FFF2-40B4-BE49-F238E27FC236}">
                  <a16:creationId xmlns:a16="http://schemas.microsoft.com/office/drawing/2014/main" id="{F2D06F73-3270-4C35-99CE-65F05C5CC8EB}"/>
                </a:ext>
              </a:extLst>
            </p:cNvPr>
            <p:cNvSpPr/>
            <p:nvPr/>
          </p:nvSpPr>
          <p:spPr>
            <a:xfrm>
              <a:off x="1864068" y="3862119"/>
              <a:ext cx="509939" cy="207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SSI</a:t>
              </a:r>
            </a:p>
          </p:txBody>
        </p:sp>
        <p:cxnSp>
          <p:nvCxnSpPr>
            <p:cNvPr id="194" name="Connecteur droit avec flèche 226">
              <a:extLst>
                <a:ext uri="{FF2B5EF4-FFF2-40B4-BE49-F238E27FC236}">
                  <a16:creationId xmlns:a16="http://schemas.microsoft.com/office/drawing/2014/main" id="{C4ED3A3C-A8C9-4E67-916E-1988530FB2E4}"/>
                </a:ext>
              </a:extLst>
            </p:cNvPr>
            <p:cNvCxnSpPr>
              <a:cxnSpLocks/>
            </p:cNvCxnSpPr>
            <p:nvPr/>
          </p:nvCxnSpPr>
          <p:spPr>
            <a:xfrm>
              <a:off x="2114932" y="3380573"/>
              <a:ext cx="0" cy="1978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Connecteur droit avec flèche 227">
              <a:extLst>
                <a:ext uri="{FF2B5EF4-FFF2-40B4-BE49-F238E27FC236}">
                  <a16:creationId xmlns:a16="http://schemas.microsoft.com/office/drawing/2014/main" id="{838A6AE2-0D55-4394-B0E7-9CD5FC5FF4E1}"/>
                </a:ext>
              </a:extLst>
            </p:cNvPr>
            <p:cNvCxnSpPr>
              <a:cxnSpLocks/>
            </p:cNvCxnSpPr>
            <p:nvPr/>
          </p:nvCxnSpPr>
          <p:spPr>
            <a:xfrm>
              <a:off x="2111870" y="3778125"/>
              <a:ext cx="0" cy="913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Connecteur droit avec flèche 228">
              <a:extLst>
                <a:ext uri="{FF2B5EF4-FFF2-40B4-BE49-F238E27FC236}">
                  <a16:creationId xmlns:a16="http://schemas.microsoft.com/office/drawing/2014/main" id="{D97DBEEE-8BB4-491C-820D-467BFAC473F7}"/>
                </a:ext>
              </a:extLst>
            </p:cNvPr>
            <p:cNvCxnSpPr>
              <a:cxnSpLocks/>
            </p:cNvCxnSpPr>
            <p:nvPr/>
          </p:nvCxnSpPr>
          <p:spPr>
            <a:xfrm>
              <a:off x="2108881" y="4072199"/>
              <a:ext cx="0" cy="913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97" name="Image 233">
              <a:extLst>
                <a:ext uri="{FF2B5EF4-FFF2-40B4-BE49-F238E27FC236}">
                  <a16:creationId xmlns:a16="http://schemas.microsoft.com/office/drawing/2014/main" id="{27F2F14B-BA71-4A9D-8757-39D87EF24F76}"/>
                </a:ext>
              </a:extLst>
            </p:cNvPr>
            <p:cNvPicPr>
              <a:picLocks noChangeAspect="1"/>
            </p:cNvPicPr>
            <p:nvPr/>
          </p:nvPicPr>
          <p:blipFill>
            <a:blip r:embed="rId2"/>
            <a:stretch>
              <a:fillRect/>
            </a:stretch>
          </p:blipFill>
          <p:spPr>
            <a:xfrm rot="5400000">
              <a:off x="2884210" y="4155578"/>
              <a:ext cx="233170" cy="349048"/>
            </a:xfrm>
            <a:prstGeom prst="rect">
              <a:avLst/>
            </a:prstGeom>
          </p:spPr>
        </p:pic>
        <p:pic>
          <p:nvPicPr>
            <p:cNvPr id="198" name="Image 234">
              <a:extLst>
                <a:ext uri="{FF2B5EF4-FFF2-40B4-BE49-F238E27FC236}">
                  <a16:creationId xmlns:a16="http://schemas.microsoft.com/office/drawing/2014/main" id="{2DCA7FE9-5D99-4340-86CC-5E72CCC207BC}"/>
                </a:ext>
              </a:extLst>
            </p:cNvPr>
            <p:cNvPicPr>
              <a:picLocks noChangeAspect="1"/>
            </p:cNvPicPr>
            <p:nvPr/>
          </p:nvPicPr>
          <p:blipFill>
            <a:blip r:embed="rId2"/>
            <a:stretch>
              <a:fillRect/>
            </a:stretch>
          </p:blipFill>
          <p:spPr>
            <a:xfrm rot="5400000">
              <a:off x="2552209" y="4155578"/>
              <a:ext cx="233170" cy="349048"/>
            </a:xfrm>
            <a:prstGeom prst="rect">
              <a:avLst/>
            </a:prstGeom>
          </p:spPr>
        </p:pic>
        <p:cxnSp>
          <p:nvCxnSpPr>
            <p:cNvPr id="199" name="Connecteur droit avec flèche 235">
              <a:extLst>
                <a:ext uri="{FF2B5EF4-FFF2-40B4-BE49-F238E27FC236}">
                  <a16:creationId xmlns:a16="http://schemas.microsoft.com/office/drawing/2014/main" id="{444C0FBB-EB7A-40D4-BCFA-61EBC80A11B6}"/>
                </a:ext>
              </a:extLst>
            </p:cNvPr>
            <p:cNvCxnSpPr>
              <a:cxnSpLocks/>
            </p:cNvCxnSpPr>
            <p:nvPr/>
          </p:nvCxnSpPr>
          <p:spPr>
            <a:xfrm flipV="1">
              <a:off x="2843317" y="4052933"/>
              <a:ext cx="1" cy="1204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Connecteur droit avec flèche 236">
              <a:extLst>
                <a:ext uri="{FF2B5EF4-FFF2-40B4-BE49-F238E27FC236}">
                  <a16:creationId xmlns:a16="http://schemas.microsoft.com/office/drawing/2014/main" id="{55925E1C-48B0-46E7-9C0A-BA40E9C91835}"/>
                </a:ext>
              </a:extLst>
            </p:cNvPr>
            <p:cNvCxnSpPr>
              <a:cxnSpLocks/>
            </p:cNvCxnSpPr>
            <p:nvPr/>
          </p:nvCxnSpPr>
          <p:spPr>
            <a:xfrm>
              <a:off x="2668794" y="4174505"/>
              <a:ext cx="332001"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1" name="Connecteur droit avec flèche 237">
              <a:extLst>
                <a:ext uri="{FF2B5EF4-FFF2-40B4-BE49-F238E27FC236}">
                  <a16:creationId xmlns:a16="http://schemas.microsoft.com/office/drawing/2014/main" id="{4C8A3D9A-D79D-45E8-8161-DD1B72B6292F}"/>
                </a:ext>
              </a:extLst>
            </p:cNvPr>
            <p:cNvCxnSpPr>
              <a:cxnSpLocks/>
              <a:endCxn id="198" idx="1"/>
            </p:cNvCxnSpPr>
            <p:nvPr/>
          </p:nvCxnSpPr>
          <p:spPr>
            <a:xfrm>
              <a:off x="2668794" y="4173360"/>
              <a:ext cx="1" cy="40158"/>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2" name="Connecteur droit avec flèche 238">
              <a:extLst>
                <a:ext uri="{FF2B5EF4-FFF2-40B4-BE49-F238E27FC236}">
                  <a16:creationId xmlns:a16="http://schemas.microsoft.com/office/drawing/2014/main" id="{9F0C4BB8-DEAB-484A-B8C0-92C1EBDE8BD3}"/>
                </a:ext>
              </a:extLst>
            </p:cNvPr>
            <p:cNvCxnSpPr>
              <a:cxnSpLocks/>
              <a:stCxn id="197" idx="1"/>
            </p:cNvCxnSpPr>
            <p:nvPr/>
          </p:nvCxnSpPr>
          <p:spPr>
            <a:xfrm flipV="1">
              <a:off x="3000795" y="4173360"/>
              <a:ext cx="0" cy="40157"/>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3" name="Rectangle 239">
              <a:extLst>
                <a:ext uri="{FF2B5EF4-FFF2-40B4-BE49-F238E27FC236}">
                  <a16:creationId xmlns:a16="http://schemas.microsoft.com/office/drawing/2014/main" id="{573108D8-E7A6-439F-91C3-A53260BD5BC8}"/>
                </a:ext>
              </a:extLst>
            </p:cNvPr>
            <p:cNvSpPr/>
            <p:nvPr/>
          </p:nvSpPr>
          <p:spPr>
            <a:xfrm>
              <a:off x="2570584" y="3857325"/>
              <a:ext cx="509939" cy="207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SSI</a:t>
              </a:r>
            </a:p>
          </p:txBody>
        </p:sp>
        <p:cxnSp>
          <p:nvCxnSpPr>
            <p:cNvPr id="204" name="Connecteur droit avec flèche 243">
              <a:extLst>
                <a:ext uri="{FF2B5EF4-FFF2-40B4-BE49-F238E27FC236}">
                  <a16:creationId xmlns:a16="http://schemas.microsoft.com/office/drawing/2014/main" id="{BF783083-F304-44F4-B5B1-7DAB2EDAF7CB}"/>
                </a:ext>
              </a:extLst>
            </p:cNvPr>
            <p:cNvCxnSpPr>
              <a:cxnSpLocks/>
              <a:stCxn id="203" idx="0"/>
              <a:endCxn id="213" idx="2"/>
            </p:cNvCxnSpPr>
            <p:nvPr/>
          </p:nvCxnSpPr>
          <p:spPr>
            <a:xfrm flipV="1">
              <a:off x="2825554" y="3115938"/>
              <a:ext cx="2638" cy="741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Connecteur droit avec flèche 244">
              <a:extLst>
                <a:ext uri="{FF2B5EF4-FFF2-40B4-BE49-F238E27FC236}">
                  <a16:creationId xmlns:a16="http://schemas.microsoft.com/office/drawing/2014/main" id="{F766E1CB-B1A1-401A-A3BE-8EB7C5D66B7C}"/>
                </a:ext>
              </a:extLst>
            </p:cNvPr>
            <p:cNvCxnSpPr>
              <a:cxnSpLocks/>
            </p:cNvCxnSpPr>
            <p:nvPr/>
          </p:nvCxnSpPr>
          <p:spPr>
            <a:xfrm flipH="1" flipV="1">
              <a:off x="2108881" y="3380573"/>
              <a:ext cx="716672" cy="28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3" name="Rectangle 247">
              <a:extLst>
                <a:ext uri="{FF2B5EF4-FFF2-40B4-BE49-F238E27FC236}">
                  <a16:creationId xmlns:a16="http://schemas.microsoft.com/office/drawing/2014/main" id="{F3A22601-29AA-4D24-AB6E-B34ED394CB3F}"/>
                </a:ext>
              </a:extLst>
            </p:cNvPr>
            <p:cNvSpPr/>
            <p:nvPr/>
          </p:nvSpPr>
          <p:spPr>
            <a:xfrm>
              <a:off x="2573221" y="2908665"/>
              <a:ext cx="509939" cy="207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DVC</a:t>
              </a:r>
            </a:p>
          </p:txBody>
        </p:sp>
        <p:sp>
          <p:nvSpPr>
            <p:cNvPr id="225" name="Rectangle 114">
              <a:extLst>
                <a:ext uri="{FF2B5EF4-FFF2-40B4-BE49-F238E27FC236}">
                  <a16:creationId xmlns:a16="http://schemas.microsoft.com/office/drawing/2014/main" id="{C6C3251F-05D1-4152-BFFC-1459F7AF28E3}"/>
                </a:ext>
              </a:extLst>
            </p:cNvPr>
            <p:cNvSpPr/>
            <p:nvPr/>
          </p:nvSpPr>
          <p:spPr>
            <a:xfrm>
              <a:off x="1856500" y="3558420"/>
              <a:ext cx="509939" cy="207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SRC</a:t>
              </a:r>
            </a:p>
          </p:txBody>
        </p:sp>
      </p:grpSp>
      <p:sp>
        <p:nvSpPr>
          <p:cNvPr id="257" name="吹き出し: 円形 256">
            <a:extLst>
              <a:ext uri="{FF2B5EF4-FFF2-40B4-BE49-F238E27FC236}">
                <a16:creationId xmlns:a16="http://schemas.microsoft.com/office/drawing/2014/main" id="{B28235C4-425D-4FF2-AFAF-E1D47AAFACB6}"/>
              </a:ext>
            </a:extLst>
          </p:cNvPr>
          <p:cNvSpPr/>
          <p:nvPr/>
        </p:nvSpPr>
        <p:spPr>
          <a:xfrm>
            <a:off x="3225425" y="2671434"/>
            <a:ext cx="476250" cy="457200"/>
          </a:xfrm>
          <a:prstGeom prst="wedgeEllipseCallout">
            <a:avLst>
              <a:gd name="adj1" fmla="val -150833"/>
              <a:gd name="adj2" fmla="val 60416"/>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600" dirty="0">
                <a:solidFill>
                  <a:schemeClr val="accent5">
                    <a:lumMod val="50000"/>
                  </a:schemeClr>
                </a:solidFill>
              </a:rPr>
              <a:t>x</a:t>
            </a:r>
            <a:endParaRPr kumimoji="1" lang="ja-JP" altLang="en-US" sz="1600" dirty="0">
              <a:solidFill>
                <a:schemeClr val="accent5">
                  <a:lumMod val="50000"/>
                </a:schemeClr>
              </a:solidFill>
            </a:endParaRPr>
          </a:p>
        </p:txBody>
      </p:sp>
      <p:sp>
        <p:nvSpPr>
          <p:cNvPr id="301" name="矢印: ストライプ 300">
            <a:extLst>
              <a:ext uri="{FF2B5EF4-FFF2-40B4-BE49-F238E27FC236}">
                <a16:creationId xmlns:a16="http://schemas.microsoft.com/office/drawing/2014/main" id="{81BB01F5-BB54-4D4A-A108-A6E4092CE6DB}"/>
              </a:ext>
            </a:extLst>
          </p:cNvPr>
          <p:cNvSpPr/>
          <p:nvPr/>
        </p:nvSpPr>
        <p:spPr>
          <a:xfrm>
            <a:off x="4848804" y="2937643"/>
            <a:ext cx="730718" cy="248583"/>
          </a:xfrm>
          <a:prstGeom prst="striped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sz="1400"/>
          </a:p>
        </p:txBody>
      </p:sp>
      <p:sp>
        <p:nvSpPr>
          <p:cNvPr id="302" name="正方形/長方形 301">
            <a:extLst>
              <a:ext uri="{FF2B5EF4-FFF2-40B4-BE49-F238E27FC236}">
                <a16:creationId xmlns:a16="http://schemas.microsoft.com/office/drawing/2014/main" id="{28CC15E0-CDEB-4F45-A1F3-AF3E04873ECB}"/>
              </a:ext>
            </a:extLst>
          </p:cNvPr>
          <p:cNvSpPr/>
          <p:nvPr/>
        </p:nvSpPr>
        <p:spPr>
          <a:xfrm>
            <a:off x="4102951" y="2673972"/>
            <a:ext cx="2675364" cy="246221"/>
          </a:xfrm>
          <a:prstGeom prst="rect">
            <a:avLst/>
          </a:prstGeom>
        </p:spPr>
        <p:txBody>
          <a:bodyPr wrap="square">
            <a:spAutoFit/>
          </a:bodyPr>
          <a:lstStyle/>
          <a:p>
            <a:r>
              <a:rPr lang="en-US" altLang="ja-JP" sz="1000" dirty="0"/>
              <a:t>x: Simultaneous transfer is not possible.</a:t>
            </a:r>
          </a:p>
        </p:txBody>
      </p:sp>
      <p:sp>
        <p:nvSpPr>
          <p:cNvPr id="53" name="Rectangle 113">
            <a:extLst>
              <a:ext uri="{FF2B5EF4-FFF2-40B4-BE49-F238E27FC236}">
                <a16:creationId xmlns:a16="http://schemas.microsoft.com/office/drawing/2014/main" id="{A29619F7-D0DE-47A0-92A8-48BC4852F312}"/>
              </a:ext>
            </a:extLst>
          </p:cNvPr>
          <p:cNvSpPr/>
          <p:nvPr/>
        </p:nvSpPr>
        <p:spPr>
          <a:xfrm>
            <a:off x="6816080" y="2874263"/>
            <a:ext cx="2130230" cy="24238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dirty="0"/>
          </a:p>
        </p:txBody>
      </p:sp>
      <p:sp>
        <p:nvSpPr>
          <p:cNvPr id="54" name="Rectangle 173">
            <a:extLst>
              <a:ext uri="{FF2B5EF4-FFF2-40B4-BE49-F238E27FC236}">
                <a16:creationId xmlns:a16="http://schemas.microsoft.com/office/drawing/2014/main" id="{F2B661A6-8965-44C4-B677-4998BB16BDAD}"/>
              </a:ext>
            </a:extLst>
          </p:cNvPr>
          <p:cNvSpPr/>
          <p:nvPr/>
        </p:nvSpPr>
        <p:spPr>
          <a:xfrm>
            <a:off x="7266567" y="1532815"/>
            <a:ext cx="1413212" cy="1679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NORMAL</a:t>
            </a:r>
          </a:p>
        </p:txBody>
      </p:sp>
      <p:sp>
        <p:nvSpPr>
          <p:cNvPr id="56" name="Rectangle 210">
            <a:extLst>
              <a:ext uri="{FF2B5EF4-FFF2-40B4-BE49-F238E27FC236}">
                <a16:creationId xmlns:a16="http://schemas.microsoft.com/office/drawing/2014/main" id="{6D6A3610-A54C-4C63-BBF7-5A974CDC49A2}"/>
              </a:ext>
            </a:extLst>
          </p:cNvPr>
          <p:cNvSpPr/>
          <p:nvPr/>
        </p:nvSpPr>
        <p:spPr>
          <a:xfrm>
            <a:off x="6816080" y="3650690"/>
            <a:ext cx="1095526" cy="187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BT</a:t>
            </a:r>
          </a:p>
        </p:txBody>
      </p:sp>
      <p:sp>
        <p:nvSpPr>
          <p:cNvPr id="57" name="Rectangle 223">
            <a:extLst>
              <a:ext uri="{FF2B5EF4-FFF2-40B4-BE49-F238E27FC236}">
                <a16:creationId xmlns:a16="http://schemas.microsoft.com/office/drawing/2014/main" id="{75B9180D-24C3-4718-86DF-A9CE9A0EC53D}"/>
              </a:ext>
            </a:extLst>
          </p:cNvPr>
          <p:cNvSpPr/>
          <p:nvPr/>
        </p:nvSpPr>
        <p:spPr>
          <a:xfrm>
            <a:off x="7447417" y="3399152"/>
            <a:ext cx="455617" cy="1745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SSI</a:t>
            </a:r>
          </a:p>
        </p:txBody>
      </p:sp>
      <p:cxnSp>
        <p:nvCxnSpPr>
          <p:cNvPr id="59" name="Connecteur droit avec flèche 227">
            <a:extLst>
              <a:ext uri="{FF2B5EF4-FFF2-40B4-BE49-F238E27FC236}">
                <a16:creationId xmlns:a16="http://schemas.microsoft.com/office/drawing/2014/main" id="{F5127823-3BD9-433C-865F-9F65482480A9}"/>
              </a:ext>
            </a:extLst>
          </p:cNvPr>
          <p:cNvCxnSpPr>
            <a:cxnSpLocks/>
          </p:cNvCxnSpPr>
          <p:nvPr/>
        </p:nvCxnSpPr>
        <p:spPr>
          <a:xfrm>
            <a:off x="7668822" y="3328404"/>
            <a:ext cx="0" cy="769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cteur droit avec flèche 228">
            <a:extLst>
              <a:ext uri="{FF2B5EF4-FFF2-40B4-BE49-F238E27FC236}">
                <a16:creationId xmlns:a16="http://schemas.microsoft.com/office/drawing/2014/main" id="{207B42A3-60B0-4D02-A2A8-28E52F071049}"/>
              </a:ext>
            </a:extLst>
          </p:cNvPr>
          <p:cNvCxnSpPr>
            <a:cxnSpLocks/>
          </p:cNvCxnSpPr>
          <p:nvPr/>
        </p:nvCxnSpPr>
        <p:spPr>
          <a:xfrm>
            <a:off x="7666151" y="3576102"/>
            <a:ext cx="0" cy="769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1" name="Image 233">
            <a:extLst>
              <a:ext uri="{FF2B5EF4-FFF2-40B4-BE49-F238E27FC236}">
                <a16:creationId xmlns:a16="http://schemas.microsoft.com/office/drawing/2014/main" id="{4C928B28-EEF6-4F4C-8B61-2EAD0BCA8282}"/>
              </a:ext>
            </a:extLst>
          </p:cNvPr>
          <p:cNvPicPr>
            <a:picLocks noChangeAspect="1"/>
          </p:cNvPicPr>
          <p:nvPr/>
        </p:nvPicPr>
        <p:blipFill>
          <a:blip r:embed="rId2"/>
          <a:stretch>
            <a:fillRect/>
          </a:stretch>
        </p:blipFill>
        <p:spPr>
          <a:xfrm rot="5400000">
            <a:off x="8364853" y="3637400"/>
            <a:ext cx="196398" cy="311865"/>
          </a:xfrm>
          <a:prstGeom prst="rect">
            <a:avLst/>
          </a:prstGeom>
        </p:spPr>
      </p:pic>
      <p:pic>
        <p:nvPicPr>
          <p:cNvPr id="62" name="Image 234">
            <a:extLst>
              <a:ext uri="{FF2B5EF4-FFF2-40B4-BE49-F238E27FC236}">
                <a16:creationId xmlns:a16="http://schemas.microsoft.com/office/drawing/2014/main" id="{53D5CE95-8045-4310-A545-413B60726413}"/>
              </a:ext>
            </a:extLst>
          </p:cNvPr>
          <p:cNvPicPr>
            <a:picLocks noChangeAspect="1"/>
          </p:cNvPicPr>
          <p:nvPr/>
        </p:nvPicPr>
        <p:blipFill>
          <a:blip r:embed="rId2"/>
          <a:stretch>
            <a:fillRect/>
          </a:stretch>
        </p:blipFill>
        <p:spPr>
          <a:xfrm rot="5400000">
            <a:off x="8068219" y="3637400"/>
            <a:ext cx="196398" cy="311865"/>
          </a:xfrm>
          <a:prstGeom prst="rect">
            <a:avLst/>
          </a:prstGeom>
        </p:spPr>
      </p:pic>
      <p:cxnSp>
        <p:nvCxnSpPr>
          <p:cNvPr id="63" name="Connecteur droit avec flèche 235">
            <a:extLst>
              <a:ext uri="{FF2B5EF4-FFF2-40B4-BE49-F238E27FC236}">
                <a16:creationId xmlns:a16="http://schemas.microsoft.com/office/drawing/2014/main" id="{F078E139-5FF7-457E-AA0A-DA522ACF5062}"/>
              </a:ext>
            </a:extLst>
          </p:cNvPr>
          <p:cNvCxnSpPr>
            <a:cxnSpLocks/>
          </p:cNvCxnSpPr>
          <p:nvPr/>
        </p:nvCxnSpPr>
        <p:spPr>
          <a:xfrm flipV="1">
            <a:off x="8322350" y="3559874"/>
            <a:ext cx="1" cy="1014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eur droit avec flèche 236">
            <a:extLst>
              <a:ext uri="{FF2B5EF4-FFF2-40B4-BE49-F238E27FC236}">
                <a16:creationId xmlns:a16="http://schemas.microsoft.com/office/drawing/2014/main" id="{09DFB7BB-1275-45C2-8A24-30B43585B9F1}"/>
              </a:ext>
            </a:extLst>
          </p:cNvPr>
          <p:cNvCxnSpPr>
            <a:cxnSpLocks/>
          </p:cNvCxnSpPr>
          <p:nvPr/>
        </p:nvCxnSpPr>
        <p:spPr>
          <a:xfrm>
            <a:off x="8166419" y="3662274"/>
            <a:ext cx="296634"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Connecteur droit avec flèche 237">
            <a:extLst>
              <a:ext uri="{FF2B5EF4-FFF2-40B4-BE49-F238E27FC236}">
                <a16:creationId xmlns:a16="http://schemas.microsoft.com/office/drawing/2014/main" id="{FA1AA6C3-71D4-404D-9A8E-2C9786A5204B}"/>
              </a:ext>
            </a:extLst>
          </p:cNvPr>
          <p:cNvCxnSpPr>
            <a:cxnSpLocks/>
            <a:endCxn id="62" idx="1"/>
          </p:cNvCxnSpPr>
          <p:nvPr/>
        </p:nvCxnSpPr>
        <p:spPr>
          <a:xfrm>
            <a:off x="8166419" y="3661310"/>
            <a:ext cx="1" cy="33825"/>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Connecteur droit avec flèche 238">
            <a:extLst>
              <a:ext uri="{FF2B5EF4-FFF2-40B4-BE49-F238E27FC236}">
                <a16:creationId xmlns:a16="http://schemas.microsoft.com/office/drawing/2014/main" id="{C6B91BA3-1040-4252-AED2-2F76E8B05C25}"/>
              </a:ext>
            </a:extLst>
          </p:cNvPr>
          <p:cNvCxnSpPr>
            <a:cxnSpLocks/>
            <a:stCxn id="61" idx="1"/>
          </p:cNvCxnSpPr>
          <p:nvPr/>
        </p:nvCxnSpPr>
        <p:spPr>
          <a:xfrm flipV="1">
            <a:off x="8463053" y="3661310"/>
            <a:ext cx="0" cy="3382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Rectangle 239">
            <a:extLst>
              <a:ext uri="{FF2B5EF4-FFF2-40B4-BE49-F238E27FC236}">
                <a16:creationId xmlns:a16="http://schemas.microsoft.com/office/drawing/2014/main" id="{912F6854-20F9-4A28-954F-9AB7BCDF864D}"/>
              </a:ext>
            </a:extLst>
          </p:cNvPr>
          <p:cNvSpPr/>
          <p:nvPr/>
        </p:nvSpPr>
        <p:spPr>
          <a:xfrm>
            <a:off x="8078670" y="3395114"/>
            <a:ext cx="455617" cy="1745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SSI</a:t>
            </a:r>
          </a:p>
        </p:txBody>
      </p:sp>
      <p:cxnSp>
        <p:nvCxnSpPr>
          <p:cNvPr id="68" name="Connecteur droit avec flèche 243">
            <a:extLst>
              <a:ext uri="{FF2B5EF4-FFF2-40B4-BE49-F238E27FC236}">
                <a16:creationId xmlns:a16="http://schemas.microsoft.com/office/drawing/2014/main" id="{EB21F33C-647E-4180-BCB6-500F514551D5}"/>
              </a:ext>
            </a:extLst>
          </p:cNvPr>
          <p:cNvCxnSpPr>
            <a:cxnSpLocks/>
            <a:stCxn id="67" idx="0"/>
          </p:cNvCxnSpPr>
          <p:nvPr/>
        </p:nvCxnSpPr>
        <p:spPr>
          <a:xfrm flipH="1" flipV="1">
            <a:off x="8295856" y="1664606"/>
            <a:ext cx="10623" cy="17305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necteur droit avec flèche 244">
            <a:extLst>
              <a:ext uri="{FF2B5EF4-FFF2-40B4-BE49-F238E27FC236}">
                <a16:creationId xmlns:a16="http://schemas.microsoft.com/office/drawing/2014/main" id="{021870F4-EF5F-4D9D-9E72-A449E8BDC2B4}"/>
              </a:ext>
            </a:extLst>
          </p:cNvPr>
          <p:cNvCxnSpPr>
            <a:cxnSpLocks/>
          </p:cNvCxnSpPr>
          <p:nvPr/>
        </p:nvCxnSpPr>
        <p:spPr>
          <a:xfrm>
            <a:off x="7666151" y="1667951"/>
            <a:ext cx="9074" cy="14486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114">
            <a:extLst>
              <a:ext uri="{FF2B5EF4-FFF2-40B4-BE49-F238E27FC236}">
                <a16:creationId xmlns:a16="http://schemas.microsoft.com/office/drawing/2014/main" id="{2180FAA0-BAFA-4B02-918D-56FB26865BBC}"/>
              </a:ext>
            </a:extLst>
          </p:cNvPr>
          <p:cNvSpPr/>
          <p:nvPr/>
        </p:nvSpPr>
        <p:spPr>
          <a:xfrm>
            <a:off x="7440655" y="3143348"/>
            <a:ext cx="455617" cy="1745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SRC</a:t>
            </a:r>
          </a:p>
        </p:txBody>
      </p:sp>
      <p:sp>
        <p:nvSpPr>
          <p:cNvPr id="70" name="正方形/長方形 69">
            <a:extLst>
              <a:ext uri="{FF2B5EF4-FFF2-40B4-BE49-F238E27FC236}">
                <a16:creationId xmlns:a16="http://schemas.microsoft.com/office/drawing/2014/main" id="{B160EAC5-BB4A-498B-8503-71E4F60EE53C}"/>
              </a:ext>
            </a:extLst>
          </p:cNvPr>
          <p:cNvSpPr/>
          <p:nvPr/>
        </p:nvSpPr>
        <p:spPr>
          <a:xfrm>
            <a:off x="8657458" y="1486007"/>
            <a:ext cx="2569852" cy="261610"/>
          </a:xfrm>
          <a:prstGeom prst="rect">
            <a:avLst/>
          </a:prstGeom>
        </p:spPr>
        <p:txBody>
          <a:bodyPr wrap="square">
            <a:spAutoFit/>
          </a:bodyPr>
          <a:lstStyle/>
          <a:p>
            <a:r>
              <a:rPr lang="en-US" altLang="ja-JP" sz="1100" dirty="0"/>
              <a:t>What do you mean? “NORMAL”</a:t>
            </a:r>
          </a:p>
        </p:txBody>
      </p:sp>
    </p:spTree>
    <p:extLst>
      <p:ext uri="{BB962C8B-B14F-4D97-AF65-F5344CB8AC3E}">
        <p14:creationId xmlns:p14="http://schemas.microsoft.com/office/powerpoint/2010/main" val="2448066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80000" y="923689"/>
            <a:ext cx="9000000" cy="455509"/>
          </a:xfrm>
        </p:spPr>
        <p:txBody>
          <a:bodyPr/>
          <a:lstStyle/>
          <a:p>
            <a:r>
              <a:rPr lang="ja-JP" altLang="en-US" dirty="0"/>
              <a:t>②</a:t>
            </a:r>
            <a:r>
              <a:rPr kumimoji="1" lang="ja-JP" altLang="en-US" dirty="0"/>
              <a:t> </a:t>
            </a:r>
            <a:r>
              <a:rPr lang="en-US" altLang="ja-JP" dirty="0">
                <a:latin typeface="Arial Narrow" pitchFamily="34" charset="0"/>
              </a:rPr>
              <a:t>Bluetooth</a:t>
            </a:r>
            <a:r>
              <a:rPr kumimoji="1" lang="en-US" altLang="ja-JP" dirty="0"/>
              <a:t> Path -</a:t>
            </a:r>
            <a:r>
              <a:rPr kumimoji="1" lang="en-US" dirty="0"/>
              <a:t> Data Flow</a:t>
            </a:r>
          </a:p>
        </p:txBody>
      </p:sp>
      <p:sp>
        <p:nvSpPr>
          <p:cNvPr id="3" name="スライド番号プレースホルダー 2"/>
          <p:cNvSpPr>
            <a:spLocks noGrp="1"/>
          </p:cNvSpPr>
          <p:nvPr>
            <p:ph type="sldNum" sz="quarter" idx="10"/>
          </p:nvPr>
        </p:nvSpPr>
        <p:spPr/>
        <p:txBody>
          <a:bodyPr/>
          <a:lstStyle/>
          <a:p>
            <a:pPr algn="l"/>
            <a:r>
              <a:rPr lang="de-DE"/>
              <a:t>Page </a:t>
            </a:r>
            <a:fld id="{3FD030EF-7044-4946-962A-5D7D09BD1B34}" type="slidenum">
              <a:rPr lang="de-DE" smtClean="0"/>
              <a:pPr algn="l"/>
              <a:t>39</a:t>
            </a:fld>
            <a:endParaRPr lang="de-DE" dirty="0"/>
          </a:p>
        </p:txBody>
      </p:sp>
      <p:grpSp>
        <p:nvGrpSpPr>
          <p:cNvPr id="4" name="グループ化 3">
            <a:extLst>
              <a:ext uri="{FF2B5EF4-FFF2-40B4-BE49-F238E27FC236}">
                <a16:creationId xmlns:a16="http://schemas.microsoft.com/office/drawing/2014/main" id="{824D2731-1B6B-4FC9-AECD-04038B1271EF}"/>
              </a:ext>
            </a:extLst>
          </p:cNvPr>
          <p:cNvGrpSpPr/>
          <p:nvPr/>
        </p:nvGrpSpPr>
        <p:grpSpPr>
          <a:xfrm>
            <a:off x="1553586" y="1854583"/>
            <a:ext cx="8837032" cy="4147818"/>
            <a:chOff x="-345479" y="106002"/>
            <a:chExt cx="6277153" cy="4147944"/>
          </a:xfrm>
        </p:grpSpPr>
        <p:grpSp>
          <p:nvGrpSpPr>
            <p:cNvPr id="6" name="グループ化 5">
              <a:extLst>
                <a:ext uri="{FF2B5EF4-FFF2-40B4-BE49-F238E27FC236}">
                  <a16:creationId xmlns:a16="http://schemas.microsoft.com/office/drawing/2014/main" id="{A390108F-F972-4488-B082-0D42089BC057}"/>
                </a:ext>
              </a:extLst>
            </p:cNvPr>
            <p:cNvGrpSpPr/>
            <p:nvPr/>
          </p:nvGrpSpPr>
          <p:grpSpPr>
            <a:xfrm>
              <a:off x="-345479" y="106002"/>
              <a:ext cx="6277153" cy="4147944"/>
              <a:chOff x="-497980" y="-39"/>
              <a:chExt cx="9048003" cy="5978924"/>
            </a:xfrm>
          </p:grpSpPr>
          <p:sp>
            <p:nvSpPr>
              <p:cNvPr id="31" name="角丸四角形 164">
                <a:extLst>
                  <a:ext uri="{FF2B5EF4-FFF2-40B4-BE49-F238E27FC236}">
                    <a16:creationId xmlns:a16="http://schemas.microsoft.com/office/drawing/2014/main" id="{D12C2689-8FAA-4B3A-AA1F-DBDF661B4F91}"/>
                  </a:ext>
                </a:extLst>
              </p:cNvPr>
              <p:cNvSpPr/>
              <p:nvPr/>
            </p:nvSpPr>
            <p:spPr>
              <a:xfrm>
                <a:off x="1627008" y="239936"/>
                <a:ext cx="4984885" cy="4507370"/>
              </a:xfrm>
              <a:prstGeom prst="roundRect">
                <a:avLst>
                  <a:gd name="adj" fmla="val 7634"/>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800"/>
              </a:p>
            </p:txBody>
          </p:sp>
          <p:sp>
            <p:nvSpPr>
              <p:cNvPr id="32" name="正方形/長方形 31">
                <a:extLst>
                  <a:ext uri="{FF2B5EF4-FFF2-40B4-BE49-F238E27FC236}">
                    <a16:creationId xmlns:a16="http://schemas.microsoft.com/office/drawing/2014/main" id="{3336E9D6-3718-4D66-8936-1A3D726C4C2C}"/>
                  </a:ext>
                </a:extLst>
              </p:cNvPr>
              <p:cNvSpPr/>
              <p:nvPr/>
            </p:nvSpPr>
            <p:spPr>
              <a:xfrm>
                <a:off x="1815613" y="546821"/>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kern="1200" dirty="0">
                    <a:solidFill>
                      <a:srgbClr val="000000"/>
                    </a:solidFill>
                    <a:effectLst/>
                    <a:latin typeface="Times New Roman" panose="02020603050405020304" pitchFamily="18" charset="0"/>
                    <a:ea typeface="ＭＳ 明朝" panose="02020609040205080304" pitchFamily="17" charset="-128"/>
                  </a:rPr>
                  <a:t>SRC3</a:t>
                </a:r>
                <a:endParaRPr lang="ja-JP" dirty="0">
                  <a:effectLst/>
                  <a:latin typeface="Times New Roman" panose="02020603050405020304" pitchFamily="18" charset="0"/>
                  <a:ea typeface="ＭＳ 明朝" panose="02020609040205080304" pitchFamily="17" charset="-128"/>
                </a:endParaRPr>
              </a:p>
            </p:txBody>
          </p:sp>
          <p:sp>
            <p:nvSpPr>
              <p:cNvPr id="33" name="正方形/長方形 32">
                <a:extLst>
                  <a:ext uri="{FF2B5EF4-FFF2-40B4-BE49-F238E27FC236}">
                    <a16:creationId xmlns:a16="http://schemas.microsoft.com/office/drawing/2014/main" id="{883F2545-ED88-4E62-9FD0-660BD9FAB0A0}"/>
                  </a:ext>
                </a:extLst>
              </p:cNvPr>
              <p:cNvSpPr/>
              <p:nvPr/>
            </p:nvSpPr>
            <p:spPr>
              <a:xfrm>
                <a:off x="5794621" y="848157"/>
                <a:ext cx="672353" cy="26894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DVC0</a:t>
                </a:r>
                <a:endParaRPr lang="ja-JP">
                  <a:effectLst/>
                  <a:latin typeface="Times New Roman" panose="02020603050405020304" pitchFamily="18" charset="0"/>
                  <a:ea typeface="ＭＳ 明朝" panose="02020609040205080304" pitchFamily="17" charset="-128"/>
                </a:endParaRPr>
              </a:p>
            </p:txBody>
          </p:sp>
          <p:sp>
            <p:nvSpPr>
              <p:cNvPr id="34" name="正方形/長方形 33">
                <a:extLst>
                  <a:ext uri="{FF2B5EF4-FFF2-40B4-BE49-F238E27FC236}">
                    <a16:creationId xmlns:a16="http://schemas.microsoft.com/office/drawing/2014/main" id="{5D732641-5939-45D7-B8E0-25EDF6770F16}"/>
                  </a:ext>
                </a:extLst>
              </p:cNvPr>
              <p:cNvSpPr/>
              <p:nvPr/>
            </p:nvSpPr>
            <p:spPr>
              <a:xfrm>
                <a:off x="7150811" y="485293"/>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SSI0</a:t>
                </a:r>
                <a:endParaRPr lang="ja-JP">
                  <a:effectLst/>
                  <a:latin typeface="Times New Roman" panose="02020603050405020304" pitchFamily="18" charset="0"/>
                  <a:ea typeface="ＭＳ 明朝" panose="02020609040205080304" pitchFamily="17" charset="-128"/>
                </a:endParaRPr>
              </a:p>
            </p:txBody>
          </p:sp>
          <p:sp>
            <p:nvSpPr>
              <p:cNvPr id="35" name="テキスト ボックス 24">
                <a:extLst>
                  <a:ext uri="{FF2B5EF4-FFF2-40B4-BE49-F238E27FC236}">
                    <a16:creationId xmlns:a16="http://schemas.microsoft.com/office/drawing/2014/main" id="{69431CDA-C0E6-473A-94DE-3A8A562A0F17}"/>
                  </a:ext>
                </a:extLst>
              </p:cNvPr>
              <p:cNvSpPr txBox="1"/>
              <p:nvPr/>
            </p:nvSpPr>
            <p:spPr>
              <a:xfrm>
                <a:off x="5461867" y="4363458"/>
                <a:ext cx="788989" cy="399653"/>
              </a:xfrm>
              <a:prstGeom prst="rect">
                <a:avLst/>
              </a:prstGeom>
              <a:noFill/>
              <a:ln>
                <a:noFill/>
              </a:ln>
            </p:spPr>
            <p:txBody>
              <a:bodyPr wrap="square" rtlCol="0">
                <a:spAutoFit/>
              </a:bodyPr>
              <a:lstStyle/>
              <a:p>
                <a:pPr hangingPunct="0">
                  <a:lnSpc>
                    <a:spcPts val="1600"/>
                  </a:lnSpc>
                  <a:spcAft>
                    <a:spcPts val="0"/>
                  </a:spcAft>
                </a:pPr>
                <a:r>
                  <a:rPr lang="en-US" sz="1050" kern="1200">
                    <a:solidFill>
                      <a:srgbClr val="000000"/>
                    </a:solidFill>
                    <a:effectLst/>
                    <a:latin typeface="Century" panose="02040604050505020304" pitchFamily="18" charset="0"/>
                    <a:ea typeface="ＭＳ 明朝" panose="02020609040205080304" pitchFamily="17" charset="-128"/>
                    <a:cs typeface="Times New Roman" panose="02020603050405020304" pitchFamily="18" charset="0"/>
                  </a:rPr>
                  <a:t>SCU</a:t>
                </a:r>
                <a:endParaRPr lang="ja-JP">
                  <a:effectLst/>
                  <a:latin typeface="Times New Roman" panose="02020603050405020304" pitchFamily="18" charset="0"/>
                  <a:ea typeface="ＭＳ 明朝" panose="02020609040205080304" pitchFamily="17" charset="-128"/>
                </a:endParaRPr>
              </a:p>
            </p:txBody>
          </p:sp>
          <p:sp>
            <p:nvSpPr>
              <p:cNvPr id="36" name="正方形/長方形 35">
                <a:extLst>
                  <a:ext uri="{FF2B5EF4-FFF2-40B4-BE49-F238E27FC236}">
                    <a16:creationId xmlns:a16="http://schemas.microsoft.com/office/drawing/2014/main" id="{97B1DBF7-20FB-4390-B2F0-C712B6BBE58A}"/>
                  </a:ext>
                </a:extLst>
              </p:cNvPr>
              <p:cNvSpPr/>
              <p:nvPr/>
            </p:nvSpPr>
            <p:spPr>
              <a:xfrm>
                <a:off x="-157526" y="1958427"/>
                <a:ext cx="729713" cy="312686"/>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1000" kern="1200" dirty="0">
                    <a:solidFill>
                      <a:schemeClr val="bg1"/>
                    </a:solidFill>
                    <a:effectLst/>
                    <a:latin typeface="Times New Roman" panose="02020603050405020304" pitchFamily="18" charset="0"/>
                    <a:ea typeface="ＭＳ 明朝" panose="02020609040205080304" pitchFamily="17" charset="-128"/>
                  </a:rPr>
                  <a:t>Memory</a:t>
                </a:r>
                <a:endParaRPr lang="ja-JP" dirty="0">
                  <a:solidFill>
                    <a:schemeClr val="bg1"/>
                  </a:solidFill>
                  <a:effectLst/>
                  <a:latin typeface="Times New Roman" panose="02020603050405020304" pitchFamily="18" charset="0"/>
                  <a:ea typeface="ＭＳ 明朝" panose="02020609040205080304" pitchFamily="17" charset="-128"/>
                </a:endParaRPr>
              </a:p>
            </p:txBody>
          </p:sp>
          <p:sp>
            <p:nvSpPr>
              <p:cNvPr id="37" name="正方形/長方形 36">
                <a:extLst>
                  <a:ext uri="{FF2B5EF4-FFF2-40B4-BE49-F238E27FC236}">
                    <a16:creationId xmlns:a16="http://schemas.microsoft.com/office/drawing/2014/main" id="{BDDE1088-BBEE-490D-86F1-7A2E32AED963}"/>
                  </a:ext>
                </a:extLst>
              </p:cNvPr>
              <p:cNvSpPr/>
              <p:nvPr/>
            </p:nvSpPr>
            <p:spPr>
              <a:xfrm>
                <a:off x="3831235" y="965970"/>
                <a:ext cx="664633" cy="71036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CTU0</a:t>
                </a:r>
                <a:endParaRPr lang="ja-JP">
                  <a:effectLst/>
                  <a:latin typeface="Times New Roman" panose="02020603050405020304" pitchFamily="18" charset="0"/>
                  <a:ea typeface="ＭＳ 明朝" panose="02020609040205080304" pitchFamily="17" charset="-128"/>
                </a:endParaRPr>
              </a:p>
            </p:txBody>
          </p:sp>
          <p:sp>
            <p:nvSpPr>
              <p:cNvPr id="38" name="正方形/長方形 37">
                <a:extLst>
                  <a:ext uri="{FF2B5EF4-FFF2-40B4-BE49-F238E27FC236}">
                    <a16:creationId xmlns:a16="http://schemas.microsoft.com/office/drawing/2014/main" id="{9B245897-D147-448D-85DC-37B2E8063424}"/>
                  </a:ext>
                </a:extLst>
              </p:cNvPr>
              <p:cNvSpPr/>
              <p:nvPr/>
            </p:nvSpPr>
            <p:spPr>
              <a:xfrm>
                <a:off x="5794621" y="3160267"/>
                <a:ext cx="672353" cy="26894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DVC1</a:t>
                </a:r>
                <a:r>
                  <a:rPr lang="en-US" sz="1050" dirty="0">
                    <a:effectLst/>
                    <a:latin typeface="Times New Roman" panose="02020603050405020304" pitchFamily="18" charset="0"/>
                    <a:ea typeface="ＭＳ 明朝" panose="02020609040205080304" pitchFamily="17" charset="-128"/>
                  </a:rPr>
                  <a:t> </a:t>
                </a:r>
                <a:endParaRPr lang="ja-JP" dirty="0">
                  <a:effectLst/>
                  <a:latin typeface="Times New Roman" panose="02020603050405020304" pitchFamily="18" charset="0"/>
                  <a:ea typeface="ＭＳ 明朝" panose="02020609040205080304" pitchFamily="17" charset="-128"/>
                </a:endParaRPr>
              </a:p>
            </p:txBody>
          </p:sp>
          <p:cxnSp>
            <p:nvCxnSpPr>
              <p:cNvPr id="39" name="直線矢印コネクタ 38">
                <a:extLst>
                  <a:ext uri="{FF2B5EF4-FFF2-40B4-BE49-F238E27FC236}">
                    <a16:creationId xmlns:a16="http://schemas.microsoft.com/office/drawing/2014/main" id="{E8D13B52-2505-4034-AB3F-683696E35B5D}"/>
                  </a:ext>
                </a:extLst>
              </p:cNvPr>
              <p:cNvCxnSpPr/>
              <p:nvPr/>
            </p:nvCxnSpPr>
            <p:spPr>
              <a:xfrm flipV="1">
                <a:off x="2409444" y="1102756"/>
                <a:ext cx="412606" cy="2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36A66FA4-AECF-4CA3-A785-870FA1AD08EE}"/>
                  </a:ext>
                </a:extLst>
              </p:cNvPr>
              <p:cNvCxnSpPr/>
              <p:nvPr/>
            </p:nvCxnSpPr>
            <p:spPr>
              <a:xfrm>
                <a:off x="2409444" y="1904021"/>
                <a:ext cx="412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フリーフォーム 183">
                <a:extLst>
                  <a:ext uri="{FF2B5EF4-FFF2-40B4-BE49-F238E27FC236}">
                    <a16:creationId xmlns:a16="http://schemas.microsoft.com/office/drawing/2014/main" id="{64B893C3-BBDA-40E9-B8CC-87F33BBBC961}"/>
                  </a:ext>
                </a:extLst>
              </p:cNvPr>
              <p:cNvSpPr/>
              <p:nvPr/>
            </p:nvSpPr>
            <p:spPr>
              <a:xfrm>
                <a:off x="1200051" y="-39"/>
                <a:ext cx="5625406" cy="5038480"/>
              </a:xfrm>
              <a:custGeom>
                <a:avLst/>
                <a:gdLst>
                  <a:gd name="connsiteX0" fmla="*/ 0 w 5746377"/>
                  <a:gd name="connsiteY0" fmla="*/ 8964 h 4482353"/>
                  <a:gd name="connsiteX1" fmla="*/ 0 w 5746377"/>
                  <a:gd name="connsiteY1" fmla="*/ 4482353 h 4482353"/>
                  <a:gd name="connsiteX2" fmla="*/ 5746377 w 5746377"/>
                  <a:gd name="connsiteY2" fmla="*/ 4482353 h 4482353"/>
                  <a:gd name="connsiteX3" fmla="*/ 5746377 w 5746377"/>
                  <a:gd name="connsiteY3" fmla="*/ 0 h 4482353"/>
                </a:gdLst>
                <a:ahLst/>
                <a:cxnLst>
                  <a:cxn ang="0">
                    <a:pos x="connsiteX0" y="connsiteY0"/>
                  </a:cxn>
                  <a:cxn ang="0">
                    <a:pos x="connsiteX1" y="connsiteY1"/>
                  </a:cxn>
                  <a:cxn ang="0">
                    <a:pos x="connsiteX2" y="connsiteY2"/>
                  </a:cxn>
                  <a:cxn ang="0">
                    <a:pos x="connsiteX3" y="connsiteY3"/>
                  </a:cxn>
                </a:cxnLst>
                <a:rect l="l" t="t" r="r" b="b"/>
                <a:pathLst>
                  <a:path w="5746377" h="4482353">
                    <a:moveTo>
                      <a:pt x="0" y="8964"/>
                    </a:moveTo>
                    <a:lnTo>
                      <a:pt x="0" y="4482353"/>
                    </a:lnTo>
                    <a:lnTo>
                      <a:pt x="5746377" y="4482353"/>
                    </a:lnTo>
                    <a:lnTo>
                      <a:pt x="5746377" y="0"/>
                    </a:lnTo>
                  </a:path>
                </a:pathLst>
              </a:custGeom>
              <a:noFill/>
              <a:ln w="28575">
                <a:solidFill>
                  <a:schemeClr val="tx1"/>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800"/>
              </a:p>
            </p:txBody>
          </p:sp>
          <p:cxnSp>
            <p:nvCxnSpPr>
              <p:cNvPr id="42" name="直線矢印コネクタ 41">
                <a:extLst>
                  <a:ext uri="{FF2B5EF4-FFF2-40B4-BE49-F238E27FC236}">
                    <a16:creationId xmlns:a16="http://schemas.microsoft.com/office/drawing/2014/main" id="{CEF00050-796D-4205-8F69-4B16804F28F6}"/>
                  </a:ext>
                </a:extLst>
              </p:cNvPr>
              <p:cNvCxnSpPr>
                <a:cxnSpLocks/>
                <a:stCxn id="79" idx="3"/>
              </p:cNvCxnSpPr>
              <p:nvPr/>
            </p:nvCxnSpPr>
            <p:spPr>
              <a:xfrm flipV="1">
                <a:off x="902966" y="3179448"/>
                <a:ext cx="297085" cy="400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BBDBD865-1C3E-4AE1-9150-C6434302DA60}"/>
                  </a:ext>
                </a:extLst>
              </p:cNvPr>
              <p:cNvCxnSpPr/>
              <p:nvPr/>
            </p:nvCxnSpPr>
            <p:spPr>
              <a:xfrm>
                <a:off x="6815523" y="617362"/>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5B647B56-5089-4C17-8D2F-E5A9EF99DA55}"/>
                  </a:ext>
                </a:extLst>
              </p:cNvPr>
              <p:cNvCxnSpPr/>
              <p:nvPr/>
            </p:nvCxnSpPr>
            <p:spPr>
              <a:xfrm>
                <a:off x="6821095" y="1323420"/>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821FC83C-5057-4DDC-8878-A24EC3368054}"/>
                  </a:ext>
                </a:extLst>
              </p:cNvPr>
              <p:cNvCxnSpPr/>
              <p:nvPr/>
            </p:nvCxnSpPr>
            <p:spPr>
              <a:xfrm>
                <a:off x="6815523" y="1694909"/>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98F7CF2E-6F5C-4F39-A50D-F6E346178A30}"/>
                  </a:ext>
                </a:extLst>
              </p:cNvPr>
              <p:cNvCxnSpPr/>
              <p:nvPr/>
            </p:nvCxnSpPr>
            <p:spPr>
              <a:xfrm>
                <a:off x="6821032" y="2426277"/>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735ACAD0-96E9-490E-8EBF-E9799B93174E}"/>
                  </a:ext>
                </a:extLst>
              </p:cNvPr>
              <p:cNvCxnSpPr/>
              <p:nvPr/>
            </p:nvCxnSpPr>
            <p:spPr>
              <a:xfrm>
                <a:off x="6826604" y="2764418"/>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7B9C22DB-A1E9-4947-9FF5-BC1C70047174}"/>
                  </a:ext>
                </a:extLst>
              </p:cNvPr>
              <p:cNvCxnSpPr/>
              <p:nvPr/>
            </p:nvCxnSpPr>
            <p:spPr>
              <a:xfrm>
                <a:off x="6821032" y="3135008"/>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9B5617DD-7651-46A7-A1A4-8C5A47D88DB9}"/>
                  </a:ext>
                </a:extLst>
              </p:cNvPr>
              <p:cNvCxnSpPr/>
              <p:nvPr/>
            </p:nvCxnSpPr>
            <p:spPr>
              <a:xfrm>
                <a:off x="6837739" y="3482155"/>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FE4FF4F2-DD47-4553-AC9D-0A5C59991879}"/>
                  </a:ext>
                </a:extLst>
              </p:cNvPr>
              <p:cNvCxnSpPr/>
              <p:nvPr/>
            </p:nvCxnSpPr>
            <p:spPr>
              <a:xfrm>
                <a:off x="6832167" y="3828621"/>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107">
                <a:extLst>
                  <a:ext uri="{FF2B5EF4-FFF2-40B4-BE49-F238E27FC236}">
                    <a16:creationId xmlns:a16="http://schemas.microsoft.com/office/drawing/2014/main" id="{1D0F5E4F-A500-4B56-8A6F-3EDAB7FA5715}"/>
                  </a:ext>
                </a:extLst>
              </p:cNvPr>
              <p:cNvSpPr txBox="1"/>
              <p:nvPr/>
            </p:nvSpPr>
            <p:spPr>
              <a:xfrm>
                <a:off x="6072380" y="4488658"/>
                <a:ext cx="247257" cy="400392"/>
              </a:xfrm>
              <a:prstGeom prst="rect">
                <a:avLst/>
              </a:prstGeom>
              <a:noFill/>
              <a:ln>
                <a:noFill/>
              </a:ln>
            </p:spPr>
            <p:txBody>
              <a:bodyPr wrap="none" rtlCol="0">
                <a:spAutoFit/>
              </a:bodyPr>
              <a:lstStyle/>
              <a:p>
                <a:pPr hangingPunct="0">
                  <a:lnSpc>
                    <a:spcPts val="1600"/>
                  </a:lnSpc>
                  <a:spcAft>
                    <a:spcPts val="0"/>
                  </a:spcAft>
                </a:pPr>
                <a:r>
                  <a:rPr lang="en-US" sz="1050">
                    <a:effectLst/>
                    <a:latin typeface="Times New Roman" panose="02020603050405020304" pitchFamily="18" charset="0"/>
                    <a:ea typeface="ＭＳ 明朝" panose="02020609040205080304" pitchFamily="17" charset="-128"/>
                  </a:rPr>
                  <a:t> </a:t>
                </a:r>
                <a:endParaRPr lang="ja-JP">
                  <a:effectLst/>
                  <a:latin typeface="Times New Roman" panose="02020603050405020304" pitchFamily="18" charset="0"/>
                  <a:ea typeface="ＭＳ 明朝" panose="02020609040205080304" pitchFamily="17" charset="-128"/>
                </a:endParaRPr>
              </a:p>
            </p:txBody>
          </p:sp>
          <p:sp>
            <p:nvSpPr>
              <p:cNvPr id="52" name="正方形/長方形 51">
                <a:extLst>
                  <a:ext uri="{FF2B5EF4-FFF2-40B4-BE49-F238E27FC236}">
                    <a16:creationId xmlns:a16="http://schemas.microsoft.com/office/drawing/2014/main" id="{9824307B-C6D3-40AF-91F0-28A91215AAF2}"/>
                  </a:ext>
                </a:extLst>
              </p:cNvPr>
              <p:cNvSpPr/>
              <p:nvPr/>
            </p:nvSpPr>
            <p:spPr>
              <a:xfrm>
                <a:off x="-497980" y="3722580"/>
                <a:ext cx="1394896" cy="647932"/>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200" b="1" kern="1200" dirty="0">
                    <a:solidFill>
                      <a:srgbClr val="000000"/>
                    </a:solidFill>
                    <a:effectLst/>
                    <a:latin typeface="Times New Roman" panose="02020603050405020304" pitchFamily="18" charset="0"/>
                    <a:ea typeface="ＭＳ 明朝" panose="02020609040205080304" pitchFamily="17" charset="-128"/>
                  </a:rPr>
                  <a:t>ADSP</a:t>
                </a:r>
                <a:endParaRPr lang="ja-JP" sz="2800" b="1" dirty="0">
                  <a:effectLst/>
                  <a:latin typeface="Times New Roman" panose="02020603050405020304" pitchFamily="18" charset="0"/>
                  <a:ea typeface="ＭＳ 明朝" panose="02020609040205080304" pitchFamily="17" charset="-128"/>
                </a:endParaRPr>
              </a:p>
            </p:txBody>
          </p:sp>
          <p:cxnSp>
            <p:nvCxnSpPr>
              <p:cNvPr id="53" name="直線矢印コネクタ 52">
                <a:extLst>
                  <a:ext uri="{FF2B5EF4-FFF2-40B4-BE49-F238E27FC236}">
                    <a16:creationId xmlns:a16="http://schemas.microsoft.com/office/drawing/2014/main" id="{E71E9ED4-ACBC-4450-95B1-36EEF950E95F}"/>
                  </a:ext>
                </a:extLst>
              </p:cNvPr>
              <p:cNvCxnSpPr>
                <a:cxnSpLocks/>
                <a:stCxn id="52" idx="3"/>
              </p:cNvCxnSpPr>
              <p:nvPr/>
            </p:nvCxnSpPr>
            <p:spPr>
              <a:xfrm>
                <a:off x="896916" y="4046545"/>
                <a:ext cx="31523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984F9106-A756-4211-8B48-820B9E9FFEBC}"/>
                  </a:ext>
                </a:extLst>
              </p:cNvPr>
              <p:cNvCxnSpPr/>
              <p:nvPr/>
            </p:nvCxnSpPr>
            <p:spPr>
              <a:xfrm>
                <a:off x="2768098" y="609764"/>
                <a:ext cx="0" cy="567073"/>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23B0BCD4-845A-4407-97FE-68E859386CBE}"/>
                  </a:ext>
                </a:extLst>
              </p:cNvPr>
              <p:cNvCxnSpPr/>
              <p:nvPr/>
            </p:nvCxnSpPr>
            <p:spPr>
              <a:xfrm>
                <a:off x="2822051" y="609764"/>
                <a:ext cx="0" cy="567071"/>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07C1DA6C-AAF4-44BC-BE36-69C6A78118B7}"/>
                  </a:ext>
                </a:extLst>
              </p:cNvPr>
              <p:cNvSpPr/>
              <p:nvPr/>
            </p:nvSpPr>
            <p:spPr>
              <a:xfrm>
                <a:off x="1815613" y="966467"/>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kern="1200">
                    <a:solidFill>
                      <a:srgbClr val="000000"/>
                    </a:solidFill>
                    <a:effectLst/>
                    <a:latin typeface="Times New Roman" panose="02020603050405020304" pitchFamily="18" charset="0"/>
                    <a:ea typeface="ＭＳ 明朝" panose="02020609040205080304" pitchFamily="17" charset="-128"/>
                  </a:rPr>
                  <a:t>SRC6</a:t>
                </a:r>
                <a:endParaRPr lang="ja-JP">
                  <a:effectLst/>
                  <a:latin typeface="Times New Roman" panose="02020603050405020304" pitchFamily="18" charset="0"/>
                  <a:ea typeface="ＭＳ 明朝" panose="02020609040205080304" pitchFamily="17" charset="-128"/>
                </a:endParaRPr>
              </a:p>
            </p:txBody>
          </p:sp>
          <p:sp>
            <p:nvSpPr>
              <p:cNvPr id="57" name="正方形/長方形 56">
                <a:extLst>
                  <a:ext uri="{FF2B5EF4-FFF2-40B4-BE49-F238E27FC236}">
                    <a16:creationId xmlns:a16="http://schemas.microsoft.com/office/drawing/2014/main" id="{BCF0D160-1E6B-4DAD-B80E-D9C74B59DF76}"/>
                  </a:ext>
                </a:extLst>
              </p:cNvPr>
              <p:cNvSpPr/>
              <p:nvPr/>
            </p:nvSpPr>
            <p:spPr>
              <a:xfrm>
                <a:off x="1815613" y="1374248"/>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kern="1200">
                    <a:solidFill>
                      <a:srgbClr val="000000"/>
                    </a:solidFill>
                    <a:effectLst/>
                    <a:latin typeface="Times New Roman" panose="02020603050405020304" pitchFamily="18" charset="0"/>
                    <a:ea typeface="ＭＳ 明朝" panose="02020609040205080304" pitchFamily="17" charset="-128"/>
                  </a:rPr>
                  <a:t>SRC4</a:t>
                </a:r>
                <a:endParaRPr lang="ja-JP">
                  <a:effectLst/>
                  <a:latin typeface="Times New Roman" panose="02020603050405020304" pitchFamily="18" charset="0"/>
                  <a:ea typeface="ＭＳ 明朝" panose="02020609040205080304" pitchFamily="17" charset="-128"/>
                </a:endParaRPr>
              </a:p>
            </p:txBody>
          </p:sp>
          <p:sp>
            <p:nvSpPr>
              <p:cNvPr id="58" name="正方形/長方形 57">
                <a:extLst>
                  <a:ext uri="{FF2B5EF4-FFF2-40B4-BE49-F238E27FC236}">
                    <a16:creationId xmlns:a16="http://schemas.microsoft.com/office/drawing/2014/main" id="{0782AC80-4D59-4679-9D71-75B737161F83}"/>
                  </a:ext>
                </a:extLst>
              </p:cNvPr>
              <p:cNvSpPr/>
              <p:nvPr/>
            </p:nvSpPr>
            <p:spPr>
              <a:xfrm>
                <a:off x="1815613" y="1774550"/>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kern="1200">
                    <a:solidFill>
                      <a:srgbClr val="000000"/>
                    </a:solidFill>
                    <a:effectLst/>
                    <a:latin typeface="Times New Roman" panose="02020603050405020304" pitchFamily="18" charset="0"/>
                    <a:ea typeface="ＭＳ 明朝" panose="02020609040205080304" pitchFamily="17" charset="-128"/>
                  </a:rPr>
                  <a:t>SRC9</a:t>
                </a:r>
                <a:endParaRPr lang="ja-JP">
                  <a:effectLst/>
                  <a:latin typeface="Times New Roman" panose="02020603050405020304" pitchFamily="18" charset="0"/>
                  <a:ea typeface="ＭＳ 明朝" panose="02020609040205080304" pitchFamily="17" charset="-128"/>
                </a:endParaRPr>
              </a:p>
            </p:txBody>
          </p:sp>
          <p:sp>
            <p:nvSpPr>
              <p:cNvPr id="59" name="正方形/長方形 58">
                <a:extLst>
                  <a:ext uri="{FF2B5EF4-FFF2-40B4-BE49-F238E27FC236}">
                    <a16:creationId xmlns:a16="http://schemas.microsoft.com/office/drawing/2014/main" id="{46FDD778-92F2-4124-BB47-57809B6DF2B6}"/>
                  </a:ext>
                </a:extLst>
              </p:cNvPr>
              <p:cNvSpPr/>
              <p:nvPr/>
            </p:nvSpPr>
            <p:spPr>
              <a:xfrm>
                <a:off x="1815613" y="2157797"/>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kern="1200">
                    <a:solidFill>
                      <a:srgbClr val="000000"/>
                    </a:solidFill>
                    <a:effectLst/>
                    <a:latin typeface="Times New Roman" panose="02020603050405020304" pitchFamily="18" charset="0"/>
                    <a:ea typeface="ＭＳ 明朝" panose="02020609040205080304" pitchFamily="17" charset="-128"/>
                  </a:rPr>
                  <a:t>SRC0</a:t>
                </a:r>
                <a:endParaRPr lang="ja-JP">
                  <a:effectLst/>
                  <a:latin typeface="Times New Roman" panose="02020603050405020304" pitchFamily="18" charset="0"/>
                  <a:ea typeface="ＭＳ 明朝" panose="02020609040205080304" pitchFamily="17" charset="-128"/>
                </a:endParaRPr>
              </a:p>
            </p:txBody>
          </p:sp>
          <p:sp>
            <p:nvSpPr>
              <p:cNvPr id="60" name="正方形/長方形 59">
                <a:extLst>
                  <a:ext uri="{FF2B5EF4-FFF2-40B4-BE49-F238E27FC236}">
                    <a16:creationId xmlns:a16="http://schemas.microsoft.com/office/drawing/2014/main" id="{07A75DB8-1495-4CA5-A130-38A8C0838CCB}"/>
                  </a:ext>
                </a:extLst>
              </p:cNvPr>
              <p:cNvSpPr/>
              <p:nvPr/>
            </p:nvSpPr>
            <p:spPr>
              <a:xfrm>
                <a:off x="1815613" y="2573997"/>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kern="1200">
                    <a:solidFill>
                      <a:srgbClr val="000000"/>
                    </a:solidFill>
                    <a:effectLst/>
                    <a:latin typeface="Times New Roman" panose="02020603050405020304" pitchFamily="18" charset="0"/>
                    <a:ea typeface="ＭＳ 明朝" panose="02020609040205080304" pitchFamily="17" charset="-128"/>
                  </a:rPr>
                  <a:t>SRC1</a:t>
                </a:r>
                <a:endParaRPr lang="ja-JP">
                  <a:effectLst/>
                  <a:latin typeface="Times New Roman" panose="02020603050405020304" pitchFamily="18" charset="0"/>
                  <a:ea typeface="ＭＳ 明朝" panose="02020609040205080304" pitchFamily="17" charset="-128"/>
                </a:endParaRPr>
              </a:p>
            </p:txBody>
          </p:sp>
          <p:sp>
            <p:nvSpPr>
              <p:cNvPr id="61" name="正方形/長方形 60">
                <a:extLst>
                  <a:ext uri="{FF2B5EF4-FFF2-40B4-BE49-F238E27FC236}">
                    <a16:creationId xmlns:a16="http://schemas.microsoft.com/office/drawing/2014/main" id="{0688C5F8-EE46-44AB-BA00-B269720B3B6A}"/>
                  </a:ext>
                </a:extLst>
              </p:cNvPr>
              <p:cNvSpPr/>
              <p:nvPr/>
            </p:nvSpPr>
            <p:spPr>
              <a:xfrm>
                <a:off x="1815613" y="2972339"/>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kern="1200">
                    <a:solidFill>
                      <a:srgbClr val="000000"/>
                    </a:solidFill>
                    <a:effectLst/>
                    <a:latin typeface="Times New Roman" panose="02020603050405020304" pitchFamily="18" charset="0"/>
                    <a:ea typeface="ＭＳ 明朝" panose="02020609040205080304" pitchFamily="17" charset="-128"/>
                  </a:rPr>
                  <a:t>SRC2</a:t>
                </a:r>
                <a:endParaRPr lang="ja-JP">
                  <a:effectLst/>
                  <a:latin typeface="Times New Roman" panose="02020603050405020304" pitchFamily="18" charset="0"/>
                  <a:ea typeface="ＭＳ 明朝" panose="02020609040205080304" pitchFamily="17" charset="-128"/>
                </a:endParaRPr>
              </a:p>
            </p:txBody>
          </p:sp>
          <p:sp>
            <p:nvSpPr>
              <p:cNvPr id="62" name="正方形/長方形 61">
                <a:extLst>
                  <a:ext uri="{FF2B5EF4-FFF2-40B4-BE49-F238E27FC236}">
                    <a16:creationId xmlns:a16="http://schemas.microsoft.com/office/drawing/2014/main" id="{C043F549-753D-4839-B475-5CB9072974D3}"/>
                  </a:ext>
                </a:extLst>
              </p:cNvPr>
              <p:cNvSpPr/>
              <p:nvPr/>
            </p:nvSpPr>
            <p:spPr>
              <a:xfrm>
                <a:off x="1815613" y="3375522"/>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kern="1200">
                    <a:solidFill>
                      <a:srgbClr val="000000"/>
                    </a:solidFill>
                    <a:effectLst/>
                    <a:latin typeface="Times New Roman" panose="02020603050405020304" pitchFamily="18" charset="0"/>
                    <a:ea typeface="ＭＳ 明朝" panose="02020609040205080304" pitchFamily="17" charset="-128"/>
                  </a:rPr>
                  <a:t>SRC5</a:t>
                </a:r>
                <a:endParaRPr lang="ja-JP">
                  <a:effectLst/>
                  <a:latin typeface="Times New Roman" panose="02020603050405020304" pitchFamily="18" charset="0"/>
                  <a:ea typeface="ＭＳ 明朝" panose="02020609040205080304" pitchFamily="17" charset="-128"/>
                </a:endParaRPr>
              </a:p>
            </p:txBody>
          </p:sp>
          <p:sp>
            <p:nvSpPr>
              <p:cNvPr id="63" name="正方形/長方形 62">
                <a:extLst>
                  <a:ext uri="{FF2B5EF4-FFF2-40B4-BE49-F238E27FC236}">
                    <a16:creationId xmlns:a16="http://schemas.microsoft.com/office/drawing/2014/main" id="{B02DE070-AAF7-44B8-840E-A64CB9618BEF}"/>
                  </a:ext>
                </a:extLst>
              </p:cNvPr>
              <p:cNvSpPr/>
              <p:nvPr/>
            </p:nvSpPr>
            <p:spPr>
              <a:xfrm>
                <a:off x="1815613" y="3777786"/>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kern="1200">
                    <a:solidFill>
                      <a:srgbClr val="000000"/>
                    </a:solidFill>
                    <a:effectLst/>
                    <a:latin typeface="Times New Roman" panose="02020603050405020304" pitchFamily="18" charset="0"/>
                    <a:ea typeface="ＭＳ 明朝" panose="02020609040205080304" pitchFamily="17" charset="-128"/>
                  </a:rPr>
                  <a:t>SRC7</a:t>
                </a:r>
                <a:endParaRPr lang="ja-JP">
                  <a:effectLst/>
                  <a:latin typeface="Times New Roman" panose="02020603050405020304" pitchFamily="18" charset="0"/>
                  <a:ea typeface="ＭＳ 明朝" panose="02020609040205080304" pitchFamily="17" charset="-128"/>
                </a:endParaRPr>
              </a:p>
            </p:txBody>
          </p:sp>
          <p:sp>
            <p:nvSpPr>
              <p:cNvPr id="64" name="正方形/長方形 63">
                <a:extLst>
                  <a:ext uri="{FF2B5EF4-FFF2-40B4-BE49-F238E27FC236}">
                    <a16:creationId xmlns:a16="http://schemas.microsoft.com/office/drawing/2014/main" id="{DC65EBC9-3AC6-4A1F-960A-F273BB9B38C1}"/>
                  </a:ext>
                </a:extLst>
              </p:cNvPr>
              <p:cNvSpPr/>
              <p:nvPr/>
            </p:nvSpPr>
            <p:spPr>
              <a:xfrm>
                <a:off x="1815613" y="4185571"/>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kern="1200">
                    <a:solidFill>
                      <a:srgbClr val="000000"/>
                    </a:solidFill>
                    <a:effectLst/>
                    <a:latin typeface="Times New Roman" panose="02020603050405020304" pitchFamily="18" charset="0"/>
                    <a:ea typeface="ＭＳ 明朝" panose="02020609040205080304" pitchFamily="17" charset="-128"/>
                  </a:rPr>
                  <a:t>SRC8</a:t>
                </a:r>
                <a:endParaRPr lang="ja-JP">
                  <a:effectLst/>
                  <a:latin typeface="Times New Roman" panose="02020603050405020304" pitchFamily="18" charset="0"/>
                  <a:ea typeface="ＭＳ 明朝" panose="02020609040205080304" pitchFamily="17" charset="-128"/>
                </a:endParaRPr>
              </a:p>
            </p:txBody>
          </p:sp>
          <p:sp>
            <p:nvSpPr>
              <p:cNvPr id="65" name="正方形/長方形 64">
                <a:extLst>
                  <a:ext uri="{FF2B5EF4-FFF2-40B4-BE49-F238E27FC236}">
                    <a16:creationId xmlns:a16="http://schemas.microsoft.com/office/drawing/2014/main" id="{D7FB09EB-A6BB-4102-BBF8-927324583E90}"/>
                  </a:ext>
                </a:extLst>
              </p:cNvPr>
              <p:cNvSpPr/>
              <p:nvPr/>
            </p:nvSpPr>
            <p:spPr>
              <a:xfrm>
                <a:off x="7150811" y="846193"/>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SSI1</a:t>
                </a:r>
                <a:endParaRPr lang="ja-JP" dirty="0">
                  <a:effectLst/>
                  <a:latin typeface="Times New Roman" panose="02020603050405020304" pitchFamily="18" charset="0"/>
                  <a:ea typeface="ＭＳ 明朝" panose="02020609040205080304" pitchFamily="17" charset="-128"/>
                </a:endParaRPr>
              </a:p>
            </p:txBody>
          </p:sp>
          <p:sp>
            <p:nvSpPr>
              <p:cNvPr id="66" name="正方形/長方形 65">
                <a:extLst>
                  <a:ext uri="{FF2B5EF4-FFF2-40B4-BE49-F238E27FC236}">
                    <a16:creationId xmlns:a16="http://schemas.microsoft.com/office/drawing/2014/main" id="{ACA21C3A-396A-45E7-8B66-45F2F0D5FCBA}"/>
                  </a:ext>
                </a:extLst>
              </p:cNvPr>
              <p:cNvSpPr/>
              <p:nvPr/>
            </p:nvSpPr>
            <p:spPr>
              <a:xfrm>
                <a:off x="7150811" y="1204177"/>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SSI2</a:t>
                </a:r>
                <a:endParaRPr lang="ja-JP">
                  <a:effectLst/>
                  <a:latin typeface="Times New Roman" panose="02020603050405020304" pitchFamily="18" charset="0"/>
                  <a:ea typeface="ＭＳ 明朝" panose="02020609040205080304" pitchFamily="17" charset="-128"/>
                </a:endParaRPr>
              </a:p>
            </p:txBody>
          </p:sp>
          <p:sp>
            <p:nvSpPr>
              <p:cNvPr id="67" name="正方形/長方形 66">
                <a:extLst>
                  <a:ext uri="{FF2B5EF4-FFF2-40B4-BE49-F238E27FC236}">
                    <a16:creationId xmlns:a16="http://schemas.microsoft.com/office/drawing/2014/main" id="{239F4C38-7D70-4811-99C0-17BCD1D078B5}"/>
                  </a:ext>
                </a:extLst>
              </p:cNvPr>
              <p:cNvSpPr/>
              <p:nvPr/>
            </p:nvSpPr>
            <p:spPr>
              <a:xfrm>
                <a:off x="7150811" y="1560327"/>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SSI9</a:t>
                </a:r>
                <a:endParaRPr lang="ja-JP">
                  <a:effectLst/>
                  <a:latin typeface="Times New Roman" panose="02020603050405020304" pitchFamily="18" charset="0"/>
                  <a:ea typeface="ＭＳ 明朝" panose="02020609040205080304" pitchFamily="17" charset="-128"/>
                </a:endParaRPr>
              </a:p>
            </p:txBody>
          </p:sp>
          <p:sp>
            <p:nvSpPr>
              <p:cNvPr id="68" name="正方形/長方形 67">
                <a:extLst>
                  <a:ext uri="{FF2B5EF4-FFF2-40B4-BE49-F238E27FC236}">
                    <a16:creationId xmlns:a16="http://schemas.microsoft.com/office/drawing/2014/main" id="{381196CC-334A-4567-A91A-2B9B84293076}"/>
                  </a:ext>
                </a:extLst>
              </p:cNvPr>
              <p:cNvSpPr/>
              <p:nvPr/>
            </p:nvSpPr>
            <p:spPr>
              <a:xfrm>
                <a:off x="7150811" y="1935732"/>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SSI3</a:t>
                </a:r>
                <a:endParaRPr lang="ja-JP">
                  <a:effectLst/>
                  <a:latin typeface="Times New Roman" panose="02020603050405020304" pitchFamily="18" charset="0"/>
                  <a:ea typeface="ＭＳ 明朝" panose="02020609040205080304" pitchFamily="17" charset="-128"/>
                </a:endParaRPr>
              </a:p>
            </p:txBody>
          </p:sp>
          <p:sp>
            <p:nvSpPr>
              <p:cNvPr id="69" name="正方形/長方形 68">
                <a:extLst>
                  <a:ext uri="{FF2B5EF4-FFF2-40B4-BE49-F238E27FC236}">
                    <a16:creationId xmlns:a16="http://schemas.microsoft.com/office/drawing/2014/main" id="{0B25C6AE-E337-4F7F-A0B0-468F43016277}"/>
                  </a:ext>
                </a:extLst>
              </p:cNvPr>
              <p:cNvSpPr/>
              <p:nvPr/>
            </p:nvSpPr>
            <p:spPr>
              <a:xfrm>
                <a:off x="7150811" y="2285353"/>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SSI4</a:t>
                </a:r>
                <a:endParaRPr lang="ja-JP">
                  <a:effectLst/>
                  <a:latin typeface="Times New Roman" panose="02020603050405020304" pitchFamily="18" charset="0"/>
                  <a:ea typeface="ＭＳ 明朝" panose="02020609040205080304" pitchFamily="17" charset="-128"/>
                </a:endParaRPr>
              </a:p>
            </p:txBody>
          </p:sp>
          <p:sp>
            <p:nvSpPr>
              <p:cNvPr id="70" name="正方形/長方形 69">
                <a:extLst>
                  <a:ext uri="{FF2B5EF4-FFF2-40B4-BE49-F238E27FC236}">
                    <a16:creationId xmlns:a16="http://schemas.microsoft.com/office/drawing/2014/main" id="{D628806E-9F2A-4E02-B613-54E380A20BCD}"/>
                  </a:ext>
                </a:extLst>
              </p:cNvPr>
              <p:cNvSpPr/>
              <p:nvPr/>
            </p:nvSpPr>
            <p:spPr>
              <a:xfrm>
                <a:off x="7150811" y="2633253"/>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SSI5</a:t>
                </a:r>
                <a:endParaRPr lang="ja-JP">
                  <a:effectLst/>
                  <a:latin typeface="Times New Roman" panose="02020603050405020304" pitchFamily="18" charset="0"/>
                  <a:ea typeface="ＭＳ 明朝" panose="02020609040205080304" pitchFamily="17" charset="-128"/>
                </a:endParaRPr>
              </a:p>
            </p:txBody>
          </p:sp>
          <p:sp>
            <p:nvSpPr>
              <p:cNvPr id="71" name="正方形/長方形 70">
                <a:extLst>
                  <a:ext uri="{FF2B5EF4-FFF2-40B4-BE49-F238E27FC236}">
                    <a16:creationId xmlns:a16="http://schemas.microsoft.com/office/drawing/2014/main" id="{4B8C0E67-4FE0-43DF-BDA4-A5CC1982A496}"/>
                  </a:ext>
                </a:extLst>
              </p:cNvPr>
              <p:cNvSpPr/>
              <p:nvPr/>
            </p:nvSpPr>
            <p:spPr>
              <a:xfrm>
                <a:off x="7150811" y="2992529"/>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SSI6</a:t>
                </a:r>
                <a:endParaRPr lang="ja-JP">
                  <a:effectLst/>
                  <a:latin typeface="Times New Roman" panose="02020603050405020304" pitchFamily="18" charset="0"/>
                  <a:ea typeface="ＭＳ 明朝" panose="02020609040205080304" pitchFamily="17" charset="-128"/>
                </a:endParaRPr>
              </a:p>
            </p:txBody>
          </p:sp>
          <p:sp>
            <p:nvSpPr>
              <p:cNvPr id="72" name="正方形/長方形 71">
                <a:extLst>
                  <a:ext uri="{FF2B5EF4-FFF2-40B4-BE49-F238E27FC236}">
                    <a16:creationId xmlns:a16="http://schemas.microsoft.com/office/drawing/2014/main" id="{85615EFC-1CE4-4142-88AE-9AA62C4B1B5B}"/>
                  </a:ext>
                </a:extLst>
              </p:cNvPr>
              <p:cNvSpPr/>
              <p:nvPr/>
            </p:nvSpPr>
            <p:spPr>
              <a:xfrm>
                <a:off x="7150811" y="3347385"/>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SSI7</a:t>
                </a:r>
                <a:endParaRPr lang="ja-JP">
                  <a:effectLst/>
                  <a:latin typeface="Times New Roman" panose="02020603050405020304" pitchFamily="18" charset="0"/>
                  <a:ea typeface="ＭＳ 明朝" panose="02020609040205080304" pitchFamily="17" charset="-128"/>
                </a:endParaRPr>
              </a:p>
            </p:txBody>
          </p:sp>
          <p:sp>
            <p:nvSpPr>
              <p:cNvPr id="73" name="正方形/長方形 72">
                <a:extLst>
                  <a:ext uri="{FF2B5EF4-FFF2-40B4-BE49-F238E27FC236}">
                    <a16:creationId xmlns:a16="http://schemas.microsoft.com/office/drawing/2014/main" id="{3C3A9F12-6E4B-43A4-995B-56B4891EA647}"/>
                  </a:ext>
                </a:extLst>
              </p:cNvPr>
              <p:cNvSpPr/>
              <p:nvPr/>
            </p:nvSpPr>
            <p:spPr>
              <a:xfrm>
                <a:off x="7150811" y="3701168"/>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SSI8</a:t>
                </a:r>
                <a:endParaRPr lang="ja-JP">
                  <a:effectLst/>
                  <a:latin typeface="Times New Roman" panose="02020603050405020304" pitchFamily="18" charset="0"/>
                  <a:ea typeface="ＭＳ 明朝" panose="02020609040205080304" pitchFamily="17" charset="-128"/>
                </a:endParaRPr>
              </a:p>
            </p:txBody>
          </p:sp>
          <p:cxnSp>
            <p:nvCxnSpPr>
              <p:cNvPr id="74" name="直線矢印コネクタ 73">
                <a:extLst>
                  <a:ext uri="{FF2B5EF4-FFF2-40B4-BE49-F238E27FC236}">
                    <a16:creationId xmlns:a16="http://schemas.microsoft.com/office/drawing/2014/main" id="{3E5FAA51-8BB6-4051-9DBE-1C0AE8AE26EC}"/>
                  </a:ext>
                </a:extLst>
              </p:cNvPr>
              <p:cNvCxnSpPr/>
              <p:nvPr/>
            </p:nvCxnSpPr>
            <p:spPr>
              <a:xfrm>
                <a:off x="6815523" y="986702"/>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F1CBB2CB-7BD8-404F-A141-819AA3DF1809}"/>
                  </a:ext>
                </a:extLst>
              </p:cNvPr>
              <p:cNvCxnSpPr/>
              <p:nvPr/>
            </p:nvCxnSpPr>
            <p:spPr>
              <a:xfrm>
                <a:off x="6821032" y="2071421"/>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6" name="テキスト ボックス 24">
                <a:extLst>
                  <a:ext uri="{FF2B5EF4-FFF2-40B4-BE49-F238E27FC236}">
                    <a16:creationId xmlns:a16="http://schemas.microsoft.com/office/drawing/2014/main" id="{15715298-969B-4546-A51F-D329BA473451}"/>
                  </a:ext>
                </a:extLst>
              </p:cNvPr>
              <p:cNvSpPr txBox="1"/>
              <p:nvPr/>
            </p:nvSpPr>
            <p:spPr>
              <a:xfrm>
                <a:off x="1127094" y="5076502"/>
                <a:ext cx="2948185" cy="399653"/>
              </a:xfrm>
              <a:prstGeom prst="rect">
                <a:avLst/>
              </a:prstGeom>
              <a:noFill/>
              <a:ln>
                <a:noFill/>
              </a:ln>
            </p:spPr>
            <p:txBody>
              <a:bodyPr wrap="square" rtlCol="0">
                <a:spAutoFit/>
              </a:bodyPr>
              <a:lstStyle/>
              <a:p>
                <a:pPr hangingPunct="0">
                  <a:lnSpc>
                    <a:spcPts val="1600"/>
                  </a:lnSpc>
                  <a:spcAft>
                    <a:spcPts val="0"/>
                  </a:spcAft>
                </a:pPr>
                <a:r>
                  <a:rPr lang="en-US" sz="1050" kern="1200" dirty="0">
                    <a:solidFill>
                      <a:srgbClr val="000000"/>
                    </a:solidFill>
                    <a:effectLst/>
                    <a:latin typeface="Century" panose="02040604050505020304" pitchFamily="18" charset="0"/>
                    <a:ea typeface="ＭＳ 明朝" panose="02020609040205080304" pitchFamily="17" charset="-128"/>
                    <a:cs typeface="Times New Roman" panose="02020603050405020304" pitchFamily="18" charset="0"/>
                  </a:rPr>
                  <a:t>Audio Local Bus / Audio DMA Bus</a:t>
                </a:r>
                <a:endParaRPr lang="ja-JP" dirty="0">
                  <a:effectLst/>
                  <a:latin typeface="Times New Roman" panose="02020603050405020304" pitchFamily="18" charset="0"/>
                  <a:ea typeface="ＭＳ 明朝" panose="02020609040205080304" pitchFamily="17" charset="-128"/>
                </a:endParaRPr>
              </a:p>
            </p:txBody>
          </p:sp>
          <p:cxnSp>
            <p:nvCxnSpPr>
              <p:cNvPr id="77" name="直線矢印コネクタ 76">
                <a:extLst>
                  <a:ext uri="{FF2B5EF4-FFF2-40B4-BE49-F238E27FC236}">
                    <a16:creationId xmlns:a16="http://schemas.microsoft.com/office/drawing/2014/main" id="{77B280E2-786A-45F1-9627-370C59129E39}"/>
                  </a:ext>
                </a:extLst>
              </p:cNvPr>
              <p:cNvCxnSpPr/>
              <p:nvPr/>
            </p:nvCxnSpPr>
            <p:spPr>
              <a:xfrm>
                <a:off x="2409444" y="681585"/>
                <a:ext cx="3463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4C2FB309-6B22-4D0E-8BC5-87B4D134749F}"/>
                  </a:ext>
                </a:extLst>
              </p:cNvPr>
              <p:cNvCxnSpPr/>
              <p:nvPr/>
            </p:nvCxnSpPr>
            <p:spPr>
              <a:xfrm>
                <a:off x="2409444" y="1507637"/>
                <a:ext cx="3463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25573481-BCD1-44AC-A633-9994EBD61577}"/>
                  </a:ext>
                </a:extLst>
              </p:cNvPr>
              <p:cNvSpPr/>
              <p:nvPr/>
            </p:nvSpPr>
            <p:spPr>
              <a:xfrm>
                <a:off x="-491929" y="2885721"/>
                <a:ext cx="1394895" cy="595457"/>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Audio-DMAC</a:t>
                </a:r>
                <a:endParaRPr lang="ja-JP" dirty="0">
                  <a:effectLst/>
                  <a:latin typeface="Times New Roman" panose="02020603050405020304" pitchFamily="18" charset="0"/>
                  <a:ea typeface="ＭＳ 明朝" panose="02020609040205080304" pitchFamily="17" charset="-128"/>
                </a:endParaRPr>
              </a:p>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(32ch)</a:t>
                </a:r>
                <a:endParaRPr lang="ja-JP" dirty="0">
                  <a:effectLst/>
                  <a:latin typeface="Times New Roman" panose="02020603050405020304" pitchFamily="18" charset="0"/>
                  <a:ea typeface="ＭＳ 明朝" panose="02020609040205080304" pitchFamily="17" charset="-128"/>
                </a:endParaRPr>
              </a:p>
            </p:txBody>
          </p:sp>
          <p:cxnSp>
            <p:nvCxnSpPr>
              <p:cNvPr id="80" name="直線矢印コネクタ 79">
                <a:extLst>
                  <a:ext uri="{FF2B5EF4-FFF2-40B4-BE49-F238E27FC236}">
                    <a16:creationId xmlns:a16="http://schemas.microsoft.com/office/drawing/2014/main" id="{D0B96BEE-1337-4753-9FBC-324E569F3D8A}"/>
                  </a:ext>
                </a:extLst>
              </p:cNvPr>
              <p:cNvCxnSpPr>
                <a:cxnSpLocks/>
                <a:stCxn id="79" idx="0"/>
              </p:cNvCxnSpPr>
              <p:nvPr/>
            </p:nvCxnSpPr>
            <p:spPr>
              <a:xfrm flipH="1" flipV="1">
                <a:off x="204069" y="2287488"/>
                <a:ext cx="1450" cy="59823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751DD688-08C6-4295-ACD3-2E8EB02C2A7A}"/>
                  </a:ext>
                </a:extLst>
              </p:cNvPr>
              <p:cNvCxnSpPr/>
              <p:nvPr/>
            </p:nvCxnSpPr>
            <p:spPr>
              <a:xfrm>
                <a:off x="1192926" y="1450536"/>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テキスト ボックス 95">
                <a:extLst>
                  <a:ext uri="{FF2B5EF4-FFF2-40B4-BE49-F238E27FC236}">
                    <a16:creationId xmlns:a16="http://schemas.microsoft.com/office/drawing/2014/main" id="{4B04E747-A624-4537-BE44-5DA18A9585E4}"/>
                  </a:ext>
                </a:extLst>
              </p:cNvPr>
              <p:cNvSpPr txBox="1"/>
              <p:nvPr/>
            </p:nvSpPr>
            <p:spPr>
              <a:xfrm>
                <a:off x="2725014" y="534088"/>
                <a:ext cx="712104" cy="398267"/>
              </a:xfrm>
              <a:prstGeom prst="rect">
                <a:avLst/>
              </a:prstGeom>
              <a:noFill/>
              <a:ln>
                <a:noFill/>
              </a:ln>
            </p:spPr>
            <p:txBody>
              <a:bodyPr wrap="square" rtlCol="0">
                <a:spAutoFit/>
              </a:bodyPr>
              <a:lstStyle/>
              <a:p>
                <a:pP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SRC3/6</a:t>
                </a:r>
                <a:endParaRPr lang="ja-JP">
                  <a:effectLst/>
                  <a:latin typeface="Times New Roman" panose="02020603050405020304" pitchFamily="18" charset="0"/>
                  <a:ea typeface="ＭＳ 明朝" panose="02020609040205080304" pitchFamily="17" charset="-128"/>
                </a:endParaRPr>
              </a:p>
            </p:txBody>
          </p:sp>
          <p:cxnSp>
            <p:nvCxnSpPr>
              <p:cNvPr id="83" name="直線矢印コネクタ 82">
                <a:extLst>
                  <a:ext uri="{FF2B5EF4-FFF2-40B4-BE49-F238E27FC236}">
                    <a16:creationId xmlns:a16="http://schemas.microsoft.com/office/drawing/2014/main" id="{EA7A1921-CB44-4285-AC49-AC007462CB03}"/>
                  </a:ext>
                </a:extLst>
              </p:cNvPr>
              <p:cNvCxnSpPr/>
              <p:nvPr/>
            </p:nvCxnSpPr>
            <p:spPr>
              <a:xfrm>
                <a:off x="1192926" y="698403"/>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36165E80-7A67-4676-8241-D751B6B843C9}"/>
                  </a:ext>
                </a:extLst>
              </p:cNvPr>
              <p:cNvCxnSpPr/>
              <p:nvPr/>
            </p:nvCxnSpPr>
            <p:spPr>
              <a:xfrm>
                <a:off x="1192926" y="1103105"/>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11D8B958-5921-4C0F-88F2-B6954A4E5C4A}"/>
                  </a:ext>
                </a:extLst>
              </p:cNvPr>
              <p:cNvCxnSpPr/>
              <p:nvPr/>
            </p:nvCxnSpPr>
            <p:spPr>
              <a:xfrm>
                <a:off x="2768098" y="1426459"/>
                <a:ext cx="0" cy="567073"/>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D221AC97-FD2E-4CA2-9A68-5766C9052CF9}"/>
                  </a:ext>
                </a:extLst>
              </p:cNvPr>
              <p:cNvCxnSpPr/>
              <p:nvPr/>
            </p:nvCxnSpPr>
            <p:spPr>
              <a:xfrm>
                <a:off x="2822051" y="1426459"/>
                <a:ext cx="0" cy="567071"/>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7" name="テキスト ボックス 95">
                <a:extLst>
                  <a:ext uri="{FF2B5EF4-FFF2-40B4-BE49-F238E27FC236}">
                    <a16:creationId xmlns:a16="http://schemas.microsoft.com/office/drawing/2014/main" id="{64DD3B7A-6529-435A-9CEB-2C9FB1EA4B93}"/>
                  </a:ext>
                </a:extLst>
              </p:cNvPr>
              <p:cNvSpPr txBox="1"/>
              <p:nvPr/>
            </p:nvSpPr>
            <p:spPr>
              <a:xfrm>
                <a:off x="2725014" y="1350497"/>
                <a:ext cx="712104" cy="398267"/>
              </a:xfrm>
              <a:prstGeom prst="rect">
                <a:avLst/>
              </a:prstGeom>
              <a:noFill/>
              <a:ln>
                <a:noFill/>
              </a:ln>
            </p:spPr>
            <p:txBody>
              <a:bodyPr wrap="square" rtlCol="0">
                <a:spAutoFit/>
              </a:bodyPr>
              <a:lstStyle/>
              <a:p>
                <a:pP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SRC4/9</a:t>
                </a:r>
                <a:endParaRPr lang="ja-JP">
                  <a:effectLst/>
                  <a:latin typeface="Times New Roman" panose="02020603050405020304" pitchFamily="18" charset="0"/>
                  <a:ea typeface="ＭＳ 明朝" panose="02020609040205080304" pitchFamily="17" charset="-128"/>
                </a:endParaRPr>
              </a:p>
            </p:txBody>
          </p:sp>
          <p:cxnSp>
            <p:nvCxnSpPr>
              <p:cNvPr id="88" name="直線矢印コネクタ 87">
                <a:extLst>
                  <a:ext uri="{FF2B5EF4-FFF2-40B4-BE49-F238E27FC236}">
                    <a16:creationId xmlns:a16="http://schemas.microsoft.com/office/drawing/2014/main" id="{19F9E3F2-E60C-44E7-82DC-0391A0722627}"/>
                  </a:ext>
                </a:extLst>
              </p:cNvPr>
              <p:cNvCxnSpPr/>
              <p:nvPr/>
            </p:nvCxnSpPr>
            <p:spPr>
              <a:xfrm>
                <a:off x="2409444" y="2703328"/>
                <a:ext cx="412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A87326C8-0557-4FFE-8722-C6B3EFF57155}"/>
                  </a:ext>
                </a:extLst>
              </p:cNvPr>
              <p:cNvCxnSpPr/>
              <p:nvPr/>
            </p:nvCxnSpPr>
            <p:spPr>
              <a:xfrm>
                <a:off x="2768098" y="2225766"/>
                <a:ext cx="0" cy="567073"/>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2131363C-829E-4137-BB18-12DBF826CD19}"/>
                  </a:ext>
                </a:extLst>
              </p:cNvPr>
              <p:cNvCxnSpPr/>
              <p:nvPr/>
            </p:nvCxnSpPr>
            <p:spPr>
              <a:xfrm>
                <a:off x="2822051" y="2225766"/>
                <a:ext cx="0" cy="567071"/>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1" name="テキスト ボックス 95">
                <a:extLst>
                  <a:ext uri="{FF2B5EF4-FFF2-40B4-BE49-F238E27FC236}">
                    <a16:creationId xmlns:a16="http://schemas.microsoft.com/office/drawing/2014/main" id="{C14234D8-FE73-4BDC-BB3B-41F4F93149A3}"/>
                  </a:ext>
                </a:extLst>
              </p:cNvPr>
              <p:cNvSpPr txBox="1"/>
              <p:nvPr/>
            </p:nvSpPr>
            <p:spPr>
              <a:xfrm>
                <a:off x="2725014" y="2148957"/>
                <a:ext cx="712104" cy="398267"/>
              </a:xfrm>
              <a:prstGeom prst="rect">
                <a:avLst/>
              </a:prstGeom>
              <a:noFill/>
              <a:ln>
                <a:noFill/>
              </a:ln>
            </p:spPr>
            <p:txBody>
              <a:bodyPr wrap="square" rtlCol="0">
                <a:spAutoFit/>
              </a:bodyPr>
              <a:lstStyle/>
              <a:p>
                <a:pP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SRC0/1</a:t>
                </a:r>
                <a:endParaRPr lang="ja-JP">
                  <a:effectLst/>
                  <a:latin typeface="Times New Roman" panose="02020603050405020304" pitchFamily="18" charset="0"/>
                  <a:ea typeface="ＭＳ 明朝" panose="02020609040205080304" pitchFamily="17" charset="-128"/>
                </a:endParaRPr>
              </a:p>
            </p:txBody>
          </p:sp>
          <p:cxnSp>
            <p:nvCxnSpPr>
              <p:cNvPr id="92" name="直線矢印コネクタ 91">
                <a:extLst>
                  <a:ext uri="{FF2B5EF4-FFF2-40B4-BE49-F238E27FC236}">
                    <a16:creationId xmlns:a16="http://schemas.microsoft.com/office/drawing/2014/main" id="{A6E003B2-C78A-497D-A987-57073ED7910A}"/>
                  </a:ext>
                </a:extLst>
              </p:cNvPr>
              <p:cNvCxnSpPr/>
              <p:nvPr/>
            </p:nvCxnSpPr>
            <p:spPr>
              <a:xfrm>
                <a:off x="2409444" y="2299541"/>
                <a:ext cx="3463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4043A184-9D07-48CA-8EF0-2602B1B6242F}"/>
                  </a:ext>
                </a:extLst>
              </p:cNvPr>
              <p:cNvCxnSpPr/>
              <p:nvPr/>
            </p:nvCxnSpPr>
            <p:spPr>
              <a:xfrm>
                <a:off x="2409444" y="3510386"/>
                <a:ext cx="412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CED60D12-AF73-4616-88B3-4CB1899A19A9}"/>
                  </a:ext>
                </a:extLst>
              </p:cNvPr>
              <p:cNvCxnSpPr/>
              <p:nvPr/>
            </p:nvCxnSpPr>
            <p:spPr>
              <a:xfrm>
                <a:off x="2768098" y="3035006"/>
                <a:ext cx="0" cy="567073"/>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144E5E6B-85D5-429B-8B1E-D52E4BCAA94F}"/>
                  </a:ext>
                </a:extLst>
              </p:cNvPr>
              <p:cNvCxnSpPr/>
              <p:nvPr/>
            </p:nvCxnSpPr>
            <p:spPr>
              <a:xfrm>
                <a:off x="2822051" y="3035006"/>
                <a:ext cx="0" cy="567071"/>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6ABA3BD7-D989-46EA-84D2-973047FFFCA7}"/>
                  </a:ext>
                </a:extLst>
              </p:cNvPr>
              <p:cNvSpPr txBox="1"/>
              <p:nvPr/>
            </p:nvSpPr>
            <p:spPr>
              <a:xfrm>
                <a:off x="2725014" y="2957029"/>
                <a:ext cx="712104" cy="398267"/>
              </a:xfrm>
              <a:prstGeom prst="rect">
                <a:avLst/>
              </a:prstGeom>
              <a:noFill/>
              <a:ln>
                <a:noFill/>
              </a:ln>
            </p:spPr>
            <p:txBody>
              <a:bodyPr wrap="square" rtlCol="0">
                <a:spAutoFit/>
              </a:bodyPr>
              <a:lstStyle/>
              <a:p>
                <a:pP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SRC2/5</a:t>
                </a:r>
                <a:endParaRPr lang="ja-JP">
                  <a:effectLst/>
                  <a:latin typeface="Times New Roman" panose="02020603050405020304" pitchFamily="18" charset="0"/>
                  <a:ea typeface="ＭＳ 明朝" panose="02020609040205080304" pitchFamily="17" charset="-128"/>
                </a:endParaRPr>
              </a:p>
            </p:txBody>
          </p:sp>
          <p:cxnSp>
            <p:nvCxnSpPr>
              <p:cNvPr id="97" name="直線矢印コネクタ 96">
                <a:extLst>
                  <a:ext uri="{FF2B5EF4-FFF2-40B4-BE49-F238E27FC236}">
                    <a16:creationId xmlns:a16="http://schemas.microsoft.com/office/drawing/2014/main" id="{B0C0D94F-2746-471A-B615-14350C75CA1B}"/>
                  </a:ext>
                </a:extLst>
              </p:cNvPr>
              <p:cNvCxnSpPr/>
              <p:nvPr/>
            </p:nvCxnSpPr>
            <p:spPr>
              <a:xfrm>
                <a:off x="2409444" y="3108151"/>
                <a:ext cx="3463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BEF2200B-C32E-45F1-AF00-F6825519B9FE}"/>
                  </a:ext>
                </a:extLst>
              </p:cNvPr>
              <p:cNvCxnSpPr/>
              <p:nvPr/>
            </p:nvCxnSpPr>
            <p:spPr>
              <a:xfrm>
                <a:off x="2822051" y="893351"/>
                <a:ext cx="4720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DABDCAB9-44DE-42DC-A026-E5D4D8EEED13}"/>
                  </a:ext>
                </a:extLst>
              </p:cNvPr>
              <p:cNvCxnSpPr/>
              <p:nvPr/>
            </p:nvCxnSpPr>
            <p:spPr>
              <a:xfrm>
                <a:off x="3475760" y="1368398"/>
                <a:ext cx="3554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D012868E-6E5B-4F44-AB25-E1C61883538D}"/>
                  </a:ext>
                </a:extLst>
              </p:cNvPr>
              <p:cNvCxnSpPr/>
              <p:nvPr/>
            </p:nvCxnSpPr>
            <p:spPr>
              <a:xfrm>
                <a:off x="3553419" y="1507632"/>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C7931238-8B2C-4E3A-8B1F-973685CE8121}"/>
                  </a:ext>
                </a:extLst>
              </p:cNvPr>
              <p:cNvCxnSpPr/>
              <p:nvPr/>
            </p:nvCxnSpPr>
            <p:spPr>
              <a:xfrm>
                <a:off x="3475760" y="1080825"/>
                <a:ext cx="3554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998A1511-FD8A-487D-A383-5621CD3E3586}"/>
                  </a:ext>
                </a:extLst>
              </p:cNvPr>
              <p:cNvCxnSpPr/>
              <p:nvPr/>
            </p:nvCxnSpPr>
            <p:spPr>
              <a:xfrm>
                <a:off x="3475760" y="1220192"/>
                <a:ext cx="3554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E0532032-18DC-4F25-A014-BC941C9FD0C8}"/>
                  </a:ext>
                </a:extLst>
              </p:cNvPr>
              <p:cNvCxnSpPr/>
              <p:nvPr/>
            </p:nvCxnSpPr>
            <p:spPr>
              <a:xfrm>
                <a:off x="2822051" y="1731864"/>
                <a:ext cx="4720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a:extLst>
                  <a:ext uri="{FF2B5EF4-FFF2-40B4-BE49-F238E27FC236}">
                    <a16:creationId xmlns:a16="http://schemas.microsoft.com/office/drawing/2014/main" id="{E7BF85BA-35A8-4C92-B734-4637F3277D73}"/>
                  </a:ext>
                </a:extLst>
              </p:cNvPr>
              <p:cNvCxnSpPr/>
              <p:nvPr/>
            </p:nvCxnSpPr>
            <p:spPr>
              <a:xfrm>
                <a:off x="2822051" y="2525928"/>
                <a:ext cx="4720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a:extLst>
                  <a:ext uri="{FF2B5EF4-FFF2-40B4-BE49-F238E27FC236}">
                    <a16:creationId xmlns:a16="http://schemas.microsoft.com/office/drawing/2014/main" id="{76BCE458-6BE0-48CD-922F-56EAAB581AE8}"/>
                  </a:ext>
                </a:extLst>
              </p:cNvPr>
              <p:cNvCxnSpPr/>
              <p:nvPr/>
            </p:nvCxnSpPr>
            <p:spPr>
              <a:xfrm>
                <a:off x="2822051" y="3325900"/>
                <a:ext cx="4720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正方形/長方形 105">
                <a:extLst>
                  <a:ext uri="{FF2B5EF4-FFF2-40B4-BE49-F238E27FC236}">
                    <a16:creationId xmlns:a16="http://schemas.microsoft.com/office/drawing/2014/main" id="{34EA6D1B-3FB2-4595-8A62-3142CD64B60E}"/>
                  </a:ext>
                </a:extLst>
              </p:cNvPr>
              <p:cNvSpPr/>
              <p:nvPr/>
            </p:nvSpPr>
            <p:spPr>
              <a:xfrm>
                <a:off x="3758737" y="830480"/>
                <a:ext cx="322634" cy="9361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0</a:t>
                </a:r>
                <a:endParaRPr lang="ja-JP" dirty="0">
                  <a:effectLst/>
                  <a:latin typeface="Times New Roman" panose="02020603050405020304" pitchFamily="18" charset="0"/>
                  <a:ea typeface="ＭＳ 明朝" panose="02020609040205080304" pitchFamily="17" charset="-128"/>
                </a:endParaRPr>
              </a:p>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1</a:t>
                </a:r>
                <a:endParaRPr lang="ja-JP" dirty="0">
                  <a:effectLst/>
                  <a:latin typeface="Times New Roman" panose="02020603050405020304" pitchFamily="18" charset="0"/>
                  <a:ea typeface="ＭＳ 明朝" panose="02020609040205080304" pitchFamily="17" charset="-128"/>
                </a:endParaRPr>
              </a:p>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2</a:t>
                </a:r>
                <a:endParaRPr lang="ja-JP" dirty="0">
                  <a:effectLst/>
                  <a:latin typeface="Times New Roman" panose="02020603050405020304" pitchFamily="18" charset="0"/>
                  <a:ea typeface="ＭＳ 明朝" panose="02020609040205080304" pitchFamily="17" charset="-128"/>
                </a:endParaRPr>
              </a:p>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3</a:t>
                </a:r>
                <a:endParaRPr lang="ja-JP" dirty="0">
                  <a:effectLst/>
                  <a:latin typeface="Times New Roman" panose="02020603050405020304" pitchFamily="18" charset="0"/>
                  <a:ea typeface="ＭＳ 明朝" panose="02020609040205080304" pitchFamily="17" charset="-128"/>
                </a:endParaRPr>
              </a:p>
            </p:txBody>
          </p:sp>
          <p:sp>
            <p:nvSpPr>
              <p:cNvPr id="107" name="正方形/長方形 106">
                <a:extLst>
                  <a:ext uri="{FF2B5EF4-FFF2-40B4-BE49-F238E27FC236}">
                    <a16:creationId xmlns:a16="http://schemas.microsoft.com/office/drawing/2014/main" id="{4BBCCDCE-0B90-49C4-8E3E-C7385BF33373}"/>
                  </a:ext>
                </a:extLst>
              </p:cNvPr>
              <p:cNvSpPr/>
              <p:nvPr/>
            </p:nvSpPr>
            <p:spPr>
              <a:xfrm>
                <a:off x="4758205" y="965970"/>
                <a:ext cx="664633" cy="71036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MIX0</a:t>
                </a:r>
                <a:endParaRPr lang="ja-JP">
                  <a:effectLst/>
                  <a:latin typeface="Times New Roman" panose="02020603050405020304" pitchFamily="18" charset="0"/>
                  <a:ea typeface="ＭＳ 明朝" panose="02020609040205080304" pitchFamily="17" charset="-128"/>
                </a:endParaRPr>
              </a:p>
            </p:txBody>
          </p:sp>
          <p:cxnSp>
            <p:nvCxnSpPr>
              <p:cNvPr id="108" name="直線矢印コネクタ 107">
                <a:extLst>
                  <a:ext uri="{FF2B5EF4-FFF2-40B4-BE49-F238E27FC236}">
                    <a16:creationId xmlns:a16="http://schemas.microsoft.com/office/drawing/2014/main" id="{82447BD4-069C-49C7-986D-227307355889}"/>
                  </a:ext>
                </a:extLst>
              </p:cNvPr>
              <p:cNvCxnSpPr/>
              <p:nvPr/>
            </p:nvCxnSpPr>
            <p:spPr>
              <a:xfrm>
                <a:off x="4495868" y="1530812"/>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95564B0F-3495-4613-BBFF-1251055AC435}"/>
                  </a:ext>
                </a:extLst>
              </p:cNvPr>
              <p:cNvCxnSpPr/>
              <p:nvPr/>
            </p:nvCxnSpPr>
            <p:spPr>
              <a:xfrm>
                <a:off x="4495868" y="1384806"/>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a:extLst>
                  <a:ext uri="{FF2B5EF4-FFF2-40B4-BE49-F238E27FC236}">
                    <a16:creationId xmlns:a16="http://schemas.microsoft.com/office/drawing/2014/main" id="{02397020-1490-4DC0-B869-335136F1347D}"/>
                  </a:ext>
                </a:extLst>
              </p:cNvPr>
              <p:cNvCxnSpPr/>
              <p:nvPr/>
            </p:nvCxnSpPr>
            <p:spPr>
              <a:xfrm>
                <a:off x="4495868" y="1220206"/>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1F3A184E-E7B5-4BD5-9A89-B2D78FF28D07}"/>
                  </a:ext>
                </a:extLst>
              </p:cNvPr>
              <p:cNvCxnSpPr/>
              <p:nvPr/>
            </p:nvCxnSpPr>
            <p:spPr>
              <a:xfrm>
                <a:off x="4495868" y="1080837"/>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AB82096F-EFE2-4728-A549-A442ADDF5D9F}"/>
                  </a:ext>
                </a:extLst>
              </p:cNvPr>
              <p:cNvCxnSpPr/>
              <p:nvPr/>
            </p:nvCxnSpPr>
            <p:spPr>
              <a:xfrm>
                <a:off x="5602956" y="686124"/>
                <a:ext cx="0" cy="567071"/>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893EAB62-26F5-4B19-9B78-52F869B2532B}"/>
                  </a:ext>
                </a:extLst>
              </p:cNvPr>
              <p:cNvCxnSpPr/>
              <p:nvPr/>
            </p:nvCxnSpPr>
            <p:spPr>
              <a:xfrm>
                <a:off x="5415417" y="1147670"/>
                <a:ext cx="197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0C73850F-7D8C-47D0-83A1-B79E91E734E4}"/>
                  </a:ext>
                </a:extLst>
              </p:cNvPr>
              <p:cNvCxnSpPr/>
              <p:nvPr/>
            </p:nvCxnSpPr>
            <p:spPr>
              <a:xfrm>
                <a:off x="5612505" y="986716"/>
                <a:ext cx="197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5" name="正方形/長方形 114">
                <a:extLst>
                  <a:ext uri="{FF2B5EF4-FFF2-40B4-BE49-F238E27FC236}">
                    <a16:creationId xmlns:a16="http://schemas.microsoft.com/office/drawing/2014/main" id="{79456F3D-B848-4647-BE4B-35F3443E32E6}"/>
                  </a:ext>
                </a:extLst>
              </p:cNvPr>
              <p:cNvSpPr/>
              <p:nvPr/>
            </p:nvSpPr>
            <p:spPr>
              <a:xfrm>
                <a:off x="3831235" y="2577296"/>
                <a:ext cx="664633" cy="71036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CTU1</a:t>
                </a:r>
                <a:endParaRPr lang="ja-JP">
                  <a:effectLst/>
                  <a:latin typeface="Times New Roman" panose="02020603050405020304" pitchFamily="18" charset="0"/>
                  <a:ea typeface="ＭＳ 明朝" panose="02020609040205080304" pitchFamily="17" charset="-128"/>
                </a:endParaRPr>
              </a:p>
            </p:txBody>
          </p:sp>
          <p:sp>
            <p:nvSpPr>
              <p:cNvPr id="116" name="正方形/長方形 115">
                <a:extLst>
                  <a:ext uri="{FF2B5EF4-FFF2-40B4-BE49-F238E27FC236}">
                    <a16:creationId xmlns:a16="http://schemas.microsoft.com/office/drawing/2014/main" id="{880A36E5-6A2B-43EB-AB30-60AF266B6DB5}"/>
                  </a:ext>
                </a:extLst>
              </p:cNvPr>
              <p:cNvSpPr/>
              <p:nvPr/>
            </p:nvSpPr>
            <p:spPr>
              <a:xfrm>
                <a:off x="4758205" y="2577296"/>
                <a:ext cx="664633" cy="71036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MIX1</a:t>
                </a:r>
                <a:endParaRPr lang="ja-JP">
                  <a:effectLst/>
                  <a:latin typeface="Times New Roman" panose="02020603050405020304" pitchFamily="18" charset="0"/>
                  <a:ea typeface="ＭＳ 明朝" panose="02020609040205080304" pitchFamily="17" charset="-128"/>
                </a:endParaRPr>
              </a:p>
            </p:txBody>
          </p:sp>
          <p:sp>
            <p:nvSpPr>
              <p:cNvPr id="117" name="正方形/長方形 116">
                <a:extLst>
                  <a:ext uri="{FF2B5EF4-FFF2-40B4-BE49-F238E27FC236}">
                    <a16:creationId xmlns:a16="http://schemas.microsoft.com/office/drawing/2014/main" id="{E39DE717-A0F2-4013-85E1-1493CC26E32B}"/>
                  </a:ext>
                </a:extLst>
              </p:cNvPr>
              <p:cNvSpPr/>
              <p:nvPr/>
            </p:nvSpPr>
            <p:spPr>
              <a:xfrm>
                <a:off x="3758738" y="2469865"/>
                <a:ext cx="322634" cy="9361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0</a:t>
                </a:r>
                <a:endParaRPr lang="ja-JP" dirty="0">
                  <a:effectLst/>
                  <a:latin typeface="Times New Roman" panose="02020603050405020304" pitchFamily="18" charset="0"/>
                  <a:ea typeface="ＭＳ 明朝" panose="02020609040205080304" pitchFamily="17" charset="-128"/>
                </a:endParaRPr>
              </a:p>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1</a:t>
                </a:r>
                <a:endParaRPr lang="ja-JP" dirty="0">
                  <a:effectLst/>
                  <a:latin typeface="Times New Roman" panose="02020603050405020304" pitchFamily="18" charset="0"/>
                  <a:ea typeface="ＭＳ 明朝" panose="02020609040205080304" pitchFamily="17" charset="-128"/>
                </a:endParaRPr>
              </a:p>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2</a:t>
                </a:r>
                <a:endParaRPr lang="ja-JP" dirty="0">
                  <a:effectLst/>
                  <a:latin typeface="Times New Roman" panose="02020603050405020304" pitchFamily="18" charset="0"/>
                  <a:ea typeface="ＭＳ 明朝" panose="02020609040205080304" pitchFamily="17" charset="-128"/>
                </a:endParaRPr>
              </a:p>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3</a:t>
                </a:r>
                <a:endParaRPr lang="ja-JP" dirty="0">
                  <a:effectLst/>
                  <a:latin typeface="Times New Roman" panose="02020603050405020304" pitchFamily="18" charset="0"/>
                  <a:ea typeface="ＭＳ 明朝" panose="02020609040205080304" pitchFamily="17" charset="-128"/>
                </a:endParaRPr>
              </a:p>
            </p:txBody>
          </p:sp>
          <p:cxnSp>
            <p:nvCxnSpPr>
              <p:cNvPr id="118" name="直線矢印コネクタ 117">
                <a:extLst>
                  <a:ext uri="{FF2B5EF4-FFF2-40B4-BE49-F238E27FC236}">
                    <a16:creationId xmlns:a16="http://schemas.microsoft.com/office/drawing/2014/main" id="{522B80A6-A0B6-4397-B377-FEE9E5560F97}"/>
                  </a:ext>
                </a:extLst>
              </p:cNvPr>
              <p:cNvCxnSpPr/>
              <p:nvPr/>
            </p:nvCxnSpPr>
            <p:spPr>
              <a:xfrm>
                <a:off x="3475760" y="3019561"/>
                <a:ext cx="3554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089E7666-9EA4-4A31-B626-974A7F7545F3}"/>
                  </a:ext>
                </a:extLst>
              </p:cNvPr>
              <p:cNvCxnSpPr/>
              <p:nvPr/>
            </p:nvCxnSpPr>
            <p:spPr>
              <a:xfrm flipV="1">
                <a:off x="3548147" y="3158774"/>
                <a:ext cx="283089" cy="14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a:extLst>
                  <a:ext uri="{FF2B5EF4-FFF2-40B4-BE49-F238E27FC236}">
                    <a16:creationId xmlns:a16="http://schemas.microsoft.com/office/drawing/2014/main" id="{6ABE56A0-AF20-4B6C-B0A7-F6A3174F44E7}"/>
                  </a:ext>
                </a:extLst>
              </p:cNvPr>
              <p:cNvCxnSpPr/>
              <p:nvPr/>
            </p:nvCxnSpPr>
            <p:spPr>
              <a:xfrm>
                <a:off x="3592003" y="2731730"/>
                <a:ext cx="2392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a:extLst>
                  <a:ext uri="{FF2B5EF4-FFF2-40B4-BE49-F238E27FC236}">
                    <a16:creationId xmlns:a16="http://schemas.microsoft.com/office/drawing/2014/main" id="{2E3237E9-0BA6-46AD-801B-1F2B12160F84}"/>
                  </a:ext>
                </a:extLst>
              </p:cNvPr>
              <p:cNvCxnSpPr/>
              <p:nvPr/>
            </p:nvCxnSpPr>
            <p:spPr>
              <a:xfrm>
                <a:off x="3475760" y="2871354"/>
                <a:ext cx="3554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a:extLst>
                  <a:ext uri="{FF2B5EF4-FFF2-40B4-BE49-F238E27FC236}">
                    <a16:creationId xmlns:a16="http://schemas.microsoft.com/office/drawing/2014/main" id="{3B63D2AE-9341-4DAE-AABC-D44F9071A208}"/>
                  </a:ext>
                </a:extLst>
              </p:cNvPr>
              <p:cNvCxnSpPr/>
              <p:nvPr/>
            </p:nvCxnSpPr>
            <p:spPr>
              <a:xfrm>
                <a:off x="4495868" y="3179626"/>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a:extLst>
                  <a:ext uri="{FF2B5EF4-FFF2-40B4-BE49-F238E27FC236}">
                    <a16:creationId xmlns:a16="http://schemas.microsoft.com/office/drawing/2014/main" id="{E70AC4CB-4698-4A1C-ACBD-BDB5160EC896}"/>
                  </a:ext>
                </a:extLst>
              </p:cNvPr>
              <p:cNvCxnSpPr/>
              <p:nvPr/>
            </p:nvCxnSpPr>
            <p:spPr>
              <a:xfrm>
                <a:off x="4495868" y="3033621"/>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a:extLst>
                  <a:ext uri="{FF2B5EF4-FFF2-40B4-BE49-F238E27FC236}">
                    <a16:creationId xmlns:a16="http://schemas.microsoft.com/office/drawing/2014/main" id="{A52153CC-DB92-41F7-A186-5E9B67F32C8A}"/>
                  </a:ext>
                </a:extLst>
              </p:cNvPr>
              <p:cNvCxnSpPr/>
              <p:nvPr/>
            </p:nvCxnSpPr>
            <p:spPr>
              <a:xfrm>
                <a:off x="4495868" y="2869021"/>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a:extLst>
                  <a:ext uri="{FF2B5EF4-FFF2-40B4-BE49-F238E27FC236}">
                    <a16:creationId xmlns:a16="http://schemas.microsoft.com/office/drawing/2014/main" id="{EFFBAFBC-EC27-4446-9737-96363E5BF6C7}"/>
                  </a:ext>
                </a:extLst>
              </p:cNvPr>
              <p:cNvCxnSpPr/>
              <p:nvPr/>
            </p:nvCxnSpPr>
            <p:spPr>
              <a:xfrm>
                <a:off x="4495868" y="2729651"/>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a:extLst>
                  <a:ext uri="{FF2B5EF4-FFF2-40B4-BE49-F238E27FC236}">
                    <a16:creationId xmlns:a16="http://schemas.microsoft.com/office/drawing/2014/main" id="{0832F10C-5AE3-42FB-BE73-70D5B253BA31}"/>
                  </a:ext>
                </a:extLst>
              </p:cNvPr>
              <p:cNvCxnSpPr/>
              <p:nvPr/>
            </p:nvCxnSpPr>
            <p:spPr>
              <a:xfrm flipV="1">
                <a:off x="3294115" y="3481178"/>
                <a:ext cx="2308840" cy="3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9B49C39A-6B34-4113-AA39-F9B52E1FB873}"/>
                  </a:ext>
                </a:extLst>
              </p:cNvPr>
              <p:cNvCxnSpPr/>
              <p:nvPr/>
            </p:nvCxnSpPr>
            <p:spPr>
              <a:xfrm>
                <a:off x="5602956" y="3007911"/>
                <a:ext cx="0" cy="567071"/>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8" name="直線矢印コネクタ 127">
                <a:extLst>
                  <a:ext uri="{FF2B5EF4-FFF2-40B4-BE49-F238E27FC236}">
                    <a16:creationId xmlns:a16="http://schemas.microsoft.com/office/drawing/2014/main" id="{8A003E66-3D00-4FA9-842F-EC88E68613D8}"/>
                  </a:ext>
                </a:extLst>
              </p:cNvPr>
              <p:cNvCxnSpPr/>
              <p:nvPr/>
            </p:nvCxnSpPr>
            <p:spPr>
              <a:xfrm>
                <a:off x="5415417" y="3179445"/>
                <a:ext cx="197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7C01EC6C-519D-4D90-94CE-64D3EFE5AF4B}"/>
                  </a:ext>
                </a:extLst>
              </p:cNvPr>
              <p:cNvCxnSpPr/>
              <p:nvPr/>
            </p:nvCxnSpPr>
            <p:spPr>
              <a:xfrm>
                <a:off x="5597533" y="3281895"/>
                <a:ext cx="197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8C9E0E50-2211-4351-A399-CFC282990371}"/>
                  </a:ext>
                </a:extLst>
              </p:cNvPr>
              <p:cNvCxnSpPr/>
              <p:nvPr/>
            </p:nvCxnSpPr>
            <p:spPr>
              <a:xfrm>
                <a:off x="1192926" y="1854326"/>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8A3BA7C3-3A34-43B7-B9D5-C25A1497C1B6}"/>
                  </a:ext>
                </a:extLst>
              </p:cNvPr>
              <p:cNvCxnSpPr/>
              <p:nvPr/>
            </p:nvCxnSpPr>
            <p:spPr>
              <a:xfrm>
                <a:off x="1192926" y="2245128"/>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矢印コネクタ 131">
                <a:extLst>
                  <a:ext uri="{FF2B5EF4-FFF2-40B4-BE49-F238E27FC236}">
                    <a16:creationId xmlns:a16="http://schemas.microsoft.com/office/drawing/2014/main" id="{2FDC9D22-0ECA-4BF8-9FE9-405D313D287F}"/>
                  </a:ext>
                </a:extLst>
              </p:cNvPr>
              <p:cNvCxnSpPr/>
              <p:nvPr/>
            </p:nvCxnSpPr>
            <p:spPr>
              <a:xfrm>
                <a:off x="1192926" y="2648919"/>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a:extLst>
                  <a:ext uri="{FF2B5EF4-FFF2-40B4-BE49-F238E27FC236}">
                    <a16:creationId xmlns:a16="http://schemas.microsoft.com/office/drawing/2014/main" id="{2D9AAD6C-4192-40F4-B3AA-3D86BCD162CC}"/>
                  </a:ext>
                </a:extLst>
              </p:cNvPr>
              <p:cNvCxnSpPr/>
              <p:nvPr/>
            </p:nvCxnSpPr>
            <p:spPr>
              <a:xfrm>
                <a:off x="1192926" y="3058084"/>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矢印コネクタ 133">
                <a:extLst>
                  <a:ext uri="{FF2B5EF4-FFF2-40B4-BE49-F238E27FC236}">
                    <a16:creationId xmlns:a16="http://schemas.microsoft.com/office/drawing/2014/main" id="{79BAEC72-EB7F-48B2-8F3B-DA209D6E3C7E}"/>
                  </a:ext>
                </a:extLst>
              </p:cNvPr>
              <p:cNvCxnSpPr/>
              <p:nvPr/>
            </p:nvCxnSpPr>
            <p:spPr>
              <a:xfrm>
                <a:off x="1192926" y="3469366"/>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矢印コネクタ 134">
                <a:extLst>
                  <a:ext uri="{FF2B5EF4-FFF2-40B4-BE49-F238E27FC236}">
                    <a16:creationId xmlns:a16="http://schemas.microsoft.com/office/drawing/2014/main" id="{EFBE11BE-ADF7-49CE-9BC4-5BA0129CBD14}"/>
                  </a:ext>
                </a:extLst>
              </p:cNvPr>
              <p:cNvCxnSpPr/>
              <p:nvPr/>
            </p:nvCxnSpPr>
            <p:spPr>
              <a:xfrm>
                <a:off x="1192926" y="3873158"/>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線矢印コネクタ 135">
                <a:extLst>
                  <a:ext uri="{FF2B5EF4-FFF2-40B4-BE49-F238E27FC236}">
                    <a16:creationId xmlns:a16="http://schemas.microsoft.com/office/drawing/2014/main" id="{01527164-3AD7-4065-AAB2-9C74D3D32CDF}"/>
                  </a:ext>
                </a:extLst>
              </p:cNvPr>
              <p:cNvCxnSpPr/>
              <p:nvPr/>
            </p:nvCxnSpPr>
            <p:spPr>
              <a:xfrm>
                <a:off x="1192926" y="4261711"/>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a:extLst>
                  <a:ext uri="{FF2B5EF4-FFF2-40B4-BE49-F238E27FC236}">
                    <a16:creationId xmlns:a16="http://schemas.microsoft.com/office/drawing/2014/main" id="{6E347CCC-3AB6-47C7-B5CB-17BD17F811CF}"/>
                  </a:ext>
                </a:extLst>
              </p:cNvPr>
              <p:cNvCxnSpPr/>
              <p:nvPr/>
            </p:nvCxnSpPr>
            <p:spPr>
              <a:xfrm>
                <a:off x="6466974" y="986709"/>
                <a:ext cx="35405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矢印コネクタ 137">
                <a:extLst>
                  <a:ext uri="{FF2B5EF4-FFF2-40B4-BE49-F238E27FC236}">
                    <a16:creationId xmlns:a16="http://schemas.microsoft.com/office/drawing/2014/main" id="{AD06E593-E278-4C9C-B2FE-617FE07F9BDF}"/>
                  </a:ext>
                </a:extLst>
              </p:cNvPr>
              <p:cNvCxnSpPr/>
              <p:nvPr/>
            </p:nvCxnSpPr>
            <p:spPr>
              <a:xfrm>
                <a:off x="6466974" y="3287643"/>
                <a:ext cx="35405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9" name="正方形/長方形 138">
                <a:extLst>
                  <a:ext uri="{FF2B5EF4-FFF2-40B4-BE49-F238E27FC236}">
                    <a16:creationId xmlns:a16="http://schemas.microsoft.com/office/drawing/2014/main" id="{68F53E90-B47E-41A9-B81C-CD8A4A91EC0D}"/>
                  </a:ext>
                </a:extLst>
              </p:cNvPr>
              <p:cNvSpPr/>
              <p:nvPr/>
            </p:nvSpPr>
            <p:spPr>
              <a:xfrm>
                <a:off x="7184041" y="4317322"/>
                <a:ext cx="1365982" cy="376817"/>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Audio-DMAC-pp</a:t>
                </a:r>
                <a:endParaRPr lang="ja-JP" dirty="0">
                  <a:effectLst/>
                  <a:latin typeface="Times New Roman" panose="02020603050405020304" pitchFamily="18" charset="0"/>
                  <a:ea typeface="ＭＳ 明朝" panose="02020609040205080304" pitchFamily="17" charset="-128"/>
                </a:endParaRPr>
              </a:p>
            </p:txBody>
          </p:sp>
          <p:cxnSp>
            <p:nvCxnSpPr>
              <p:cNvPr id="140" name="直線矢印コネクタ 139">
                <a:extLst>
                  <a:ext uri="{FF2B5EF4-FFF2-40B4-BE49-F238E27FC236}">
                    <a16:creationId xmlns:a16="http://schemas.microsoft.com/office/drawing/2014/main" id="{80D0CE42-D291-4D81-84F4-EAE91FE71858}"/>
                  </a:ext>
                </a:extLst>
              </p:cNvPr>
              <p:cNvCxnSpPr/>
              <p:nvPr/>
            </p:nvCxnSpPr>
            <p:spPr>
              <a:xfrm>
                <a:off x="6832167" y="4504829"/>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2" name="テキスト ボックス 24">
                <a:extLst>
                  <a:ext uri="{FF2B5EF4-FFF2-40B4-BE49-F238E27FC236}">
                    <a16:creationId xmlns:a16="http://schemas.microsoft.com/office/drawing/2014/main" id="{67CDDB5D-D96E-4645-965E-703704D8B265}"/>
                  </a:ext>
                </a:extLst>
              </p:cNvPr>
              <p:cNvSpPr txBox="1"/>
              <p:nvPr/>
            </p:nvSpPr>
            <p:spPr>
              <a:xfrm>
                <a:off x="1105743" y="5573802"/>
                <a:ext cx="2144450" cy="405083"/>
              </a:xfrm>
              <a:prstGeom prst="rect">
                <a:avLst/>
              </a:prstGeom>
              <a:noFill/>
              <a:ln>
                <a:solidFill>
                  <a:schemeClr val="tx1"/>
                </a:solidFill>
                <a:prstDash val="dash"/>
              </a:ln>
            </p:spPr>
            <p:txBody>
              <a:bodyPr wrap="square" rtlCol="0">
                <a:noAutofit/>
              </a:bodyPr>
              <a:lstStyle/>
              <a:p>
                <a:pPr algn="r" hangingPunct="0">
                  <a:lnSpc>
                    <a:spcPts val="1600"/>
                  </a:lnSpc>
                  <a:spcBef>
                    <a:spcPts val="300"/>
                  </a:spcBef>
                  <a:spcAft>
                    <a:spcPts val="0"/>
                  </a:spcAft>
                </a:pPr>
                <a:r>
                  <a:rPr lang="en-US" sz="1050" kern="1200">
                    <a:solidFill>
                      <a:srgbClr val="000000"/>
                    </a:solidFill>
                    <a:effectLst/>
                    <a:latin typeface="Century" panose="02040604050505020304" pitchFamily="18" charset="0"/>
                    <a:ea typeface="ＭＳ 明朝" panose="02020609040205080304" pitchFamily="17" charset="-128"/>
                    <a:cs typeface="Times New Roman" panose="02020603050405020304" pitchFamily="18" charset="0"/>
                  </a:rPr>
                  <a:t>Route path.</a:t>
                </a:r>
                <a:endParaRPr lang="ja-JP">
                  <a:effectLst/>
                  <a:latin typeface="Times New Roman" panose="02020603050405020304" pitchFamily="18" charset="0"/>
                  <a:ea typeface="ＭＳ 明朝" panose="02020609040205080304" pitchFamily="17" charset="-128"/>
                </a:endParaRPr>
              </a:p>
            </p:txBody>
          </p:sp>
        </p:grpSp>
        <p:cxnSp>
          <p:nvCxnSpPr>
            <p:cNvPr id="7" name="カギ線コネクタ 658">
              <a:extLst>
                <a:ext uri="{FF2B5EF4-FFF2-40B4-BE49-F238E27FC236}">
                  <a16:creationId xmlns:a16="http://schemas.microsoft.com/office/drawing/2014/main" id="{B84D8525-B800-4CA1-942B-C0F2F82C39B8}"/>
                </a:ext>
              </a:extLst>
            </p:cNvPr>
            <p:cNvCxnSpPr/>
            <p:nvPr/>
          </p:nvCxnSpPr>
          <p:spPr>
            <a:xfrm rot="10800000" flipV="1">
              <a:off x="832550" y="578886"/>
              <a:ext cx="1000346" cy="155932"/>
            </a:xfrm>
            <a:prstGeom prst="bentConnector3">
              <a:avLst>
                <a:gd name="adj1" fmla="val 90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カギ線コネクタ 659">
              <a:extLst>
                <a:ext uri="{FF2B5EF4-FFF2-40B4-BE49-F238E27FC236}">
                  <a16:creationId xmlns:a16="http://schemas.microsoft.com/office/drawing/2014/main" id="{AFCC394E-485A-4DB2-9229-0DE5594DA255}"/>
                </a:ext>
              </a:extLst>
            </p:cNvPr>
            <p:cNvCxnSpPr/>
            <p:nvPr/>
          </p:nvCxnSpPr>
          <p:spPr>
            <a:xfrm rot="10800000" flipV="1">
              <a:off x="832550" y="871156"/>
              <a:ext cx="1000346" cy="155932"/>
            </a:xfrm>
            <a:prstGeom prst="bentConnector3">
              <a:avLst>
                <a:gd name="adj1" fmla="val 90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カギ線コネクタ 661">
              <a:extLst>
                <a:ext uri="{FF2B5EF4-FFF2-40B4-BE49-F238E27FC236}">
                  <a16:creationId xmlns:a16="http://schemas.microsoft.com/office/drawing/2014/main" id="{2D1D5DA7-61B6-4AD7-BCE8-03E16E9F1BF6}"/>
                </a:ext>
              </a:extLst>
            </p:cNvPr>
            <p:cNvCxnSpPr/>
            <p:nvPr/>
          </p:nvCxnSpPr>
          <p:spPr>
            <a:xfrm rot="10800000" flipV="1">
              <a:off x="832550" y="1151647"/>
              <a:ext cx="1000346" cy="155932"/>
            </a:xfrm>
            <a:prstGeom prst="bentConnector3">
              <a:avLst>
                <a:gd name="adj1" fmla="val 90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カギ線コネクタ 662">
              <a:extLst>
                <a:ext uri="{FF2B5EF4-FFF2-40B4-BE49-F238E27FC236}">
                  <a16:creationId xmlns:a16="http://schemas.microsoft.com/office/drawing/2014/main" id="{20A50592-DE3E-48FD-996B-FE80173A49BD}"/>
                </a:ext>
              </a:extLst>
            </p:cNvPr>
            <p:cNvCxnSpPr/>
            <p:nvPr/>
          </p:nvCxnSpPr>
          <p:spPr>
            <a:xfrm rot="10800000" flipV="1">
              <a:off x="832550" y="1701409"/>
              <a:ext cx="1000346" cy="155932"/>
            </a:xfrm>
            <a:prstGeom prst="bentConnector3">
              <a:avLst>
                <a:gd name="adj1" fmla="val 90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カギ線コネクタ 663">
              <a:extLst>
                <a:ext uri="{FF2B5EF4-FFF2-40B4-BE49-F238E27FC236}">
                  <a16:creationId xmlns:a16="http://schemas.microsoft.com/office/drawing/2014/main" id="{91D69FD6-E415-4D73-B276-4DB943789C8A}"/>
                </a:ext>
              </a:extLst>
            </p:cNvPr>
            <p:cNvCxnSpPr/>
            <p:nvPr/>
          </p:nvCxnSpPr>
          <p:spPr>
            <a:xfrm rot="10800000" flipV="1">
              <a:off x="832550" y="1426988"/>
              <a:ext cx="1000346" cy="155932"/>
            </a:xfrm>
            <a:prstGeom prst="bentConnector3">
              <a:avLst>
                <a:gd name="adj1" fmla="val 90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カギ線コネクタ 664">
              <a:extLst>
                <a:ext uri="{FF2B5EF4-FFF2-40B4-BE49-F238E27FC236}">
                  <a16:creationId xmlns:a16="http://schemas.microsoft.com/office/drawing/2014/main" id="{32E5EA9D-7280-4EC4-8542-42B0C147257A}"/>
                </a:ext>
              </a:extLst>
            </p:cNvPr>
            <p:cNvCxnSpPr/>
            <p:nvPr/>
          </p:nvCxnSpPr>
          <p:spPr>
            <a:xfrm rot="10800000" flipV="1">
              <a:off x="832550" y="1981467"/>
              <a:ext cx="1000346" cy="155932"/>
            </a:xfrm>
            <a:prstGeom prst="bentConnector3">
              <a:avLst>
                <a:gd name="adj1" fmla="val 90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カギ線コネクタ 665">
              <a:extLst>
                <a:ext uri="{FF2B5EF4-FFF2-40B4-BE49-F238E27FC236}">
                  <a16:creationId xmlns:a16="http://schemas.microsoft.com/office/drawing/2014/main" id="{66F6FD58-8223-4DF9-B1FE-B4DCCE60532F}"/>
                </a:ext>
              </a:extLst>
            </p:cNvPr>
            <p:cNvCxnSpPr/>
            <p:nvPr/>
          </p:nvCxnSpPr>
          <p:spPr>
            <a:xfrm rot="10800000" flipV="1">
              <a:off x="832550" y="2258218"/>
              <a:ext cx="1000346" cy="155932"/>
            </a:xfrm>
            <a:prstGeom prst="bentConnector3">
              <a:avLst>
                <a:gd name="adj1" fmla="val 90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カギ線コネクタ 666">
              <a:extLst>
                <a:ext uri="{FF2B5EF4-FFF2-40B4-BE49-F238E27FC236}">
                  <a16:creationId xmlns:a16="http://schemas.microsoft.com/office/drawing/2014/main" id="{41F55F79-FB6D-47F4-BD64-6D3132D0FC84}"/>
                </a:ext>
              </a:extLst>
            </p:cNvPr>
            <p:cNvCxnSpPr/>
            <p:nvPr/>
          </p:nvCxnSpPr>
          <p:spPr>
            <a:xfrm rot="10800000" flipV="1">
              <a:off x="832550" y="2541372"/>
              <a:ext cx="1000346" cy="155932"/>
            </a:xfrm>
            <a:prstGeom prst="bentConnector3">
              <a:avLst>
                <a:gd name="adj1" fmla="val 90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フリーフォーム 667">
              <a:extLst>
                <a:ext uri="{FF2B5EF4-FFF2-40B4-BE49-F238E27FC236}">
                  <a16:creationId xmlns:a16="http://schemas.microsoft.com/office/drawing/2014/main" id="{87138E4A-2BBC-41AE-8EBF-EA61F1B7D1A3}"/>
                </a:ext>
              </a:extLst>
            </p:cNvPr>
            <p:cNvSpPr/>
            <p:nvPr/>
          </p:nvSpPr>
          <p:spPr>
            <a:xfrm>
              <a:off x="2285328" y="621345"/>
              <a:ext cx="1601783" cy="1900241"/>
            </a:xfrm>
            <a:custGeom>
              <a:avLst/>
              <a:gdLst>
                <a:gd name="connsiteX0" fmla="*/ 0 w 611470"/>
                <a:gd name="connsiteY0" fmla="*/ 544152 h 544152"/>
                <a:gd name="connsiteX1" fmla="*/ 0 w 611470"/>
                <a:gd name="connsiteY1" fmla="*/ 0 h 544152"/>
                <a:gd name="connsiteX2" fmla="*/ 611470 w 611470"/>
                <a:gd name="connsiteY2" fmla="*/ 0 h 544152"/>
              </a:gdLst>
              <a:ahLst/>
              <a:cxnLst>
                <a:cxn ang="0">
                  <a:pos x="connsiteX0" y="connsiteY0"/>
                </a:cxn>
                <a:cxn ang="0">
                  <a:pos x="connsiteX1" y="connsiteY1"/>
                </a:cxn>
                <a:cxn ang="0">
                  <a:pos x="connsiteX2" y="connsiteY2"/>
                </a:cxn>
              </a:cxnLst>
              <a:rect l="l" t="t" r="r" b="b"/>
              <a:pathLst>
                <a:path w="611470" h="544152">
                  <a:moveTo>
                    <a:pt x="0" y="544152"/>
                  </a:moveTo>
                  <a:lnTo>
                    <a:pt x="0" y="0"/>
                  </a:lnTo>
                  <a:lnTo>
                    <a:pt x="611470" y="0"/>
                  </a:lnTo>
                </a:path>
              </a:pathLst>
            </a:custGeom>
            <a:noFill/>
            <a:ln w="952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sz="2800"/>
            </a:p>
          </p:txBody>
        </p:sp>
        <p:cxnSp>
          <p:nvCxnSpPr>
            <p:cNvPr id="16" name="直線コネクタ 15">
              <a:extLst>
                <a:ext uri="{FF2B5EF4-FFF2-40B4-BE49-F238E27FC236}">
                  <a16:creationId xmlns:a16="http://schemas.microsoft.com/office/drawing/2014/main" id="{77DA2B44-5A6C-47AB-B5D3-B2580DC07FBE}"/>
                </a:ext>
              </a:extLst>
            </p:cNvPr>
            <p:cNvCxnSpPr/>
            <p:nvPr/>
          </p:nvCxnSpPr>
          <p:spPr>
            <a:xfrm flipH="1" flipV="1">
              <a:off x="2296048" y="734753"/>
              <a:ext cx="121784" cy="120731"/>
            </a:xfrm>
            <a:prstGeom prst="line">
              <a:avLst/>
            </a:prstGeom>
          </p:spPr>
          <p:style>
            <a:lnRef idx="1">
              <a:schemeClr val="dk1"/>
            </a:lnRef>
            <a:fillRef idx="0">
              <a:schemeClr val="dk1"/>
            </a:fillRef>
            <a:effectRef idx="0">
              <a:schemeClr val="dk1"/>
            </a:effectRef>
            <a:fontRef idx="minor">
              <a:schemeClr val="tx1"/>
            </a:fontRef>
          </p:style>
        </p:cxnSp>
        <p:cxnSp>
          <p:nvCxnSpPr>
            <p:cNvPr id="17" name="直線コネクタ 16">
              <a:extLst>
                <a:ext uri="{FF2B5EF4-FFF2-40B4-BE49-F238E27FC236}">
                  <a16:creationId xmlns:a16="http://schemas.microsoft.com/office/drawing/2014/main" id="{BF36BC62-E809-4ABA-8AFB-E78AEEFED5FA}"/>
                </a:ext>
              </a:extLst>
            </p:cNvPr>
            <p:cNvCxnSpPr/>
            <p:nvPr/>
          </p:nvCxnSpPr>
          <p:spPr>
            <a:xfrm flipH="1">
              <a:off x="2291024" y="943432"/>
              <a:ext cx="126806" cy="374566"/>
            </a:xfrm>
            <a:prstGeom prst="line">
              <a:avLst/>
            </a:prstGeom>
          </p:spPr>
          <p:style>
            <a:lnRef idx="1">
              <a:schemeClr val="dk1"/>
            </a:lnRef>
            <a:fillRef idx="0">
              <a:schemeClr val="dk1"/>
            </a:fillRef>
            <a:effectRef idx="0">
              <a:schemeClr val="dk1"/>
            </a:effectRef>
            <a:fontRef idx="minor">
              <a:schemeClr val="tx1"/>
            </a:fontRef>
          </p:style>
        </p:cxnSp>
        <p:cxnSp>
          <p:nvCxnSpPr>
            <p:cNvPr id="18" name="直線コネクタ 17">
              <a:extLst>
                <a:ext uri="{FF2B5EF4-FFF2-40B4-BE49-F238E27FC236}">
                  <a16:creationId xmlns:a16="http://schemas.microsoft.com/office/drawing/2014/main" id="{65FC834E-1B3A-4DC9-9FB6-AAE61E9919E0}"/>
                </a:ext>
              </a:extLst>
            </p:cNvPr>
            <p:cNvCxnSpPr/>
            <p:nvPr/>
          </p:nvCxnSpPr>
          <p:spPr>
            <a:xfrm flipH="1">
              <a:off x="2296048" y="1059333"/>
              <a:ext cx="121784" cy="798754"/>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a:extLst>
                <a:ext uri="{FF2B5EF4-FFF2-40B4-BE49-F238E27FC236}">
                  <a16:creationId xmlns:a16="http://schemas.microsoft.com/office/drawing/2014/main" id="{A1E8B2E8-2FB8-4E14-91B0-D79349C7AFA5}"/>
                </a:ext>
              </a:extLst>
            </p:cNvPr>
            <p:cNvCxnSpPr/>
            <p:nvPr/>
          </p:nvCxnSpPr>
          <p:spPr>
            <a:xfrm flipH="1">
              <a:off x="2291024" y="1151762"/>
              <a:ext cx="170541" cy="1265484"/>
            </a:xfrm>
            <a:prstGeom prst="line">
              <a:avLst/>
            </a:prstGeom>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EB9BD06E-C5AB-4F39-BD18-65B9A0CD485D}"/>
                </a:ext>
              </a:extLst>
            </p:cNvPr>
            <p:cNvCxnSpPr/>
            <p:nvPr/>
          </p:nvCxnSpPr>
          <p:spPr>
            <a:xfrm flipH="1" flipV="1">
              <a:off x="2296050" y="734623"/>
              <a:ext cx="195941" cy="1266394"/>
            </a:xfrm>
            <a:prstGeom prst="line">
              <a:avLst/>
            </a:prstGeom>
          </p:spPr>
          <p:style>
            <a:lnRef idx="1">
              <a:schemeClr val="dk1"/>
            </a:lnRef>
            <a:fillRef idx="0">
              <a:schemeClr val="dk1"/>
            </a:fillRef>
            <a:effectRef idx="0">
              <a:schemeClr val="dk1"/>
            </a:effectRef>
            <a:fontRef idx="minor">
              <a:schemeClr val="tx1"/>
            </a:fontRef>
          </p:style>
        </p:cxnSp>
        <p:cxnSp>
          <p:nvCxnSpPr>
            <p:cNvPr id="21" name="直線コネクタ 20">
              <a:extLst>
                <a:ext uri="{FF2B5EF4-FFF2-40B4-BE49-F238E27FC236}">
                  <a16:creationId xmlns:a16="http://schemas.microsoft.com/office/drawing/2014/main" id="{DC858FF1-85CD-4643-A7A9-868E32230767}"/>
                </a:ext>
              </a:extLst>
            </p:cNvPr>
            <p:cNvCxnSpPr/>
            <p:nvPr/>
          </p:nvCxnSpPr>
          <p:spPr>
            <a:xfrm flipH="1" flipV="1">
              <a:off x="2283196" y="1307230"/>
              <a:ext cx="134634" cy="790644"/>
            </a:xfrm>
            <a:prstGeom prst="line">
              <a:avLst/>
            </a:prstGeom>
          </p:spPr>
          <p:style>
            <a:lnRef idx="1">
              <a:schemeClr val="dk1"/>
            </a:lnRef>
            <a:fillRef idx="0">
              <a:schemeClr val="dk1"/>
            </a:fillRef>
            <a:effectRef idx="0">
              <a:schemeClr val="dk1"/>
            </a:effectRef>
            <a:fontRef idx="minor">
              <a:schemeClr val="tx1"/>
            </a:fontRef>
          </p:style>
        </p:cxnSp>
        <p:cxnSp>
          <p:nvCxnSpPr>
            <p:cNvPr id="22" name="直線コネクタ 21">
              <a:extLst>
                <a:ext uri="{FF2B5EF4-FFF2-40B4-BE49-F238E27FC236}">
                  <a16:creationId xmlns:a16="http://schemas.microsoft.com/office/drawing/2014/main" id="{26675464-D5FA-410A-83CA-2F9CA572182A}"/>
                </a:ext>
              </a:extLst>
            </p:cNvPr>
            <p:cNvCxnSpPr/>
            <p:nvPr/>
          </p:nvCxnSpPr>
          <p:spPr>
            <a:xfrm flipH="1" flipV="1">
              <a:off x="2294103" y="1849675"/>
              <a:ext cx="117243" cy="351010"/>
            </a:xfrm>
            <a:prstGeom prst="line">
              <a:avLst/>
            </a:prstGeom>
          </p:spPr>
          <p:style>
            <a:lnRef idx="1">
              <a:schemeClr val="dk1"/>
            </a:lnRef>
            <a:fillRef idx="0">
              <a:schemeClr val="dk1"/>
            </a:fillRef>
            <a:effectRef idx="0">
              <a:schemeClr val="dk1"/>
            </a:effectRef>
            <a:fontRef idx="minor">
              <a:schemeClr val="tx1"/>
            </a:fontRef>
          </p:style>
        </p:cxnSp>
        <p:cxnSp>
          <p:nvCxnSpPr>
            <p:cNvPr id="23" name="直線コネクタ 22">
              <a:extLst>
                <a:ext uri="{FF2B5EF4-FFF2-40B4-BE49-F238E27FC236}">
                  <a16:creationId xmlns:a16="http://schemas.microsoft.com/office/drawing/2014/main" id="{55452110-01C6-4705-8616-2A01F81DC7CE}"/>
                </a:ext>
              </a:extLst>
            </p:cNvPr>
            <p:cNvCxnSpPr/>
            <p:nvPr/>
          </p:nvCxnSpPr>
          <p:spPr>
            <a:xfrm flipH="1">
              <a:off x="2291024" y="2297271"/>
              <a:ext cx="170541" cy="119543"/>
            </a:xfrm>
            <a:prstGeom prst="line">
              <a:avLst/>
            </a:prstGeom>
          </p:spPr>
          <p:style>
            <a:lnRef idx="1">
              <a:schemeClr val="dk1"/>
            </a:lnRef>
            <a:fillRef idx="0">
              <a:schemeClr val="dk1"/>
            </a:fillRef>
            <a:effectRef idx="0">
              <a:schemeClr val="dk1"/>
            </a:effectRef>
            <a:fontRef idx="minor">
              <a:schemeClr val="tx1"/>
            </a:fontRef>
          </p:style>
        </p:cxnSp>
        <p:cxnSp>
          <p:nvCxnSpPr>
            <p:cNvPr id="24" name="カギ線コネクタ 688">
              <a:extLst>
                <a:ext uri="{FF2B5EF4-FFF2-40B4-BE49-F238E27FC236}">
                  <a16:creationId xmlns:a16="http://schemas.microsoft.com/office/drawing/2014/main" id="{A3108BAD-FDDD-438F-957B-1C4845EE91EA}"/>
                </a:ext>
              </a:extLst>
            </p:cNvPr>
            <p:cNvCxnSpPr/>
            <p:nvPr/>
          </p:nvCxnSpPr>
          <p:spPr>
            <a:xfrm flipH="1">
              <a:off x="832550" y="2818611"/>
              <a:ext cx="846048" cy="149473"/>
            </a:xfrm>
            <a:prstGeom prst="bentConnector3">
              <a:avLst>
                <a:gd name="adj1" fmla="val -2702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カギ線コネクタ 689">
              <a:extLst>
                <a:ext uri="{FF2B5EF4-FFF2-40B4-BE49-F238E27FC236}">
                  <a16:creationId xmlns:a16="http://schemas.microsoft.com/office/drawing/2014/main" id="{A407BD90-B716-412C-A99E-5443BDA12252}"/>
                </a:ext>
              </a:extLst>
            </p:cNvPr>
            <p:cNvCxnSpPr/>
            <p:nvPr/>
          </p:nvCxnSpPr>
          <p:spPr>
            <a:xfrm flipH="1">
              <a:off x="832550" y="3101491"/>
              <a:ext cx="846048" cy="158012"/>
            </a:xfrm>
            <a:prstGeom prst="bentConnector3">
              <a:avLst>
                <a:gd name="adj1" fmla="val -2702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8" name="コネクタ: カギ線 27">
            <a:extLst>
              <a:ext uri="{FF2B5EF4-FFF2-40B4-BE49-F238E27FC236}">
                <a16:creationId xmlns:a16="http://schemas.microsoft.com/office/drawing/2014/main" id="{0567F290-E48C-4EBF-AE04-D53D3C62B680}"/>
              </a:ext>
            </a:extLst>
          </p:cNvPr>
          <p:cNvCxnSpPr>
            <a:cxnSpLocks/>
            <a:stCxn id="71" idx="1"/>
          </p:cNvCxnSpPr>
          <p:nvPr/>
        </p:nvCxnSpPr>
        <p:spPr>
          <a:xfrm rot="10800000" flipH="1" flipV="1">
            <a:off x="9024031" y="4023935"/>
            <a:ext cx="92468" cy="821132"/>
          </a:xfrm>
          <a:prstGeom prst="bentConnector4">
            <a:avLst>
              <a:gd name="adj1" fmla="val -298815"/>
              <a:gd name="adj2" fmla="val 100223"/>
            </a:avLst>
          </a:prstGeom>
          <a:ln w="57150">
            <a:solidFill>
              <a:srgbClr val="00206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57" name="コネクタ: カギ線 156">
            <a:extLst>
              <a:ext uri="{FF2B5EF4-FFF2-40B4-BE49-F238E27FC236}">
                <a16:creationId xmlns:a16="http://schemas.microsoft.com/office/drawing/2014/main" id="{2305AFCF-B4D1-401A-9BE4-DB37BD2E8375}"/>
              </a:ext>
            </a:extLst>
          </p:cNvPr>
          <p:cNvCxnSpPr>
            <a:cxnSpLocks/>
          </p:cNvCxnSpPr>
          <p:nvPr/>
        </p:nvCxnSpPr>
        <p:spPr>
          <a:xfrm rot="10800000" flipV="1">
            <a:off x="3227531" y="5065457"/>
            <a:ext cx="5796500" cy="310100"/>
          </a:xfrm>
          <a:prstGeom prst="bentConnector3">
            <a:avLst>
              <a:gd name="adj1" fmla="val 4733"/>
            </a:avLst>
          </a:prstGeom>
          <a:ln w="57150">
            <a:solidFill>
              <a:srgbClr val="00206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04" name="コネクタ: カギ線 203">
            <a:extLst>
              <a:ext uri="{FF2B5EF4-FFF2-40B4-BE49-F238E27FC236}">
                <a16:creationId xmlns:a16="http://schemas.microsoft.com/office/drawing/2014/main" id="{59E366F8-B0D9-4AE2-BBC3-24654F719CC6}"/>
              </a:ext>
            </a:extLst>
          </p:cNvPr>
          <p:cNvCxnSpPr>
            <a:cxnSpLocks/>
            <a:stCxn id="62" idx="3"/>
          </p:cNvCxnSpPr>
          <p:nvPr/>
        </p:nvCxnSpPr>
        <p:spPr>
          <a:xfrm flipH="1">
            <a:off x="3287089" y="4288295"/>
            <a:ext cx="1116012" cy="142281"/>
          </a:xfrm>
          <a:prstGeom prst="bentConnector3">
            <a:avLst>
              <a:gd name="adj1" fmla="val -9797"/>
            </a:avLst>
          </a:prstGeom>
          <a:ln w="57150">
            <a:solidFill>
              <a:srgbClr val="FFC0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05" name="コネクタ: カギ線 204">
            <a:extLst>
              <a:ext uri="{FF2B5EF4-FFF2-40B4-BE49-F238E27FC236}">
                <a16:creationId xmlns:a16="http://schemas.microsoft.com/office/drawing/2014/main" id="{7BB8C184-0D08-4D92-A5B2-1381D4B4D8C5}"/>
              </a:ext>
            </a:extLst>
          </p:cNvPr>
          <p:cNvCxnSpPr>
            <a:cxnSpLocks/>
            <a:endCxn id="139" idx="1"/>
          </p:cNvCxnSpPr>
          <p:nvPr/>
        </p:nvCxnSpPr>
        <p:spPr>
          <a:xfrm flipV="1">
            <a:off x="3322568" y="4980415"/>
            <a:ext cx="5733918" cy="284244"/>
          </a:xfrm>
          <a:prstGeom prst="bentConnector3">
            <a:avLst>
              <a:gd name="adj1" fmla="val 93265"/>
            </a:avLst>
          </a:prstGeom>
          <a:ln w="57150">
            <a:solidFill>
              <a:srgbClr val="FFC0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33" name="コネクタ: カギ線 232">
            <a:extLst>
              <a:ext uri="{FF2B5EF4-FFF2-40B4-BE49-F238E27FC236}">
                <a16:creationId xmlns:a16="http://schemas.microsoft.com/office/drawing/2014/main" id="{039F32F6-3E23-456F-A1CD-FE18335D56F9}"/>
              </a:ext>
            </a:extLst>
          </p:cNvPr>
          <p:cNvCxnSpPr>
            <a:cxnSpLocks/>
          </p:cNvCxnSpPr>
          <p:nvPr/>
        </p:nvCxnSpPr>
        <p:spPr>
          <a:xfrm rot="16200000" flipV="1">
            <a:off x="2436994" y="4540819"/>
            <a:ext cx="1271387" cy="380610"/>
          </a:xfrm>
          <a:prstGeom prst="bentConnector3">
            <a:avLst>
              <a:gd name="adj1" fmla="val 99407"/>
            </a:avLst>
          </a:prstGeom>
          <a:ln w="57150">
            <a:solidFill>
              <a:srgbClr val="00206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62" name="コネクタ: カギ線 261">
            <a:extLst>
              <a:ext uri="{FF2B5EF4-FFF2-40B4-BE49-F238E27FC236}">
                <a16:creationId xmlns:a16="http://schemas.microsoft.com/office/drawing/2014/main" id="{DC066B47-34B4-416D-8C80-6C2297DF813A}"/>
              </a:ext>
            </a:extLst>
          </p:cNvPr>
          <p:cNvCxnSpPr>
            <a:cxnSpLocks/>
          </p:cNvCxnSpPr>
          <p:nvPr/>
        </p:nvCxnSpPr>
        <p:spPr>
          <a:xfrm rot="5400000">
            <a:off x="2036858" y="3665937"/>
            <a:ext cx="538982" cy="942"/>
          </a:xfrm>
          <a:prstGeom prst="bentConnector3">
            <a:avLst>
              <a:gd name="adj1" fmla="val 50000"/>
            </a:avLst>
          </a:prstGeom>
          <a:ln w="57150">
            <a:solidFill>
              <a:srgbClr val="FFC0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65" name="コネクタ: カギ線 264">
            <a:extLst>
              <a:ext uri="{FF2B5EF4-FFF2-40B4-BE49-F238E27FC236}">
                <a16:creationId xmlns:a16="http://schemas.microsoft.com/office/drawing/2014/main" id="{75E7649C-2383-4204-BF48-10EC2D9B7D24}"/>
              </a:ext>
            </a:extLst>
          </p:cNvPr>
          <p:cNvCxnSpPr>
            <a:cxnSpLocks/>
          </p:cNvCxnSpPr>
          <p:nvPr/>
        </p:nvCxnSpPr>
        <p:spPr>
          <a:xfrm rot="5400000" flipH="1" flipV="1">
            <a:off x="1927189" y="3621476"/>
            <a:ext cx="540828" cy="490"/>
          </a:xfrm>
          <a:prstGeom prst="bentConnector3">
            <a:avLst>
              <a:gd name="adj1" fmla="val 50000"/>
            </a:avLst>
          </a:prstGeom>
          <a:ln w="57150">
            <a:solidFill>
              <a:srgbClr val="00206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66" name="コネクタ: カギ線 265">
            <a:extLst>
              <a:ext uri="{FF2B5EF4-FFF2-40B4-BE49-F238E27FC236}">
                <a16:creationId xmlns:a16="http://schemas.microsoft.com/office/drawing/2014/main" id="{28E9E475-DADA-4004-93D3-195488207BF4}"/>
              </a:ext>
            </a:extLst>
          </p:cNvPr>
          <p:cNvCxnSpPr>
            <a:cxnSpLocks/>
          </p:cNvCxnSpPr>
          <p:nvPr/>
        </p:nvCxnSpPr>
        <p:spPr>
          <a:xfrm>
            <a:off x="3387399" y="5805264"/>
            <a:ext cx="851668" cy="12700"/>
          </a:xfrm>
          <a:prstGeom prst="bentConnector3">
            <a:avLst>
              <a:gd name="adj1" fmla="val 93880"/>
            </a:avLst>
          </a:prstGeom>
          <a:ln w="57150">
            <a:solidFill>
              <a:srgbClr val="FFC0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sp>
        <p:nvSpPr>
          <p:cNvPr id="269" name="テキスト ボックス 24">
            <a:extLst>
              <a:ext uri="{FF2B5EF4-FFF2-40B4-BE49-F238E27FC236}">
                <a16:creationId xmlns:a16="http://schemas.microsoft.com/office/drawing/2014/main" id="{4E0F9739-12EB-499F-8C6D-F43C247448E6}"/>
              </a:ext>
            </a:extLst>
          </p:cNvPr>
          <p:cNvSpPr txBox="1"/>
          <p:nvPr/>
        </p:nvSpPr>
        <p:spPr>
          <a:xfrm>
            <a:off x="8712817" y="925574"/>
            <a:ext cx="2879443" cy="502702"/>
          </a:xfrm>
          <a:prstGeom prst="rect">
            <a:avLst/>
          </a:prstGeom>
          <a:noFill/>
          <a:ln>
            <a:noFill/>
          </a:ln>
        </p:spPr>
        <p:txBody>
          <a:bodyPr wrap="square" rtlCol="0">
            <a:spAutoFit/>
          </a:bodyPr>
          <a:lstStyle/>
          <a:p>
            <a:pPr hangingPunct="0">
              <a:lnSpc>
                <a:spcPts val="1600"/>
              </a:lnSpc>
              <a:spcAft>
                <a:spcPts val="0"/>
              </a:spcAft>
            </a:pPr>
            <a:r>
              <a:rPr lang="en-US" altLang="ja-JP" sz="1100" b="1" dirty="0">
                <a:effectLst/>
                <a:latin typeface="+mn-ea"/>
              </a:rPr>
              <a:t>SSI6-&gt;Memory</a:t>
            </a:r>
            <a:br>
              <a:rPr lang="en-US" altLang="ja-JP" sz="1100" b="1" dirty="0">
                <a:latin typeface="+mn-ea"/>
              </a:rPr>
            </a:br>
            <a:r>
              <a:rPr lang="en-US" altLang="ja-JP" sz="1100" b="1" dirty="0">
                <a:latin typeface="+mn-ea"/>
              </a:rPr>
              <a:t>Memory-&gt;SRC5-&gt;SSI5</a:t>
            </a:r>
          </a:p>
        </p:txBody>
      </p:sp>
      <p:cxnSp>
        <p:nvCxnSpPr>
          <p:cNvPr id="164" name="コネクタ: カギ線 163">
            <a:extLst>
              <a:ext uri="{FF2B5EF4-FFF2-40B4-BE49-F238E27FC236}">
                <a16:creationId xmlns:a16="http://schemas.microsoft.com/office/drawing/2014/main" id="{A9C2D067-D535-465B-B922-5D6A32F14103}"/>
              </a:ext>
            </a:extLst>
          </p:cNvPr>
          <p:cNvCxnSpPr>
            <a:cxnSpLocks/>
          </p:cNvCxnSpPr>
          <p:nvPr/>
        </p:nvCxnSpPr>
        <p:spPr>
          <a:xfrm rot="16200000" flipH="1">
            <a:off x="2931051" y="4871168"/>
            <a:ext cx="815221" cy="1779"/>
          </a:xfrm>
          <a:prstGeom prst="bentConnector3">
            <a:avLst>
              <a:gd name="adj1" fmla="val 50000"/>
            </a:avLst>
          </a:prstGeom>
          <a:ln w="57150">
            <a:solidFill>
              <a:srgbClr val="FFC0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70" name="コネクタ: カギ線 169">
            <a:extLst>
              <a:ext uri="{FF2B5EF4-FFF2-40B4-BE49-F238E27FC236}">
                <a16:creationId xmlns:a16="http://schemas.microsoft.com/office/drawing/2014/main" id="{34DC1F16-CDEE-47BB-B15C-F46BB7A6A62C}"/>
              </a:ext>
            </a:extLst>
          </p:cNvPr>
          <p:cNvCxnSpPr>
            <a:cxnSpLocks/>
          </p:cNvCxnSpPr>
          <p:nvPr/>
        </p:nvCxnSpPr>
        <p:spPr>
          <a:xfrm>
            <a:off x="2948909" y="4015845"/>
            <a:ext cx="881967" cy="271271"/>
          </a:xfrm>
          <a:prstGeom prst="bentConnector3">
            <a:avLst>
              <a:gd name="adj1" fmla="val 42788"/>
            </a:avLst>
          </a:prstGeom>
          <a:ln w="57150">
            <a:solidFill>
              <a:srgbClr val="FFC0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88" name="コネクタ: カギ線 187">
            <a:extLst>
              <a:ext uri="{FF2B5EF4-FFF2-40B4-BE49-F238E27FC236}">
                <a16:creationId xmlns:a16="http://schemas.microsoft.com/office/drawing/2014/main" id="{5272A01A-9B04-404E-B1C4-CAD49E3F3D9A}"/>
              </a:ext>
            </a:extLst>
          </p:cNvPr>
          <p:cNvCxnSpPr>
            <a:cxnSpLocks/>
          </p:cNvCxnSpPr>
          <p:nvPr/>
        </p:nvCxnSpPr>
        <p:spPr>
          <a:xfrm rot="10800000">
            <a:off x="9016052" y="3705182"/>
            <a:ext cx="32455" cy="1205724"/>
          </a:xfrm>
          <a:prstGeom prst="bentConnector3">
            <a:avLst>
              <a:gd name="adj1" fmla="val 1220850"/>
            </a:avLst>
          </a:prstGeom>
          <a:ln w="57150">
            <a:solidFill>
              <a:srgbClr val="FFC0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49" name="コネクタ: カギ線 148">
            <a:extLst>
              <a:ext uri="{FF2B5EF4-FFF2-40B4-BE49-F238E27FC236}">
                <a16:creationId xmlns:a16="http://schemas.microsoft.com/office/drawing/2014/main" id="{AC7F7A95-1AA3-48F1-83DF-1D3F15DBE106}"/>
              </a:ext>
            </a:extLst>
          </p:cNvPr>
          <p:cNvCxnSpPr>
            <a:cxnSpLocks/>
          </p:cNvCxnSpPr>
          <p:nvPr/>
        </p:nvCxnSpPr>
        <p:spPr>
          <a:xfrm>
            <a:off x="3387399" y="5922027"/>
            <a:ext cx="851668" cy="12700"/>
          </a:xfrm>
          <a:prstGeom prst="bentConnector3">
            <a:avLst>
              <a:gd name="adj1" fmla="val 93880"/>
            </a:avLst>
          </a:prstGeom>
          <a:ln w="57150">
            <a:solidFill>
              <a:srgbClr val="00206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18732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a:xfrm>
            <a:off x="468000" y="1080000"/>
            <a:ext cx="7920000" cy="964065"/>
          </a:xfrm>
        </p:spPr>
        <p:txBody>
          <a:bodyPr/>
          <a:lstStyle/>
          <a:p>
            <a:r>
              <a:rPr lang="en-US" dirty="0"/>
              <a:t>Overview</a:t>
            </a:r>
            <a:endParaRPr lang="de-DE" dirty="0"/>
          </a:p>
        </p:txBody>
      </p:sp>
    </p:spTree>
    <p:extLst>
      <p:ext uri="{BB962C8B-B14F-4D97-AF65-F5344CB8AC3E}">
        <p14:creationId xmlns:p14="http://schemas.microsoft.com/office/powerpoint/2010/main" val="39345746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80000" y="923689"/>
            <a:ext cx="9000000" cy="455509"/>
          </a:xfrm>
        </p:spPr>
        <p:txBody>
          <a:bodyPr/>
          <a:lstStyle/>
          <a:p>
            <a:r>
              <a:rPr lang="ja-JP" altLang="en-US" dirty="0">
                <a:latin typeface="Arial Narrow" pitchFamily="34" charset="0"/>
              </a:rPr>
              <a:t>③</a:t>
            </a:r>
            <a:r>
              <a:rPr lang="en-US" altLang="ja-JP" dirty="0">
                <a:latin typeface="Arial Narrow" pitchFamily="34" charset="0"/>
              </a:rPr>
              <a:t> ADAS Path</a:t>
            </a:r>
            <a:endParaRPr kumimoji="1" lang="en-US" cap="none" dirty="0"/>
          </a:p>
        </p:txBody>
      </p:sp>
      <p:sp>
        <p:nvSpPr>
          <p:cNvPr id="3" name="スライド番号プレースホルダー 2"/>
          <p:cNvSpPr>
            <a:spLocks noGrp="1"/>
          </p:cNvSpPr>
          <p:nvPr>
            <p:ph type="sldNum" sz="quarter" idx="10"/>
          </p:nvPr>
        </p:nvSpPr>
        <p:spPr/>
        <p:txBody>
          <a:bodyPr/>
          <a:lstStyle/>
          <a:p>
            <a:pPr algn="l"/>
            <a:r>
              <a:rPr lang="de-DE"/>
              <a:t>Page </a:t>
            </a:r>
            <a:fld id="{3FD030EF-7044-4946-962A-5D7D09BD1B34}" type="slidenum">
              <a:rPr lang="de-DE" smtClean="0"/>
              <a:pPr algn="l"/>
              <a:t>40</a:t>
            </a:fld>
            <a:endParaRPr lang="de-DE" dirty="0"/>
          </a:p>
        </p:txBody>
      </p:sp>
      <p:sp>
        <p:nvSpPr>
          <p:cNvPr id="276" name="正方形/長方形 275">
            <a:extLst>
              <a:ext uri="{FF2B5EF4-FFF2-40B4-BE49-F238E27FC236}">
                <a16:creationId xmlns:a16="http://schemas.microsoft.com/office/drawing/2014/main" id="{B9B2DA32-F6C5-4D87-9CA3-A8567087154C}"/>
              </a:ext>
            </a:extLst>
          </p:cNvPr>
          <p:cNvSpPr/>
          <p:nvPr/>
        </p:nvSpPr>
        <p:spPr>
          <a:xfrm>
            <a:off x="1415480" y="3576182"/>
            <a:ext cx="9937104" cy="2308324"/>
          </a:xfrm>
          <a:prstGeom prst="rect">
            <a:avLst/>
          </a:prstGeom>
        </p:spPr>
        <p:txBody>
          <a:bodyPr wrap="square">
            <a:spAutoFit/>
          </a:bodyPr>
          <a:lstStyle/>
          <a:p>
            <a:r>
              <a:rPr lang="ja-JP" altLang="en-US" dirty="0"/>
              <a:t>・</a:t>
            </a:r>
            <a:r>
              <a:rPr lang="en-US" altLang="ja-JP" dirty="0"/>
              <a:t> DVC is not described in the  path (P.33)</a:t>
            </a:r>
          </a:p>
          <a:p>
            <a:endParaRPr lang="en-US" altLang="ja-JP" dirty="0"/>
          </a:p>
          <a:p>
            <a:r>
              <a:rPr lang="en-US" altLang="ja-JP" dirty="0"/>
              <a:t>&lt; Functional safety requirement &gt;</a:t>
            </a:r>
          </a:p>
          <a:p>
            <a:r>
              <a:rPr lang="ja-JP" altLang="en-US" dirty="0"/>
              <a:t>　　　</a:t>
            </a:r>
            <a:r>
              <a:rPr lang="en-US" altLang="ja-JP" dirty="0"/>
              <a:t>DDR-&gt;Audio</a:t>
            </a:r>
            <a:r>
              <a:rPr lang="ja-JP" altLang="en-US" dirty="0"/>
              <a:t> </a:t>
            </a:r>
            <a:r>
              <a:rPr lang="en-US" altLang="ja-JP" dirty="0"/>
              <a:t>DMAC-&gt;SSI3</a:t>
            </a:r>
            <a:r>
              <a:rPr lang="ja-JP" altLang="en-US" dirty="0"/>
              <a:t>　→　</a:t>
            </a:r>
            <a:r>
              <a:rPr lang="en-US" altLang="ja-JP" dirty="0"/>
              <a:t>SSI4-&gt;Audio DMAC-&gt;DDR</a:t>
            </a:r>
          </a:p>
          <a:p>
            <a:r>
              <a:rPr lang="ja-JP" altLang="en-US" dirty="0"/>
              <a:t>　　　</a:t>
            </a:r>
            <a:r>
              <a:rPr lang="en-US" altLang="ja-JP" dirty="0"/>
              <a:t>The CPU compares the DDRs with each other by SW and confirms the agreement.</a:t>
            </a:r>
          </a:p>
          <a:p>
            <a:endParaRPr lang="en-US" altLang="ja-JP" dirty="0"/>
          </a:p>
          <a:p>
            <a:endParaRPr lang="en-US" altLang="ja-JP" dirty="0"/>
          </a:p>
          <a:p>
            <a:r>
              <a:rPr lang="ja-JP" altLang="en-US" dirty="0"/>
              <a:t>★</a:t>
            </a:r>
            <a:r>
              <a:rPr lang="en-US" altLang="ja-JP" dirty="0"/>
              <a:t>There is SRC/CMD, because data is being processed, direct comparison can not be done.</a:t>
            </a:r>
          </a:p>
        </p:txBody>
      </p:sp>
      <p:grpSp>
        <p:nvGrpSpPr>
          <p:cNvPr id="5" name="グループ化 4">
            <a:extLst>
              <a:ext uri="{FF2B5EF4-FFF2-40B4-BE49-F238E27FC236}">
                <a16:creationId xmlns:a16="http://schemas.microsoft.com/office/drawing/2014/main" id="{6AA7EF9A-626E-468C-8555-5C017FB38FE4}"/>
              </a:ext>
            </a:extLst>
          </p:cNvPr>
          <p:cNvGrpSpPr/>
          <p:nvPr/>
        </p:nvGrpSpPr>
        <p:grpSpPr>
          <a:xfrm>
            <a:off x="1559496" y="1813315"/>
            <a:ext cx="2232248" cy="1247628"/>
            <a:chOff x="3863752" y="2901452"/>
            <a:chExt cx="1872207" cy="1130221"/>
          </a:xfrm>
        </p:grpSpPr>
        <p:sp>
          <p:nvSpPr>
            <p:cNvPr id="49" name="Rectangle 113">
              <a:extLst>
                <a:ext uri="{FF2B5EF4-FFF2-40B4-BE49-F238E27FC236}">
                  <a16:creationId xmlns:a16="http://schemas.microsoft.com/office/drawing/2014/main" id="{A23E3EDA-69EC-482A-AE54-099669F4F9EE}"/>
                </a:ext>
              </a:extLst>
            </p:cNvPr>
            <p:cNvSpPr/>
            <p:nvPr/>
          </p:nvSpPr>
          <p:spPr>
            <a:xfrm>
              <a:off x="3863752" y="2901452"/>
              <a:ext cx="1872205" cy="28011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dirty="0"/>
            </a:p>
          </p:txBody>
        </p:sp>
        <p:cxnSp>
          <p:nvCxnSpPr>
            <p:cNvPr id="52" name="Connecteur droit avec flèche 31">
              <a:extLst>
                <a:ext uri="{FF2B5EF4-FFF2-40B4-BE49-F238E27FC236}">
                  <a16:creationId xmlns:a16="http://schemas.microsoft.com/office/drawing/2014/main" id="{D785C7AF-CAFC-4110-AAA7-09E6B7C0FF55}"/>
                </a:ext>
              </a:extLst>
            </p:cNvPr>
            <p:cNvCxnSpPr>
              <a:cxnSpLocks/>
            </p:cNvCxnSpPr>
            <p:nvPr/>
          </p:nvCxnSpPr>
          <p:spPr>
            <a:xfrm flipV="1">
              <a:off x="4766810" y="3798739"/>
              <a:ext cx="836904" cy="1"/>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53" name="Image 39">
              <a:extLst>
                <a:ext uri="{FF2B5EF4-FFF2-40B4-BE49-F238E27FC236}">
                  <a16:creationId xmlns:a16="http://schemas.microsoft.com/office/drawing/2014/main" id="{E6CFBC53-65C0-46BF-A9EB-0115AB79D9D9}"/>
                </a:ext>
              </a:extLst>
            </p:cNvPr>
            <p:cNvPicPr>
              <a:picLocks noChangeAspect="1"/>
            </p:cNvPicPr>
            <p:nvPr/>
          </p:nvPicPr>
          <p:blipFill>
            <a:blip r:embed="rId2"/>
            <a:stretch>
              <a:fillRect/>
            </a:stretch>
          </p:blipFill>
          <p:spPr>
            <a:xfrm rot="5400000">
              <a:off x="4686272" y="3809251"/>
              <a:ext cx="161076" cy="283768"/>
            </a:xfrm>
            <a:prstGeom prst="rect">
              <a:avLst/>
            </a:prstGeom>
          </p:spPr>
        </p:pic>
        <p:pic>
          <p:nvPicPr>
            <p:cNvPr id="58" name="Image 34">
              <a:extLst>
                <a:ext uri="{FF2B5EF4-FFF2-40B4-BE49-F238E27FC236}">
                  <a16:creationId xmlns:a16="http://schemas.microsoft.com/office/drawing/2014/main" id="{3D6C5A2C-CE71-4614-BA68-50DBAEF87473}"/>
                </a:ext>
              </a:extLst>
            </p:cNvPr>
            <p:cNvPicPr>
              <a:picLocks noChangeAspect="1"/>
            </p:cNvPicPr>
            <p:nvPr/>
          </p:nvPicPr>
          <p:blipFill>
            <a:blip r:embed="rId2"/>
            <a:stretch>
              <a:fillRect/>
            </a:stretch>
          </p:blipFill>
          <p:spPr>
            <a:xfrm rot="5400000">
              <a:off x="4962027" y="3809251"/>
              <a:ext cx="161076" cy="283768"/>
            </a:xfrm>
            <a:prstGeom prst="rect">
              <a:avLst/>
            </a:prstGeom>
          </p:spPr>
        </p:pic>
        <p:pic>
          <p:nvPicPr>
            <p:cNvPr id="59" name="Image 35">
              <a:extLst>
                <a:ext uri="{FF2B5EF4-FFF2-40B4-BE49-F238E27FC236}">
                  <a16:creationId xmlns:a16="http://schemas.microsoft.com/office/drawing/2014/main" id="{6A793062-C2CC-45CD-90F4-216CED38B306}"/>
                </a:ext>
              </a:extLst>
            </p:cNvPr>
            <p:cNvPicPr>
              <a:picLocks noChangeAspect="1"/>
            </p:cNvPicPr>
            <p:nvPr/>
          </p:nvPicPr>
          <p:blipFill>
            <a:blip r:embed="rId2"/>
            <a:stretch>
              <a:fillRect/>
            </a:stretch>
          </p:blipFill>
          <p:spPr>
            <a:xfrm rot="5400000">
              <a:off x="5237783" y="3809251"/>
              <a:ext cx="161076" cy="283768"/>
            </a:xfrm>
            <a:prstGeom prst="rect">
              <a:avLst/>
            </a:prstGeom>
          </p:spPr>
        </p:pic>
        <p:pic>
          <p:nvPicPr>
            <p:cNvPr id="60" name="Image 36">
              <a:extLst>
                <a:ext uri="{FF2B5EF4-FFF2-40B4-BE49-F238E27FC236}">
                  <a16:creationId xmlns:a16="http://schemas.microsoft.com/office/drawing/2014/main" id="{D3B2E0BB-C409-47CA-818E-8B23171F8B09}"/>
                </a:ext>
              </a:extLst>
            </p:cNvPr>
            <p:cNvPicPr>
              <a:picLocks noChangeAspect="1"/>
            </p:cNvPicPr>
            <p:nvPr/>
          </p:nvPicPr>
          <p:blipFill>
            <a:blip r:embed="rId2"/>
            <a:stretch>
              <a:fillRect/>
            </a:stretch>
          </p:blipFill>
          <p:spPr>
            <a:xfrm rot="5400000">
              <a:off x="5513537" y="3809251"/>
              <a:ext cx="161076" cy="283768"/>
            </a:xfrm>
            <a:prstGeom prst="rect">
              <a:avLst/>
            </a:prstGeom>
          </p:spPr>
        </p:pic>
        <p:sp>
          <p:nvSpPr>
            <p:cNvPr id="62" name="Rectangle 43">
              <a:extLst>
                <a:ext uri="{FF2B5EF4-FFF2-40B4-BE49-F238E27FC236}">
                  <a16:creationId xmlns:a16="http://schemas.microsoft.com/office/drawing/2014/main" id="{8A3E20E8-1EA8-4823-8ECB-B5BD361A32B4}"/>
                </a:ext>
              </a:extLst>
            </p:cNvPr>
            <p:cNvSpPr/>
            <p:nvPr/>
          </p:nvSpPr>
          <p:spPr>
            <a:xfrm>
              <a:off x="4963549" y="3505313"/>
              <a:ext cx="425775" cy="2017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SSI</a:t>
              </a:r>
            </a:p>
          </p:txBody>
        </p:sp>
        <p:sp>
          <p:nvSpPr>
            <p:cNvPr id="63" name="Rectangle 46">
              <a:extLst>
                <a:ext uri="{FF2B5EF4-FFF2-40B4-BE49-F238E27FC236}">
                  <a16:creationId xmlns:a16="http://schemas.microsoft.com/office/drawing/2014/main" id="{278A3607-F983-4977-840A-A6DA53F39D19}"/>
                </a:ext>
              </a:extLst>
            </p:cNvPr>
            <p:cNvSpPr/>
            <p:nvPr/>
          </p:nvSpPr>
          <p:spPr>
            <a:xfrm>
              <a:off x="4971560" y="2938424"/>
              <a:ext cx="425775" cy="2017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MIX</a:t>
              </a:r>
            </a:p>
          </p:txBody>
        </p:sp>
        <p:cxnSp>
          <p:nvCxnSpPr>
            <p:cNvPr id="67" name="Connecteur droit avec flèche 45">
              <a:extLst>
                <a:ext uri="{FF2B5EF4-FFF2-40B4-BE49-F238E27FC236}">
                  <a16:creationId xmlns:a16="http://schemas.microsoft.com/office/drawing/2014/main" id="{C6B816D3-282F-48FF-AE9A-DD19A49E2430}"/>
                </a:ext>
              </a:extLst>
            </p:cNvPr>
            <p:cNvCxnSpPr>
              <a:cxnSpLocks/>
              <a:endCxn id="62" idx="0"/>
            </p:cNvCxnSpPr>
            <p:nvPr/>
          </p:nvCxnSpPr>
          <p:spPr>
            <a:xfrm>
              <a:off x="5173008" y="3140185"/>
              <a:ext cx="3428" cy="3651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eur droit avec flèche 50">
              <a:extLst>
                <a:ext uri="{FF2B5EF4-FFF2-40B4-BE49-F238E27FC236}">
                  <a16:creationId xmlns:a16="http://schemas.microsoft.com/office/drawing/2014/main" id="{2E287A47-67F7-4066-9B2A-B1B40C6ECB2B}"/>
                </a:ext>
              </a:extLst>
            </p:cNvPr>
            <p:cNvCxnSpPr>
              <a:cxnSpLocks/>
            </p:cNvCxnSpPr>
            <p:nvPr/>
          </p:nvCxnSpPr>
          <p:spPr>
            <a:xfrm>
              <a:off x="4766810" y="3792319"/>
              <a:ext cx="0" cy="889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necteur droit avec flèche 51">
              <a:extLst>
                <a:ext uri="{FF2B5EF4-FFF2-40B4-BE49-F238E27FC236}">
                  <a16:creationId xmlns:a16="http://schemas.microsoft.com/office/drawing/2014/main" id="{541288D7-F13A-405C-BD69-958041485EFD}"/>
                </a:ext>
              </a:extLst>
            </p:cNvPr>
            <p:cNvCxnSpPr>
              <a:cxnSpLocks/>
            </p:cNvCxnSpPr>
            <p:nvPr/>
          </p:nvCxnSpPr>
          <p:spPr>
            <a:xfrm>
              <a:off x="5045117" y="3793016"/>
              <a:ext cx="0" cy="889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cteur droit avec flèche 52">
              <a:extLst>
                <a:ext uri="{FF2B5EF4-FFF2-40B4-BE49-F238E27FC236}">
                  <a16:creationId xmlns:a16="http://schemas.microsoft.com/office/drawing/2014/main" id="{32FDEF31-7E4E-48AD-9EC0-F1336E9811B5}"/>
                </a:ext>
              </a:extLst>
            </p:cNvPr>
            <p:cNvCxnSpPr>
              <a:cxnSpLocks/>
            </p:cNvCxnSpPr>
            <p:nvPr/>
          </p:nvCxnSpPr>
          <p:spPr>
            <a:xfrm>
              <a:off x="5319595" y="3792319"/>
              <a:ext cx="0" cy="889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eur droit avec flèche 53">
              <a:extLst>
                <a:ext uri="{FF2B5EF4-FFF2-40B4-BE49-F238E27FC236}">
                  <a16:creationId xmlns:a16="http://schemas.microsoft.com/office/drawing/2014/main" id="{B7463BC3-DAF0-4BC9-96E0-024D6872D649}"/>
                </a:ext>
              </a:extLst>
            </p:cNvPr>
            <p:cNvCxnSpPr>
              <a:cxnSpLocks/>
            </p:cNvCxnSpPr>
            <p:nvPr/>
          </p:nvCxnSpPr>
          <p:spPr>
            <a:xfrm>
              <a:off x="5594075" y="3792319"/>
              <a:ext cx="0" cy="889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necteur droit avec flèche 89">
              <a:extLst>
                <a:ext uri="{FF2B5EF4-FFF2-40B4-BE49-F238E27FC236}">
                  <a16:creationId xmlns:a16="http://schemas.microsoft.com/office/drawing/2014/main" id="{687CEF56-3745-4692-8340-C9549A910461}"/>
                </a:ext>
              </a:extLst>
            </p:cNvPr>
            <p:cNvCxnSpPr>
              <a:cxnSpLocks/>
            </p:cNvCxnSpPr>
            <p:nvPr/>
          </p:nvCxnSpPr>
          <p:spPr>
            <a:xfrm>
              <a:off x="5167955" y="3709808"/>
              <a:ext cx="0" cy="889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Rectangle 99">
              <a:extLst>
                <a:ext uri="{FF2B5EF4-FFF2-40B4-BE49-F238E27FC236}">
                  <a16:creationId xmlns:a16="http://schemas.microsoft.com/office/drawing/2014/main" id="{ACB9685B-ED51-4439-9FB7-C93FAAF40E83}"/>
                </a:ext>
              </a:extLst>
            </p:cNvPr>
            <p:cNvSpPr/>
            <p:nvPr/>
          </p:nvSpPr>
          <p:spPr>
            <a:xfrm>
              <a:off x="4033014" y="3508536"/>
              <a:ext cx="425775" cy="2017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SSI</a:t>
              </a:r>
            </a:p>
          </p:txBody>
        </p:sp>
        <p:cxnSp>
          <p:nvCxnSpPr>
            <p:cNvPr id="76" name="Connecteur droit avec flèche 100">
              <a:extLst>
                <a:ext uri="{FF2B5EF4-FFF2-40B4-BE49-F238E27FC236}">
                  <a16:creationId xmlns:a16="http://schemas.microsoft.com/office/drawing/2014/main" id="{49209720-BC13-4790-B5CA-B1030D92517B}"/>
                </a:ext>
              </a:extLst>
            </p:cNvPr>
            <p:cNvCxnSpPr>
              <a:cxnSpLocks/>
              <a:stCxn id="75" idx="0"/>
            </p:cNvCxnSpPr>
            <p:nvPr/>
          </p:nvCxnSpPr>
          <p:spPr>
            <a:xfrm flipV="1">
              <a:off x="4245902" y="3420787"/>
              <a:ext cx="0" cy="877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108">
              <a:extLst>
                <a:ext uri="{FF2B5EF4-FFF2-40B4-BE49-F238E27FC236}">
                  <a16:creationId xmlns:a16="http://schemas.microsoft.com/office/drawing/2014/main" id="{E5E8EE3F-06FF-483F-A8F4-51F81034A9C3}"/>
                </a:ext>
              </a:extLst>
            </p:cNvPr>
            <p:cNvSpPr/>
            <p:nvPr/>
          </p:nvSpPr>
          <p:spPr>
            <a:xfrm>
              <a:off x="4007146" y="3817858"/>
              <a:ext cx="475895" cy="2017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ADAS</a:t>
              </a:r>
            </a:p>
          </p:txBody>
        </p:sp>
        <p:sp>
          <p:nvSpPr>
            <p:cNvPr id="89" name="Rectangle 128">
              <a:extLst>
                <a:ext uri="{FF2B5EF4-FFF2-40B4-BE49-F238E27FC236}">
                  <a16:creationId xmlns:a16="http://schemas.microsoft.com/office/drawing/2014/main" id="{AAC6A2C8-ABF5-4B2D-9A1F-58EE3D99EEC1}"/>
                </a:ext>
              </a:extLst>
            </p:cNvPr>
            <p:cNvSpPr/>
            <p:nvPr/>
          </p:nvSpPr>
          <p:spPr>
            <a:xfrm>
              <a:off x="4026688" y="2942707"/>
              <a:ext cx="425775" cy="2017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CTU</a:t>
              </a:r>
            </a:p>
          </p:txBody>
        </p:sp>
        <p:sp>
          <p:nvSpPr>
            <p:cNvPr id="90" name="Rectangle 129">
              <a:extLst>
                <a:ext uri="{FF2B5EF4-FFF2-40B4-BE49-F238E27FC236}">
                  <a16:creationId xmlns:a16="http://schemas.microsoft.com/office/drawing/2014/main" id="{34609B9D-D5E4-4DD3-8D7A-D42FAB66D4A8}"/>
                </a:ext>
              </a:extLst>
            </p:cNvPr>
            <p:cNvSpPr/>
            <p:nvPr/>
          </p:nvSpPr>
          <p:spPr>
            <a:xfrm>
              <a:off x="4026688" y="3226074"/>
              <a:ext cx="425775" cy="2017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SRC</a:t>
              </a:r>
            </a:p>
          </p:txBody>
        </p:sp>
        <p:cxnSp>
          <p:nvCxnSpPr>
            <p:cNvPr id="91" name="Connecteur droit avec flèche 133">
              <a:extLst>
                <a:ext uri="{FF2B5EF4-FFF2-40B4-BE49-F238E27FC236}">
                  <a16:creationId xmlns:a16="http://schemas.microsoft.com/office/drawing/2014/main" id="{D0B26C3D-56B0-4BC3-A8FF-52CD06C7F0A7}"/>
                </a:ext>
              </a:extLst>
            </p:cNvPr>
            <p:cNvCxnSpPr>
              <a:cxnSpLocks/>
              <a:stCxn id="90" idx="0"/>
              <a:endCxn id="89" idx="2"/>
            </p:cNvCxnSpPr>
            <p:nvPr/>
          </p:nvCxnSpPr>
          <p:spPr>
            <a:xfrm flipV="1">
              <a:off x="4239575" y="3144468"/>
              <a:ext cx="0" cy="816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Connecteur droit avec flèche 135">
              <a:extLst>
                <a:ext uri="{FF2B5EF4-FFF2-40B4-BE49-F238E27FC236}">
                  <a16:creationId xmlns:a16="http://schemas.microsoft.com/office/drawing/2014/main" id="{669D3A4C-7B95-4431-A777-0D3EE6D08895}"/>
                </a:ext>
              </a:extLst>
            </p:cNvPr>
            <p:cNvCxnSpPr>
              <a:cxnSpLocks/>
              <a:stCxn id="89" idx="3"/>
              <a:endCxn id="63" idx="1"/>
            </p:cNvCxnSpPr>
            <p:nvPr/>
          </p:nvCxnSpPr>
          <p:spPr>
            <a:xfrm flipV="1">
              <a:off x="4452462" y="3039305"/>
              <a:ext cx="519098" cy="42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necteur droit avec flèche 168">
              <a:extLst>
                <a:ext uri="{FF2B5EF4-FFF2-40B4-BE49-F238E27FC236}">
                  <a16:creationId xmlns:a16="http://schemas.microsoft.com/office/drawing/2014/main" id="{17E08573-400A-46F5-AAD6-4A34C5B74577}"/>
                </a:ext>
              </a:extLst>
            </p:cNvPr>
            <p:cNvCxnSpPr>
              <a:cxnSpLocks/>
              <a:stCxn id="77" idx="0"/>
              <a:endCxn id="75" idx="2"/>
            </p:cNvCxnSpPr>
            <p:nvPr/>
          </p:nvCxnSpPr>
          <p:spPr>
            <a:xfrm flipV="1">
              <a:off x="4245094" y="3710298"/>
              <a:ext cx="808" cy="107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2" name="Rectangle 43">
            <a:extLst>
              <a:ext uri="{FF2B5EF4-FFF2-40B4-BE49-F238E27FC236}">
                <a16:creationId xmlns:a16="http://schemas.microsoft.com/office/drawing/2014/main" id="{B9D8D456-2296-464A-9656-A00C0246CECF}"/>
              </a:ext>
            </a:extLst>
          </p:cNvPr>
          <p:cNvSpPr/>
          <p:nvPr/>
        </p:nvSpPr>
        <p:spPr>
          <a:xfrm>
            <a:off x="2880345" y="2155998"/>
            <a:ext cx="507655" cy="22272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DVC</a:t>
            </a:r>
          </a:p>
        </p:txBody>
      </p:sp>
      <p:sp>
        <p:nvSpPr>
          <p:cNvPr id="4" name="矢印: 下 3">
            <a:extLst>
              <a:ext uri="{FF2B5EF4-FFF2-40B4-BE49-F238E27FC236}">
                <a16:creationId xmlns:a16="http://schemas.microsoft.com/office/drawing/2014/main" id="{DFA53396-C5B2-40DA-ACAB-F7ACB71FD100}"/>
              </a:ext>
            </a:extLst>
          </p:cNvPr>
          <p:cNvSpPr/>
          <p:nvPr/>
        </p:nvSpPr>
        <p:spPr>
          <a:xfrm>
            <a:off x="5591944" y="5013176"/>
            <a:ext cx="432048" cy="455509"/>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905153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80000" y="923689"/>
            <a:ext cx="9000000" cy="455509"/>
          </a:xfrm>
        </p:spPr>
        <p:txBody>
          <a:bodyPr/>
          <a:lstStyle/>
          <a:p>
            <a:r>
              <a:rPr kumimoji="1" lang="ja-JP" altLang="en-US" dirty="0"/>
              <a:t>③ </a:t>
            </a:r>
            <a:r>
              <a:rPr kumimoji="1" lang="en-US" altLang="ja-JP" dirty="0"/>
              <a:t>ADAS Path -</a:t>
            </a:r>
            <a:r>
              <a:rPr kumimoji="1" lang="en-US" dirty="0"/>
              <a:t> Data Flow</a:t>
            </a:r>
          </a:p>
        </p:txBody>
      </p:sp>
      <p:sp>
        <p:nvSpPr>
          <p:cNvPr id="3" name="スライド番号プレースホルダー 2"/>
          <p:cNvSpPr>
            <a:spLocks noGrp="1"/>
          </p:cNvSpPr>
          <p:nvPr>
            <p:ph type="sldNum" sz="quarter" idx="10"/>
          </p:nvPr>
        </p:nvSpPr>
        <p:spPr/>
        <p:txBody>
          <a:bodyPr/>
          <a:lstStyle/>
          <a:p>
            <a:pPr algn="l"/>
            <a:r>
              <a:rPr lang="de-DE"/>
              <a:t>Page </a:t>
            </a:r>
            <a:fld id="{3FD030EF-7044-4946-962A-5D7D09BD1B34}" type="slidenum">
              <a:rPr lang="de-DE" smtClean="0"/>
              <a:pPr algn="l"/>
              <a:t>41</a:t>
            </a:fld>
            <a:endParaRPr lang="de-DE" dirty="0"/>
          </a:p>
        </p:txBody>
      </p:sp>
      <p:grpSp>
        <p:nvGrpSpPr>
          <p:cNvPr id="4" name="グループ化 3">
            <a:extLst>
              <a:ext uri="{FF2B5EF4-FFF2-40B4-BE49-F238E27FC236}">
                <a16:creationId xmlns:a16="http://schemas.microsoft.com/office/drawing/2014/main" id="{824D2731-1B6B-4FC9-AECD-04038B1271EF}"/>
              </a:ext>
            </a:extLst>
          </p:cNvPr>
          <p:cNvGrpSpPr/>
          <p:nvPr/>
        </p:nvGrpSpPr>
        <p:grpSpPr>
          <a:xfrm>
            <a:off x="1553586" y="1854583"/>
            <a:ext cx="8837032" cy="4147818"/>
            <a:chOff x="-345479" y="106002"/>
            <a:chExt cx="6277153" cy="4147944"/>
          </a:xfrm>
        </p:grpSpPr>
        <p:grpSp>
          <p:nvGrpSpPr>
            <p:cNvPr id="6" name="グループ化 5">
              <a:extLst>
                <a:ext uri="{FF2B5EF4-FFF2-40B4-BE49-F238E27FC236}">
                  <a16:creationId xmlns:a16="http://schemas.microsoft.com/office/drawing/2014/main" id="{A390108F-F972-4488-B082-0D42089BC057}"/>
                </a:ext>
              </a:extLst>
            </p:cNvPr>
            <p:cNvGrpSpPr/>
            <p:nvPr/>
          </p:nvGrpSpPr>
          <p:grpSpPr>
            <a:xfrm>
              <a:off x="-345479" y="106002"/>
              <a:ext cx="6277153" cy="4147944"/>
              <a:chOff x="-497980" y="-39"/>
              <a:chExt cx="9048003" cy="5978924"/>
            </a:xfrm>
          </p:grpSpPr>
          <p:sp>
            <p:nvSpPr>
              <p:cNvPr id="31" name="角丸四角形 164">
                <a:extLst>
                  <a:ext uri="{FF2B5EF4-FFF2-40B4-BE49-F238E27FC236}">
                    <a16:creationId xmlns:a16="http://schemas.microsoft.com/office/drawing/2014/main" id="{D12C2689-8FAA-4B3A-AA1F-DBDF661B4F91}"/>
                  </a:ext>
                </a:extLst>
              </p:cNvPr>
              <p:cNvSpPr/>
              <p:nvPr/>
            </p:nvSpPr>
            <p:spPr>
              <a:xfrm>
                <a:off x="1627008" y="239936"/>
                <a:ext cx="4984885" cy="4507370"/>
              </a:xfrm>
              <a:prstGeom prst="roundRect">
                <a:avLst>
                  <a:gd name="adj" fmla="val 7634"/>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800"/>
              </a:p>
            </p:txBody>
          </p:sp>
          <p:sp>
            <p:nvSpPr>
              <p:cNvPr id="32" name="正方形/長方形 31">
                <a:extLst>
                  <a:ext uri="{FF2B5EF4-FFF2-40B4-BE49-F238E27FC236}">
                    <a16:creationId xmlns:a16="http://schemas.microsoft.com/office/drawing/2014/main" id="{3336E9D6-3718-4D66-8936-1A3D726C4C2C}"/>
                  </a:ext>
                </a:extLst>
              </p:cNvPr>
              <p:cNvSpPr/>
              <p:nvPr/>
            </p:nvSpPr>
            <p:spPr>
              <a:xfrm>
                <a:off x="1815613" y="546821"/>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kern="1200" dirty="0">
                    <a:solidFill>
                      <a:srgbClr val="000000"/>
                    </a:solidFill>
                    <a:effectLst/>
                    <a:latin typeface="Times New Roman" panose="02020603050405020304" pitchFamily="18" charset="0"/>
                    <a:ea typeface="ＭＳ 明朝" panose="02020609040205080304" pitchFamily="17" charset="-128"/>
                  </a:rPr>
                  <a:t>SRC3</a:t>
                </a:r>
                <a:endParaRPr lang="ja-JP" dirty="0">
                  <a:effectLst/>
                  <a:latin typeface="Times New Roman" panose="02020603050405020304" pitchFamily="18" charset="0"/>
                  <a:ea typeface="ＭＳ 明朝" panose="02020609040205080304" pitchFamily="17" charset="-128"/>
                </a:endParaRPr>
              </a:p>
            </p:txBody>
          </p:sp>
          <p:sp>
            <p:nvSpPr>
              <p:cNvPr id="33" name="正方形/長方形 32">
                <a:extLst>
                  <a:ext uri="{FF2B5EF4-FFF2-40B4-BE49-F238E27FC236}">
                    <a16:creationId xmlns:a16="http://schemas.microsoft.com/office/drawing/2014/main" id="{883F2545-ED88-4E62-9FD0-660BD9FAB0A0}"/>
                  </a:ext>
                </a:extLst>
              </p:cNvPr>
              <p:cNvSpPr/>
              <p:nvPr/>
            </p:nvSpPr>
            <p:spPr>
              <a:xfrm>
                <a:off x="5794621" y="848157"/>
                <a:ext cx="672353" cy="26894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DVC0</a:t>
                </a:r>
                <a:endParaRPr lang="ja-JP">
                  <a:effectLst/>
                  <a:latin typeface="Times New Roman" panose="02020603050405020304" pitchFamily="18" charset="0"/>
                  <a:ea typeface="ＭＳ 明朝" panose="02020609040205080304" pitchFamily="17" charset="-128"/>
                </a:endParaRPr>
              </a:p>
            </p:txBody>
          </p:sp>
          <p:sp>
            <p:nvSpPr>
              <p:cNvPr id="34" name="正方形/長方形 33">
                <a:extLst>
                  <a:ext uri="{FF2B5EF4-FFF2-40B4-BE49-F238E27FC236}">
                    <a16:creationId xmlns:a16="http://schemas.microsoft.com/office/drawing/2014/main" id="{5D732641-5939-45D7-B8E0-25EDF6770F16}"/>
                  </a:ext>
                </a:extLst>
              </p:cNvPr>
              <p:cNvSpPr/>
              <p:nvPr/>
            </p:nvSpPr>
            <p:spPr>
              <a:xfrm>
                <a:off x="7150811" y="485293"/>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SSI0</a:t>
                </a:r>
                <a:endParaRPr lang="ja-JP">
                  <a:effectLst/>
                  <a:latin typeface="Times New Roman" panose="02020603050405020304" pitchFamily="18" charset="0"/>
                  <a:ea typeface="ＭＳ 明朝" panose="02020609040205080304" pitchFamily="17" charset="-128"/>
                </a:endParaRPr>
              </a:p>
            </p:txBody>
          </p:sp>
          <p:sp>
            <p:nvSpPr>
              <p:cNvPr id="35" name="テキスト ボックス 24">
                <a:extLst>
                  <a:ext uri="{FF2B5EF4-FFF2-40B4-BE49-F238E27FC236}">
                    <a16:creationId xmlns:a16="http://schemas.microsoft.com/office/drawing/2014/main" id="{69431CDA-C0E6-473A-94DE-3A8A562A0F17}"/>
                  </a:ext>
                </a:extLst>
              </p:cNvPr>
              <p:cNvSpPr txBox="1"/>
              <p:nvPr/>
            </p:nvSpPr>
            <p:spPr>
              <a:xfrm>
                <a:off x="5461867" y="4363458"/>
                <a:ext cx="788989" cy="399653"/>
              </a:xfrm>
              <a:prstGeom prst="rect">
                <a:avLst/>
              </a:prstGeom>
              <a:noFill/>
              <a:ln>
                <a:noFill/>
              </a:ln>
            </p:spPr>
            <p:txBody>
              <a:bodyPr wrap="square" rtlCol="0">
                <a:spAutoFit/>
              </a:bodyPr>
              <a:lstStyle/>
              <a:p>
                <a:pPr hangingPunct="0">
                  <a:lnSpc>
                    <a:spcPts val="1600"/>
                  </a:lnSpc>
                  <a:spcAft>
                    <a:spcPts val="0"/>
                  </a:spcAft>
                </a:pPr>
                <a:r>
                  <a:rPr lang="en-US" sz="1050" kern="1200">
                    <a:solidFill>
                      <a:srgbClr val="000000"/>
                    </a:solidFill>
                    <a:effectLst/>
                    <a:latin typeface="Century" panose="02040604050505020304" pitchFamily="18" charset="0"/>
                    <a:ea typeface="ＭＳ 明朝" panose="02020609040205080304" pitchFamily="17" charset="-128"/>
                    <a:cs typeface="Times New Roman" panose="02020603050405020304" pitchFamily="18" charset="0"/>
                  </a:rPr>
                  <a:t>SCU</a:t>
                </a:r>
                <a:endParaRPr lang="ja-JP">
                  <a:effectLst/>
                  <a:latin typeface="Times New Roman" panose="02020603050405020304" pitchFamily="18" charset="0"/>
                  <a:ea typeface="ＭＳ 明朝" panose="02020609040205080304" pitchFamily="17" charset="-128"/>
                </a:endParaRPr>
              </a:p>
            </p:txBody>
          </p:sp>
          <p:sp>
            <p:nvSpPr>
              <p:cNvPr id="36" name="正方形/長方形 35">
                <a:extLst>
                  <a:ext uri="{FF2B5EF4-FFF2-40B4-BE49-F238E27FC236}">
                    <a16:creationId xmlns:a16="http://schemas.microsoft.com/office/drawing/2014/main" id="{97B1DBF7-20FB-4390-B2F0-C712B6BBE58A}"/>
                  </a:ext>
                </a:extLst>
              </p:cNvPr>
              <p:cNvSpPr/>
              <p:nvPr/>
            </p:nvSpPr>
            <p:spPr>
              <a:xfrm>
                <a:off x="-157526" y="1958427"/>
                <a:ext cx="729713" cy="312686"/>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1000" kern="1200" dirty="0">
                    <a:solidFill>
                      <a:schemeClr val="bg1"/>
                    </a:solidFill>
                    <a:effectLst/>
                    <a:latin typeface="Times New Roman" panose="02020603050405020304" pitchFamily="18" charset="0"/>
                    <a:ea typeface="ＭＳ 明朝" panose="02020609040205080304" pitchFamily="17" charset="-128"/>
                  </a:rPr>
                  <a:t>Memory</a:t>
                </a:r>
                <a:endParaRPr lang="ja-JP" dirty="0">
                  <a:solidFill>
                    <a:schemeClr val="bg1"/>
                  </a:solidFill>
                  <a:effectLst/>
                  <a:latin typeface="Times New Roman" panose="02020603050405020304" pitchFamily="18" charset="0"/>
                  <a:ea typeface="ＭＳ 明朝" panose="02020609040205080304" pitchFamily="17" charset="-128"/>
                </a:endParaRPr>
              </a:p>
            </p:txBody>
          </p:sp>
          <p:sp>
            <p:nvSpPr>
              <p:cNvPr id="37" name="正方形/長方形 36">
                <a:extLst>
                  <a:ext uri="{FF2B5EF4-FFF2-40B4-BE49-F238E27FC236}">
                    <a16:creationId xmlns:a16="http://schemas.microsoft.com/office/drawing/2014/main" id="{BDDE1088-BBEE-490D-86F1-7A2E32AED963}"/>
                  </a:ext>
                </a:extLst>
              </p:cNvPr>
              <p:cNvSpPr/>
              <p:nvPr/>
            </p:nvSpPr>
            <p:spPr>
              <a:xfrm>
                <a:off x="3831235" y="965970"/>
                <a:ext cx="664633" cy="71036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CTU0</a:t>
                </a:r>
                <a:endParaRPr lang="ja-JP">
                  <a:effectLst/>
                  <a:latin typeface="Times New Roman" panose="02020603050405020304" pitchFamily="18" charset="0"/>
                  <a:ea typeface="ＭＳ 明朝" panose="02020609040205080304" pitchFamily="17" charset="-128"/>
                </a:endParaRPr>
              </a:p>
            </p:txBody>
          </p:sp>
          <p:sp>
            <p:nvSpPr>
              <p:cNvPr id="38" name="正方形/長方形 37">
                <a:extLst>
                  <a:ext uri="{FF2B5EF4-FFF2-40B4-BE49-F238E27FC236}">
                    <a16:creationId xmlns:a16="http://schemas.microsoft.com/office/drawing/2014/main" id="{9B245897-D147-448D-85DC-37B2E8063424}"/>
                  </a:ext>
                </a:extLst>
              </p:cNvPr>
              <p:cNvSpPr/>
              <p:nvPr/>
            </p:nvSpPr>
            <p:spPr>
              <a:xfrm>
                <a:off x="5794621" y="3160267"/>
                <a:ext cx="672353" cy="26894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DVC1</a:t>
                </a:r>
                <a:r>
                  <a:rPr lang="en-US" sz="1050" dirty="0">
                    <a:effectLst/>
                    <a:latin typeface="Times New Roman" panose="02020603050405020304" pitchFamily="18" charset="0"/>
                    <a:ea typeface="ＭＳ 明朝" panose="02020609040205080304" pitchFamily="17" charset="-128"/>
                  </a:rPr>
                  <a:t> </a:t>
                </a:r>
                <a:endParaRPr lang="ja-JP" dirty="0">
                  <a:effectLst/>
                  <a:latin typeface="Times New Roman" panose="02020603050405020304" pitchFamily="18" charset="0"/>
                  <a:ea typeface="ＭＳ 明朝" panose="02020609040205080304" pitchFamily="17" charset="-128"/>
                </a:endParaRPr>
              </a:p>
            </p:txBody>
          </p:sp>
          <p:cxnSp>
            <p:nvCxnSpPr>
              <p:cNvPr id="39" name="直線矢印コネクタ 38">
                <a:extLst>
                  <a:ext uri="{FF2B5EF4-FFF2-40B4-BE49-F238E27FC236}">
                    <a16:creationId xmlns:a16="http://schemas.microsoft.com/office/drawing/2014/main" id="{E8D13B52-2505-4034-AB3F-683696E35B5D}"/>
                  </a:ext>
                </a:extLst>
              </p:cNvPr>
              <p:cNvCxnSpPr/>
              <p:nvPr/>
            </p:nvCxnSpPr>
            <p:spPr>
              <a:xfrm flipV="1">
                <a:off x="2409444" y="1102756"/>
                <a:ext cx="412606" cy="2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36A66FA4-AECF-4CA3-A785-870FA1AD08EE}"/>
                  </a:ext>
                </a:extLst>
              </p:cNvPr>
              <p:cNvCxnSpPr/>
              <p:nvPr/>
            </p:nvCxnSpPr>
            <p:spPr>
              <a:xfrm>
                <a:off x="2409444" y="1904021"/>
                <a:ext cx="412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フリーフォーム 183">
                <a:extLst>
                  <a:ext uri="{FF2B5EF4-FFF2-40B4-BE49-F238E27FC236}">
                    <a16:creationId xmlns:a16="http://schemas.microsoft.com/office/drawing/2014/main" id="{64B893C3-BBDA-40E9-B8CC-87F33BBBC961}"/>
                  </a:ext>
                </a:extLst>
              </p:cNvPr>
              <p:cNvSpPr/>
              <p:nvPr/>
            </p:nvSpPr>
            <p:spPr>
              <a:xfrm>
                <a:off x="1200051" y="-39"/>
                <a:ext cx="5625406" cy="5038480"/>
              </a:xfrm>
              <a:custGeom>
                <a:avLst/>
                <a:gdLst>
                  <a:gd name="connsiteX0" fmla="*/ 0 w 5746377"/>
                  <a:gd name="connsiteY0" fmla="*/ 8964 h 4482353"/>
                  <a:gd name="connsiteX1" fmla="*/ 0 w 5746377"/>
                  <a:gd name="connsiteY1" fmla="*/ 4482353 h 4482353"/>
                  <a:gd name="connsiteX2" fmla="*/ 5746377 w 5746377"/>
                  <a:gd name="connsiteY2" fmla="*/ 4482353 h 4482353"/>
                  <a:gd name="connsiteX3" fmla="*/ 5746377 w 5746377"/>
                  <a:gd name="connsiteY3" fmla="*/ 0 h 4482353"/>
                </a:gdLst>
                <a:ahLst/>
                <a:cxnLst>
                  <a:cxn ang="0">
                    <a:pos x="connsiteX0" y="connsiteY0"/>
                  </a:cxn>
                  <a:cxn ang="0">
                    <a:pos x="connsiteX1" y="connsiteY1"/>
                  </a:cxn>
                  <a:cxn ang="0">
                    <a:pos x="connsiteX2" y="connsiteY2"/>
                  </a:cxn>
                  <a:cxn ang="0">
                    <a:pos x="connsiteX3" y="connsiteY3"/>
                  </a:cxn>
                </a:cxnLst>
                <a:rect l="l" t="t" r="r" b="b"/>
                <a:pathLst>
                  <a:path w="5746377" h="4482353">
                    <a:moveTo>
                      <a:pt x="0" y="8964"/>
                    </a:moveTo>
                    <a:lnTo>
                      <a:pt x="0" y="4482353"/>
                    </a:lnTo>
                    <a:lnTo>
                      <a:pt x="5746377" y="4482353"/>
                    </a:lnTo>
                    <a:lnTo>
                      <a:pt x="5746377" y="0"/>
                    </a:lnTo>
                  </a:path>
                </a:pathLst>
              </a:custGeom>
              <a:noFill/>
              <a:ln w="28575">
                <a:solidFill>
                  <a:schemeClr val="tx1"/>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800"/>
              </a:p>
            </p:txBody>
          </p:sp>
          <p:cxnSp>
            <p:nvCxnSpPr>
              <p:cNvPr id="42" name="直線矢印コネクタ 41">
                <a:extLst>
                  <a:ext uri="{FF2B5EF4-FFF2-40B4-BE49-F238E27FC236}">
                    <a16:creationId xmlns:a16="http://schemas.microsoft.com/office/drawing/2014/main" id="{CEF00050-796D-4205-8F69-4B16804F28F6}"/>
                  </a:ext>
                </a:extLst>
              </p:cNvPr>
              <p:cNvCxnSpPr>
                <a:cxnSpLocks/>
                <a:stCxn id="79" idx="3"/>
              </p:cNvCxnSpPr>
              <p:nvPr/>
            </p:nvCxnSpPr>
            <p:spPr>
              <a:xfrm flipV="1">
                <a:off x="902966" y="3179448"/>
                <a:ext cx="297085" cy="400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BBDBD865-1C3E-4AE1-9150-C6434302DA60}"/>
                  </a:ext>
                </a:extLst>
              </p:cNvPr>
              <p:cNvCxnSpPr/>
              <p:nvPr/>
            </p:nvCxnSpPr>
            <p:spPr>
              <a:xfrm>
                <a:off x="6815523" y="617362"/>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5B647B56-5089-4C17-8D2F-E5A9EF99DA55}"/>
                  </a:ext>
                </a:extLst>
              </p:cNvPr>
              <p:cNvCxnSpPr/>
              <p:nvPr/>
            </p:nvCxnSpPr>
            <p:spPr>
              <a:xfrm>
                <a:off x="6821095" y="1323420"/>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821FC83C-5057-4DDC-8878-A24EC3368054}"/>
                  </a:ext>
                </a:extLst>
              </p:cNvPr>
              <p:cNvCxnSpPr/>
              <p:nvPr/>
            </p:nvCxnSpPr>
            <p:spPr>
              <a:xfrm>
                <a:off x="6815523" y="1694909"/>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98F7CF2E-6F5C-4F39-A50D-F6E346178A30}"/>
                  </a:ext>
                </a:extLst>
              </p:cNvPr>
              <p:cNvCxnSpPr/>
              <p:nvPr/>
            </p:nvCxnSpPr>
            <p:spPr>
              <a:xfrm>
                <a:off x="6821032" y="2426277"/>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735ACAD0-96E9-490E-8EBF-E9799B93174E}"/>
                  </a:ext>
                </a:extLst>
              </p:cNvPr>
              <p:cNvCxnSpPr/>
              <p:nvPr/>
            </p:nvCxnSpPr>
            <p:spPr>
              <a:xfrm>
                <a:off x="6826604" y="2764418"/>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7B9C22DB-A1E9-4947-9FF5-BC1C70047174}"/>
                  </a:ext>
                </a:extLst>
              </p:cNvPr>
              <p:cNvCxnSpPr/>
              <p:nvPr/>
            </p:nvCxnSpPr>
            <p:spPr>
              <a:xfrm>
                <a:off x="6821032" y="3135008"/>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9B5617DD-7651-46A7-A1A4-8C5A47D88DB9}"/>
                  </a:ext>
                </a:extLst>
              </p:cNvPr>
              <p:cNvCxnSpPr/>
              <p:nvPr/>
            </p:nvCxnSpPr>
            <p:spPr>
              <a:xfrm>
                <a:off x="6837739" y="3482155"/>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FE4FF4F2-DD47-4553-AC9D-0A5C59991879}"/>
                  </a:ext>
                </a:extLst>
              </p:cNvPr>
              <p:cNvCxnSpPr/>
              <p:nvPr/>
            </p:nvCxnSpPr>
            <p:spPr>
              <a:xfrm>
                <a:off x="6832167" y="3828621"/>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107">
                <a:extLst>
                  <a:ext uri="{FF2B5EF4-FFF2-40B4-BE49-F238E27FC236}">
                    <a16:creationId xmlns:a16="http://schemas.microsoft.com/office/drawing/2014/main" id="{1D0F5E4F-A500-4B56-8A6F-3EDAB7FA5715}"/>
                  </a:ext>
                </a:extLst>
              </p:cNvPr>
              <p:cNvSpPr txBox="1"/>
              <p:nvPr/>
            </p:nvSpPr>
            <p:spPr>
              <a:xfrm>
                <a:off x="6072380" y="4488658"/>
                <a:ext cx="247257" cy="400392"/>
              </a:xfrm>
              <a:prstGeom prst="rect">
                <a:avLst/>
              </a:prstGeom>
              <a:noFill/>
              <a:ln>
                <a:noFill/>
              </a:ln>
            </p:spPr>
            <p:txBody>
              <a:bodyPr wrap="none" rtlCol="0">
                <a:spAutoFit/>
              </a:bodyPr>
              <a:lstStyle/>
              <a:p>
                <a:pPr hangingPunct="0">
                  <a:lnSpc>
                    <a:spcPts val="1600"/>
                  </a:lnSpc>
                  <a:spcAft>
                    <a:spcPts val="0"/>
                  </a:spcAft>
                </a:pPr>
                <a:r>
                  <a:rPr lang="en-US" sz="1050">
                    <a:effectLst/>
                    <a:latin typeface="Times New Roman" panose="02020603050405020304" pitchFamily="18" charset="0"/>
                    <a:ea typeface="ＭＳ 明朝" panose="02020609040205080304" pitchFamily="17" charset="-128"/>
                  </a:rPr>
                  <a:t> </a:t>
                </a:r>
                <a:endParaRPr lang="ja-JP">
                  <a:effectLst/>
                  <a:latin typeface="Times New Roman" panose="02020603050405020304" pitchFamily="18" charset="0"/>
                  <a:ea typeface="ＭＳ 明朝" panose="02020609040205080304" pitchFamily="17" charset="-128"/>
                </a:endParaRPr>
              </a:p>
            </p:txBody>
          </p:sp>
          <p:sp>
            <p:nvSpPr>
              <p:cNvPr id="52" name="正方形/長方形 51">
                <a:extLst>
                  <a:ext uri="{FF2B5EF4-FFF2-40B4-BE49-F238E27FC236}">
                    <a16:creationId xmlns:a16="http://schemas.microsoft.com/office/drawing/2014/main" id="{9824307B-C6D3-40AF-91F0-28A91215AAF2}"/>
                  </a:ext>
                </a:extLst>
              </p:cNvPr>
              <p:cNvSpPr/>
              <p:nvPr/>
            </p:nvSpPr>
            <p:spPr>
              <a:xfrm>
                <a:off x="-497980" y="3722580"/>
                <a:ext cx="1394896" cy="647932"/>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200" b="1" kern="1200" dirty="0">
                    <a:solidFill>
                      <a:srgbClr val="000000"/>
                    </a:solidFill>
                    <a:effectLst/>
                    <a:latin typeface="Times New Roman" panose="02020603050405020304" pitchFamily="18" charset="0"/>
                    <a:ea typeface="ＭＳ 明朝" panose="02020609040205080304" pitchFamily="17" charset="-128"/>
                  </a:rPr>
                  <a:t>ADSP</a:t>
                </a:r>
                <a:endParaRPr lang="ja-JP" sz="2800" b="1" dirty="0">
                  <a:effectLst/>
                  <a:latin typeface="Times New Roman" panose="02020603050405020304" pitchFamily="18" charset="0"/>
                  <a:ea typeface="ＭＳ 明朝" panose="02020609040205080304" pitchFamily="17" charset="-128"/>
                </a:endParaRPr>
              </a:p>
            </p:txBody>
          </p:sp>
          <p:cxnSp>
            <p:nvCxnSpPr>
              <p:cNvPr id="53" name="直線矢印コネクタ 52">
                <a:extLst>
                  <a:ext uri="{FF2B5EF4-FFF2-40B4-BE49-F238E27FC236}">
                    <a16:creationId xmlns:a16="http://schemas.microsoft.com/office/drawing/2014/main" id="{E71E9ED4-ACBC-4450-95B1-36EEF950E95F}"/>
                  </a:ext>
                </a:extLst>
              </p:cNvPr>
              <p:cNvCxnSpPr>
                <a:cxnSpLocks/>
                <a:stCxn id="52" idx="3"/>
              </p:cNvCxnSpPr>
              <p:nvPr/>
            </p:nvCxnSpPr>
            <p:spPr>
              <a:xfrm>
                <a:off x="896916" y="4046545"/>
                <a:ext cx="31523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984F9106-A756-4211-8B48-820B9E9FFEBC}"/>
                  </a:ext>
                </a:extLst>
              </p:cNvPr>
              <p:cNvCxnSpPr/>
              <p:nvPr/>
            </p:nvCxnSpPr>
            <p:spPr>
              <a:xfrm>
                <a:off x="2768098" y="609764"/>
                <a:ext cx="0" cy="567073"/>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23B0BCD4-845A-4407-97FE-68E859386CBE}"/>
                  </a:ext>
                </a:extLst>
              </p:cNvPr>
              <p:cNvCxnSpPr/>
              <p:nvPr/>
            </p:nvCxnSpPr>
            <p:spPr>
              <a:xfrm>
                <a:off x="2822051" y="609764"/>
                <a:ext cx="0" cy="567071"/>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07C1DA6C-AAF4-44BC-BE36-69C6A78118B7}"/>
                  </a:ext>
                </a:extLst>
              </p:cNvPr>
              <p:cNvSpPr/>
              <p:nvPr/>
            </p:nvSpPr>
            <p:spPr>
              <a:xfrm>
                <a:off x="1815613" y="966467"/>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kern="1200">
                    <a:solidFill>
                      <a:srgbClr val="000000"/>
                    </a:solidFill>
                    <a:effectLst/>
                    <a:latin typeface="Times New Roman" panose="02020603050405020304" pitchFamily="18" charset="0"/>
                    <a:ea typeface="ＭＳ 明朝" panose="02020609040205080304" pitchFamily="17" charset="-128"/>
                  </a:rPr>
                  <a:t>SRC6</a:t>
                </a:r>
                <a:endParaRPr lang="ja-JP">
                  <a:effectLst/>
                  <a:latin typeface="Times New Roman" panose="02020603050405020304" pitchFamily="18" charset="0"/>
                  <a:ea typeface="ＭＳ 明朝" panose="02020609040205080304" pitchFamily="17" charset="-128"/>
                </a:endParaRPr>
              </a:p>
            </p:txBody>
          </p:sp>
          <p:sp>
            <p:nvSpPr>
              <p:cNvPr id="57" name="正方形/長方形 56">
                <a:extLst>
                  <a:ext uri="{FF2B5EF4-FFF2-40B4-BE49-F238E27FC236}">
                    <a16:creationId xmlns:a16="http://schemas.microsoft.com/office/drawing/2014/main" id="{BCF0D160-1E6B-4DAD-B80E-D9C74B59DF76}"/>
                  </a:ext>
                </a:extLst>
              </p:cNvPr>
              <p:cNvSpPr/>
              <p:nvPr/>
            </p:nvSpPr>
            <p:spPr>
              <a:xfrm>
                <a:off x="1815613" y="1374248"/>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kern="1200">
                    <a:solidFill>
                      <a:srgbClr val="000000"/>
                    </a:solidFill>
                    <a:effectLst/>
                    <a:latin typeface="Times New Roman" panose="02020603050405020304" pitchFamily="18" charset="0"/>
                    <a:ea typeface="ＭＳ 明朝" panose="02020609040205080304" pitchFamily="17" charset="-128"/>
                  </a:rPr>
                  <a:t>SRC4</a:t>
                </a:r>
                <a:endParaRPr lang="ja-JP">
                  <a:effectLst/>
                  <a:latin typeface="Times New Roman" panose="02020603050405020304" pitchFamily="18" charset="0"/>
                  <a:ea typeface="ＭＳ 明朝" panose="02020609040205080304" pitchFamily="17" charset="-128"/>
                </a:endParaRPr>
              </a:p>
            </p:txBody>
          </p:sp>
          <p:sp>
            <p:nvSpPr>
              <p:cNvPr id="58" name="正方形/長方形 57">
                <a:extLst>
                  <a:ext uri="{FF2B5EF4-FFF2-40B4-BE49-F238E27FC236}">
                    <a16:creationId xmlns:a16="http://schemas.microsoft.com/office/drawing/2014/main" id="{0782AC80-4D59-4679-9D71-75B737161F83}"/>
                  </a:ext>
                </a:extLst>
              </p:cNvPr>
              <p:cNvSpPr/>
              <p:nvPr/>
            </p:nvSpPr>
            <p:spPr>
              <a:xfrm>
                <a:off x="1815613" y="1774550"/>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kern="1200">
                    <a:solidFill>
                      <a:srgbClr val="000000"/>
                    </a:solidFill>
                    <a:effectLst/>
                    <a:latin typeface="Times New Roman" panose="02020603050405020304" pitchFamily="18" charset="0"/>
                    <a:ea typeface="ＭＳ 明朝" panose="02020609040205080304" pitchFamily="17" charset="-128"/>
                  </a:rPr>
                  <a:t>SRC9</a:t>
                </a:r>
                <a:endParaRPr lang="ja-JP">
                  <a:effectLst/>
                  <a:latin typeface="Times New Roman" panose="02020603050405020304" pitchFamily="18" charset="0"/>
                  <a:ea typeface="ＭＳ 明朝" panose="02020609040205080304" pitchFamily="17" charset="-128"/>
                </a:endParaRPr>
              </a:p>
            </p:txBody>
          </p:sp>
          <p:sp>
            <p:nvSpPr>
              <p:cNvPr id="59" name="正方形/長方形 58">
                <a:extLst>
                  <a:ext uri="{FF2B5EF4-FFF2-40B4-BE49-F238E27FC236}">
                    <a16:creationId xmlns:a16="http://schemas.microsoft.com/office/drawing/2014/main" id="{46FDD778-92F2-4124-BB47-57809B6DF2B6}"/>
                  </a:ext>
                </a:extLst>
              </p:cNvPr>
              <p:cNvSpPr/>
              <p:nvPr/>
            </p:nvSpPr>
            <p:spPr>
              <a:xfrm>
                <a:off x="1815613" y="2157797"/>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kern="1200">
                    <a:solidFill>
                      <a:srgbClr val="000000"/>
                    </a:solidFill>
                    <a:effectLst/>
                    <a:latin typeface="Times New Roman" panose="02020603050405020304" pitchFamily="18" charset="0"/>
                    <a:ea typeface="ＭＳ 明朝" panose="02020609040205080304" pitchFamily="17" charset="-128"/>
                  </a:rPr>
                  <a:t>SRC0</a:t>
                </a:r>
                <a:endParaRPr lang="ja-JP">
                  <a:effectLst/>
                  <a:latin typeface="Times New Roman" panose="02020603050405020304" pitchFamily="18" charset="0"/>
                  <a:ea typeface="ＭＳ 明朝" panose="02020609040205080304" pitchFamily="17" charset="-128"/>
                </a:endParaRPr>
              </a:p>
            </p:txBody>
          </p:sp>
          <p:sp>
            <p:nvSpPr>
              <p:cNvPr id="60" name="正方形/長方形 59">
                <a:extLst>
                  <a:ext uri="{FF2B5EF4-FFF2-40B4-BE49-F238E27FC236}">
                    <a16:creationId xmlns:a16="http://schemas.microsoft.com/office/drawing/2014/main" id="{07A75DB8-1495-4CA5-A130-38A8C0838CCB}"/>
                  </a:ext>
                </a:extLst>
              </p:cNvPr>
              <p:cNvSpPr/>
              <p:nvPr/>
            </p:nvSpPr>
            <p:spPr>
              <a:xfrm>
                <a:off x="1815613" y="2573997"/>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kern="1200">
                    <a:solidFill>
                      <a:srgbClr val="000000"/>
                    </a:solidFill>
                    <a:effectLst/>
                    <a:latin typeface="Times New Roman" panose="02020603050405020304" pitchFamily="18" charset="0"/>
                    <a:ea typeface="ＭＳ 明朝" panose="02020609040205080304" pitchFamily="17" charset="-128"/>
                  </a:rPr>
                  <a:t>SRC1</a:t>
                </a:r>
                <a:endParaRPr lang="ja-JP">
                  <a:effectLst/>
                  <a:latin typeface="Times New Roman" panose="02020603050405020304" pitchFamily="18" charset="0"/>
                  <a:ea typeface="ＭＳ 明朝" panose="02020609040205080304" pitchFamily="17" charset="-128"/>
                </a:endParaRPr>
              </a:p>
            </p:txBody>
          </p:sp>
          <p:sp>
            <p:nvSpPr>
              <p:cNvPr id="61" name="正方形/長方形 60">
                <a:extLst>
                  <a:ext uri="{FF2B5EF4-FFF2-40B4-BE49-F238E27FC236}">
                    <a16:creationId xmlns:a16="http://schemas.microsoft.com/office/drawing/2014/main" id="{0688C5F8-EE46-44AB-BA00-B269720B3B6A}"/>
                  </a:ext>
                </a:extLst>
              </p:cNvPr>
              <p:cNvSpPr/>
              <p:nvPr/>
            </p:nvSpPr>
            <p:spPr>
              <a:xfrm>
                <a:off x="1815613" y="2972339"/>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kern="1200">
                    <a:solidFill>
                      <a:srgbClr val="000000"/>
                    </a:solidFill>
                    <a:effectLst/>
                    <a:latin typeface="Times New Roman" panose="02020603050405020304" pitchFamily="18" charset="0"/>
                    <a:ea typeface="ＭＳ 明朝" panose="02020609040205080304" pitchFamily="17" charset="-128"/>
                  </a:rPr>
                  <a:t>SRC2</a:t>
                </a:r>
                <a:endParaRPr lang="ja-JP">
                  <a:effectLst/>
                  <a:latin typeface="Times New Roman" panose="02020603050405020304" pitchFamily="18" charset="0"/>
                  <a:ea typeface="ＭＳ 明朝" panose="02020609040205080304" pitchFamily="17" charset="-128"/>
                </a:endParaRPr>
              </a:p>
            </p:txBody>
          </p:sp>
          <p:sp>
            <p:nvSpPr>
              <p:cNvPr id="62" name="正方形/長方形 61">
                <a:extLst>
                  <a:ext uri="{FF2B5EF4-FFF2-40B4-BE49-F238E27FC236}">
                    <a16:creationId xmlns:a16="http://schemas.microsoft.com/office/drawing/2014/main" id="{C043F549-753D-4839-B475-5CB9072974D3}"/>
                  </a:ext>
                </a:extLst>
              </p:cNvPr>
              <p:cNvSpPr/>
              <p:nvPr/>
            </p:nvSpPr>
            <p:spPr>
              <a:xfrm>
                <a:off x="1815613" y="3375522"/>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kern="1200">
                    <a:solidFill>
                      <a:srgbClr val="000000"/>
                    </a:solidFill>
                    <a:effectLst/>
                    <a:latin typeface="Times New Roman" panose="02020603050405020304" pitchFamily="18" charset="0"/>
                    <a:ea typeface="ＭＳ 明朝" panose="02020609040205080304" pitchFamily="17" charset="-128"/>
                  </a:rPr>
                  <a:t>SRC5</a:t>
                </a:r>
                <a:endParaRPr lang="ja-JP">
                  <a:effectLst/>
                  <a:latin typeface="Times New Roman" panose="02020603050405020304" pitchFamily="18" charset="0"/>
                  <a:ea typeface="ＭＳ 明朝" panose="02020609040205080304" pitchFamily="17" charset="-128"/>
                </a:endParaRPr>
              </a:p>
            </p:txBody>
          </p:sp>
          <p:sp>
            <p:nvSpPr>
              <p:cNvPr id="63" name="正方形/長方形 62">
                <a:extLst>
                  <a:ext uri="{FF2B5EF4-FFF2-40B4-BE49-F238E27FC236}">
                    <a16:creationId xmlns:a16="http://schemas.microsoft.com/office/drawing/2014/main" id="{B02DE070-AAF7-44B8-840E-A64CB9618BEF}"/>
                  </a:ext>
                </a:extLst>
              </p:cNvPr>
              <p:cNvSpPr/>
              <p:nvPr/>
            </p:nvSpPr>
            <p:spPr>
              <a:xfrm>
                <a:off x="1815613" y="3777786"/>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kern="1200">
                    <a:solidFill>
                      <a:srgbClr val="000000"/>
                    </a:solidFill>
                    <a:effectLst/>
                    <a:latin typeface="Times New Roman" panose="02020603050405020304" pitchFamily="18" charset="0"/>
                    <a:ea typeface="ＭＳ 明朝" panose="02020609040205080304" pitchFamily="17" charset="-128"/>
                  </a:rPr>
                  <a:t>SRC7</a:t>
                </a:r>
                <a:endParaRPr lang="ja-JP">
                  <a:effectLst/>
                  <a:latin typeface="Times New Roman" panose="02020603050405020304" pitchFamily="18" charset="0"/>
                  <a:ea typeface="ＭＳ 明朝" panose="02020609040205080304" pitchFamily="17" charset="-128"/>
                </a:endParaRPr>
              </a:p>
            </p:txBody>
          </p:sp>
          <p:sp>
            <p:nvSpPr>
              <p:cNvPr id="64" name="正方形/長方形 63">
                <a:extLst>
                  <a:ext uri="{FF2B5EF4-FFF2-40B4-BE49-F238E27FC236}">
                    <a16:creationId xmlns:a16="http://schemas.microsoft.com/office/drawing/2014/main" id="{DC65EBC9-3AC6-4A1F-960A-F273BB9B38C1}"/>
                  </a:ext>
                </a:extLst>
              </p:cNvPr>
              <p:cNvSpPr/>
              <p:nvPr/>
            </p:nvSpPr>
            <p:spPr>
              <a:xfrm>
                <a:off x="1815613" y="4185571"/>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kern="1200">
                    <a:solidFill>
                      <a:srgbClr val="000000"/>
                    </a:solidFill>
                    <a:effectLst/>
                    <a:latin typeface="Times New Roman" panose="02020603050405020304" pitchFamily="18" charset="0"/>
                    <a:ea typeface="ＭＳ 明朝" panose="02020609040205080304" pitchFamily="17" charset="-128"/>
                  </a:rPr>
                  <a:t>SRC8</a:t>
                </a:r>
                <a:endParaRPr lang="ja-JP">
                  <a:effectLst/>
                  <a:latin typeface="Times New Roman" panose="02020603050405020304" pitchFamily="18" charset="0"/>
                  <a:ea typeface="ＭＳ 明朝" panose="02020609040205080304" pitchFamily="17" charset="-128"/>
                </a:endParaRPr>
              </a:p>
            </p:txBody>
          </p:sp>
          <p:sp>
            <p:nvSpPr>
              <p:cNvPr id="65" name="正方形/長方形 64">
                <a:extLst>
                  <a:ext uri="{FF2B5EF4-FFF2-40B4-BE49-F238E27FC236}">
                    <a16:creationId xmlns:a16="http://schemas.microsoft.com/office/drawing/2014/main" id="{D7FB09EB-A6BB-4102-BBF8-927324583E90}"/>
                  </a:ext>
                </a:extLst>
              </p:cNvPr>
              <p:cNvSpPr/>
              <p:nvPr/>
            </p:nvSpPr>
            <p:spPr>
              <a:xfrm>
                <a:off x="7150811" y="846193"/>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SSI1</a:t>
                </a:r>
                <a:endParaRPr lang="ja-JP" dirty="0">
                  <a:effectLst/>
                  <a:latin typeface="Times New Roman" panose="02020603050405020304" pitchFamily="18" charset="0"/>
                  <a:ea typeface="ＭＳ 明朝" panose="02020609040205080304" pitchFamily="17" charset="-128"/>
                </a:endParaRPr>
              </a:p>
            </p:txBody>
          </p:sp>
          <p:sp>
            <p:nvSpPr>
              <p:cNvPr id="66" name="正方形/長方形 65">
                <a:extLst>
                  <a:ext uri="{FF2B5EF4-FFF2-40B4-BE49-F238E27FC236}">
                    <a16:creationId xmlns:a16="http://schemas.microsoft.com/office/drawing/2014/main" id="{ACA21C3A-396A-45E7-8B66-45F2F0D5FCBA}"/>
                  </a:ext>
                </a:extLst>
              </p:cNvPr>
              <p:cNvSpPr/>
              <p:nvPr/>
            </p:nvSpPr>
            <p:spPr>
              <a:xfrm>
                <a:off x="7150811" y="1204177"/>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SSI2</a:t>
                </a:r>
                <a:endParaRPr lang="ja-JP">
                  <a:effectLst/>
                  <a:latin typeface="Times New Roman" panose="02020603050405020304" pitchFamily="18" charset="0"/>
                  <a:ea typeface="ＭＳ 明朝" panose="02020609040205080304" pitchFamily="17" charset="-128"/>
                </a:endParaRPr>
              </a:p>
            </p:txBody>
          </p:sp>
          <p:sp>
            <p:nvSpPr>
              <p:cNvPr id="67" name="正方形/長方形 66">
                <a:extLst>
                  <a:ext uri="{FF2B5EF4-FFF2-40B4-BE49-F238E27FC236}">
                    <a16:creationId xmlns:a16="http://schemas.microsoft.com/office/drawing/2014/main" id="{239F4C38-7D70-4811-99C0-17BCD1D078B5}"/>
                  </a:ext>
                </a:extLst>
              </p:cNvPr>
              <p:cNvSpPr/>
              <p:nvPr/>
            </p:nvSpPr>
            <p:spPr>
              <a:xfrm>
                <a:off x="7150811" y="1560327"/>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SSI9</a:t>
                </a:r>
                <a:endParaRPr lang="ja-JP">
                  <a:effectLst/>
                  <a:latin typeface="Times New Roman" panose="02020603050405020304" pitchFamily="18" charset="0"/>
                  <a:ea typeface="ＭＳ 明朝" panose="02020609040205080304" pitchFamily="17" charset="-128"/>
                </a:endParaRPr>
              </a:p>
            </p:txBody>
          </p:sp>
          <p:sp>
            <p:nvSpPr>
              <p:cNvPr id="68" name="正方形/長方形 67">
                <a:extLst>
                  <a:ext uri="{FF2B5EF4-FFF2-40B4-BE49-F238E27FC236}">
                    <a16:creationId xmlns:a16="http://schemas.microsoft.com/office/drawing/2014/main" id="{381196CC-334A-4567-A91A-2B9B84293076}"/>
                  </a:ext>
                </a:extLst>
              </p:cNvPr>
              <p:cNvSpPr/>
              <p:nvPr/>
            </p:nvSpPr>
            <p:spPr>
              <a:xfrm>
                <a:off x="7150811" y="1935732"/>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SSI3</a:t>
                </a:r>
                <a:endParaRPr lang="ja-JP">
                  <a:effectLst/>
                  <a:latin typeface="Times New Roman" panose="02020603050405020304" pitchFamily="18" charset="0"/>
                  <a:ea typeface="ＭＳ 明朝" panose="02020609040205080304" pitchFamily="17" charset="-128"/>
                </a:endParaRPr>
              </a:p>
            </p:txBody>
          </p:sp>
          <p:sp>
            <p:nvSpPr>
              <p:cNvPr id="69" name="正方形/長方形 68">
                <a:extLst>
                  <a:ext uri="{FF2B5EF4-FFF2-40B4-BE49-F238E27FC236}">
                    <a16:creationId xmlns:a16="http://schemas.microsoft.com/office/drawing/2014/main" id="{0B25C6AE-E337-4F7F-A0B0-468F43016277}"/>
                  </a:ext>
                </a:extLst>
              </p:cNvPr>
              <p:cNvSpPr/>
              <p:nvPr/>
            </p:nvSpPr>
            <p:spPr>
              <a:xfrm>
                <a:off x="7150811" y="2285353"/>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SSI4</a:t>
                </a:r>
                <a:endParaRPr lang="ja-JP">
                  <a:effectLst/>
                  <a:latin typeface="Times New Roman" panose="02020603050405020304" pitchFamily="18" charset="0"/>
                  <a:ea typeface="ＭＳ 明朝" panose="02020609040205080304" pitchFamily="17" charset="-128"/>
                </a:endParaRPr>
              </a:p>
            </p:txBody>
          </p:sp>
          <p:sp>
            <p:nvSpPr>
              <p:cNvPr id="70" name="正方形/長方形 69">
                <a:extLst>
                  <a:ext uri="{FF2B5EF4-FFF2-40B4-BE49-F238E27FC236}">
                    <a16:creationId xmlns:a16="http://schemas.microsoft.com/office/drawing/2014/main" id="{D628806E-9F2A-4E02-B613-54E380A20BCD}"/>
                  </a:ext>
                </a:extLst>
              </p:cNvPr>
              <p:cNvSpPr/>
              <p:nvPr/>
            </p:nvSpPr>
            <p:spPr>
              <a:xfrm>
                <a:off x="7150811" y="2633253"/>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SSI5</a:t>
                </a:r>
                <a:endParaRPr lang="ja-JP">
                  <a:effectLst/>
                  <a:latin typeface="Times New Roman" panose="02020603050405020304" pitchFamily="18" charset="0"/>
                  <a:ea typeface="ＭＳ 明朝" panose="02020609040205080304" pitchFamily="17" charset="-128"/>
                </a:endParaRPr>
              </a:p>
            </p:txBody>
          </p:sp>
          <p:sp>
            <p:nvSpPr>
              <p:cNvPr id="71" name="正方形/長方形 70">
                <a:extLst>
                  <a:ext uri="{FF2B5EF4-FFF2-40B4-BE49-F238E27FC236}">
                    <a16:creationId xmlns:a16="http://schemas.microsoft.com/office/drawing/2014/main" id="{4B8C0E67-4FE0-43DF-BDA4-A5CC1982A496}"/>
                  </a:ext>
                </a:extLst>
              </p:cNvPr>
              <p:cNvSpPr/>
              <p:nvPr/>
            </p:nvSpPr>
            <p:spPr>
              <a:xfrm>
                <a:off x="7150811" y="2992529"/>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SSI6</a:t>
                </a:r>
                <a:endParaRPr lang="ja-JP">
                  <a:effectLst/>
                  <a:latin typeface="Times New Roman" panose="02020603050405020304" pitchFamily="18" charset="0"/>
                  <a:ea typeface="ＭＳ 明朝" panose="02020609040205080304" pitchFamily="17" charset="-128"/>
                </a:endParaRPr>
              </a:p>
            </p:txBody>
          </p:sp>
          <p:sp>
            <p:nvSpPr>
              <p:cNvPr id="72" name="正方形/長方形 71">
                <a:extLst>
                  <a:ext uri="{FF2B5EF4-FFF2-40B4-BE49-F238E27FC236}">
                    <a16:creationId xmlns:a16="http://schemas.microsoft.com/office/drawing/2014/main" id="{85615EFC-1CE4-4142-88AE-9AA62C4B1B5B}"/>
                  </a:ext>
                </a:extLst>
              </p:cNvPr>
              <p:cNvSpPr/>
              <p:nvPr/>
            </p:nvSpPr>
            <p:spPr>
              <a:xfrm>
                <a:off x="7150811" y="3347385"/>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SSI7</a:t>
                </a:r>
                <a:endParaRPr lang="ja-JP">
                  <a:effectLst/>
                  <a:latin typeface="Times New Roman" panose="02020603050405020304" pitchFamily="18" charset="0"/>
                  <a:ea typeface="ＭＳ 明朝" panose="02020609040205080304" pitchFamily="17" charset="-128"/>
                </a:endParaRPr>
              </a:p>
            </p:txBody>
          </p:sp>
          <p:sp>
            <p:nvSpPr>
              <p:cNvPr id="73" name="正方形/長方形 72">
                <a:extLst>
                  <a:ext uri="{FF2B5EF4-FFF2-40B4-BE49-F238E27FC236}">
                    <a16:creationId xmlns:a16="http://schemas.microsoft.com/office/drawing/2014/main" id="{3C3A9F12-6E4B-43A4-995B-56B4891EA647}"/>
                  </a:ext>
                </a:extLst>
              </p:cNvPr>
              <p:cNvSpPr/>
              <p:nvPr/>
            </p:nvSpPr>
            <p:spPr>
              <a:xfrm>
                <a:off x="7150811" y="3701168"/>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SSI8</a:t>
                </a:r>
                <a:endParaRPr lang="ja-JP">
                  <a:effectLst/>
                  <a:latin typeface="Times New Roman" panose="02020603050405020304" pitchFamily="18" charset="0"/>
                  <a:ea typeface="ＭＳ 明朝" panose="02020609040205080304" pitchFamily="17" charset="-128"/>
                </a:endParaRPr>
              </a:p>
            </p:txBody>
          </p:sp>
          <p:cxnSp>
            <p:nvCxnSpPr>
              <p:cNvPr id="74" name="直線矢印コネクタ 73">
                <a:extLst>
                  <a:ext uri="{FF2B5EF4-FFF2-40B4-BE49-F238E27FC236}">
                    <a16:creationId xmlns:a16="http://schemas.microsoft.com/office/drawing/2014/main" id="{3E5FAA51-8BB6-4051-9DBE-1C0AE8AE26EC}"/>
                  </a:ext>
                </a:extLst>
              </p:cNvPr>
              <p:cNvCxnSpPr/>
              <p:nvPr/>
            </p:nvCxnSpPr>
            <p:spPr>
              <a:xfrm>
                <a:off x="6815523" y="986702"/>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F1CBB2CB-7BD8-404F-A141-819AA3DF1809}"/>
                  </a:ext>
                </a:extLst>
              </p:cNvPr>
              <p:cNvCxnSpPr/>
              <p:nvPr/>
            </p:nvCxnSpPr>
            <p:spPr>
              <a:xfrm>
                <a:off x="6821032" y="2071421"/>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6" name="テキスト ボックス 24">
                <a:extLst>
                  <a:ext uri="{FF2B5EF4-FFF2-40B4-BE49-F238E27FC236}">
                    <a16:creationId xmlns:a16="http://schemas.microsoft.com/office/drawing/2014/main" id="{15715298-969B-4546-A51F-D329BA473451}"/>
                  </a:ext>
                </a:extLst>
              </p:cNvPr>
              <p:cNvSpPr txBox="1"/>
              <p:nvPr/>
            </p:nvSpPr>
            <p:spPr>
              <a:xfrm>
                <a:off x="1127094" y="5076502"/>
                <a:ext cx="2948185" cy="399653"/>
              </a:xfrm>
              <a:prstGeom prst="rect">
                <a:avLst/>
              </a:prstGeom>
              <a:noFill/>
              <a:ln>
                <a:noFill/>
              </a:ln>
            </p:spPr>
            <p:txBody>
              <a:bodyPr wrap="square" rtlCol="0">
                <a:spAutoFit/>
              </a:bodyPr>
              <a:lstStyle/>
              <a:p>
                <a:pPr hangingPunct="0">
                  <a:lnSpc>
                    <a:spcPts val="1600"/>
                  </a:lnSpc>
                  <a:spcAft>
                    <a:spcPts val="0"/>
                  </a:spcAft>
                </a:pPr>
                <a:r>
                  <a:rPr lang="en-US" sz="1050" kern="1200" dirty="0">
                    <a:solidFill>
                      <a:srgbClr val="000000"/>
                    </a:solidFill>
                    <a:effectLst/>
                    <a:latin typeface="Century" panose="02040604050505020304" pitchFamily="18" charset="0"/>
                    <a:ea typeface="ＭＳ 明朝" panose="02020609040205080304" pitchFamily="17" charset="-128"/>
                    <a:cs typeface="Times New Roman" panose="02020603050405020304" pitchFamily="18" charset="0"/>
                  </a:rPr>
                  <a:t>Audio Local Bus / Audio DMA Bus</a:t>
                </a:r>
                <a:endParaRPr lang="ja-JP" dirty="0">
                  <a:effectLst/>
                  <a:latin typeface="Times New Roman" panose="02020603050405020304" pitchFamily="18" charset="0"/>
                  <a:ea typeface="ＭＳ 明朝" panose="02020609040205080304" pitchFamily="17" charset="-128"/>
                </a:endParaRPr>
              </a:p>
            </p:txBody>
          </p:sp>
          <p:cxnSp>
            <p:nvCxnSpPr>
              <p:cNvPr id="77" name="直線矢印コネクタ 76">
                <a:extLst>
                  <a:ext uri="{FF2B5EF4-FFF2-40B4-BE49-F238E27FC236}">
                    <a16:creationId xmlns:a16="http://schemas.microsoft.com/office/drawing/2014/main" id="{77B280E2-786A-45F1-9627-370C59129E39}"/>
                  </a:ext>
                </a:extLst>
              </p:cNvPr>
              <p:cNvCxnSpPr/>
              <p:nvPr/>
            </p:nvCxnSpPr>
            <p:spPr>
              <a:xfrm>
                <a:off x="2409444" y="681585"/>
                <a:ext cx="3463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4C2FB309-6B22-4D0E-8BC5-87B4D134749F}"/>
                  </a:ext>
                </a:extLst>
              </p:cNvPr>
              <p:cNvCxnSpPr/>
              <p:nvPr/>
            </p:nvCxnSpPr>
            <p:spPr>
              <a:xfrm>
                <a:off x="2409444" y="1507637"/>
                <a:ext cx="3463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25573481-BCD1-44AC-A633-9994EBD61577}"/>
                  </a:ext>
                </a:extLst>
              </p:cNvPr>
              <p:cNvSpPr/>
              <p:nvPr/>
            </p:nvSpPr>
            <p:spPr>
              <a:xfrm>
                <a:off x="-491929" y="2885721"/>
                <a:ext cx="1394895" cy="595457"/>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Audio-DMAC</a:t>
                </a:r>
                <a:endParaRPr lang="ja-JP" dirty="0">
                  <a:effectLst/>
                  <a:latin typeface="Times New Roman" panose="02020603050405020304" pitchFamily="18" charset="0"/>
                  <a:ea typeface="ＭＳ 明朝" panose="02020609040205080304" pitchFamily="17" charset="-128"/>
                </a:endParaRPr>
              </a:p>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(32ch)</a:t>
                </a:r>
                <a:endParaRPr lang="ja-JP" dirty="0">
                  <a:effectLst/>
                  <a:latin typeface="Times New Roman" panose="02020603050405020304" pitchFamily="18" charset="0"/>
                  <a:ea typeface="ＭＳ 明朝" panose="02020609040205080304" pitchFamily="17" charset="-128"/>
                </a:endParaRPr>
              </a:p>
            </p:txBody>
          </p:sp>
          <p:cxnSp>
            <p:nvCxnSpPr>
              <p:cNvPr id="80" name="直線矢印コネクタ 79">
                <a:extLst>
                  <a:ext uri="{FF2B5EF4-FFF2-40B4-BE49-F238E27FC236}">
                    <a16:creationId xmlns:a16="http://schemas.microsoft.com/office/drawing/2014/main" id="{D0B96BEE-1337-4753-9FBC-324E569F3D8A}"/>
                  </a:ext>
                </a:extLst>
              </p:cNvPr>
              <p:cNvCxnSpPr>
                <a:cxnSpLocks/>
                <a:stCxn id="79" idx="0"/>
              </p:cNvCxnSpPr>
              <p:nvPr/>
            </p:nvCxnSpPr>
            <p:spPr>
              <a:xfrm flipH="1" flipV="1">
                <a:off x="204069" y="2287488"/>
                <a:ext cx="1450" cy="59823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751DD688-08C6-4295-ACD3-2E8EB02C2A7A}"/>
                  </a:ext>
                </a:extLst>
              </p:cNvPr>
              <p:cNvCxnSpPr/>
              <p:nvPr/>
            </p:nvCxnSpPr>
            <p:spPr>
              <a:xfrm>
                <a:off x="1192926" y="1450536"/>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テキスト ボックス 95">
                <a:extLst>
                  <a:ext uri="{FF2B5EF4-FFF2-40B4-BE49-F238E27FC236}">
                    <a16:creationId xmlns:a16="http://schemas.microsoft.com/office/drawing/2014/main" id="{4B04E747-A624-4537-BE44-5DA18A9585E4}"/>
                  </a:ext>
                </a:extLst>
              </p:cNvPr>
              <p:cNvSpPr txBox="1"/>
              <p:nvPr/>
            </p:nvSpPr>
            <p:spPr>
              <a:xfrm>
                <a:off x="2725014" y="534088"/>
                <a:ext cx="712104" cy="398267"/>
              </a:xfrm>
              <a:prstGeom prst="rect">
                <a:avLst/>
              </a:prstGeom>
              <a:noFill/>
              <a:ln>
                <a:noFill/>
              </a:ln>
            </p:spPr>
            <p:txBody>
              <a:bodyPr wrap="square" rtlCol="0">
                <a:spAutoFit/>
              </a:bodyPr>
              <a:lstStyle/>
              <a:p>
                <a:pP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SRC3/6</a:t>
                </a:r>
                <a:endParaRPr lang="ja-JP">
                  <a:effectLst/>
                  <a:latin typeface="Times New Roman" panose="02020603050405020304" pitchFamily="18" charset="0"/>
                  <a:ea typeface="ＭＳ 明朝" panose="02020609040205080304" pitchFamily="17" charset="-128"/>
                </a:endParaRPr>
              </a:p>
            </p:txBody>
          </p:sp>
          <p:cxnSp>
            <p:nvCxnSpPr>
              <p:cNvPr id="83" name="直線矢印コネクタ 82">
                <a:extLst>
                  <a:ext uri="{FF2B5EF4-FFF2-40B4-BE49-F238E27FC236}">
                    <a16:creationId xmlns:a16="http://schemas.microsoft.com/office/drawing/2014/main" id="{EA7A1921-CB44-4285-AC49-AC007462CB03}"/>
                  </a:ext>
                </a:extLst>
              </p:cNvPr>
              <p:cNvCxnSpPr/>
              <p:nvPr/>
            </p:nvCxnSpPr>
            <p:spPr>
              <a:xfrm>
                <a:off x="1192926" y="698403"/>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36165E80-7A67-4676-8241-D751B6B843C9}"/>
                  </a:ext>
                </a:extLst>
              </p:cNvPr>
              <p:cNvCxnSpPr/>
              <p:nvPr/>
            </p:nvCxnSpPr>
            <p:spPr>
              <a:xfrm>
                <a:off x="1192926" y="1103105"/>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11D8B958-5921-4C0F-88F2-B6954A4E5C4A}"/>
                  </a:ext>
                </a:extLst>
              </p:cNvPr>
              <p:cNvCxnSpPr/>
              <p:nvPr/>
            </p:nvCxnSpPr>
            <p:spPr>
              <a:xfrm>
                <a:off x="2768098" y="1426459"/>
                <a:ext cx="0" cy="567073"/>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D221AC97-FD2E-4CA2-9A68-5766C9052CF9}"/>
                  </a:ext>
                </a:extLst>
              </p:cNvPr>
              <p:cNvCxnSpPr/>
              <p:nvPr/>
            </p:nvCxnSpPr>
            <p:spPr>
              <a:xfrm>
                <a:off x="2822051" y="1426459"/>
                <a:ext cx="0" cy="567071"/>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7" name="テキスト ボックス 95">
                <a:extLst>
                  <a:ext uri="{FF2B5EF4-FFF2-40B4-BE49-F238E27FC236}">
                    <a16:creationId xmlns:a16="http://schemas.microsoft.com/office/drawing/2014/main" id="{64DD3B7A-6529-435A-9CEB-2C9FB1EA4B93}"/>
                  </a:ext>
                </a:extLst>
              </p:cNvPr>
              <p:cNvSpPr txBox="1"/>
              <p:nvPr/>
            </p:nvSpPr>
            <p:spPr>
              <a:xfrm>
                <a:off x="2725014" y="1350497"/>
                <a:ext cx="712104" cy="398267"/>
              </a:xfrm>
              <a:prstGeom prst="rect">
                <a:avLst/>
              </a:prstGeom>
              <a:noFill/>
              <a:ln>
                <a:noFill/>
              </a:ln>
            </p:spPr>
            <p:txBody>
              <a:bodyPr wrap="square" rtlCol="0">
                <a:spAutoFit/>
              </a:bodyPr>
              <a:lstStyle/>
              <a:p>
                <a:pP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SRC4/9</a:t>
                </a:r>
                <a:endParaRPr lang="ja-JP">
                  <a:effectLst/>
                  <a:latin typeface="Times New Roman" panose="02020603050405020304" pitchFamily="18" charset="0"/>
                  <a:ea typeface="ＭＳ 明朝" panose="02020609040205080304" pitchFamily="17" charset="-128"/>
                </a:endParaRPr>
              </a:p>
            </p:txBody>
          </p:sp>
          <p:cxnSp>
            <p:nvCxnSpPr>
              <p:cNvPr id="88" name="直線矢印コネクタ 87">
                <a:extLst>
                  <a:ext uri="{FF2B5EF4-FFF2-40B4-BE49-F238E27FC236}">
                    <a16:creationId xmlns:a16="http://schemas.microsoft.com/office/drawing/2014/main" id="{19F9E3F2-E60C-44E7-82DC-0391A0722627}"/>
                  </a:ext>
                </a:extLst>
              </p:cNvPr>
              <p:cNvCxnSpPr/>
              <p:nvPr/>
            </p:nvCxnSpPr>
            <p:spPr>
              <a:xfrm>
                <a:off x="2409444" y="2703328"/>
                <a:ext cx="412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A87326C8-0557-4FFE-8722-C6B3EFF57155}"/>
                  </a:ext>
                </a:extLst>
              </p:cNvPr>
              <p:cNvCxnSpPr/>
              <p:nvPr/>
            </p:nvCxnSpPr>
            <p:spPr>
              <a:xfrm>
                <a:off x="2768098" y="2225766"/>
                <a:ext cx="0" cy="567073"/>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2131363C-829E-4137-BB18-12DBF826CD19}"/>
                  </a:ext>
                </a:extLst>
              </p:cNvPr>
              <p:cNvCxnSpPr/>
              <p:nvPr/>
            </p:nvCxnSpPr>
            <p:spPr>
              <a:xfrm>
                <a:off x="2822051" y="2225766"/>
                <a:ext cx="0" cy="567071"/>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1" name="テキスト ボックス 95">
                <a:extLst>
                  <a:ext uri="{FF2B5EF4-FFF2-40B4-BE49-F238E27FC236}">
                    <a16:creationId xmlns:a16="http://schemas.microsoft.com/office/drawing/2014/main" id="{C14234D8-FE73-4BDC-BB3B-41F4F93149A3}"/>
                  </a:ext>
                </a:extLst>
              </p:cNvPr>
              <p:cNvSpPr txBox="1"/>
              <p:nvPr/>
            </p:nvSpPr>
            <p:spPr>
              <a:xfrm>
                <a:off x="2725014" y="2148957"/>
                <a:ext cx="712104" cy="398267"/>
              </a:xfrm>
              <a:prstGeom prst="rect">
                <a:avLst/>
              </a:prstGeom>
              <a:noFill/>
              <a:ln>
                <a:noFill/>
              </a:ln>
            </p:spPr>
            <p:txBody>
              <a:bodyPr wrap="square" rtlCol="0">
                <a:spAutoFit/>
              </a:bodyPr>
              <a:lstStyle/>
              <a:p>
                <a:pP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SRC0/1</a:t>
                </a:r>
                <a:endParaRPr lang="ja-JP">
                  <a:effectLst/>
                  <a:latin typeface="Times New Roman" panose="02020603050405020304" pitchFamily="18" charset="0"/>
                  <a:ea typeface="ＭＳ 明朝" panose="02020609040205080304" pitchFamily="17" charset="-128"/>
                </a:endParaRPr>
              </a:p>
            </p:txBody>
          </p:sp>
          <p:cxnSp>
            <p:nvCxnSpPr>
              <p:cNvPr id="92" name="直線矢印コネクタ 91">
                <a:extLst>
                  <a:ext uri="{FF2B5EF4-FFF2-40B4-BE49-F238E27FC236}">
                    <a16:creationId xmlns:a16="http://schemas.microsoft.com/office/drawing/2014/main" id="{A6E003B2-C78A-497D-A987-57073ED7910A}"/>
                  </a:ext>
                </a:extLst>
              </p:cNvPr>
              <p:cNvCxnSpPr/>
              <p:nvPr/>
            </p:nvCxnSpPr>
            <p:spPr>
              <a:xfrm>
                <a:off x="2409444" y="2299541"/>
                <a:ext cx="3463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4043A184-9D07-48CA-8EF0-2602B1B6242F}"/>
                  </a:ext>
                </a:extLst>
              </p:cNvPr>
              <p:cNvCxnSpPr/>
              <p:nvPr/>
            </p:nvCxnSpPr>
            <p:spPr>
              <a:xfrm>
                <a:off x="2409444" y="3510386"/>
                <a:ext cx="412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CED60D12-AF73-4616-88B3-4CB1899A19A9}"/>
                  </a:ext>
                </a:extLst>
              </p:cNvPr>
              <p:cNvCxnSpPr/>
              <p:nvPr/>
            </p:nvCxnSpPr>
            <p:spPr>
              <a:xfrm>
                <a:off x="2768098" y="3035006"/>
                <a:ext cx="0" cy="567073"/>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144E5E6B-85D5-429B-8B1E-D52E4BCAA94F}"/>
                  </a:ext>
                </a:extLst>
              </p:cNvPr>
              <p:cNvCxnSpPr/>
              <p:nvPr/>
            </p:nvCxnSpPr>
            <p:spPr>
              <a:xfrm>
                <a:off x="2822051" y="3035006"/>
                <a:ext cx="0" cy="567071"/>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6ABA3BD7-D989-46EA-84D2-973047FFFCA7}"/>
                  </a:ext>
                </a:extLst>
              </p:cNvPr>
              <p:cNvSpPr txBox="1"/>
              <p:nvPr/>
            </p:nvSpPr>
            <p:spPr>
              <a:xfrm>
                <a:off x="2725014" y="2957029"/>
                <a:ext cx="712104" cy="398267"/>
              </a:xfrm>
              <a:prstGeom prst="rect">
                <a:avLst/>
              </a:prstGeom>
              <a:noFill/>
              <a:ln>
                <a:noFill/>
              </a:ln>
            </p:spPr>
            <p:txBody>
              <a:bodyPr wrap="square" rtlCol="0">
                <a:spAutoFit/>
              </a:bodyPr>
              <a:lstStyle/>
              <a:p>
                <a:pP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SRC2/5</a:t>
                </a:r>
                <a:endParaRPr lang="ja-JP">
                  <a:effectLst/>
                  <a:latin typeface="Times New Roman" panose="02020603050405020304" pitchFamily="18" charset="0"/>
                  <a:ea typeface="ＭＳ 明朝" panose="02020609040205080304" pitchFamily="17" charset="-128"/>
                </a:endParaRPr>
              </a:p>
            </p:txBody>
          </p:sp>
          <p:cxnSp>
            <p:nvCxnSpPr>
              <p:cNvPr id="97" name="直線矢印コネクタ 96">
                <a:extLst>
                  <a:ext uri="{FF2B5EF4-FFF2-40B4-BE49-F238E27FC236}">
                    <a16:creationId xmlns:a16="http://schemas.microsoft.com/office/drawing/2014/main" id="{B0C0D94F-2746-471A-B615-14350C75CA1B}"/>
                  </a:ext>
                </a:extLst>
              </p:cNvPr>
              <p:cNvCxnSpPr/>
              <p:nvPr/>
            </p:nvCxnSpPr>
            <p:spPr>
              <a:xfrm>
                <a:off x="2409444" y="3108151"/>
                <a:ext cx="3463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BEF2200B-C32E-45F1-AF00-F6825519B9FE}"/>
                  </a:ext>
                </a:extLst>
              </p:cNvPr>
              <p:cNvCxnSpPr/>
              <p:nvPr/>
            </p:nvCxnSpPr>
            <p:spPr>
              <a:xfrm>
                <a:off x="2822051" y="893351"/>
                <a:ext cx="4720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DABDCAB9-44DE-42DC-A026-E5D4D8EEED13}"/>
                  </a:ext>
                </a:extLst>
              </p:cNvPr>
              <p:cNvCxnSpPr/>
              <p:nvPr/>
            </p:nvCxnSpPr>
            <p:spPr>
              <a:xfrm>
                <a:off x="3475760" y="1368398"/>
                <a:ext cx="3554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D012868E-6E5B-4F44-AB25-E1C61883538D}"/>
                  </a:ext>
                </a:extLst>
              </p:cNvPr>
              <p:cNvCxnSpPr/>
              <p:nvPr/>
            </p:nvCxnSpPr>
            <p:spPr>
              <a:xfrm>
                <a:off x="3553419" y="1507632"/>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C7931238-8B2C-4E3A-8B1F-973685CE8121}"/>
                  </a:ext>
                </a:extLst>
              </p:cNvPr>
              <p:cNvCxnSpPr/>
              <p:nvPr/>
            </p:nvCxnSpPr>
            <p:spPr>
              <a:xfrm>
                <a:off x="3475760" y="1080825"/>
                <a:ext cx="3554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998A1511-FD8A-487D-A383-5621CD3E3586}"/>
                  </a:ext>
                </a:extLst>
              </p:cNvPr>
              <p:cNvCxnSpPr/>
              <p:nvPr/>
            </p:nvCxnSpPr>
            <p:spPr>
              <a:xfrm>
                <a:off x="3475760" y="1220192"/>
                <a:ext cx="3554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E0532032-18DC-4F25-A014-BC941C9FD0C8}"/>
                  </a:ext>
                </a:extLst>
              </p:cNvPr>
              <p:cNvCxnSpPr/>
              <p:nvPr/>
            </p:nvCxnSpPr>
            <p:spPr>
              <a:xfrm>
                <a:off x="2822051" y="1731864"/>
                <a:ext cx="4720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a:extLst>
                  <a:ext uri="{FF2B5EF4-FFF2-40B4-BE49-F238E27FC236}">
                    <a16:creationId xmlns:a16="http://schemas.microsoft.com/office/drawing/2014/main" id="{E7BF85BA-35A8-4C92-B734-4637F3277D73}"/>
                  </a:ext>
                </a:extLst>
              </p:cNvPr>
              <p:cNvCxnSpPr/>
              <p:nvPr/>
            </p:nvCxnSpPr>
            <p:spPr>
              <a:xfrm>
                <a:off x="2822051" y="2525928"/>
                <a:ext cx="4720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a:extLst>
                  <a:ext uri="{FF2B5EF4-FFF2-40B4-BE49-F238E27FC236}">
                    <a16:creationId xmlns:a16="http://schemas.microsoft.com/office/drawing/2014/main" id="{76BCE458-6BE0-48CD-922F-56EAAB581AE8}"/>
                  </a:ext>
                </a:extLst>
              </p:cNvPr>
              <p:cNvCxnSpPr/>
              <p:nvPr/>
            </p:nvCxnSpPr>
            <p:spPr>
              <a:xfrm>
                <a:off x="2822051" y="3325900"/>
                <a:ext cx="4720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正方形/長方形 105">
                <a:extLst>
                  <a:ext uri="{FF2B5EF4-FFF2-40B4-BE49-F238E27FC236}">
                    <a16:creationId xmlns:a16="http://schemas.microsoft.com/office/drawing/2014/main" id="{34EA6D1B-3FB2-4595-8A62-3142CD64B60E}"/>
                  </a:ext>
                </a:extLst>
              </p:cNvPr>
              <p:cNvSpPr/>
              <p:nvPr/>
            </p:nvSpPr>
            <p:spPr>
              <a:xfrm>
                <a:off x="3758737" y="830480"/>
                <a:ext cx="322634" cy="9361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0</a:t>
                </a:r>
                <a:endParaRPr lang="ja-JP" dirty="0">
                  <a:effectLst/>
                  <a:latin typeface="Times New Roman" panose="02020603050405020304" pitchFamily="18" charset="0"/>
                  <a:ea typeface="ＭＳ 明朝" panose="02020609040205080304" pitchFamily="17" charset="-128"/>
                </a:endParaRPr>
              </a:p>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1</a:t>
                </a:r>
                <a:endParaRPr lang="ja-JP" dirty="0">
                  <a:effectLst/>
                  <a:latin typeface="Times New Roman" panose="02020603050405020304" pitchFamily="18" charset="0"/>
                  <a:ea typeface="ＭＳ 明朝" panose="02020609040205080304" pitchFamily="17" charset="-128"/>
                </a:endParaRPr>
              </a:p>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2</a:t>
                </a:r>
                <a:endParaRPr lang="ja-JP" dirty="0">
                  <a:effectLst/>
                  <a:latin typeface="Times New Roman" panose="02020603050405020304" pitchFamily="18" charset="0"/>
                  <a:ea typeface="ＭＳ 明朝" panose="02020609040205080304" pitchFamily="17" charset="-128"/>
                </a:endParaRPr>
              </a:p>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3</a:t>
                </a:r>
                <a:endParaRPr lang="ja-JP" dirty="0">
                  <a:effectLst/>
                  <a:latin typeface="Times New Roman" panose="02020603050405020304" pitchFamily="18" charset="0"/>
                  <a:ea typeface="ＭＳ 明朝" panose="02020609040205080304" pitchFamily="17" charset="-128"/>
                </a:endParaRPr>
              </a:p>
            </p:txBody>
          </p:sp>
          <p:sp>
            <p:nvSpPr>
              <p:cNvPr id="107" name="正方形/長方形 106">
                <a:extLst>
                  <a:ext uri="{FF2B5EF4-FFF2-40B4-BE49-F238E27FC236}">
                    <a16:creationId xmlns:a16="http://schemas.microsoft.com/office/drawing/2014/main" id="{4BBCCDCE-0B90-49C4-8E3E-C7385BF33373}"/>
                  </a:ext>
                </a:extLst>
              </p:cNvPr>
              <p:cNvSpPr/>
              <p:nvPr/>
            </p:nvSpPr>
            <p:spPr>
              <a:xfrm>
                <a:off x="4758205" y="965970"/>
                <a:ext cx="664633" cy="71036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MIX0</a:t>
                </a:r>
                <a:endParaRPr lang="ja-JP">
                  <a:effectLst/>
                  <a:latin typeface="Times New Roman" panose="02020603050405020304" pitchFamily="18" charset="0"/>
                  <a:ea typeface="ＭＳ 明朝" panose="02020609040205080304" pitchFamily="17" charset="-128"/>
                </a:endParaRPr>
              </a:p>
            </p:txBody>
          </p:sp>
          <p:cxnSp>
            <p:nvCxnSpPr>
              <p:cNvPr id="108" name="直線矢印コネクタ 107">
                <a:extLst>
                  <a:ext uri="{FF2B5EF4-FFF2-40B4-BE49-F238E27FC236}">
                    <a16:creationId xmlns:a16="http://schemas.microsoft.com/office/drawing/2014/main" id="{82447BD4-069C-49C7-986D-227307355889}"/>
                  </a:ext>
                </a:extLst>
              </p:cNvPr>
              <p:cNvCxnSpPr/>
              <p:nvPr/>
            </p:nvCxnSpPr>
            <p:spPr>
              <a:xfrm>
                <a:off x="4495868" y="1530812"/>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95564B0F-3495-4613-BBFF-1251055AC435}"/>
                  </a:ext>
                </a:extLst>
              </p:cNvPr>
              <p:cNvCxnSpPr/>
              <p:nvPr/>
            </p:nvCxnSpPr>
            <p:spPr>
              <a:xfrm>
                <a:off x="4495868" y="1384806"/>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a:extLst>
                  <a:ext uri="{FF2B5EF4-FFF2-40B4-BE49-F238E27FC236}">
                    <a16:creationId xmlns:a16="http://schemas.microsoft.com/office/drawing/2014/main" id="{02397020-1490-4DC0-B869-335136F1347D}"/>
                  </a:ext>
                </a:extLst>
              </p:cNvPr>
              <p:cNvCxnSpPr/>
              <p:nvPr/>
            </p:nvCxnSpPr>
            <p:spPr>
              <a:xfrm>
                <a:off x="4495868" y="1220206"/>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1F3A184E-E7B5-4BD5-9A89-B2D78FF28D07}"/>
                  </a:ext>
                </a:extLst>
              </p:cNvPr>
              <p:cNvCxnSpPr/>
              <p:nvPr/>
            </p:nvCxnSpPr>
            <p:spPr>
              <a:xfrm>
                <a:off x="4495868" y="1080837"/>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AB82096F-EFE2-4728-A549-A442ADDF5D9F}"/>
                  </a:ext>
                </a:extLst>
              </p:cNvPr>
              <p:cNvCxnSpPr/>
              <p:nvPr/>
            </p:nvCxnSpPr>
            <p:spPr>
              <a:xfrm>
                <a:off x="5602956" y="686124"/>
                <a:ext cx="0" cy="567071"/>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893EAB62-26F5-4B19-9B78-52F869B2532B}"/>
                  </a:ext>
                </a:extLst>
              </p:cNvPr>
              <p:cNvCxnSpPr/>
              <p:nvPr/>
            </p:nvCxnSpPr>
            <p:spPr>
              <a:xfrm>
                <a:off x="5415417" y="1147670"/>
                <a:ext cx="197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0C73850F-7D8C-47D0-83A1-B79E91E734E4}"/>
                  </a:ext>
                </a:extLst>
              </p:cNvPr>
              <p:cNvCxnSpPr/>
              <p:nvPr/>
            </p:nvCxnSpPr>
            <p:spPr>
              <a:xfrm>
                <a:off x="5612505" y="986716"/>
                <a:ext cx="197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5" name="正方形/長方形 114">
                <a:extLst>
                  <a:ext uri="{FF2B5EF4-FFF2-40B4-BE49-F238E27FC236}">
                    <a16:creationId xmlns:a16="http://schemas.microsoft.com/office/drawing/2014/main" id="{79456F3D-B848-4647-BE4B-35F3443E32E6}"/>
                  </a:ext>
                </a:extLst>
              </p:cNvPr>
              <p:cNvSpPr/>
              <p:nvPr/>
            </p:nvSpPr>
            <p:spPr>
              <a:xfrm>
                <a:off x="3831235" y="2577296"/>
                <a:ext cx="664633" cy="71036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CTU1</a:t>
                </a:r>
                <a:endParaRPr lang="ja-JP">
                  <a:effectLst/>
                  <a:latin typeface="Times New Roman" panose="02020603050405020304" pitchFamily="18" charset="0"/>
                  <a:ea typeface="ＭＳ 明朝" panose="02020609040205080304" pitchFamily="17" charset="-128"/>
                </a:endParaRPr>
              </a:p>
            </p:txBody>
          </p:sp>
          <p:sp>
            <p:nvSpPr>
              <p:cNvPr id="116" name="正方形/長方形 115">
                <a:extLst>
                  <a:ext uri="{FF2B5EF4-FFF2-40B4-BE49-F238E27FC236}">
                    <a16:creationId xmlns:a16="http://schemas.microsoft.com/office/drawing/2014/main" id="{880A36E5-6A2B-43EB-AB30-60AF266B6DB5}"/>
                  </a:ext>
                </a:extLst>
              </p:cNvPr>
              <p:cNvSpPr/>
              <p:nvPr/>
            </p:nvSpPr>
            <p:spPr>
              <a:xfrm>
                <a:off x="4758205" y="2577296"/>
                <a:ext cx="664633" cy="71036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MIX1</a:t>
                </a:r>
                <a:endParaRPr lang="ja-JP">
                  <a:effectLst/>
                  <a:latin typeface="Times New Roman" panose="02020603050405020304" pitchFamily="18" charset="0"/>
                  <a:ea typeface="ＭＳ 明朝" panose="02020609040205080304" pitchFamily="17" charset="-128"/>
                </a:endParaRPr>
              </a:p>
            </p:txBody>
          </p:sp>
          <p:sp>
            <p:nvSpPr>
              <p:cNvPr id="117" name="正方形/長方形 116">
                <a:extLst>
                  <a:ext uri="{FF2B5EF4-FFF2-40B4-BE49-F238E27FC236}">
                    <a16:creationId xmlns:a16="http://schemas.microsoft.com/office/drawing/2014/main" id="{E39DE717-A0F2-4013-85E1-1493CC26E32B}"/>
                  </a:ext>
                </a:extLst>
              </p:cNvPr>
              <p:cNvSpPr/>
              <p:nvPr/>
            </p:nvSpPr>
            <p:spPr>
              <a:xfrm>
                <a:off x="3758738" y="2469865"/>
                <a:ext cx="322634" cy="9361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0</a:t>
                </a:r>
                <a:endParaRPr lang="ja-JP" dirty="0">
                  <a:effectLst/>
                  <a:latin typeface="Times New Roman" panose="02020603050405020304" pitchFamily="18" charset="0"/>
                  <a:ea typeface="ＭＳ 明朝" panose="02020609040205080304" pitchFamily="17" charset="-128"/>
                </a:endParaRPr>
              </a:p>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1</a:t>
                </a:r>
                <a:endParaRPr lang="ja-JP" dirty="0">
                  <a:effectLst/>
                  <a:latin typeface="Times New Roman" panose="02020603050405020304" pitchFamily="18" charset="0"/>
                  <a:ea typeface="ＭＳ 明朝" panose="02020609040205080304" pitchFamily="17" charset="-128"/>
                </a:endParaRPr>
              </a:p>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2</a:t>
                </a:r>
                <a:endParaRPr lang="ja-JP" dirty="0">
                  <a:effectLst/>
                  <a:latin typeface="Times New Roman" panose="02020603050405020304" pitchFamily="18" charset="0"/>
                  <a:ea typeface="ＭＳ 明朝" panose="02020609040205080304" pitchFamily="17" charset="-128"/>
                </a:endParaRPr>
              </a:p>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3</a:t>
                </a:r>
                <a:endParaRPr lang="ja-JP" dirty="0">
                  <a:effectLst/>
                  <a:latin typeface="Times New Roman" panose="02020603050405020304" pitchFamily="18" charset="0"/>
                  <a:ea typeface="ＭＳ 明朝" panose="02020609040205080304" pitchFamily="17" charset="-128"/>
                </a:endParaRPr>
              </a:p>
            </p:txBody>
          </p:sp>
          <p:cxnSp>
            <p:nvCxnSpPr>
              <p:cNvPr id="118" name="直線矢印コネクタ 117">
                <a:extLst>
                  <a:ext uri="{FF2B5EF4-FFF2-40B4-BE49-F238E27FC236}">
                    <a16:creationId xmlns:a16="http://schemas.microsoft.com/office/drawing/2014/main" id="{522B80A6-A0B6-4397-B377-FEE9E5560F97}"/>
                  </a:ext>
                </a:extLst>
              </p:cNvPr>
              <p:cNvCxnSpPr/>
              <p:nvPr/>
            </p:nvCxnSpPr>
            <p:spPr>
              <a:xfrm>
                <a:off x="3475760" y="3019561"/>
                <a:ext cx="3554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089E7666-9EA4-4A31-B626-974A7F7545F3}"/>
                  </a:ext>
                </a:extLst>
              </p:cNvPr>
              <p:cNvCxnSpPr/>
              <p:nvPr/>
            </p:nvCxnSpPr>
            <p:spPr>
              <a:xfrm flipV="1">
                <a:off x="3548147" y="3158774"/>
                <a:ext cx="283089" cy="14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a:extLst>
                  <a:ext uri="{FF2B5EF4-FFF2-40B4-BE49-F238E27FC236}">
                    <a16:creationId xmlns:a16="http://schemas.microsoft.com/office/drawing/2014/main" id="{6ABE56A0-AF20-4B6C-B0A7-F6A3174F44E7}"/>
                  </a:ext>
                </a:extLst>
              </p:cNvPr>
              <p:cNvCxnSpPr/>
              <p:nvPr/>
            </p:nvCxnSpPr>
            <p:spPr>
              <a:xfrm>
                <a:off x="3592003" y="2731730"/>
                <a:ext cx="2392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a:extLst>
                  <a:ext uri="{FF2B5EF4-FFF2-40B4-BE49-F238E27FC236}">
                    <a16:creationId xmlns:a16="http://schemas.microsoft.com/office/drawing/2014/main" id="{2E3237E9-0BA6-46AD-801B-1F2B12160F84}"/>
                  </a:ext>
                </a:extLst>
              </p:cNvPr>
              <p:cNvCxnSpPr/>
              <p:nvPr/>
            </p:nvCxnSpPr>
            <p:spPr>
              <a:xfrm>
                <a:off x="3475760" y="2871354"/>
                <a:ext cx="3554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a:extLst>
                  <a:ext uri="{FF2B5EF4-FFF2-40B4-BE49-F238E27FC236}">
                    <a16:creationId xmlns:a16="http://schemas.microsoft.com/office/drawing/2014/main" id="{3B63D2AE-9341-4DAE-AABC-D44F9071A208}"/>
                  </a:ext>
                </a:extLst>
              </p:cNvPr>
              <p:cNvCxnSpPr/>
              <p:nvPr/>
            </p:nvCxnSpPr>
            <p:spPr>
              <a:xfrm>
                <a:off x="4495868" y="3179626"/>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a:extLst>
                  <a:ext uri="{FF2B5EF4-FFF2-40B4-BE49-F238E27FC236}">
                    <a16:creationId xmlns:a16="http://schemas.microsoft.com/office/drawing/2014/main" id="{E70AC4CB-4698-4A1C-ACBD-BDB5160EC896}"/>
                  </a:ext>
                </a:extLst>
              </p:cNvPr>
              <p:cNvCxnSpPr/>
              <p:nvPr/>
            </p:nvCxnSpPr>
            <p:spPr>
              <a:xfrm>
                <a:off x="4495868" y="3033621"/>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a:extLst>
                  <a:ext uri="{FF2B5EF4-FFF2-40B4-BE49-F238E27FC236}">
                    <a16:creationId xmlns:a16="http://schemas.microsoft.com/office/drawing/2014/main" id="{A52153CC-DB92-41F7-A186-5E9B67F32C8A}"/>
                  </a:ext>
                </a:extLst>
              </p:cNvPr>
              <p:cNvCxnSpPr/>
              <p:nvPr/>
            </p:nvCxnSpPr>
            <p:spPr>
              <a:xfrm>
                <a:off x="4495868" y="2869021"/>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a:extLst>
                  <a:ext uri="{FF2B5EF4-FFF2-40B4-BE49-F238E27FC236}">
                    <a16:creationId xmlns:a16="http://schemas.microsoft.com/office/drawing/2014/main" id="{EFFBAFBC-EC27-4446-9737-96363E5BF6C7}"/>
                  </a:ext>
                </a:extLst>
              </p:cNvPr>
              <p:cNvCxnSpPr/>
              <p:nvPr/>
            </p:nvCxnSpPr>
            <p:spPr>
              <a:xfrm>
                <a:off x="4495868" y="2729651"/>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a:extLst>
                  <a:ext uri="{FF2B5EF4-FFF2-40B4-BE49-F238E27FC236}">
                    <a16:creationId xmlns:a16="http://schemas.microsoft.com/office/drawing/2014/main" id="{0832F10C-5AE3-42FB-BE73-70D5B253BA31}"/>
                  </a:ext>
                </a:extLst>
              </p:cNvPr>
              <p:cNvCxnSpPr/>
              <p:nvPr/>
            </p:nvCxnSpPr>
            <p:spPr>
              <a:xfrm flipV="1">
                <a:off x="3294115" y="3481178"/>
                <a:ext cx="2308840" cy="3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9B49C39A-6B34-4113-AA39-F9B52E1FB873}"/>
                  </a:ext>
                </a:extLst>
              </p:cNvPr>
              <p:cNvCxnSpPr/>
              <p:nvPr/>
            </p:nvCxnSpPr>
            <p:spPr>
              <a:xfrm>
                <a:off x="5602956" y="3007911"/>
                <a:ext cx="0" cy="567071"/>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8" name="直線矢印コネクタ 127">
                <a:extLst>
                  <a:ext uri="{FF2B5EF4-FFF2-40B4-BE49-F238E27FC236}">
                    <a16:creationId xmlns:a16="http://schemas.microsoft.com/office/drawing/2014/main" id="{8A003E66-3D00-4FA9-842F-EC88E68613D8}"/>
                  </a:ext>
                </a:extLst>
              </p:cNvPr>
              <p:cNvCxnSpPr/>
              <p:nvPr/>
            </p:nvCxnSpPr>
            <p:spPr>
              <a:xfrm>
                <a:off x="5415417" y="3179445"/>
                <a:ext cx="197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7C01EC6C-519D-4D90-94CE-64D3EFE5AF4B}"/>
                  </a:ext>
                </a:extLst>
              </p:cNvPr>
              <p:cNvCxnSpPr/>
              <p:nvPr/>
            </p:nvCxnSpPr>
            <p:spPr>
              <a:xfrm>
                <a:off x="5597533" y="3281895"/>
                <a:ext cx="197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8C9E0E50-2211-4351-A399-CFC282990371}"/>
                  </a:ext>
                </a:extLst>
              </p:cNvPr>
              <p:cNvCxnSpPr/>
              <p:nvPr/>
            </p:nvCxnSpPr>
            <p:spPr>
              <a:xfrm>
                <a:off x="1192926" y="1854326"/>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8A3BA7C3-3A34-43B7-B9D5-C25A1497C1B6}"/>
                  </a:ext>
                </a:extLst>
              </p:cNvPr>
              <p:cNvCxnSpPr/>
              <p:nvPr/>
            </p:nvCxnSpPr>
            <p:spPr>
              <a:xfrm>
                <a:off x="1192926" y="2245128"/>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矢印コネクタ 131">
                <a:extLst>
                  <a:ext uri="{FF2B5EF4-FFF2-40B4-BE49-F238E27FC236}">
                    <a16:creationId xmlns:a16="http://schemas.microsoft.com/office/drawing/2014/main" id="{2FDC9D22-0ECA-4BF8-9FE9-405D313D287F}"/>
                  </a:ext>
                </a:extLst>
              </p:cNvPr>
              <p:cNvCxnSpPr/>
              <p:nvPr/>
            </p:nvCxnSpPr>
            <p:spPr>
              <a:xfrm>
                <a:off x="1192926" y="2648919"/>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a:extLst>
                  <a:ext uri="{FF2B5EF4-FFF2-40B4-BE49-F238E27FC236}">
                    <a16:creationId xmlns:a16="http://schemas.microsoft.com/office/drawing/2014/main" id="{2D9AAD6C-4192-40F4-B3AA-3D86BCD162CC}"/>
                  </a:ext>
                </a:extLst>
              </p:cNvPr>
              <p:cNvCxnSpPr/>
              <p:nvPr/>
            </p:nvCxnSpPr>
            <p:spPr>
              <a:xfrm>
                <a:off x="1192926" y="3058084"/>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矢印コネクタ 133">
                <a:extLst>
                  <a:ext uri="{FF2B5EF4-FFF2-40B4-BE49-F238E27FC236}">
                    <a16:creationId xmlns:a16="http://schemas.microsoft.com/office/drawing/2014/main" id="{79BAEC72-EB7F-48B2-8F3B-DA209D6E3C7E}"/>
                  </a:ext>
                </a:extLst>
              </p:cNvPr>
              <p:cNvCxnSpPr/>
              <p:nvPr/>
            </p:nvCxnSpPr>
            <p:spPr>
              <a:xfrm>
                <a:off x="1192926" y="3469366"/>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矢印コネクタ 134">
                <a:extLst>
                  <a:ext uri="{FF2B5EF4-FFF2-40B4-BE49-F238E27FC236}">
                    <a16:creationId xmlns:a16="http://schemas.microsoft.com/office/drawing/2014/main" id="{EFBE11BE-ADF7-49CE-9BC4-5BA0129CBD14}"/>
                  </a:ext>
                </a:extLst>
              </p:cNvPr>
              <p:cNvCxnSpPr/>
              <p:nvPr/>
            </p:nvCxnSpPr>
            <p:spPr>
              <a:xfrm>
                <a:off x="1192926" y="3873158"/>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線矢印コネクタ 135">
                <a:extLst>
                  <a:ext uri="{FF2B5EF4-FFF2-40B4-BE49-F238E27FC236}">
                    <a16:creationId xmlns:a16="http://schemas.microsoft.com/office/drawing/2014/main" id="{01527164-3AD7-4065-AAB2-9C74D3D32CDF}"/>
                  </a:ext>
                </a:extLst>
              </p:cNvPr>
              <p:cNvCxnSpPr/>
              <p:nvPr/>
            </p:nvCxnSpPr>
            <p:spPr>
              <a:xfrm>
                <a:off x="1192926" y="4261711"/>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a:extLst>
                  <a:ext uri="{FF2B5EF4-FFF2-40B4-BE49-F238E27FC236}">
                    <a16:creationId xmlns:a16="http://schemas.microsoft.com/office/drawing/2014/main" id="{6E347CCC-3AB6-47C7-B5CB-17BD17F811CF}"/>
                  </a:ext>
                </a:extLst>
              </p:cNvPr>
              <p:cNvCxnSpPr/>
              <p:nvPr/>
            </p:nvCxnSpPr>
            <p:spPr>
              <a:xfrm>
                <a:off x="6466974" y="986709"/>
                <a:ext cx="35405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矢印コネクタ 137">
                <a:extLst>
                  <a:ext uri="{FF2B5EF4-FFF2-40B4-BE49-F238E27FC236}">
                    <a16:creationId xmlns:a16="http://schemas.microsoft.com/office/drawing/2014/main" id="{AD06E593-E278-4C9C-B2FE-617FE07F9BDF}"/>
                  </a:ext>
                </a:extLst>
              </p:cNvPr>
              <p:cNvCxnSpPr/>
              <p:nvPr/>
            </p:nvCxnSpPr>
            <p:spPr>
              <a:xfrm>
                <a:off x="6466974" y="3287643"/>
                <a:ext cx="35405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9" name="正方形/長方形 138">
                <a:extLst>
                  <a:ext uri="{FF2B5EF4-FFF2-40B4-BE49-F238E27FC236}">
                    <a16:creationId xmlns:a16="http://schemas.microsoft.com/office/drawing/2014/main" id="{68F53E90-B47E-41A9-B81C-CD8A4A91EC0D}"/>
                  </a:ext>
                </a:extLst>
              </p:cNvPr>
              <p:cNvSpPr/>
              <p:nvPr/>
            </p:nvSpPr>
            <p:spPr>
              <a:xfrm>
                <a:off x="7184041" y="4317322"/>
                <a:ext cx="1365982" cy="376817"/>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Audio-DMAC-pp</a:t>
                </a:r>
                <a:endParaRPr lang="ja-JP">
                  <a:effectLst/>
                  <a:latin typeface="Times New Roman" panose="02020603050405020304" pitchFamily="18" charset="0"/>
                  <a:ea typeface="ＭＳ 明朝" panose="02020609040205080304" pitchFamily="17" charset="-128"/>
                </a:endParaRPr>
              </a:p>
            </p:txBody>
          </p:sp>
          <p:cxnSp>
            <p:nvCxnSpPr>
              <p:cNvPr id="140" name="直線矢印コネクタ 139">
                <a:extLst>
                  <a:ext uri="{FF2B5EF4-FFF2-40B4-BE49-F238E27FC236}">
                    <a16:creationId xmlns:a16="http://schemas.microsoft.com/office/drawing/2014/main" id="{80D0CE42-D291-4D81-84F4-EAE91FE71858}"/>
                  </a:ext>
                </a:extLst>
              </p:cNvPr>
              <p:cNvCxnSpPr/>
              <p:nvPr/>
            </p:nvCxnSpPr>
            <p:spPr>
              <a:xfrm>
                <a:off x="6832167" y="4504829"/>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2" name="テキスト ボックス 24">
                <a:extLst>
                  <a:ext uri="{FF2B5EF4-FFF2-40B4-BE49-F238E27FC236}">
                    <a16:creationId xmlns:a16="http://schemas.microsoft.com/office/drawing/2014/main" id="{67CDDB5D-D96E-4645-965E-703704D8B265}"/>
                  </a:ext>
                </a:extLst>
              </p:cNvPr>
              <p:cNvSpPr txBox="1"/>
              <p:nvPr/>
            </p:nvSpPr>
            <p:spPr>
              <a:xfrm>
                <a:off x="1105743" y="5573802"/>
                <a:ext cx="2144450" cy="405083"/>
              </a:xfrm>
              <a:prstGeom prst="rect">
                <a:avLst/>
              </a:prstGeom>
              <a:noFill/>
              <a:ln>
                <a:solidFill>
                  <a:schemeClr val="tx1"/>
                </a:solidFill>
                <a:prstDash val="dash"/>
              </a:ln>
            </p:spPr>
            <p:txBody>
              <a:bodyPr wrap="square" rtlCol="0">
                <a:noAutofit/>
              </a:bodyPr>
              <a:lstStyle/>
              <a:p>
                <a:pPr algn="r" hangingPunct="0">
                  <a:lnSpc>
                    <a:spcPts val="1600"/>
                  </a:lnSpc>
                  <a:spcBef>
                    <a:spcPts val="300"/>
                  </a:spcBef>
                  <a:spcAft>
                    <a:spcPts val="0"/>
                  </a:spcAft>
                </a:pPr>
                <a:r>
                  <a:rPr lang="en-US" sz="1050" kern="1200">
                    <a:solidFill>
                      <a:srgbClr val="000000"/>
                    </a:solidFill>
                    <a:effectLst/>
                    <a:latin typeface="Century" panose="02040604050505020304" pitchFamily="18" charset="0"/>
                    <a:ea typeface="ＭＳ 明朝" panose="02020609040205080304" pitchFamily="17" charset="-128"/>
                    <a:cs typeface="Times New Roman" panose="02020603050405020304" pitchFamily="18" charset="0"/>
                  </a:rPr>
                  <a:t>Route path.</a:t>
                </a:r>
                <a:endParaRPr lang="ja-JP">
                  <a:effectLst/>
                  <a:latin typeface="Times New Roman" panose="02020603050405020304" pitchFamily="18" charset="0"/>
                  <a:ea typeface="ＭＳ 明朝" panose="02020609040205080304" pitchFamily="17" charset="-128"/>
                </a:endParaRPr>
              </a:p>
            </p:txBody>
          </p:sp>
        </p:grpSp>
        <p:cxnSp>
          <p:nvCxnSpPr>
            <p:cNvPr id="7" name="カギ線コネクタ 658">
              <a:extLst>
                <a:ext uri="{FF2B5EF4-FFF2-40B4-BE49-F238E27FC236}">
                  <a16:creationId xmlns:a16="http://schemas.microsoft.com/office/drawing/2014/main" id="{B84D8525-B800-4CA1-942B-C0F2F82C39B8}"/>
                </a:ext>
              </a:extLst>
            </p:cNvPr>
            <p:cNvCxnSpPr/>
            <p:nvPr/>
          </p:nvCxnSpPr>
          <p:spPr>
            <a:xfrm rot="10800000" flipV="1">
              <a:off x="832550" y="578886"/>
              <a:ext cx="1000346" cy="155932"/>
            </a:xfrm>
            <a:prstGeom prst="bentConnector3">
              <a:avLst>
                <a:gd name="adj1" fmla="val 90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カギ線コネクタ 659">
              <a:extLst>
                <a:ext uri="{FF2B5EF4-FFF2-40B4-BE49-F238E27FC236}">
                  <a16:creationId xmlns:a16="http://schemas.microsoft.com/office/drawing/2014/main" id="{AFCC394E-485A-4DB2-9229-0DE5594DA255}"/>
                </a:ext>
              </a:extLst>
            </p:cNvPr>
            <p:cNvCxnSpPr/>
            <p:nvPr/>
          </p:nvCxnSpPr>
          <p:spPr>
            <a:xfrm rot="10800000" flipV="1">
              <a:off x="832550" y="871156"/>
              <a:ext cx="1000346" cy="155932"/>
            </a:xfrm>
            <a:prstGeom prst="bentConnector3">
              <a:avLst>
                <a:gd name="adj1" fmla="val 90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カギ線コネクタ 661">
              <a:extLst>
                <a:ext uri="{FF2B5EF4-FFF2-40B4-BE49-F238E27FC236}">
                  <a16:creationId xmlns:a16="http://schemas.microsoft.com/office/drawing/2014/main" id="{2D1D5DA7-61B6-4AD7-BCE8-03E16E9F1BF6}"/>
                </a:ext>
              </a:extLst>
            </p:cNvPr>
            <p:cNvCxnSpPr/>
            <p:nvPr/>
          </p:nvCxnSpPr>
          <p:spPr>
            <a:xfrm rot="10800000" flipV="1">
              <a:off x="832550" y="1151647"/>
              <a:ext cx="1000346" cy="155932"/>
            </a:xfrm>
            <a:prstGeom prst="bentConnector3">
              <a:avLst>
                <a:gd name="adj1" fmla="val 90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カギ線コネクタ 662">
              <a:extLst>
                <a:ext uri="{FF2B5EF4-FFF2-40B4-BE49-F238E27FC236}">
                  <a16:creationId xmlns:a16="http://schemas.microsoft.com/office/drawing/2014/main" id="{20A50592-DE3E-48FD-996B-FE80173A49BD}"/>
                </a:ext>
              </a:extLst>
            </p:cNvPr>
            <p:cNvCxnSpPr/>
            <p:nvPr/>
          </p:nvCxnSpPr>
          <p:spPr>
            <a:xfrm rot="10800000" flipV="1">
              <a:off x="832550" y="1701409"/>
              <a:ext cx="1000346" cy="155932"/>
            </a:xfrm>
            <a:prstGeom prst="bentConnector3">
              <a:avLst>
                <a:gd name="adj1" fmla="val 90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カギ線コネクタ 663">
              <a:extLst>
                <a:ext uri="{FF2B5EF4-FFF2-40B4-BE49-F238E27FC236}">
                  <a16:creationId xmlns:a16="http://schemas.microsoft.com/office/drawing/2014/main" id="{91D69FD6-E415-4D73-B276-4DB943789C8A}"/>
                </a:ext>
              </a:extLst>
            </p:cNvPr>
            <p:cNvCxnSpPr/>
            <p:nvPr/>
          </p:nvCxnSpPr>
          <p:spPr>
            <a:xfrm rot="10800000" flipV="1">
              <a:off x="832550" y="1426988"/>
              <a:ext cx="1000346" cy="155932"/>
            </a:xfrm>
            <a:prstGeom prst="bentConnector3">
              <a:avLst>
                <a:gd name="adj1" fmla="val 90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カギ線コネクタ 664">
              <a:extLst>
                <a:ext uri="{FF2B5EF4-FFF2-40B4-BE49-F238E27FC236}">
                  <a16:creationId xmlns:a16="http://schemas.microsoft.com/office/drawing/2014/main" id="{32E5EA9D-7280-4EC4-8542-42B0C147257A}"/>
                </a:ext>
              </a:extLst>
            </p:cNvPr>
            <p:cNvCxnSpPr/>
            <p:nvPr/>
          </p:nvCxnSpPr>
          <p:spPr>
            <a:xfrm rot="10800000" flipV="1">
              <a:off x="832550" y="1981467"/>
              <a:ext cx="1000346" cy="155932"/>
            </a:xfrm>
            <a:prstGeom prst="bentConnector3">
              <a:avLst>
                <a:gd name="adj1" fmla="val 90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カギ線コネクタ 665">
              <a:extLst>
                <a:ext uri="{FF2B5EF4-FFF2-40B4-BE49-F238E27FC236}">
                  <a16:creationId xmlns:a16="http://schemas.microsoft.com/office/drawing/2014/main" id="{66F6FD58-8223-4DF9-B1FE-B4DCCE60532F}"/>
                </a:ext>
              </a:extLst>
            </p:cNvPr>
            <p:cNvCxnSpPr/>
            <p:nvPr/>
          </p:nvCxnSpPr>
          <p:spPr>
            <a:xfrm rot="10800000" flipV="1">
              <a:off x="832550" y="2258218"/>
              <a:ext cx="1000346" cy="155932"/>
            </a:xfrm>
            <a:prstGeom prst="bentConnector3">
              <a:avLst>
                <a:gd name="adj1" fmla="val 90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カギ線コネクタ 666">
              <a:extLst>
                <a:ext uri="{FF2B5EF4-FFF2-40B4-BE49-F238E27FC236}">
                  <a16:creationId xmlns:a16="http://schemas.microsoft.com/office/drawing/2014/main" id="{41F55F79-FB6D-47F4-BD64-6D3132D0FC84}"/>
                </a:ext>
              </a:extLst>
            </p:cNvPr>
            <p:cNvCxnSpPr/>
            <p:nvPr/>
          </p:nvCxnSpPr>
          <p:spPr>
            <a:xfrm rot="10800000" flipV="1">
              <a:off x="832550" y="2541372"/>
              <a:ext cx="1000346" cy="155932"/>
            </a:xfrm>
            <a:prstGeom prst="bentConnector3">
              <a:avLst>
                <a:gd name="adj1" fmla="val 90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フリーフォーム 667">
              <a:extLst>
                <a:ext uri="{FF2B5EF4-FFF2-40B4-BE49-F238E27FC236}">
                  <a16:creationId xmlns:a16="http://schemas.microsoft.com/office/drawing/2014/main" id="{87138E4A-2BBC-41AE-8EBF-EA61F1B7D1A3}"/>
                </a:ext>
              </a:extLst>
            </p:cNvPr>
            <p:cNvSpPr/>
            <p:nvPr/>
          </p:nvSpPr>
          <p:spPr>
            <a:xfrm>
              <a:off x="2285328" y="621345"/>
              <a:ext cx="1601783" cy="1900241"/>
            </a:xfrm>
            <a:custGeom>
              <a:avLst/>
              <a:gdLst>
                <a:gd name="connsiteX0" fmla="*/ 0 w 611470"/>
                <a:gd name="connsiteY0" fmla="*/ 544152 h 544152"/>
                <a:gd name="connsiteX1" fmla="*/ 0 w 611470"/>
                <a:gd name="connsiteY1" fmla="*/ 0 h 544152"/>
                <a:gd name="connsiteX2" fmla="*/ 611470 w 611470"/>
                <a:gd name="connsiteY2" fmla="*/ 0 h 544152"/>
              </a:gdLst>
              <a:ahLst/>
              <a:cxnLst>
                <a:cxn ang="0">
                  <a:pos x="connsiteX0" y="connsiteY0"/>
                </a:cxn>
                <a:cxn ang="0">
                  <a:pos x="connsiteX1" y="connsiteY1"/>
                </a:cxn>
                <a:cxn ang="0">
                  <a:pos x="connsiteX2" y="connsiteY2"/>
                </a:cxn>
              </a:cxnLst>
              <a:rect l="l" t="t" r="r" b="b"/>
              <a:pathLst>
                <a:path w="611470" h="544152">
                  <a:moveTo>
                    <a:pt x="0" y="544152"/>
                  </a:moveTo>
                  <a:lnTo>
                    <a:pt x="0" y="0"/>
                  </a:lnTo>
                  <a:lnTo>
                    <a:pt x="611470" y="0"/>
                  </a:lnTo>
                </a:path>
              </a:pathLst>
            </a:custGeom>
            <a:noFill/>
            <a:ln w="952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sz="2800"/>
            </a:p>
          </p:txBody>
        </p:sp>
        <p:cxnSp>
          <p:nvCxnSpPr>
            <p:cNvPr id="16" name="直線コネクタ 15">
              <a:extLst>
                <a:ext uri="{FF2B5EF4-FFF2-40B4-BE49-F238E27FC236}">
                  <a16:creationId xmlns:a16="http://schemas.microsoft.com/office/drawing/2014/main" id="{77DA2B44-5A6C-47AB-B5D3-B2580DC07FBE}"/>
                </a:ext>
              </a:extLst>
            </p:cNvPr>
            <p:cNvCxnSpPr/>
            <p:nvPr/>
          </p:nvCxnSpPr>
          <p:spPr>
            <a:xfrm flipH="1" flipV="1">
              <a:off x="2296048" y="734753"/>
              <a:ext cx="121784" cy="120731"/>
            </a:xfrm>
            <a:prstGeom prst="line">
              <a:avLst/>
            </a:prstGeom>
          </p:spPr>
          <p:style>
            <a:lnRef idx="1">
              <a:schemeClr val="dk1"/>
            </a:lnRef>
            <a:fillRef idx="0">
              <a:schemeClr val="dk1"/>
            </a:fillRef>
            <a:effectRef idx="0">
              <a:schemeClr val="dk1"/>
            </a:effectRef>
            <a:fontRef idx="minor">
              <a:schemeClr val="tx1"/>
            </a:fontRef>
          </p:style>
        </p:cxnSp>
        <p:cxnSp>
          <p:nvCxnSpPr>
            <p:cNvPr id="17" name="直線コネクタ 16">
              <a:extLst>
                <a:ext uri="{FF2B5EF4-FFF2-40B4-BE49-F238E27FC236}">
                  <a16:creationId xmlns:a16="http://schemas.microsoft.com/office/drawing/2014/main" id="{BF36BC62-E809-4ABA-8AFB-E78AEEFED5FA}"/>
                </a:ext>
              </a:extLst>
            </p:cNvPr>
            <p:cNvCxnSpPr/>
            <p:nvPr/>
          </p:nvCxnSpPr>
          <p:spPr>
            <a:xfrm flipH="1">
              <a:off x="2291024" y="943432"/>
              <a:ext cx="126806" cy="374566"/>
            </a:xfrm>
            <a:prstGeom prst="line">
              <a:avLst/>
            </a:prstGeom>
          </p:spPr>
          <p:style>
            <a:lnRef idx="1">
              <a:schemeClr val="dk1"/>
            </a:lnRef>
            <a:fillRef idx="0">
              <a:schemeClr val="dk1"/>
            </a:fillRef>
            <a:effectRef idx="0">
              <a:schemeClr val="dk1"/>
            </a:effectRef>
            <a:fontRef idx="minor">
              <a:schemeClr val="tx1"/>
            </a:fontRef>
          </p:style>
        </p:cxnSp>
        <p:cxnSp>
          <p:nvCxnSpPr>
            <p:cNvPr id="18" name="直線コネクタ 17">
              <a:extLst>
                <a:ext uri="{FF2B5EF4-FFF2-40B4-BE49-F238E27FC236}">
                  <a16:creationId xmlns:a16="http://schemas.microsoft.com/office/drawing/2014/main" id="{65FC834E-1B3A-4DC9-9FB6-AAE61E9919E0}"/>
                </a:ext>
              </a:extLst>
            </p:cNvPr>
            <p:cNvCxnSpPr/>
            <p:nvPr/>
          </p:nvCxnSpPr>
          <p:spPr>
            <a:xfrm flipH="1">
              <a:off x="2296048" y="1059333"/>
              <a:ext cx="121784" cy="798754"/>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a:extLst>
                <a:ext uri="{FF2B5EF4-FFF2-40B4-BE49-F238E27FC236}">
                  <a16:creationId xmlns:a16="http://schemas.microsoft.com/office/drawing/2014/main" id="{A1E8B2E8-2FB8-4E14-91B0-D79349C7AFA5}"/>
                </a:ext>
              </a:extLst>
            </p:cNvPr>
            <p:cNvCxnSpPr/>
            <p:nvPr/>
          </p:nvCxnSpPr>
          <p:spPr>
            <a:xfrm flipH="1">
              <a:off x="2291024" y="1151762"/>
              <a:ext cx="170541" cy="1265484"/>
            </a:xfrm>
            <a:prstGeom prst="line">
              <a:avLst/>
            </a:prstGeom>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EB9BD06E-C5AB-4F39-BD18-65B9A0CD485D}"/>
                </a:ext>
              </a:extLst>
            </p:cNvPr>
            <p:cNvCxnSpPr/>
            <p:nvPr/>
          </p:nvCxnSpPr>
          <p:spPr>
            <a:xfrm flipH="1" flipV="1">
              <a:off x="2296050" y="734623"/>
              <a:ext cx="195941" cy="1266394"/>
            </a:xfrm>
            <a:prstGeom prst="line">
              <a:avLst/>
            </a:prstGeom>
          </p:spPr>
          <p:style>
            <a:lnRef idx="1">
              <a:schemeClr val="dk1"/>
            </a:lnRef>
            <a:fillRef idx="0">
              <a:schemeClr val="dk1"/>
            </a:fillRef>
            <a:effectRef idx="0">
              <a:schemeClr val="dk1"/>
            </a:effectRef>
            <a:fontRef idx="minor">
              <a:schemeClr val="tx1"/>
            </a:fontRef>
          </p:style>
        </p:cxnSp>
        <p:cxnSp>
          <p:nvCxnSpPr>
            <p:cNvPr id="21" name="直線コネクタ 20">
              <a:extLst>
                <a:ext uri="{FF2B5EF4-FFF2-40B4-BE49-F238E27FC236}">
                  <a16:creationId xmlns:a16="http://schemas.microsoft.com/office/drawing/2014/main" id="{DC858FF1-85CD-4643-A7A9-868E32230767}"/>
                </a:ext>
              </a:extLst>
            </p:cNvPr>
            <p:cNvCxnSpPr/>
            <p:nvPr/>
          </p:nvCxnSpPr>
          <p:spPr>
            <a:xfrm flipH="1" flipV="1">
              <a:off x="2283196" y="1307230"/>
              <a:ext cx="134634" cy="790644"/>
            </a:xfrm>
            <a:prstGeom prst="line">
              <a:avLst/>
            </a:prstGeom>
          </p:spPr>
          <p:style>
            <a:lnRef idx="1">
              <a:schemeClr val="dk1"/>
            </a:lnRef>
            <a:fillRef idx="0">
              <a:schemeClr val="dk1"/>
            </a:fillRef>
            <a:effectRef idx="0">
              <a:schemeClr val="dk1"/>
            </a:effectRef>
            <a:fontRef idx="minor">
              <a:schemeClr val="tx1"/>
            </a:fontRef>
          </p:style>
        </p:cxnSp>
        <p:cxnSp>
          <p:nvCxnSpPr>
            <p:cNvPr id="22" name="直線コネクタ 21">
              <a:extLst>
                <a:ext uri="{FF2B5EF4-FFF2-40B4-BE49-F238E27FC236}">
                  <a16:creationId xmlns:a16="http://schemas.microsoft.com/office/drawing/2014/main" id="{26675464-D5FA-410A-83CA-2F9CA572182A}"/>
                </a:ext>
              </a:extLst>
            </p:cNvPr>
            <p:cNvCxnSpPr/>
            <p:nvPr/>
          </p:nvCxnSpPr>
          <p:spPr>
            <a:xfrm flipH="1" flipV="1">
              <a:off x="2294103" y="1849675"/>
              <a:ext cx="117243" cy="351010"/>
            </a:xfrm>
            <a:prstGeom prst="line">
              <a:avLst/>
            </a:prstGeom>
          </p:spPr>
          <p:style>
            <a:lnRef idx="1">
              <a:schemeClr val="dk1"/>
            </a:lnRef>
            <a:fillRef idx="0">
              <a:schemeClr val="dk1"/>
            </a:fillRef>
            <a:effectRef idx="0">
              <a:schemeClr val="dk1"/>
            </a:effectRef>
            <a:fontRef idx="minor">
              <a:schemeClr val="tx1"/>
            </a:fontRef>
          </p:style>
        </p:cxnSp>
        <p:cxnSp>
          <p:nvCxnSpPr>
            <p:cNvPr id="23" name="直線コネクタ 22">
              <a:extLst>
                <a:ext uri="{FF2B5EF4-FFF2-40B4-BE49-F238E27FC236}">
                  <a16:creationId xmlns:a16="http://schemas.microsoft.com/office/drawing/2014/main" id="{55452110-01C6-4705-8616-2A01F81DC7CE}"/>
                </a:ext>
              </a:extLst>
            </p:cNvPr>
            <p:cNvCxnSpPr/>
            <p:nvPr/>
          </p:nvCxnSpPr>
          <p:spPr>
            <a:xfrm flipH="1">
              <a:off x="2291024" y="2297271"/>
              <a:ext cx="170541" cy="119543"/>
            </a:xfrm>
            <a:prstGeom prst="line">
              <a:avLst/>
            </a:prstGeom>
          </p:spPr>
          <p:style>
            <a:lnRef idx="1">
              <a:schemeClr val="dk1"/>
            </a:lnRef>
            <a:fillRef idx="0">
              <a:schemeClr val="dk1"/>
            </a:fillRef>
            <a:effectRef idx="0">
              <a:schemeClr val="dk1"/>
            </a:effectRef>
            <a:fontRef idx="minor">
              <a:schemeClr val="tx1"/>
            </a:fontRef>
          </p:style>
        </p:cxnSp>
        <p:cxnSp>
          <p:nvCxnSpPr>
            <p:cNvPr id="24" name="カギ線コネクタ 688">
              <a:extLst>
                <a:ext uri="{FF2B5EF4-FFF2-40B4-BE49-F238E27FC236}">
                  <a16:creationId xmlns:a16="http://schemas.microsoft.com/office/drawing/2014/main" id="{A3108BAD-FDDD-438F-957B-1C4845EE91EA}"/>
                </a:ext>
              </a:extLst>
            </p:cNvPr>
            <p:cNvCxnSpPr/>
            <p:nvPr/>
          </p:nvCxnSpPr>
          <p:spPr>
            <a:xfrm flipH="1">
              <a:off x="832550" y="2818611"/>
              <a:ext cx="846048" cy="149473"/>
            </a:xfrm>
            <a:prstGeom prst="bentConnector3">
              <a:avLst>
                <a:gd name="adj1" fmla="val -2702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カギ線コネクタ 689">
              <a:extLst>
                <a:ext uri="{FF2B5EF4-FFF2-40B4-BE49-F238E27FC236}">
                  <a16:creationId xmlns:a16="http://schemas.microsoft.com/office/drawing/2014/main" id="{A407BD90-B716-412C-A99E-5443BDA12252}"/>
                </a:ext>
              </a:extLst>
            </p:cNvPr>
            <p:cNvCxnSpPr/>
            <p:nvPr/>
          </p:nvCxnSpPr>
          <p:spPr>
            <a:xfrm flipH="1">
              <a:off x="832550" y="3101491"/>
              <a:ext cx="846048" cy="158012"/>
            </a:xfrm>
            <a:prstGeom prst="bentConnector3">
              <a:avLst>
                <a:gd name="adj1" fmla="val -2702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8" name="コネクタ: カギ線 27">
            <a:extLst>
              <a:ext uri="{FF2B5EF4-FFF2-40B4-BE49-F238E27FC236}">
                <a16:creationId xmlns:a16="http://schemas.microsoft.com/office/drawing/2014/main" id="{0567F290-E48C-4EBF-AE04-D53D3C62B680}"/>
              </a:ext>
            </a:extLst>
          </p:cNvPr>
          <p:cNvCxnSpPr>
            <a:cxnSpLocks/>
            <a:stCxn id="69" idx="1"/>
            <a:endCxn id="139" idx="1"/>
          </p:cNvCxnSpPr>
          <p:nvPr/>
        </p:nvCxnSpPr>
        <p:spPr>
          <a:xfrm rot="10800000" flipH="1" flipV="1">
            <a:off x="9024030" y="3533339"/>
            <a:ext cx="32455" cy="1447076"/>
          </a:xfrm>
          <a:prstGeom prst="bentConnector3">
            <a:avLst>
              <a:gd name="adj1" fmla="val -1145349"/>
            </a:avLst>
          </a:prstGeom>
          <a:ln w="57150">
            <a:solidFill>
              <a:srgbClr val="FF00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57" name="コネクタ: カギ線 156">
            <a:extLst>
              <a:ext uri="{FF2B5EF4-FFF2-40B4-BE49-F238E27FC236}">
                <a16:creationId xmlns:a16="http://schemas.microsoft.com/office/drawing/2014/main" id="{2305AFCF-B4D1-401A-9BE4-DB37BD2E8375}"/>
              </a:ext>
            </a:extLst>
          </p:cNvPr>
          <p:cNvCxnSpPr>
            <a:cxnSpLocks/>
          </p:cNvCxnSpPr>
          <p:nvPr/>
        </p:nvCxnSpPr>
        <p:spPr>
          <a:xfrm rot="10800000" flipV="1">
            <a:off x="3227531" y="5065457"/>
            <a:ext cx="5796500" cy="310100"/>
          </a:xfrm>
          <a:prstGeom prst="bentConnector3">
            <a:avLst>
              <a:gd name="adj1" fmla="val 4733"/>
            </a:avLst>
          </a:prstGeom>
          <a:ln w="57150">
            <a:solidFill>
              <a:srgbClr val="FF00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33" name="コネクタ: カギ線 232">
            <a:extLst>
              <a:ext uri="{FF2B5EF4-FFF2-40B4-BE49-F238E27FC236}">
                <a16:creationId xmlns:a16="http://schemas.microsoft.com/office/drawing/2014/main" id="{039F32F6-3E23-456F-A1CD-FE18335D56F9}"/>
              </a:ext>
            </a:extLst>
          </p:cNvPr>
          <p:cNvCxnSpPr>
            <a:cxnSpLocks/>
            <a:endCxn id="32" idx="1"/>
          </p:cNvCxnSpPr>
          <p:nvPr/>
        </p:nvCxnSpPr>
        <p:spPr>
          <a:xfrm rot="5400000" flipH="1" flipV="1">
            <a:off x="2017660" y="3571247"/>
            <a:ext cx="3040906" cy="550239"/>
          </a:xfrm>
          <a:prstGeom prst="bentConnector2">
            <a:avLst/>
          </a:prstGeom>
          <a:ln w="57150">
            <a:solidFill>
              <a:srgbClr val="FF00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62" name="コネクタ: カギ線 261">
            <a:extLst>
              <a:ext uri="{FF2B5EF4-FFF2-40B4-BE49-F238E27FC236}">
                <a16:creationId xmlns:a16="http://schemas.microsoft.com/office/drawing/2014/main" id="{DC066B47-34B4-416D-8C80-6C2297DF813A}"/>
              </a:ext>
            </a:extLst>
          </p:cNvPr>
          <p:cNvCxnSpPr>
            <a:cxnSpLocks/>
            <a:stCxn id="32" idx="3"/>
          </p:cNvCxnSpPr>
          <p:nvPr/>
        </p:nvCxnSpPr>
        <p:spPr>
          <a:xfrm>
            <a:off x="4403101" y="2325913"/>
            <a:ext cx="1316124" cy="214245"/>
          </a:xfrm>
          <a:prstGeom prst="bentConnector3">
            <a:avLst>
              <a:gd name="adj1" fmla="val 31271"/>
            </a:avLst>
          </a:prstGeom>
          <a:ln w="57150">
            <a:solidFill>
              <a:srgbClr val="FF00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65" name="コネクタ: カギ線 264">
            <a:extLst>
              <a:ext uri="{FF2B5EF4-FFF2-40B4-BE49-F238E27FC236}">
                <a16:creationId xmlns:a16="http://schemas.microsoft.com/office/drawing/2014/main" id="{75E7649C-2383-4204-BF48-10EC2D9B7D24}"/>
              </a:ext>
            </a:extLst>
          </p:cNvPr>
          <p:cNvCxnSpPr>
            <a:cxnSpLocks/>
          </p:cNvCxnSpPr>
          <p:nvPr/>
        </p:nvCxnSpPr>
        <p:spPr>
          <a:xfrm>
            <a:off x="6423553" y="2558789"/>
            <a:ext cx="330394" cy="12700"/>
          </a:xfrm>
          <a:prstGeom prst="bentConnector3">
            <a:avLst>
              <a:gd name="adj1" fmla="val 100538"/>
            </a:avLst>
          </a:prstGeom>
          <a:ln w="57150">
            <a:solidFill>
              <a:srgbClr val="FF00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66" name="コネクタ: カギ線 265">
            <a:extLst>
              <a:ext uri="{FF2B5EF4-FFF2-40B4-BE49-F238E27FC236}">
                <a16:creationId xmlns:a16="http://schemas.microsoft.com/office/drawing/2014/main" id="{28E9E475-DADA-4004-93D3-195488207BF4}"/>
              </a:ext>
            </a:extLst>
          </p:cNvPr>
          <p:cNvCxnSpPr>
            <a:cxnSpLocks/>
          </p:cNvCxnSpPr>
          <p:nvPr/>
        </p:nvCxnSpPr>
        <p:spPr>
          <a:xfrm>
            <a:off x="3387399" y="5866281"/>
            <a:ext cx="851668" cy="12700"/>
          </a:xfrm>
          <a:prstGeom prst="bentConnector3">
            <a:avLst>
              <a:gd name="adj1" fmla="val 93880"/>
            </a:avLst>
          </a:prstGeom>
          <a:ln w="57150">
            <a:solidFill>
              <a:srgbClr val="FF00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sp>
        <p:nvSpPr>
          <p:cNvPr id="269" name="テキスト ボックス 24">
            <a:extLst>
              <a:ext uri="{FF2B5EF4-FFF2-40B4-BE49-F238E27FC236}">
                <a16:creationId xmlns:a16="http://schemas.microsoft.com/office/drawing/2014/main" id="{4E0F9739-12EB-499F-8C6D-F43C247448E6}"/>
              </a:ext>
            </a:extLst>
          </p:cNvPr>
          <p:cNvSpPr txBox="1"/>
          <p:nvPr/>
        </p:nvSpPr>
        <p:spPr>
          <a:xfrm>
            <a:off x="7970746" y="1070764"/>
            <a:ext cx="3735107" cy="297517"/>
          </a:xfrm>
          <a:prstGeom prst="rect">
            <a:avLst/>
          </a:prstGeom>
          <a:noFill/>
          <a:ln>
            <a:noFill/>
          </a:ln>
        </p:spPr>
        <p:txBody>
          <a:bodyPr wrap="square" rtlCol="0">
            <a:spAutoFit/>
          </a:bodyPr>
          <a:lstStyle/>
          <a:p>
            <a:pPr hangingPunct="0">
              <a:lnSpc>
                <a:spcPts val="1600"/>
              </a:lnSpc>
              <a:spcAft>
                <a:spcPts val="0"/>
              </a:spcAft>
            </a:pPr>
            <a:r>
              <a:rPr lang="en-US" altLang="ja-JP" sz="1100" b="1" dirty="0">
                <a:effectLst/>
                <a:latin typeface="+mn-ea"/>
              </a:rPr>
              <a:t>SSI4-&gt;SRC3-&gt;CTU00-&gt;MIX0-&gt;DVC0-&gt;SSI0</a:t>
            </a:r>
            <a:endParaRPr lang="en-US" altLang="ja-JP" sz="1100" b="1" dirty="0">
              <a:latin typeface="+mn-ea"/>
            </a:endParaRPr>
          </a:p>
        </p:txBody>
      </p:sp>
      <p:cxnSp>
        <p:nvCxnSpPr>
          <p:cNvPr id="188" name="コネクタ: カギ線 187">
            <a:extLst>
              <a:ext uri="{FF2B5EF4-FFF2-40B4-BE49-F238E27FC236}">
                <a16:creationId xmlns:a16="http://schemas.microsoft.com/office/drawing/2014/main" id="{5272A01A-9B04-404E-B1C4-CAD49E3F3D9A}"/>
              </a:ext>
            </a:extLst>
          </p:cNvPr>
          <p:cNvCxnSpPr>
            <a:cxnSpLocks/>
            <a:stCxn id="33" idx="3"/>
            <a:endCxn id="34" idx="1"/>
          </p:cNvCxnSpPr>
          <p:nvPr/>
        </p:nvCxnSpPr>
        <p:spPr>
          <a:xfrm flipV="1">
            <a:off x="8356139" y="2284565"/>
            <a:ext cx="667892" cy="251732"/>
          </a:xfrm>
          <a:prstGeom prst="bentConnector3">
            <a:avLst>
              <a:gd name="adj1" fmla="val 50000"/>
            </a:avLst>
          </a:prstGeom>
          <a:ln w="57150">
            <a:solidFill>
              <a:srgbClr val="FF00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77" name="コネクタ: カギ線 176">
            <a:extLst>
              <a:ext uri="{FF2B5EF4-FFF2-40B4-BE49-F238E27FC236}">
                <a16:creationId xmlns:a16="http://schemas.microsoft.com/office/drawing/2014/main" id="{8B822EDA-076F-4BAD-93E5-9CF2BA1F2878}"/>
              </a:ext>
            </a:extLst>
          </p:cNvPr>
          <p:cNvCxnSpPr>
            <a:cxnSpLocks/>
          </p:cNvCxnSpPr>
          <p:nvPr/>
        </p:nvCxnSpPr>
        <p:spPr>
          <a:xfrm flipV="1">
            <a:off x="7335931" y="2560999"/>
            <a:ext cx="409297" cy="148520"/>
          </a:xfrm>
          <a:prstGeom prst="bentConnector3">
            <a:avLst>
              <a:gd name="adj1" fmla="val 44172"/>
            </a:avLst>
          </a:prstGeom>
          <a:ln w="57150">
            <a:solidFill>
              <a:srgbClr val="FF00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4471965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80000" y="923689"/>
            <a:ext cx="9000000" cy="455509"/>
          </a:xfrm>
        </p:spPr>
        <p:txBody>
          <a:bodyPr/>
          <a:lstStyle/>
          <a:p>
            <a:r>
              <a:rPr lang="ja-JP" altLang="en-US" dirty="0">
                <a:latin typeface="Arial Narrow" pitchFamily="34" charset="0"/>
              </a:rPr>
              <a:t>④</a:t>
            </a:r>
            <a:r>
              <a:rPr lang="en-US" altLang="ja-JP" dirty="0">
                <a:latin typeface="Arial Narrow" pitchFamily="34" charset="0"/>
              </a:rPr>
              <a:t> MIXING</a:t>
            </a:r>
            <a:endParaRPr kumimoji="1" lang="en-US" cap="none" dirty="0"/>
          </a:p>
        </p:txBody>
      </p:sp>
      <p:sp>
        <p:nvSpPr>
          <p:cNvPr id="3" name="スライド番号プレースホルダー 2"/>
          <p:cNvSpPr>
            <a:spLocks noGrp="1"/>
          </p:cNvSpPr>
          <p:nvPr>
            <p:ph type="sldNum" sz="quarter" idx="10"/>
          </p:nvPr>
        </p:nvSpPr>
        <p:spPr/>
        <p:txBody>
          <a:bodyPr/>
          <a:lstStyle/>
          <a:p>
            <a:pPr algn="l"/>
            <a:r>
              <a:rPr lang="de-DE"/>
              <a:t>Page </a:t>
            </a:r>
            <a:fld id="{3FD030EF-7044-4946-962A-5D7D09BD1B34}" type="slidenum">
              <a:rPr lang="de-DE" smtClean="0"/>
              <a:pPr algn="l"/>
              <a:t>42</a:t>
            </a:fld>
            <a:endParaRPr lang="de-DE" dirty="0"/>
          </a:p>
        </p:txBody>
      </p:sp>
      <p:sp>
        <p:nvSpPr>
          <p:cNvPr id="276" name="正方形/長方形 275">
            <a:extLst>
              <a:ext uri="{FF2B5EF4-FFF2-40B4-BE49-F238E27FC236}">
                <a16:creationId xmlns:a16="http://schemas.microsoft.com/office/drawing/2014/main" id="{B9B2DA32-F6C5-4D87-9CA3-A8567087154C}"/>
              </a:ext>
            </a:extLst>
          </p:cNvPr>
          <p:cNvSpPr/>
          <p:nvPr/>
        </p:nvSpPr>
        <p:spPr>
          <a:xfrm>
            <a:off x="1439120" y="4995673"/>
            <a:ext cx="9000000" cy="923330"/>
          </a:xfrm>
          <a:prstGeom prst="rect">
            <a:avLst/>
          </a:prstGeom>
        </p:spPr>
        <p:txBody>
          <a:bodyPr wrap="square">
            <a:spAutoFit/>
          </a:bodyPr>
          <a:lstStyle/>
          <a:p>
            <a:r>
              <a:rPr lang="ja-JP" altLang="en-US" dirty="0"/>
              <a:t>・</a:t>
            </a:r>
            <a:r>
              <a:rPr lang="en-US" altLang="ja-JP" dirty="0"/>
              <a:t>HW : Can not transfer to SSI and ADSP at the same time.</a:t>
            </a:r>
          </a:p>
          <a:p>
            <a:r>
              <a:rPr lang="ja-JP" altLang="en-US" dirty="0"/>
              <a:t>・</a:t>
            </a:r>
            <a:r>
              <a:rPr lang="en-US" altLang="ja-JP" dirty="0"/>
              <a:t>It is possible to input 4 data to the CTU and mix it.</a:t>
            </a:r>
          </a:p>
          <a:p>
            <a:r>
              <a:rPr lang="ja-JP" altLang="en-US" dirty="0"/>
              <a:t>　</a:t>
            </a:r>
            <a:r>
              <a:rPr lang="en-US" altLang="ja-JP" dirty="0"/>
              <a:t>However, DVC is required.</a:t>
            </a:r>
          </a:p>
        </p:txBody>
      </p:sp>
      <p:grpSp>
        <p:nvGrpSpPr>
          <p:cNvPr id="9" name="グループ化 8">
            <a:extLst>
              <a:ext uri="{FF2B5EF4-FFF2-40B4-BE49-F238E27FC236}">
                <a16:creationId xmlns:a16="http://schemas.microsoft.com/office/drawing/2014/main" id="{69D95B26-85F7-45D1-AB55-FB633B2B73AE}"/>
              </a:ext>
            </a:extLst>
          </p:cNvPr>
          <p:cNvGrpSpPr/>
          <p:nvPr/>
        </p:nvGrpSpPr>
        <p:grpSpPr>
          <a:xfrm>
            <a:off x="551384" y="1780243"/>
            <a:ext cx="3817987" cy="2456780"/>
            <a:chOff x="4942309" y="1057146"/>
            <a:chExt cx="4178024" cy="2750618"/>
          </a:xfrm>
        </p:grpSpPr>
        <p:sp>
          <p:nvSpPr>
            <p:cNvPr id="30" name="Rectangle 113">
              <a:extLst>
                <a:ext uri="{FF2B5EF4-FFF2-40B4-BE49-F238E27FC236}">
                  <a16:creationId xmlns:a16="http://schemas.microsoft.com/office/drawing/2014/main" id="{B40B0D82-BBAE-4DCD-A016-BDC3A216FA24}"/>
                </a:ext>
              </a:extLst>
            </p:cNvPr>
            <p:cNvSpPr/>
            <p:nvPr/>
          </p:nvSpPr>
          <p:spPr>
            <a:xfrm>
              <a:off x="4942310" y="2646671"/>
              <a:ext cx="4178023" cy="2877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dirty="0"/>
            </a:p>
          </p:txBody>
        </p:sp>
        <p:cxnSp>
          <p:nvCxnSpPr>
            <p:cNvPr id="32" name="Connecteur droit avec flèche 17">
              <a:extLst>
                <a:ext uri="{FF2B5EF4-FFF2-40B4-BE49-F238E27FC236}">
                  <a16:creationId xmlns:a16="http://schemas.microsoft.com/office/drawing/2014/main" id="{B496572A-100D-4C85-A0E9-4F8963AA9188}"/>
                </a:ext>
              </a:extLst>
            </p:cNvPr>
            <p:cNvCxnSpPr>
              <a:cxnSpLocks/>
              <a:stCxn id="46" idx="2"/>
              <a:endCxn id="45" idx="0"/>
            </p:cNvCxnSpPr>
            <p:nvPr/>
          </p:nvCxnSpPr>
          <p:spPr>
            <a:xfrm>
              <a:off x="6479584" y="2299219"/>
              <a:ext cx="0" cy="913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31">
              <a:extLst>
                <a:ext uri="{FF2B5EF4-FFF2-40B4-BE49-F238E27FC236}">
                  <a16:creationId xmlns:a16="http://schemas.microsoft.com/office/drawing/2014/main" id="{7CEBF074-8A8B-46A1-AB9C-6EA634C156ED}"/>
                </a:ext>
              </a:extLst>
            </p:cNvPr>
            <p:cNvCxnSpPr>
              <a:cxnSpLocks/>
            </p:cNvCxnSpPr>
            <p:nvPr/>
          </p:nvCxnSpPr>
          <p:spPr>
            <a:xfrm flipV="1">
              <a:off x="5979390" y="3568468"/>
              <a:ext cx="1002338" cy="1"/>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4" name="Image 39">
              <a:extLst>
                <a:ext uri="{FF2B5EF4-FFF2-40B4-BE49-F238E27FC236}">
                  <a16:creationId xmlns:a16="http://schemas.microsoft.com/office/drawing/2014/main" id="{32FC21C0-88BC-40CD-B3FA-FD650B7C0081}"/>
                </a:ext>
              </a:extLst>
            </p:cNvPr>
            <p:cNvPicPr>
              <a:picLocks noChangeAspect="1"/>
            </p:cNvPicPr>
            <p:nvPr/>
          </p:nvPicPr>
          <p:blipFill>
            <a:blip r:embed="rId2"/>
            <a:stretch>
              <a:fillRect/>
            </a:stretch>
          </p:blipFill>
          <p:spPr>
            <a:xfrm rot="5400000">
              <a:off x="5896652" y="3555095"/>
              <a:ext cx="165476" cy="339862"/>
            </a:xfrm>
            <a:prstGeom prst="rect">
              <a:avLst/>
            </a:prstGeom>
          </p:spPr>
        </p:pic>
        <p:pic>
          <p:nvPicPr>
            <p:cNvPr id="39" name="Image 34">
              <a:extLst>
                <a:ext uri="{FF2B5EF4-FFF2-40B4-BE49-F238E27FC236}">
                  <a16:creationId xmlns:a16="http://schemas.microsoft.com/office/drawing/2014/main" id="{5EE8B490-F459-4FBF-8BA0-33842AF7452D}"/>
                </a:ext>
              </a:extLst>
            </p:cNvPr>
            <p:cNvPicPr>
              <a:picLocks noChangeAspect="1"/>
            </p:cNvPicPr>
            <p:nvPr/>
          </p:nvPicPr>
          <p:blipFill>
            <a:blip r:embed="rId2"/>
            <a:stretch>
              <a:fillRect/>
            </a:stretch>
          </p:blipFill>
          <p:spPr>
            <a:xfrm rot="5400000">
              <a:off x="6226917" y="3555095"/>
              <a:ext cx="165476" cy="339862"/>
            </a:xfrm>
            <a:prstGeom prst="rect">
              <a:avLst/>
            </a:prstGeom>
          </p:spPr>
        </p:pic>
        <p:pic>
          <p:nvPicPr>
            <p:cNvPr id="40" name="Image 35">
              <a:extLst>
                <a:ext uri="{FF2B5EF4-FFF2-40B4-BE49-F238E27FC236}">
                  <a16:creationId xmlns:a16="http://schemas.microsoft.com/office/drawing/2014/main" id="{C7CE8C30-AD57-46CD-A591-58A8FBEB94EE}"/>
                </a:ext>
              </a:extLst>
            </p:cNvPr>
            <p:cNvPicPr>
              <a:picLocks noChangeAspect="1"/>
            </p:cNvPicPr>
            <p:nvPr/>
          </p:nvPicPr>
          <p:blipFill>
            <a:blip r:embed="rId2"/>
            <a:stretch>
              <a:fillRect/>
            </a:stretch>
          </p:blipFill>
          <p:spPr>
            <a:xfrm rot="5400000">
              <a:off x="6557183" y="3555095"/>
              <a:ext cx="165476" cy="339862"/>
            </a:xfrm>
            <a:prstGeom prst="rect">
              <a:avLst/>
            </a:prstGeom>
          </p:spPr>
        </p:pic>
        <p:pic>
          <p:nvPicPr>
            <p:cNvPr id="41" name="Image 36">
              <a:extLst>
                <a:ext uri="{FF2B5EF4-FFF2-40B4-BE49-F238E27FC236}">
                  <a16:creationId xmlns:a16="http://schemas.microsoft.com/office/drawing/2014/main" id="{87FB7D17-F232-45F1-A733-7A3E482BDABA}"/>
                </a:ext>
              </a:extLst>
            </p:cNvPr>
            <p:cNvPicPr>
              <a:picLocks noChangeAspect="1"/>
            </p:cNvPicPr>
            <p:nvPr/>
          </p:nvPicPr>
          <p:blipFill>
            <a:blip r:embed="rId2"/>
            <a:stretch>
              <a:fillRect/>
            </a:stretch>
          </p:blipFill>
          <p:spPr>
            <a:xfrm rot="5400000">
              <a:off x="6887447" y="3555095"/>
              <a:ext cx="165476" cy="339862"/>
            </a:xfrm>
            <a:prstGeom prst="rect">
              <a:avLst/>
            </a:prstGeom>
          </p:spPr>
        </p:pic>
        <p:sp>
          <p:nvSpPr>
            <p:cNvPr id="43" name="Rectangle 43">
              <a:extLst>
                <a:ext uri="{FF2B5EF4-FFF2-40B4-BE49-F238E27FC236}">
                  <a16:creationId xmlns:a16="http://schemas.microsoft.com/office/drawing/2014/main" id="{67F47B1D-C385-4E3D-A518-040E9E3B0FAE}"/>
                </a:ext>
              </a:extLst>
            </p:cNvPr>
            <p:cNvSpPr/>
            <p:nvPr/>
          </p:nvSpPr>
          <p:spPr>
            <a:xfrm>
              <a:off x="6215019" y="3267027"/>
              <a:ext cx="509939" cy="207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SSI</a:t>
              </a:r>
            </a:p>
          </p:txBody>
        </p:sp>
        <p:sp>
          <p:nvSpPr>
            <p:cNvPr id="44" name="Rectangle 46">
              <a:extLst>
                <a:ext uri="{FF2B5EF4-FFF2-40B4-BE49-F238E27FC236}">
                  <a16:creationId xmlns:a16="http://schemas.microsoft.com/office/drawing/2014/main" id="{1F4CD687-3CEF-4059-9258-B562D551AEA2}"/>
                </a:ext>
              </a:extLst>
            </p:cNvPr>
            <p:cNvSpPr/>
            <p:nvPr/>
          </p:nvSpPr>
          <p:spPr>
            <a:xfrm>
              <a:off x="6224614" y="2684654"/>
              <a:ext cx="509939" cy="207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MIX</a:t>
              </a:r>
            </a:p>
          </p:txBody>
        </p:sp>
        <p:sp>
          <p:nvSpPr>
            <p:cNvPr id="45" name="Rectangle 47">
              <a:extLst>
                <a:ext uri="{FF2B5EF4-FFF2-40B4-BE49-F238E27FC236}">
                  <a16:creationId xmlns:a16="http://schemas.microsoft.com/office/drawing/2014/main" id="{EFA2E35E-A848-4EE6-94AB-19ACAE87ED40}"/>
                </a:ext>
              </a:extLst>
            </p:cNvPr>
            <p:cNvSpPr/>
            <p:nvPr/>
          </p:nvSpPr>
          <p:spPr>
            <a:xfrm>
              <a:off x="6224614" y="2390579"/>
              <a:ext cx="509939" cy="207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CTU</a:t>
              </a:r>
            </a:p>
          </p:txBody>
        </p:sp>
        <p:sp>
          <p:nvSpPr>
            <p:cNvPr id="46" name="Rectangle 49">
              <a:extLst>
                <a:ext uri="{FF2B5EF4-FFF2-40B4-BE49-F238E27FC236}">
                  <a16:creationId xmlns:a16="http://schemas.microsoft.com/office/drawing/2014/main" id="{6FBF0F31-CA84-43A2-88BE-881F257CB183}"/>
                </a:ext>
              </a:extLst>
            </p:cNvPr>
            <p:cNvSpPr/>
            <p:nvPr/>
          </p:nvSpPr>
          <p:spPr>
            <a:xfrm>
              <a:off x="6224614" y="2091947"/>
              <a:ext cx="509939" cy="207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SRC</a:t>
              </a:r>
            </a:p>
          </p:txBody>
        </p:sp>
        <p:cxnSp>
          <p:nvCxnSpPr>
            <p:cNvPr id="47" name="Connecteur droit avec flèche 41">
              <a:extLst>
                <a:ext uri="{FF2B5EF4-FFF2-40B4-BE49-F238E27FC236}">
                  <a16:creationId xmlns:a16="http://schemas.microsoft.com/office/drawing/2014/main" id="{EBDC7682-B626-4F57-83BE-B3CDD83AC49C}"/>
                </a:ext>
              </a:extLst>
            </p:cNvPr>
            <p:cNvCxnSpPr>
              <a:cxnSpLocks/>
            </p:cNvCxnSpPr>
            <p:nvPr/>
          </p:nvCxnSpPr>
          <p:spPr>
            <a:xfrm>
              <a:off x="6479583" y="2597851"/>
              <a:ext cx="0" cy="913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eur droit avec flèche 45">
              <a:extLst>
                <a:ext uri="{FF2B5EF4-FFF2-40B4-BE49-F238E27FC236}">
                  <a16:creationId xmlns:a16="http://schemas.microsoft.com/office/drawing/2014/main" id="{4D7FDA23-E1D3-4138-9956-FB3A5E7A8009}"/>
                </a:ext>
              </a:extLst>
            </p:cNvPr>
            <p:cNvCxnSpPr>
              <a:cxnSpLocks/>
              <a:endCxn id="43" idx="0"/>
            </p:cNvCxnSpPr>
            <p:nvPr/>
          </p:nvCxnSpPr>
          <p:spPr>
            <a:xfrm>
              <a:off x="6465883" y="2891926"/>
              <a:ext cx="4106" cy="3751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eur droit avec flèche 50">
              <a:extLst>
                <a:ext uri="{FF2B5EF4-FFF2-40B4-BE49-F238E27FC236}">
                  <a16:creationId xmlns:a16="http://schemas.microsoft.com/office/drawing/2014/main" id="{6A3C194B-398E-4946-AE33-B182E63F9735}"/>
                </a:ext>
              </a:extLst>
            </p:cNvPr>
            <p:cNvCxnSpPr>
              <a:cxnSpLocks/>
            </p:cNvCxnSpPr>
            <p:nvPr/>
          </p:nvCxnSpPr>
          <p:spPr>
            <a:xfrm>
              <a:off x="5979390" y="3561872"/>
              <a:ext cx="0" cy="913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1">
              <a:extLst>
                <a:ext uri="{FF2B5EF4-FFF2-40B4-BE49-F238E27FC236}">
                  <a16:creationId xmlns:a16="http://schemas.microsoft.com/office/drawing/2014/main" id="{89BC1F77-C0F6-4B26-8C5C-5552260C40EE}"/>
                </a:ext>
              </a:extLst>
            </p:cNvPr>
            <p:cNvCxnSpPr>
              <a:cxnSpLocks/>
            </p:cNvCxnSpPr>
            <p:nvPr/>
          </p:nvCxnSpPr>
          <p:spPr>
            <a:xfrm>
              <a:off x="6312711" y="3562588"/>
              <a:ext cx="0" cy="913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eur droit avec flèche 52">
              <a:extLst>
                <a:ext uri="{FF2B5EF4-FFF2-40B4-BE49-F238E27FC236}">
                  <a16:creationId xmlns:a16="http://schemas.microsoft.com/office/drawing/2014/main" id="{2D9C33B6-8371-40A6-B82A-E0ABE0D88F42}"/>
                </a:ext>
              </a:extLst>
            </p:cNvPr>
            <p:cNvCxnSpPr>
              <a:cxnSpLocks/>
            </p:cNvCxnSpPr>
            <p:nvPr/>
          </p:nvCxnSpPr>
          <p:spPr>
            <a:xfrm>
              <a:off x="6641446" y="3561872"/>
              <a:ext cx="0" cy="913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eur droit avec flèche 53">
              <a:extLst>
                <a:ext uri="{FF2B5EF4-FFF2-40B4-BE49-F238E27FC236}">
                  <a16:creationId xmlns:a16="http://schemas.microsoft.com/office/drawing/2014/main" id="{52935206-6CF3-471C-A53A-40C50B02A000}"/>
                </a:ext>
              </a:extLst>
            </p:cNvPr>
            <p:cNvCxnSpPr>
              <a:cxnSpLocks/>
            </p:cNvCxnSpPr>
            <p:nvPr/>
          </p:nvCxnSpPr>
          <p:spPr>
            <a:xfrm>
              <a:off x="6970184" y="3561872"/>
              <a:ext cx="0" cy="913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eur droit avec flèche 89">
              <a:extLst>
                <a:ext uri="{FF2B5EF4-FFF2-40B4-BE49-F238E27FC236}">
                  <a16:creationId xmlns:a16="http://schemas.microsoft.com/office/drawing/2014/main" id="{A58E1475-1CF9-47E4-837D-6B1477416C61}"/>
                </a:ext>
              </a:extLst>
            </p:cNvPr>
            <p:cNvCxnSpPr>
              <a:cxnSpLocks/>
            </p:cNvCxnSpPr>
            <p:nvPr/>
          </p:nvCxnSpPr>
          <p:spPr>
            <a:xfrm>
              <a:off x="6459831" y="3477107"/>
              <a:ext cx="0" cy="913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128">
              <a:extLst>
                <a:ext uri="{FF2B5EF4-FFF2-40B4-BE49-F238E27FC236}">
                  <a16:creationId xmlns:a16="http://schemas.microsoft.com/office/drawing/2014/main" id="{EA33F370-B10B-4650-9C41-3E4FBDC3E844}"/>
                </a:ext>
              </a:extLst>
            </p:cNvPr>
            <p:cNvSpPr/>
            <p:nvPr/>
          </p:nvSpPr>
          <p:spPr>
            <a:xfrm>
              <a:off x="5092964" y="2689054"/>
              <a:ext cx="509939" cy="207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CTU</a:t>
              </a:r>
            </a:p>
          </p:txBody>
        </p:sp>
        <p:cxnSp>
          <p:nvCxnSpPr>
            <p:cNvPr id="93" name="Connecteur droit avec flèche 133">
              <a:extLst>
                <a:ext uri="{FF2B5EF4-FFF2-40B4-BE49-F238E27FC236}">
                  <a16:creationId xmlns:a16="http://schemas.microsoft.com/office/drawing/2014/main" id="{176B215D-1CC6-49DA-A872-CD9EED3DE860}"/>
                </a:ext>
              </a:extLst>
            </p:cNvPr>
            <p:cNvCxnSpPr>
              <a:cxnSpLocks/>
              <a:endCxn id="87" idx="2"/>
            </p:cNvCxnSpPr>
            <p:nvPr/>
          </p:nvCxnSpPr>
          <p:spPr>
            <a:xfrm flipV="1">
              <a:off x="5347933" y="2896326"/>
              <a:ext cx="1" cy="2446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necteur droit avec flèche 135">
              <a:extLst>
                <a:ext uri="{FF2B5EF4-FFF2-40B4-BE49-F238E27FC236}">
                  <a16:creationId xmlns:a16="http://schemas.microsoft.com/office/drawing/2014/main" id="{0B818EC6-2CDC-449F-B0C1-756D3285D46F}"/>
                </a:ext>
              </a:extLst>
            </p:cNvPr>
            <p:cNvCxnSpPr>
              <a:cxnSpLocks/>
              <a:stCxn id="87" idx="3"/>
              <a:endCxn id="44" idx="1"/>
            </p:cNvCxnSpPr>
            <p:nvPr/>
          </p:nvCxnSpPr>
          <p:spPr>
            <a:xfrm flipV="1">
              <a:off x="5602903" y="2788290"/>
              <a:ext cx="621711" cy="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Rectangle 138">
              <a:extLst>
                <a:ext uri="{FF2B5EF4-FFF2-40B4-BE49-F238E27FC236}">
                  <a16:creationId xmlns:a16="http://schemas.microsoft.com/office/drawing/2014/main" id="{B9615643-E115-4F2F-8BAC-B2A370E073F7}"/>
                </a:ext>
              </a:extLst>
            </p:cNvPr>
            <p:cNvSpPr/>
            <p:nvPr/>
          </p:nvSpPr>
          <p:spPr>
            <a:xfrm>
              <a:off x="4942309" y="1465186"/>
              <a:ext cx="2582616" cy="3742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DSP</a:t>
              </a:r>
            </a:p>
          </p:txBody>
        </p:sp>
        <p:cxnSp>
          <p:nvCxnSpPr>
            <p:cNvPr id="101" name="Connecteur droit avec flèche 148">
              <a:extLst>
                <a:ext uri="{FF2B5EF4-FFF2-40B4-BE49-F238E27FC236}">
                  <a16:creationId xmlns:a16="http://schemas.microsoft.com/office/drawing/2014/main" id="{B53AE2A7-2EF3-4761-B035-0578DEC78663}"/>
                </a:ext>
              </a:extLst>
            </p:cNvPr>
            <p:cNvCxnSpPr>
              <a:cxnSpLocks/>
              <a:stCxn id="103" idx="2"/>
              <a:endCxn id="102" idx="0"/>
            </p:cNvCxnSpPr>
            <p:nvPr/>
          </p:nvCxnSpPr>
          <p:spPr>
            <a:xfrm>
              <a:off x="8036400" y="2294129"/>
              <a:ext cx="0" cy="913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Rectangle 149">
              <a:extLst>
                <a:ext uri="{FF2B5EF4-FFF2-40B4-BE49-F238E27FC236}">
                  <a16:creationId xmlns:a16="http://schemas.microsoft.com/office/drawing/2014/main" id="{8D8732DC-DE4A-425A-B162-C6D32F33E849}"/>
                </a:ext>
              </a:extLst>
            </p:cNvPr>
            <p:cNvSpPr/>
            <p:nvPr/>
          </p:nvSpPr>
          <p:spPr>
            <a:xfrm>
              <a:off x="7781430" y="2385490"/>
              <a:ext cx="509939" cy="207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CTU</a:t>
              </a:r>
            </a:p>
          </p:txBody>
        </p:sp>
        <p:sp>
          <p:nvSpPr>
            <p:cNvPr id="103" name="Rectangle 150">
              <a:extLst>
                <a:ext uri="{FF2B5EF4-FFF2-40B4-BE49-F238E27FC236}">
                  <a16:creationId xmlns:a16="http://schemas.microsoft.com/office/drawing/2014/main" id="{853BCF9B-166D-4F75-A29D-4464E97A54C2}"/>
                </a:ext>
              </a:extLst>
            </p:cNvPr>
            <p:cNvSpPr/>
            <p:nvPr/>
          </p:nvSpPr>
          <p:spPr>
            <a:xfrm>
              <a:off x="7781430" y="2086857"/>
              <a:ext cx="509939" cy="207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SRC</a:t>
              </a:r>
            </a:p>
          </p:txBody>
        </p:sp>
        <p:cxnSp>
          <p:nvCxnSpPr>
            <p:cNvPr id="105" name="Connecteur droit avec flèche 154">
              <a:extLst>
                <a:ext uri="{FF2B5EF4-FFF2-40B4-BE49-F238E27FC236}">
                  <a16:creationId xmlns:a16="http://schemas.microsoft.com/office/drawing/2014/main" id="{B89556BD-0A97-4566-B737-1F2260F9019F}"/>
                </a:ext>
              </a:extLst>
            </p:cNvPr>
            <p:cNvCxnSpPr>
              <a:cxnSpLocks/>
              <a:stCxn id="118" idx="1"/>
              <a:endCxn id="44" idx="3"/>
            </p:cNvCxnSpPr>
            <p:nvPr/>
          </p:nvCxnSpPr>
          <p:spPr>
            <a:xfrm flipH="1">
              <a:off x="6734553" y="2788290"/>
              <a:ext cx="17531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Connecteur droit avec flèche 158">
              <a:extLst>
                <a:ext uri="{FF2B5EF4-FFF2-40B4-BE49-F238E27FC236}">
                  <a16:creationId xmlns:a16="http://schemas.microsoft.com/office/drawing/2014/main" id="{1B047A4C-5E28-4998-A523-E010C1C977C6}"/>
                </a:ext>
              </a:extLst>
            </p:cNvPr>
            <p:cNvCxnSpPr>
              <a:cxnSpLocks/>
              <a:stCxn id="102" idx="2"/>
            </p:cNvCxnSpPr>
            <p:nvPr/>
          </p:nvCxnSpPr>
          <p:spPr>
            <a:xfrm>
              <a:off x="8036400" y="2592762"/>
              <a:ext cx="0" cy="1955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Rectangle 211">
              <a:extLst>
                <a:ext uri="{FF2B5EF4-FFF2-40B4-BE49-F238E27FC236}">
                  <a16:creationId xmlns:a16="http://schemas.microsoft.com/office/drawing/2014/main" id="{CC1CB5B0-C0C6-46FF-8EAC-CFAF5E53107F}"/>
                </a:ext>
              </a:extLst>
            </p:cNvPr>
            <p:cNvSpPr/>
            <p:nvPr/>
          </p:nvSpPr>
          <p:spPr>
            <a:xfrm>
              <a:off x="8487721" y="2684654"/>
              <a:ext cx="509939" cy="207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CTU</a:t>
              </a:r>
            </a:p>
          </p:txBody>
        </p:sp>
        <p:cxnSp>
          <p:nvCxnSpPr>
            <p:cNvPr id="120" name="Connecteur droit avec flèche 213">
              <a:extLst>
                <a:ext uri="{FF2B5EF4-FFF2-40B4-BE49-F238E27FC236}">
                  <a16:creationId xmlns:a16="http://schemas.microsoft.com/office/drawing/2014/main" id="{2FDBDC96-BBB1-4EDE-8781-6599146731DD}"/>
                </a:ext>
              </a:extLst>
            </p:cNvPr>
            <p:cNvCxnSpPr>
              <a:cxnSpLocks/>
              <a:endCxn id="118" idx="2"/>
            </p:cNvCxnSpPr>
            <p:nvPr/>
          </p:nvCxnSpPr>
          <p:spPr>
            <a:xfrm flipV="1">
              <a:off x="8742691" y="2891926"/>
              <a:ext cx="0" cy="2490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Connecteur droit avec flèche 259">
              <a:extLst>
                <a:ext uri="{FF2B5EF4-FFF2-40B4-BE49-F238E27FC236}">
                  <a16:creationId xmlns:a16="http://schemas.microsoft.com/office/drawing/2014/main" id="{2BF0CDDD-485E-4422-B884-F6F7515F720E}"/>
                </a:ext>
              </a:extLst>
            </p:cNvPr>
            <p:cNvCxnSpPr>
              <a:cxnSpLocks/>
              <a:endCxn id="138" idx="2"/>
            </p:cNvCxnSpPr>
            <p:nvPr/>
          </p:nvCxnSpPr>
          <p:spPr>
            <a:xfrm flipV="1">
              <a:off x="5760863" y="1264419"/>
              <a:ext cx="1" cy="17542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Rectangle 261">
              <a:extLst>
                <a:ext uri="{FF2B5EF4-FFF2-40B4-BE49-F238E27FC236}">
                  <a16:creationId xmlns:a16="http://schemas.microsoft.com/office/drawing/2014/main" id="{6846A34C-4CF0-4F43-9B52-DF62EF01E1E8}"/>
                </a:ext>
              </a:extLst>
            </p:cNvPr>
            <p:cNvSpPr/>
            <p:nvPr/>
          </p:nvSpPr>
          <p:spPr>
            <a:xfrm>
              <a:off x="5443361" y="1057146"/>
              <a:ext cx="635004" cy="207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ECHO</a:t>
              </a:r>
            </a:p>
          </p:txBody>
        </p:sp>
        <p:cxnSp>
          <p:nvCxnSpPr>
            <p:cNvPr id="139" name="Connecteur droit avec flèche 266">
              <a:extLst>
                <a:ext uri="{FF2B5EF4-FFF2-40B4-BE49-F238E27FC236}">
                  <a16:creationId xmlns:a16="http://schemas.microsoft.com/office/drawing/2014/main" id="{5172BA91-DD87-48A2-865B-BE4E4EE905B3}"/>
                </a:ext>
              </a:extLst>
            </p:cNvPr>
            <p:cNvCxnSpPr>
              <a:cxnSpLocks/>
            </p:cNvCxnSpPr>
            <p:nvPr/>
          </p:nvCxnSpPr>
          <p:spPr>
            <a:xfrm flipV="1">
              <a:off x="5753217" y="3018715"/>
              <a:ext cx="700235" cy="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153" name="正方形/長方形 152">
            <a:extLst>
              <a:ext uri="{FF2B5EF4-FFF2-40B4-BE49-F238E27FC236}">
                <a16:creationId xmlns:a16="http://schemas.microsoft.com/office/drawing/2014/main" id="{D4A1A493-DB04-4522-B03B-39F1A4581F01}"/>
              </a:ext>
            </a:extLst>
          </p:cNvPr>
          <p:cNvSpPr/>
          <p:nvPr/>
        </p:nvSpPr>
        <p:spPr>
          <a:xfrm>
            <a:off x="1561517" y="2520312"/>
            <a:ext cx="998280" cy="246221"/>
          </a:xfrm>
          <a:prstGeom prst="rect">
            <a:avLst/>
          </a:prstGeom>
        </p:spPr>
        <p:txBody>
          <a:bodyPr wrap="square">
            <a:spAutoFit/>
          </a:bodyPr>
          <a:lstStyle/>
          <a:p>
            <a:r>
              <a:rPr lang="en-US" altLang="ja-JP" sz="1000" dirty="0"/>
              <a:t>Audio/Radio</a:t>
            </a:r>
          </a:p>
        </p:txBody>
      </p:sp>
      <p:sp>
        <p:nvSpPr>
          <p:cNvPr id="154" name="吹き出し: 円形 153">
            <a:extLst>
              <a:ext uri="{FF2B5EF4-FFF2-40B4-BE49-F238E27FC236}">
                <a16:creationId xmlns:a16="http://schemas.microsoft.com/office/drawing/2014/main" id="{44CE3E1F-68AB-454B-823E-A3001C13CEE5}"/>
              </a:ext>
            </a:extLst>
          </p:cNvPr>
          <p:cNvSpPr/>
          <p:nvPr/>
        </p:nvSpPr>
        <p:spPr>
          <a:xfrm>
            <a:off x="2267086" y="3434978"/>
            <a:ext cx="476250" cy="457200"/>
          </a:xfrm>
          <a:prstGeom prst="wedgeEllipseCallout">
            <a:avLst>
              <a:gd name="adj1" fmla="val -108833"/>
              <a:gd name="adj2" fmla="val -22917"/>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600" dirty="0">
                <a:solidFill>
                  <a:schemeClr val="accent5">
                    <a:lumMod val="50000"/>
                  </a:schemeClr>
                </a:solidFill>
              </a:rPr>
              <a:t>x</a:t>
            </a:r>
            <a:endParaRPr kumimoji="1" lang="ja-JP" altLang="en-US" sz="1600" dirty="0">
              <a:solidFill>
                <a:schemeClr val="accent5">
                  <a:lumMod val="50000"/>
                </a:schemeClr>
              </a:solidFill>
            </a:endParaRPr>
          </a:p>
        </p:txBody>
      </p:sp>
      <p:sp>
        <p:nvSpPr>
          <p:cNvPr id="155" name="吹き出し: 円形 154">
            <a:extLst>
              <a:ext uri="{FF2B5EF4-FFF2-40B4-BE49-F238E27FC236}">
                <a16:creationId xmlns:a16="http://schemas.microsoft.com/office/drawing/2014/main" id="{A4ADD78E-6EDC-477E-86B2-EEEBCBDE6C91}"/>
              </a:ext>
            </a:extLst>
          </p:cNvPr>
          <p:cNvSpPr/>
          <p:nvPr/>
        </p:nvSpPr>
        <p:spPr>
          <a:xfrm>
            <a:off x="2948874" y="3408732"/>
            <a:ext cx="476250" cy="457200"/>
          </a:xfrm>
          <a:prstGeom prst="wedgeEllipseCallout">
            <a:avLst>
              <a:gd name="adj1" fmla="val 43167"/>
              <a:gd name="adj2" fmla="val -64584"/>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600" dirty="0">
                <a:solidFill>
                  <a:schemeClr val="accent5">
                    <a:lumMod val="50000"/>
                  </a:schemeClr>
                </a:solidFill>
              </a:rPr>
              <a:t>y</a:t>
            </a:r>
            <a:endParaRPr kumimoji="1" lang="ja-JP" altLang="en-US" sz="1600" dirty="0">
              <a:solidFill>
                <a:schemeClr val="accent5">
                  <a:lumMod val="50000"/>
                </a:schemeClr>
              </a:solidFill>
            </a:endParaRPr>
          </a:p>
        </p:txBody>
      </p:sp>
      <p:sp>
        <p:nvSpPr>
          <p:cNvPr id="156" name="正方形/長方形 155">
            <a:extLst>
              <a:ext uri="{FF2B5EF4-FFF2-40B4-BE49-F238E27FC236}">
                <a16:creationId xmlns:a16="http://schemas.microsoft.com/office/drawing/2014/main" id="{8A80C9B7-06D4-4ACE-B0EB-99CE5FD9ADA5}"/>
              </a:ext>
            </a:extLst>
          </p:cNvPr>
          <p:cNvSpPr/>
          <p:nvPr/>
        </p:nvSpPr>
        <p:spPr>
          <a:xfrm>
            <a:off x="3025992" y="2505430"/>
            <a:ext cx="998280" cy="246221"/>
          </a:xfrm>
          <a:prstGeom prst="rect">
            <a:avLst/>
          </a:prstGeom>
        </p:spPr>
        <p:txBody>
          <a:bodyPr wrap="square">
            <a:spAutoFit/>
          </a:bodyPr>
          <a:lstStyle/>
          <a:p>
            <a:r>
              <a:rPr lang="en-US" altLang="ja-JP" sz="1000" dirty="0"/>
              <a:t>Guidance</a:t>
            </a:r>
          </a:p>
        </p:txBody>
      </p:sp>
      <p:sp>
        <p:nvSpPr>
          <p:cNvPr id="157" name="正方形/長方形 156">
            <a:extLst>
              <a:ext uri="{FF2B5EF4-FFF2-40B4-BE49-F238E27FC236}">
                <a16:creationId xmlns:a16="http://schemas.microsoft.com/office/drawing/2014/main" id="{9BA84AF8-5988-4160-BCFC-D5000042F35D}"/>
              </a:ext>
            </a:extLst>
          </p:cNvPr>
          <p:cNvSpPr/>
          <p:nvPr/>
        </p:nvSpPr>
        <p:spPr>
          <a:xfrm>
            <a:off x="3713992" y="3612919"/>
            <a:ext cx="998280" cy="246221"/>
          </a:xfrm>
          <a:prstGeom prst="rect">
            <a:avLst/>
          </a:prstGeom>
        </p:spPr>
        <p:txBody>
          <a:bodyPr wrap="square">
            <a:spAutoFit/>
          </a:bodyPr>
          <a:lstStyle/>
          <a:p>
            <a:r>
              <a:rPr lang="en-US" altLang="ja-JP" sz="1000" dirty="0"/>
              <a:t>Headset</a:t>
            </a:r>
          </a:p>
        </p:txBody>
      </p:sp>
      <p:sp>
        <p:nvSpPr>
          <p:cNvPr id="158" name="正方形/長方形 157">
            <a:extLst>
              <a:ext uri="{FF2B5EF4-FFF2-40B4-BE49-F238E27FC236}">
                <a16:creationId xmlns:a16="http://schemas.microsoft.com/office/drawing/2014/main" id="{824F20B5-342B-45CE-9ACF-E73C69D384AC}"/>
              </a:ext>
            </a:extLst>
          </p:cNvPr>
          <p:cNvSpPr/>
          <p:nvPr/>
        </p:nvSpPr>
        <p:spPr>
          <a:xfrm>
            <a:off x="760011" y="3653543"/>
            <a:ext cx="583797" cy="246221"/>
          </a:xfrm>
          <a:prstGeom prst="rect">
            <a:avLst/>
          </a:prstGeom>
        </p:spPr>
        <p:txBody>
          <a:bodyPr wrap="square">
            <a:spAutoFit/>
          </a:bodyPr>
          <a:lstStyle/>
          <a:p>
            <a:r>
              <a:rPr lang="ja-JP" altLang="en-US" sz="1000" dirty="0"/>
              <a:t>？</a:t>
            </a:r>
            <a:endParaRPr lang="en-US" altLang="ja-JP" sz="1000" dirty="0"/>
          </a:p>
        </p:txBody>
      </p:sp>
      <p:sp>
        <p:nvSpPr>
          <p:cNvPr id="203" name="矢印: ストライプ 202">
            <a:extLst>
              <a:ext uri="{FF2B5EF4-FFF2-40B4-BE49-F238E27FC236}">
                <a16:creationId xmlns:a16="http://schemas.microsoft.com/office/drawing/2014/main" id="{8491E761-DCC1-4894-A4FE-B6B12800816E}"/>
              </a:ext>
            </a:extLst>
          </p:cNvPr>
          <p:cNvSpPr/>
          <p:nvPr/>
        </p:nvSpPr>
        <p:spPr>
          <a:xfrm>
            <a:off x="5456982" y="2964393"/>
            <a:ext cx="730718" cy="248583"/>
          </a:xfrm>
          <a:prstGeom prst="striped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sz="1400"/>
          </a:p>
        </p:txBody>
      </p:sp>
      <p:sp>
        <p:nvSpPr>
          <p:cNvPr id="204" name="正方形/長方形 203">
            <a:extLst>
              <a:ext uri="{FF2B5EF4-FFF2-40B4-BE49-F238E27FC236}">
                <a16:creationId xmlns:a16="http://schemas.microsoft.com/office/drawing/2014/main" id="{7A695CFE-0EF7-4CA2-916C-869658964814}"/>
              </a:ext>
            </a:extLst>
          </p:cNvPr>
          <p:cNvSpPr/>
          <p:nvPr/>
        </p:nvSpPr>
        <p:spPr>
          <a:xfrm>
            <a:off x="4655840" y="2736777"/>
            <a:ext cx="2613059" cy="246221"/>
          </a:xfrm>
          <a:prstGeom prst="rect">
            <a:avLst/>
          </a:prstGeom>
        </p:spPr>
        <p:txBody>
          <a:bodyPr wrap="square">
            <a:spAutoFit/>
          </a:bodyPr>
          <a:lstStyle/>
          <a:p>
            <a:r>
              <a:rPr lang="en-US" altLang="ja-JP" sz="1000" dirty="0"/>
              <a:t>x: Simultaneous transfer is not possible.</a:t>
            </a:r>
          </a:p>
        </p:txBody>
      </p:sp>
      <p:sp>
        <p:nvSpPr>
          <p:cNvPr id="205" name="正方形/長方形 204">
            <a:extLst>
              <a:ext uri="{FF2B5EF4-FFF2-40B4-BE49-F238E27FC236}">
                <a16:creationId xmlns:a16="http://schemas.microsoft.com/office/drawing/2014/main" id="{6DA3517B-0641-4DA3-9D59-B144518D845B}"/>
              </a:ext>
            </a:extLst>
          </p:cNvPr>
          <p:cNvSpPr/>
          <p:nvPr/>
        </p:nvSpPr>
        <p:spPr>
          <a:xfrm>
            <a:off x="4696950" y="3162726"/>
            <a:ext cx="2342634" cy="246221"/>
          </a:xfrm>
          <a:prstGeom prst="rect">
            <a:avLst/>
          </a:prstGeom>
        </p:spPr>
        <p:txBody>
          <a:bodyPr wrap="square">
            <a:spAutoFit/>
          </a:bodyPr>
          <a:lstStyle/>
          <a:p>
            <a:r>
              <a:rPr lang="en-US" altLang="ja-JP" sz="1000" dirty="0"/>
              <a:t>y: What does this connection mean?</a:t>
            </a:r>
          </a:p>
        </p:txBody>
      </p:sp>
      <p:sp>
        <p:nvSpPr>
          <p:cNvPr id="145" name="Rectangle 113">
            <a:extLst>
              <a:ext uri="{FF2B5EF4-FFF2-40B4-BE49-F238E27FC236}">
                <a16:creationId xmlns:a16="http://schemas.microsoft.com/office/drawing/2014/main" id="{9542D5C9-DC74-48D8-BD66-301DBEFE1A67}"/>
              </a:ext>
            </a:extLst>
          </p:cNvPr>
          <p:cNvSpPr/>
          <p:nvPr/>
        </p:nvSpPr>
        <p:spPr>
          <a:xfrm>
            <a:off x="7677914" y="3199965"/>
            <a:ext cx="3817986" cy="2570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dirty="0"/>
          </a:p>
        </p:txBody>
      </p:sp>
      <p:cxnSp>
        <p:nvCxnSpPr>
          <p:cNvPr id="146" name="Connecteur droit avec flèche 17">
            <a:extLst>
              <a:ext uri="{FF2B5EF4-FFF2-40B4-BE49-F238E27FC236}">
                <a16:creationId xmlns:a16="http://schemas.microsoft.com/office/drawing/2014/main" id="{69B1710B-F430-49A5-B37F-361B3BB30DE8}"/>
              </a:ext>
            </a:extLst>
          </p:cNvPr>
          <p:cNvCxnSpPr>
            <a:cxnSpLocks/>
            <a:stCxn id="187" idx="2"/>
            <a:endCxn id="183" idx="0"/>
          </p:cNvCxnSpPr>
          <p:nvPr/>
        </p:nvCxnSpPr>
        <p:spPr>
          <a:xfrm>
            <a:off x="9082715" y="2889630"/>
            <a:ext cx="0" cy="81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Connecteur droit avec flèche 31">
            <a:extLst>
              <a:ext uri="{FF2B5EF4-FFF2-40B4-BE49-F238E27FC236}">
                <a16:creationId xmlns:a16="http://schemas.microsoft.com/office/drawing/2014/main" id="{BC25D8DD-5681-40D8-9292-3F5A672546B1}"/>
              </a:ext>
            </a:extLst>
          </p:cNvPr>
          <p:cNvCxnSpPr>
            <a:cxnSpLocks/>
          </p:cNvCxnSpPr>
          <p:nvPr/>
        </p:nvCxnSpPr>
        <p:spPr>
          <a:xfrm flipV="1">
            <a:off x="8634014" y="4223379"/>
            <a:ext cx="915963" cy="1"/>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8" name="Image 39">
            <a:extLst>
              <a:ext uri="{FF2B5EF4-FFF2-40B4-BE49-F238E27FC236}">
                <a16:creationId xmlns:a16="http://schemas.microsoft.com/office/drawing/2014/main" id="{A96530B0-69CA-4C47-B2C4-676A620F83A2}"/>
              </a:ext>
            </a:extLst>
          </p:cNvPr>
          <p:cNvPicPr>
            <a:picLocks noChangeAspect="1"/>
          </p:cNvPicPr>
          <p:nvPr/>
        </p:nvPicPr>
        <p:blipFill>
          <a:blip r:embed="rId2"/>
          <a:stretch>
            <a:fillRect/>
          </a:stretch>
        </p:blipFill>
        <p:spPr>
          <a:xfrm rot="5400000">
            <a:off x="8560114" y="4207925"/>
            <a:ext cx="147799" cy="310575"/>
          </a:xfrm>
          <a:prstGeom prst="rect">
            <a:avLst/>
          </a:prstGeom>
        </p:spPr>
      </p:pic>
      <p:pic>
        <p:nvPicPr>
          <p:cNvPr id="149" name="Image 34">
            <a:extLst>
              <a:ext uri="{FF2B5EF4-FFF2-40B4-BE49-F238E27FC236}">
                <a16:creationId xmlns:a16="http://schemas.microsoft.com/office/drawing/2014/main" id="{B8414E5B-75FA-4336-BDA2-5DBBB480B35F}"/>
              </a:ext>
            </a:extLst>
          </p:cNvPr>
          <p:cNvPicPr>
            <a:picLocks noChangeAspect="1"/>
          </p:cNvPicPr>
          <p:nvPr/>
        </p:nvPicPr>
        <p:blipFill>
          <a:blip r:embed="rId2"/>
          <a:stretch>
            <a:fillRect/>
          </a:stretch>
        </p:blipFill>
        <p:spPr>
          <a:xfrm rot="5400000">
            <a:off x="8861919" y="4207925"/>
            <a:ext cx="147799" cy="310575"/>
          </a:xfrm>
          <a:prstGeom prst="rect">
            <a:avLst/>
          </a:prstGeom>
        </p:spPr>
      </p:pic>
      <p:pic>
        <p:nvPicPr>
          <p:cNvPr id="150" name="Image 35">
            <a:extLst>
              <a:ext uri="{FF2B5EF4-FFF2-40B4-BE49-F238E27FC236}">
                <a16:creationId xmlns:a16="http://schemas.microsoft.com/office/drawing/2014/main" id="{C82B942D-B6B4-425E-8EE2-1EC28D6BE38C}"/>
              </a:ext>
            </a:extLst>
          </p:cNvPr>
          <p:cNvPicPr>
            <a:picLocks noChangeAspect="1"/>
          </p:cNvPicPr>
          <p:nvPr/>
        </p:nvPicPr>
        <p:blipFill>
          <a:blip r:embed="rId2"/>
          <a:stretch>
            <a:fillRect/>
          </a:stretch>
        </p:blipFill>
        <p:spPr>
          <a:xfrm rot="5400000">
            <a:off x="9163725" y="4207925"/>
            <a:ext cx="147799" cy="310575"/>
          </a:xfrm>
          <a:prstGeom prst="rect">
            <a:avLst/>
          </a:prstGeom>
        </p:spPr>
      </p:pic>
      <p:pic>
        <p:nvPicPr>
          <p:cNvPr id="151" name="Image 36">
            <a:extLst>
              <a:ext uri="{FF2B5EF4-FFF2-40B4-BE49-F238E27FC236}">
                <a16:creationId xmlns:a16="http://schemas.microsoft.com/office/drawing/2014/main" id="{D7506A46-F9C6-46A3-B11C-6CBEDBB6E318}"/>
              </a:ext>
            </a:extLst>
          </p:cNvPr>
          <p:cNvPicPr>
            <a:picLocks noChangeAspect="1"/>
          </p:cNvPicPr>
          <p:nvPr/>
        </p:nvPicPr>
        <p:blipFill>
          <a:blip r:embed="rId2"/>
          <a:stretch>
            <a:fillRect/>
          </a:stretch>
        </p:blipFill>
        <p:spPr>
          <a:xfrm rot="5400000">
            <a:off x="9465528" y="4207925"/>
            <a:ext cx="147799" cy="310575"/>
          </a:xfrm>
          <a:prstGeom prst="rect">
            <a:avLst/>
          </a:prstGeom>
        </p:spPr>
      </p:pic>
      <p:sp>
        <p:nvSpPr>
          <p:cNvPr id="159" name="Rectangle 43">
            <a:extLst>
              <a:ext uri="{FF2B5EF4-FFF2-40B4-BE49-F238E27FC236}">
                <a16:creationId xmlns:a16="http://schemas.microsoft.com/office/drawing/2014/main" id="{DDC75DEE-883C-4827-B638-06A18517D97E}"/>
              </a:ext>
            </a:extLst>
          </p:cNvPr>
          <p:cNvSpPr/>
          <p:nvPr/>
        </p:nvSpPr>
        <p:spPr>
          <a:xfrm>
            <a:off x="8849338" y="3954140"/>
            <a:ext cx="465996" cy="1851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SSI</a:t>
            </a:r>
          </a:p>
        </p:txBody>
      </p:sp>
      <p:sp>
        <p:nvSpPr>
          <p:cNvPr id="169" name="Rectangle 46">
            <a:extLst>
              <a:ext uri="{FF2B5EF4-FFF2-40B4-BE49-F238E27FC236}">
                <a16:creationId xmlns:a16="http://schemas.microsoft.com/office/drawing/2014/main" id="{8A4B80CF-3DD1-47C3-9E8F-7A40718AC84E}"/>
              </a:ext>
            </a:extLst>
          </p:cNvPr>
          <p:cNvSpPr/>
          <p:nvPr/>
        </p:nvSpPr>
        <p:spPr>
          <a:xfrm>
            <a:off x="8849717" y="3233891"/>
            <a:ext cx="465996" cy="1851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MIX</a:t>
            </a:r>
          </a:p>
        </p:txBody>
      </p:sp>
      <p:sp>
        <p:nvSpPr>
          <p:cNvPr id="183" name="Rectangle 47">
            <a:extLst>
              <a:ext uri="{FF2B5EF4-FFF2-40B4-BE49-F238E27FC236}">
                <a16:creationId xmlns:a16="http://schemas.microsoft.com/office/drawing/2014/main" id="{5C99C9EF-0F30-42ED-B490-8287CB1974C3}"/>
              </a:ext>
            </a:extLst>
          </p:cNvPr>
          <p:cNvSpPr/>
          <p:nvPr/>
        </p:nvSpPr>
        <p:spPr>
          <a:xfrm>
            <a:off x="8849717" y="2971230"/>
            <a:ext cx="465996" cy="1851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a:t>CTU0</a:t>
            </a:r>
          </a:p>
        </p:txBody>
      </p:sp>
      <p:sp>
        <p:nvSpPr>
          <p:cNvPr id="187" name="Rectangle 49">
            <a:extLst>
              <a:ext uri="{FF2B5EF4-FFF2-40B4-BE49-F238E27FC236}">
                <a16:creationId xmlns:a16="http://schemas.microsoft.com/office/drawing/2014/main" id="{3F706081-3E25-4593-87F6-F965679D7446}"/>
              </a:ext>
            </a:extLst>
          </p:cNvPr>
          <p:cNvSpPr/>
          <p:nvPr/>
        </p:nvSpPr>
        <p:spPr>
          <a:xfrm>
            <a:off x="8849717" y="2704500"/>
            <a:ext cx="465996" cy="1851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SRC</a:t>
            </a:r>
          </a:p>
        </p:txBody>
      </p:sp>
      <p:cxnSp>
        <p:nvCxnSpPr>
          <p:cNvPr id="194" name="Connecteur droit avec flèche 41">
            <a:extLst>
              <a:ext uri="{FF2B5EF4-FFF2-40B4-BE49-F238E27FC236}">
                <a16:creationId xmlns:a16="http://schemas.microsoft.com/office/drawing/2014/main" id="{9EC55E15-9F4F-421D-A961-6155DD96B474}"/>
              </a:ext>
            </a:extLst>
          </p:cNvPr>
          <p:cNvCxnSpPr>
            <a:cxnSpLocks/>
          </p:cNvCxnSpPr>
          <p:nvPr/>
        </p:nvCxnSpPr>
        <p:spPr>
          <a:xfrm>
            <a:off x="9082714" y="3156360"/>
            <a:ext cx="0" cy="81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Connecteur droit avec flèche 45">
            <a:extLst>
              <a:ext uri="{FF2B5EF4-FFF2-40B4-BE49-F238E27FC236}">
                <a16:creationId xmlns:a16="http://schemas.microsoft.com/office/drawing/2014/main" id="{63AE2672-01B3-4F81-9CBD-3EE5E1B165D4}"/>
              </a:ext>
            </a:extLst>
          </p:cNvPr>
          <p:cNvCxnSpPr>
            <a:cxnSpLocks/>
            <a:stCxn id="169" idx="2"/>
            <a:endCxn id="159" idx="0"/>
          </p:cNvCxnSpPr>
          <p:nvPr/>
        </p:nvCxnSpPr>
        <p:spPr>
          <a:xfrm flipH="1">
            <a:off x="9082336" y="3419021"/>
            <a:ext cx="379" cy="5351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Connecteur droit avec flèche 50">
            <a:extLst>
              <a:ext uri="{FF2B5EF4-FFF2-40B4-BE49-F238E27FC236}">
                <a16:creationId xmlns:a16="http://schemas.microsoft.com/office/drawing/2014/main" id="{B9D40D47-4C32-4C39-B601-B1476B45ABE0}"/>
              </a:ext>
            </a:extLst>
          </p:cNvPr>
          <p:cNvCxnSpPr>
            <a:cxnSpLocks/>
          </p:cNvCxnSpPr>
          <p:nvPr/>
        </p:nvCxnSpPr>
        <p:spPr>
          <a:xfrm>
            <a:off x="8634014" y="4217488"/>
            <a:ext cx="0" cy="81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Connecteur droit avec flèche 51">
            <a:extLst>
              <a:ext uri="{FF2B5EF4-FFF2-40B4-BE49-F238E27FC236}">
                <a16:creationId xmlns:a16="http://schemas.microsoft.com/office/drawing/2014/main" id="{3816C8FC-57FD-454B-BF6F-8FB122EBBF97}"/>
              </a:ext>
            </a:extLst>
          </p:cNvPr>
          <p:cNvCxnSpPr>
            <a:cxnSpLocks/>
          </p:cNvCxnSpPr>
          <p:nvPr/>
        </p:nvCxnSpPr>
        <p:spPr>
          <a:xfrm>
            <a:off x="8938611" y="4218127"/>
            <a:ext cx="0" cy="81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Connecteur droit avec flèche 52">
            <a:extLst>
              <a:ext uri="{FF2B5EF4-FFF2-40B4-BE49-F238E27FC236}">
                <a16:creationId xmlns:a16="http://schemas.microsoft.com/office/drawing/2014/main" id="{15914713-B8E0-4B67-A14A-4BCD89B1D357}"/>
              </a:ext>
            </a:extLst>
          </p:cNvPr>
          <p:cNvCxnSpPr>
            <a:cxnSpLocks/>
          </p:cNvCxnSpPr>
          <p:nvPr/>
        </p:nvCxnSpPr>
        <p:spPr>
          <a:xfrm>
            <a:off x="9239018" y="4217488"/>
            <a:ext cx="0" cy="81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Connecteur droit avec flèche 53">
            <a:extLst>
              <a:ext uri="{FF2B5EF4-FFF2-40B4-BE49-F238E27FC236}">
                <a16:creationId xmlns:a16="http://schemas.microsoft.com/office/drawing/2014/main" id="{06272F8D-3FCF-4504-AF2B-F43A54F4268B}"/>
              </a:ext>
            </a:extLst>
          </p:cNvPr>
          <p:cNvCxnSpPr>
            <a:cxnSpLocks/>
          </p:cNvCxnSpPr>
          <p:nvPr/>
        </p:nvCxnSpPr>
        <p:spPr>
          <a:xfrm>
            <a:off x="9539427" y="4217488"/>
            <a:ext cx="0" cy="81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Connecteur droit avec flèche 89">
            <a:extLst>
              <a:ext uri="{FF2B5EF4-FFF2-40B4-BE49-F238E27FC236}">
                <a16:creationId xmlns:a16="http://schemas.microsoft.com/office/drawing/2014/main" id="{39DDDE85-8292-47D9-B672-DE3070659CDE}"/>
              </a:ext>
            </a:extLst>
          </p:cNvPr>
          <p:cNvCxnSpPr>
            <a:cxnSpLocks/>
          </p:cNvCxnSpPr>
          <p:nvPr/>
        </p:nvCxnSpPr>
        <p:spPr>
          <a:xfrm>
            <a:off x="9073053" y="4141778"/>
            <a:ext cx="0" cy="81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4" name="Rectangle 128">
            <a:extLst>
              <a:ext uri="{FF2B5EF4-FFF2-40B4-BE49-F238E27FC236}">
                <a16:creationId xmlns:a16="http://schemas.microsoft.com/office/drawing/2014/main" id="{02A35FFB-407D-40FF-923C-24894619619B}"/>
              </a:ext>
            </a:extLst>
          </p:cNvPr>
          <p:cNvSpPr/>
          <p:nvPr/>
        </p:nvSpPr>
        <p:spPr>
          <a:xfrm>
            <a:off x="7815585" y="3237821"/>
            <a:ext cx="465996" cy="1851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a:t>CTU</a:t>
            </a:r>
            <a:r>
              <a:rPr lang="en-US" sz="800" dirty="0"/>
              <a:t>0</a:t>
            </a:r>
            <a:endParaRPr lang="fr-FR" sz="800" dirty="0"/>
          </a:p>
        </p:txBody>
      </p:sp>
      <p:cxnSp>
        <p:nvCxnSpPr>
          <p:cNvPr id="215" name="Connecteur droit avec flèche 133">
            <a:extLst>
              <a:ext uri="{FF2B5EF4-FFF2-40B4-BE49-F238E27FC236}">
                <a16:creationId xmlns:a16="http://schemas.microsoft.com/office/drawing/2014/main" id="{1F8E10B2-686D-4BAA-B7C8-980EAA3481D2}"/>
              </a:ext>
            </a:extLst>
          </p:cNvPr>
          <p:cNvCxnSpPr>
            <a:cxnSpLocks/>
            <a:endCxn id="214" idx="2"/>
          </p:cNvCxnSpPr>
          <p:nvPr/>
        </p:nvCxnSpPr>
        <p:spPr>
          <a:xfrm flipV="1">
            <a:off x="8048583" y="3422950"/>
            <a:ext cx="1" cy="2185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Connecteur droit avec flèche 135">
            <a:extLst>
              <a:ext uri="{FF2B5EF4-FFF2-40B4-BE49-F238E27FC236}">
                <a16:creationId xmlns:a16="http://schemas.microsoft.com/office/drawing/2014/main" id="{5E477ED9-9DC2-46AB-BB53-E066927C2E25}"/>
              </a:ext>
            </a:extLst>
          </p:cNvPr>
          <p:cNvCxnSpPr>
            <a:cxnSpLocks/>
            <a:stCxn id="214" idx="3"/>
            <a:endCxn id="169" idx="1"/>
          </p:cNvCxnSpPr>
          <p:nvPr/>
        </p:nvCxnSpPr>
        <p:spPr>
          <a:xfrm flipV="1">
            <a:off x="8281581" y="3326456"/>
            <a:ext cx="568136" cy="39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7" name="Rectangle 138">
            <a:extLst>
              <a:ext uri="{FF2B5EF4-FFF2-40B4-BE49-F238E27FC236}">
                <a16:creationId xmlns:a16="http://schemas.microsoft.com/office/drawing/2014/main" id="{5D48CA1B-CB7F-496D-85F1-28BE359A3933}"/>
              </a:ext>
            </a:extLst>
          </p:cNvPr>
          <p:cNvSpPr/>
          <p:nvPr/>
        </p:nvSpPr>
        <p:spPr>
          <a:xfrm>
            <a:off x="7677913" y="2144694"/>
            <a:ext cx="2360062" cy="3342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DSP</a:t>
            </a:r>
          </a:p>
        </p:txBody>
      </p:sp>
      <p:cxnSp>
        <p:nvCxnSpPr>
          <p:cNvPr id="218" name="Connecteur droit avec flèche 148">
            <a:extLst>
              <a:ext uri="{FF2B5EF4-FFF2-40B4-BE49-F238E27FC236}">
                <a16:creationId xmlns:a16="http://schemas.microsoft.com/office/drawing/2014/main" id="{910EF339-66BD-426D-9D41-2B3FFA01DFAA}"/>
              </a:ext>
            </a:extLst>
          </p:cNvPr>
          <p:cNvCxnSpPr>
            <a:cxnSpLocks/>
            <a:stCxn id="220" idx="2"/>
            <a:endCxn id="219" idx="0"/>
          </p:cNvCxnSpPr>
          <p:nvPr/>
        </p:nvCxnSpPr>
        <p:spPr>
          <a:xfrm>
            <a:off x="10505374" y="2885084"/>
            <a:ext cx="0" cy="81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9" name="Rectangle 149">
            <a:extLst>
              <a:ext uri="{FF2B5EF4-FFF2-40B4-BE49-F238E27FC236}">
                <a16:creationId xmlns:a16="http://schemas.microsoft.com/office/drawing/2014/main" id="{998B1861-C0BD-44AF-A7C7-100AD597AFE1}"/>
              </a:ext>
            </a:extLst>
          </p:cNvPr>
          <p:cNvSpPr/>
          <p:nvPr/>
        </p:nvSpPr>
        <p:spPr>
          <a:xfrm>
            <a:off x="10272376" y="2966685"/>
            <a:ext cx="465996" cy="1851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a:t>CTU0</a:t>
            </a:r>
          </a:p>
        </p:txBody>
      </p:sp>
      <p:sp>
        <p:nvSpPr>
          <p:cNvPr id="220" name="Rectangle 150">
            <a:extLst>
              <a:ext uri="{FF2B5EF4-FFF2-40B4-BE49-F238E27FC236}">
                <a16:creationId xmlns:a16="http://schemas.microsoft.com/office/drawing/2014/main" id="{321F0C6C-003D-4479-B164-49F9D39EFC88}"/>
              </a:ext>
            </a:extLst>
          </p:cNvPr>
          <p:cNvSpPr/>
          <p:nvPr/>
        </p:nvSpPr>
        <p:spPr>
          <a:xfrm>
            <a:off x="10272376" y="2699954"/>
            <a:ext cx="465996" cy="1851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SRC</a:t>
            </a:r>
          </a:p>
        </p:txBody>
      </p:sp>
      <p:cxnSp>
        <p:nvCxnSpPr>
          <p:cNvPr id="221" name="Connecteur droit avec flèche 154">
            <a:extLst>
              <a:ext uri="{FF2B5EF4-FFF2-40B4-BE49-F238E27FC236}">
                <a16:creationId xmlns:a16="http://schemas.microsoft.com/office/drawing/2014/main" id="{E59B0D03-C329-4FAE-828B-E3958CB6002E}"/>
              </a:ext>
            </a:extLst>
          </p:cNvPr>
          <p:cNvCxnSpPr>
            <a:cxnSpLocks/>
            <a:stCxn id="223" idx="1"/>
            <a:endCxn id="169" idx="3"/>
          </p:cNvCxnSpPr>
          <p:nvPr/>
        </p:nvCxnSpPr>
        <p:spPr>
          <a:xfrm flipH="1">
            <a:off x="9315712" y="3326456"/>
            <a:ext cx="16020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Connecteur droit avec flèche 158">
            <a:extLst>
              <a:ext uri="{FF2B5EF4-FFF2-40B4-BE49-F238E27FC236}">
                <a16:creationId xmlns:a16="http://schemas.microsoft.com/office/drawing/2014/main" id="{74854A45-FD12-45D0-9BA5-1D44DF7A6B94}"/>
              </a:ext>
            </a:extLst>
          </p:cNvPr>
          <p:cNvCxnSpPr>
            <a:cxnSpLocks/>
            <a:stCxn id="219" idx="2"/>
          </p:cNvCxnSpPr>
          <p:nvPr/>
        </p:nvCxnSpPr>
        <p:spPr>
          <a:xfrm flipH="1">
            <a:off x="9313379" y="3151815"/>
            <a:ext cx="1191995" cy="973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3" name="Rectangle 211">
            <a:extLst>
              <a:ext uri="{FF2B5EF4-FFF2-40B4-BE49-F238E27FC236}">
                <a16:creationId xmlns:a16="http://schemas.microsoft.com/office/drawing/2014/main" id="{402BC6DE-EC72-41B7-BAEC-96ED54F038D7}"/>
              </a:ext>
            </a:extLst>
          </p:cNvPr>
          <p:cNvSpPr/>
          <p:nvPr/>
        </p:nvSpPr>
        <p:spPr>
          <a:xfrm>
            <a:off x="10917803" y="3233891"/>
            <a:ext cx="465996" cy="1851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a:t>CTU0</a:t>
            </a:r>
            <a:endParaRPr lang="fr-FR" sz="1000" dirty="0"/>
          </a:p>
        </p:txBody>
      </p:sp>
      <p:cxnSp>
        <p:nvCxnSpPr>
          <p:cNvPr id="224" name="Connecteur droit avec flèche 213">
            <a:extLst>
              <a:ext uri="{FF2B5EF4-FFF2-40B4-BE49-F238E27FC236}">
                <a16:creationId xmlns:a16="http://schemas.microsoft.com/office/drawing/2014/main" id="{12B67571-B072-4527-91F7-45706F32577D}"/>
              </a:ext>
            </a:extLst>
          </p:cNvPr>
          <p:cNvCxnSpPr>
            <a:cxnSpLocks/>
            <a:endCxn id="223" idx="2"/>
          </p:cNvCxnSpPr>
          <p:nvPr/>
        </p:nvCxnSpPr>
        <p:spPr>
          <a:xfrm flipV="1">
            <a:off x="11150801" y="3419020"/>
            <a:ext cx="0" cy="2224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Connecteur droit avec flèche 259">
            <a:extLst>
              <a:ext uri="{FF2B5EF4-FFF2-40B4-BE49-F238E27FC236}">
                <a16:creationId xmlns:a16="http://schemas.microsoft.com/office/drawing/2014/main" id="{363D77D8-01E9-435C-8671-F0188CC7F444}"/>
              </a:ext>
            </a:extLst>
          </p:cNvPr>
          <p:cNvCxnSpPr>
            <a:cxnSpLocks/>
            <a:stCxn id="235" idx="0"/>
            <a:endCxn id="226" idx="2"/>
          </p:cNvCxnSpPr>
          <p:nvPr/>
        </p:nvCxnSpPr>
        <p:spPr>
          <a:xfrm flipH="1" flipV="1">
            <a:off x="8425929" y="1965373"/>
            <a:ext cx="4194" cy="19818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6" name="Rectangle 261">
            <a:extLst>
              <a:ext uri="{FF2B5EF4-FFF2-40B4-BE49-F238E27FC236}">
                <a16:creationId xmlns:a16="http://schemas.microsoft.com/office/drawing/2014/main" id="{A75BA311-8C8B-45D2-AB0A-786E94AA51D2}"/>
              </a:ext>
            </a:extLst>
          </p:cNvPr>
          <p:cNvSpPr/>
          <p:nvPr/>
        </p:nvSpPr>
        <p:spPr>
          <a:xfrm>
            <a:off x="8135787" y="1780243"/>
            <a:ext cx="580283" cy="1851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ECHO</a:t>
            </a:r>
          </a:p>
        </p:txBody>
      </p:sp>
      <p:sp>
        <p:nvSpPr>
          <p:cNvPr id="229" name="正方形/長方形 228">
            <a:extLst>
              <a:ext uri="{FF2B5EF4-FFF2-40B4-BE49-F238E27FC236}">
                <a16:creationId xmlns:a16="http://schemas.microsoft.com/office/drawing/2014/main" id="{E5BF2A8C-F919-4C57-A1E4-63D5000F7411}"/>
              </a:ext>
            </a:extLst>
          </p:cNvPr>
          <p:cNvSpPr/>
          <p:nvPr/>
        </p:nvSpPr>
        <p:spPr>
          <a:xfrm>
            <a:off x="8688046" y="2520312"/>
            <a:ext cx="998280" cy="246221"/>
          </a:xfrm>
          <a:prstGeom prst="rect">
            <a:avLst/>
          </a:prstGeom>
        </p:spPr>
        <p:txBody>
          <a:bodyPr wrap="square">
            <a:spAutoFit/>
          </a:bodyPr>
          <a:lstStyle/>
          <a:p>
            <a:r>
              <a:rPr lang="en-US" altLang="ja-JP" sz="1000" dirty="0"/>
              <a:t>Audio/Radio</a:t>
            </a:r>
          </a:p>
        </p:txBody>
      </p:sp>
      <p:sp>
        <p:nvSpPr>
          <p:cNvPr id="232" name="正方形/長方形 231">
            <a:extLst>
              <a:ext uri="{FF2B5EF4-FFF2-40B4-BE49-F238E27FC236}">
                <a16:creationId xmlns:a16="http://schemas.microsoft.com/office/drawing/2014/main" id="{FC9B417B-7E45-4C50-ABAE-3B21F6790B18}"/>
              </a:ext>
            </a:extLst>
          </p:cNvPr>
          <p:cNvSpPr/>
          <p:nvPr/>
        </p:nvSpPr>
        <p:spPr>
          <a:xfrm>
            <a:off x="10152521" y="2505430"/>
            <a:ext cx="998280" cy="246221"/>
          </a:xfrm>
          <a:prstGeom prst="rect">
            <a:avLst/>
          </a:prstGeom>
        </p:spPr>
        <p:txBody>
          <a:bodyPr wrap="square">
            <a:spAutoFit/>
          </a:bodyPr>
          <a:lstStyle/>
          <a:p>
            <a:r>
              <a:rPr lang="en-US" altLang="ja-JP" sz="1000" dirty="0"/>
              <a:t>Guidance</a:t>
            </a:r>
          </a:p>
        </p:txBody>
      </p:sp>
      <p:sp>
        <p:nvSpPr>
          <p:cNvPr id="233" name="正方形/長方形 232">
            <a:extLst>
              <a:ext uri="{FF2B5EF4-FFF2-40B4-BE49-F238E27FC236}">
                <a16:creationId xmlns:a16="http://schemas.microsoft.com/office/drawing/2014/main" id="{399F2C1B-4660-4F99-8176-2393D6FE56DE}"/>
              </a:ext>
            </a:extLst>
          </p:cNvPr>
          <p:cNvSpPr/>
          <p:nvPr/>
        </p:nvSpPr>
        <p:spPr>
          <a:xfrm>
            <a:off x="7886540" y="3653543"/>
            <a:ext cx="583797" cy="246221"/>
          </a:xfrm>
          <a:prstGeom prst="rect">
            <a:avLst/>
          </a:prstGeom>
        </p:spPr>
        <p:txBody>
          <a:bodyPr wrap="square">
            <a:spAutoFit/>
          </a:bodyPr>
          <a:lstStyle/>
          <a:p>
            <a:r>
              <a:rPr lang="ja-JP" altLang="en-US" sz="1000" dirty="0"/>
              <a:t>？</a:t>
            </a:r>
            <a:endParaRPr lang="en-US" altLang="ja-JP" sz="1000" dirty="0"/>
          </a:p>
        </p:txBody>
      </p:sp>
      <p:sp>
        <p:nvSpPr>
          <p:cNvPr id="234" name="Rectangle 43">
            <a:extLst>
              <a:ext uri="{FF2B5EF4-FFF2-40B4-BE49-F238E27FC236}">
                <a16:creationId xmlns:a16="http://schemas.microsoft.com/office/drawing/2014/main" id="{B41D12E9-D5B3-46D0-A7D3-E94D1C2D19AE}"/>
              </a:ext>
            </a:extLst>
          </p:cNvPr>
          <p:cNvSpPr/>
          <p:nvPr/>
        </p:nvSpPr>
        <p:spPr>
          <a:xfrm>
            <a:off x="8847383" y="3578125"/>
            <a:ext cx="465996" cy="18513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DVC</a:t>
            </a:r>
          </a:p>
        </p:txBody>
      </p:sp>
      <p:sp>
        <p:nvSpPr>
          <p:cNvPr id="235" name="Rectangle 43">
            <a:extLst>
              <a:ext uri="{FF2B5EF4-FFF2-40B4-BE49-F238E27FC236}">
                <a16:creationId xmlns:a16="http://schemas.microsoft.com/office/drawing/2014/main" id="{1DE71BE0-22C8-4077-B69F-BCF85A3B8973}"/>
              </a:ext>
            </a:extLst>
          </p:cNvPr>
          <p:cNvSpPr/>
          <p:nvPr/>
        </p:nvSpPr>
        <p:spPr>
          <a:xfrm>
            <a:off x="8197125" y="3947266"/>
            <a:ext cx="465996" cy="1851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SSI</a:t>
            </a:r>
          </a:p>
        </p:txBody>
      </p:sp>
      <p:sp>
        <p:nvSpPr>
          <p:cNvPr id="7" name="矢印: 下カーブ 6">
            <a:extLst>
              <a:ext uri="{FF2B5EF4-FFF2-40B4-BE49-F238E27FC236}">
                <a16:creationId xmlns:a16="http://schemas.microsoft.com/office/drawing/2014/main" id="{2CD72BF2-E43B-4BFB-98DC-2B13168A7FDA}"/>
              </a:ext>
            </a:extLst>
          </p:cNvPr>
          <p:cNvSpPr/>
          <p:nvPr/>
        </p:nvSpPr>
        <p:spPr>
          <a:xfrm rot="13953393">
            <a:off x="8138200" y="4314547"/>
            <a:ext cx="504166" cy="279171"/>
          </a:xfrm>
          <a:prstGeom prst="curvedDownArrow">
            <a:avLst>
              <a:gd name="adj1" fmla="val 25000"/>
              <a:gd name="adj2" fmla="val 67941"/>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0488903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80000" y="923689"/>
            <a:ext cx="9000000" cy="455509"/>
          </a:xfrm>
        </p:spPr>
        <p:txBody>
          <a:bodyPr/>
          <a:lstStyle/>
          <a:p>
            <a:r>
              <a:rPr lang="ja-JP" altLang="en-US" dirty="0"/>
              <a:t>④</a:t>
            </a:r>
            <a:r>
              <a:rPr kumimoji="1" lang="ja-JP" altLang="en-US" dirty="0"/>
              <a:t> </a:t>
            </a:r>
            <a:r>
              <a:rPr kumimoji="1" lang="en-US" altLang="ja-JP" dirty="0"/>
              <a:t>MIXING -</a:t>
            </a:r>
            <a:r>
              <a:rPr kumimoji="1" lang="en-US" dirty="0"/>
              <a:t> Data Flow</a:t>
            </a:r>
          </a:p>
        </p:txBody>
      </p:sp>
      <p:sp>
        <p:nvSpPr>
          <p:cNvPr id="3" name="スライド番号プレースホルダー 2"/>
          <p:cNvSpPr>
            <a:spLocks noGrp="1"/>
          </p:cNvSpPr>
          <p:nvPr>
            <p:ph type="sldNum" sz="quarter" idx="10"/>
          </p:nvPr>
        </p:nvSpPr>
        <p:spPr/>
        <p:txBody>
          <a:bodyPr/>
          <a:lstStyle/>
          <a:p>
            <a:pPr algn="l"/>
            <a:r>
              <a:rPr lang="de-DE"/>
              <a:t>Page </a:t>
            </a:r>
            <a:fld id="{3FD030EF-7044-4946-962A-5D7D09BD1B34}" type="slidenum">
              <a:rPr lang="de-DE" smtClean="0"/>
              <a:pPr algn="l"/>
              <a:t>43</a:t>
            </a:fld>
            <a:endParaRPr lang="de-DE" dirty="0"/>
          </a:p>
        </p:txBody>
      </p:sp>
      <p:grpSp>
        <p:nvGrpSpPr>
          <p:cNvPr id="4" name="グループ化 3">
            <a:extLst>
              <a:ext uri="{FF2B5EF4-FFF2-40B4-BE49-F238E27FC236}">
                <a16:creationId xmlns:a16="http://schemas.microsoft.com/office/drawing/2014/main" id="{824D2731-1B6B-4FC9-AECD-04038B1271EF}"/>
              </a:ext>
            </a:extLst>
          </p:cNvPr>
          <p:cNvGrpSpPr/>
          <p:nvPr/>
        </p:nvGrpSpPr>
        <p:grpSpPr>
          <a:xfrm>
            <a:off x="1553586" y="1844824"/>
            <a:ext cx="8837032" cy="4464495"/>
            <a:chOff x="-345479" y="106002"/>
            <a:chExt cx="6277153" cy="4464631"/>
          </a:xfrm>
        </p:grpSpPr>
        <p:grpSp>
          <p:nvGrpSpPr>
            <p:cNvPr id="6" name="グループ化 5">
              <a:extLst>
                <a:ext uri="{FF2B5EF4-FFF2-40B4-BE49-F238E27FC236}">
                  <a16:creationId xmlns:a16="http://schemas.microsoft.com/office/drawing/2014/main" id="{A390108F-F972-4488-B082-0D42089BC057}"/>
                </a:ext>
              </a:extLst>
            </p:cNvPr>
            <p:cNvGrpSpPr/>
            <p:nvPr/>
          </p:nvGrpSpPr>
          <p:grpSpPr>
            <a:xfrm>
              <a:off x="-345479" y="106002"/>
              <a:ext cx="6277153" cy="4464631"/>
              <a:chOff x="-497980" y="-39"/>
              <a:chExt cx="9048003" cy="6435406"/>
            </a:xfrm>
          </p:grpSpPr>
          <p:sp>
            <p:nvSpPr>
              <p:cNvPr id="31" name="角丸四角形 164">
                <a:extLst>
                  <a:ext uri="{FF2B5EF4-FFF2-40B4-BE49-F238E27FC236}">
                    <a16:creationId xmlns:a16="http://schemas.microsoft.com/office/drawing/2014/main" id="{D12C2689-8FAA-4B3A-AA1F-DBDF661B4F91}"/>
                  </a:ext>
                </a:extLst>
              </p:cNvPr>
              <p:cNvSpPr/>
              <p:nvPr/>
            </p:nvSpPr>
            <p:spPr>
              <a:xfrm>
                <a:off x="1627008" y="239936"/>
                <a:ext cx="4984885" cy="4507370"/>
              </a:xfrm>
              <a:prstGeom prst="roundRect">
                <a:avLst>
                  <a:gd name="adj" fmla="val 7634"/>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800"/>
              </a:p>
            </p:txBody>
          </p:sp>
          <p:sp>
            <p:nvSpPr>
              <p:cNvPr id="32" name="正方形/長方形 31">
                <a:extLst>
                  <a:ext uri="{FF2B5EF4-FFF2-40B4-BE49-F238E27FC236}">
                    <a16:creationId xmlns:a16="http://schemas.microsoft.com/office/drawing/2014/main" id="{3336E9D6-3718-4D66-8936-1A3D726C4C2C}"/>
                  </a:ext>
                </a:extLst>
              </p:cNvPr>
              <p:cNvSpPr/>
              <p:nvPr/>
            </p:nvSpPr>
            <p:spPr>
              <a:xfrm>
                <a:off x="1815613" y="546821"/>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kern="1200" dirty="0">
                    <a:solidFill>
                      <a:srgbClr val="000000"/>
                    </a:solidFill>
                    <a:effectLst/>
                    <a:latin typeface="Times New Roman" panose="02020603050405020304" pitchFamily="18" charset="0"/>
                    <a:ea typeface="ＭＳ 明朝" panose="02020609040205080304" pitchFamily="17" charset="-128"/>
                  </a:rPr>
                  <a:t>SRC3</a:t>
                </a:r>
                <a:endParaRPr lang="ja-JP" dirty="0">
                  <a:effectLst/>
                  <a:latin typeface="Times New Roman" panose="02020603050405020304" pitchFamily="18" charset="0"/>
                  <a:ea typeface="ＭＳ 明朝" panose="02020609040205080304" pitchFamily="17" charset="-128"/>
                </a:endParaRPr>
              </a:p>
            </p:txBody>
          </p:sp>
          <p:sp>
            <p:nvSpPr>
              <p:cNvPr id="33" name="正方形/長方形 32">
                <a:extLst>
                  <a:ext uri="{FF2B5EF4-FFF2-40B4-BE49-F238E27FC236}">
                    <a16:creationId xmlns:a16="http://schemas.microsoft.com/office/drawing/2014/main" id="{883F2545-ED88-4E62-9FD0-660BD9FAB0A0}"/>
                  </a:ext>
                </a:extLst>
              </p:cNvPr>
              <p:cNvSpPr/>
              <p:nvPr/>
            </p:nvSpPr>
            <p:spPr>
              <a:xfrm>
                <a:off x="5794621" y="848157"/>
                <a:ext cx="672353" cy="26894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DVC0</a:t>
                </a:r>
                <a:endParaRPr lang="ja-JP">
                  <a:effectLst/>
                  <a:latin typeface="Times New Roman" panose="02020603050405020304" pitchFamily="18" charset="0"/>
                  <a:ea typeface="ＭＳ 明朝" panose="02020609040205080304" pitchFamily="17" charset="-128"/>
                </a:endParaRPr>
              </a:p>
            </p:txBody>
          </p:sp>
          <p:sp>
            <p:nvSpPr>
              <p:cNvPr id="34" name="正方形/長方形 33">
                <a:extLst>
                  <a:ext uri="{FF2B5EF4-FFF2-40B4-BE49-F238E27FC236}">
                    <a16:creationId xmlns:a16="http://schemas.microsoft.com/office/drawing/2014/main" id="{5D732641-5939-45D7-B8E0-25EDF6770F16}"/>
                  </a:ext>
                </a:extLst>
              </p:cNvPr>
              <p:cNvSpPr/>
              <p:nvPr/>
            </p:nvSpPr>
            <p:spPr>
              <a:xfrm>
                <a:off x="7150811" y="485293"/>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SSI0</a:t>
                </a:r>
                <a:endParaRPr lang="ja-JP">
                  <a:effectLst/>
                  <a:latin typeface="Times New Roman" panose="02020603050405020304" pitchFamily="18" charset="0"/>
                  <a:ea typeface="ＭＳ 明朝" panose="02020609040205080304" pitchFamily="17" charset="-128"/>
                </a:endParaRPr>
              </a:p>
            </p:txBody>
          </p:sp>
          <p:sp>
            <p:nvSpPr>
              <p:cNvPr id="35" name="テキスト ボックス 24">
                <a:extLst>
                  <a:ext uri="{FF2B5EF4-FFF2-40B4-BE49-F238E27FC236}">
                    <a16:creationId xmlns:a16="http://schemas.microsoft.com/office/drawing/2014/main" id="{69431CDA-C0E6-473A-94DE-3A8A562A0F17}"/>
                  </a:ext>
                </a:extLst>
              </p:cNvPr>
              <p:cNvSpPr txBox="1"/>
              <p:nvPr/>
            </p:nvSpPr>
            <p:spPr>
              <a:xfrm>
                <a:off x="5461867" y="4363458"/>
                <a:ext cx="788989" cy="399653"/>
              </a:xfrm>
              <a:prstGeom prst="rect">
                <a:avLst/>
              </a:prstGeom>
              <a:noFill/>
              <a:ln>
                <a:noFill/>
              </a:ln>
            </p:spPr>
            <p:txBody>
              <a:bodyPr wrap="square" rtlCol="0">
                <a:spAutoFit/>
              </a:bodyPr>
              <a:lstStyle/>
              <a:p>
                <a:pPr hangingPunct="0">
                  <a:lnSpc>
                    <a:spcPts val="1600"/>
                  </a:lnSpc>
                  <a:spcAft>
                    <a:spcPts val="0"/>
                  </a:spcAft>
                </a:pPr>
                <a:r>
                  <a:rPr lang="en-US" sz="1050" kern="1200">
                    <a:solidFill>
                      <a:srgbClr val="000000"/>
                    </a:solidFill>
                    <a:effectLst/>
                    <a:latin typeface="Century" panose="02040604050505020304" pitchFamily="18" charset="0"/>
                    <a:ea typeface="ＭＳ 明朝" panose="02020609040205080304" pitchFamily="17" charset="-128"/>
                    <a:cs typeface="Times New Roman" panose="02020603050405020304" pitchFamily="18" charset="0"/>
                  </a:rPr>
                  <a:t>SCU</a:t>
                </a:r>
                <a:endParaRPr lang="ja-JP">
                  <a:effectLst/>
                  <a:latin typeface="Times New Roman" panose="02020603050405020304" pitchFamily="18" charset="0"/>
                  <a:ea typeface="ＭＳ 明朝" panose="02020609040205080304" pitchFamily="17" charset="-128"/>
                </a:endParaRPr>
              </a:p>
            </p:txBody>
          </p:sp>
          <p:sp>
            <p:nvSpPr>
              <p:cNvPr id="36" name="正方形/長方形 35">
                <a:extLst>
                  <a:ext uri="{FF2B5EF4-FFF2-40B4-BE49-F238E27FC236}">
                    <a16:creationId xmlns:a16="http://schemas.microsoft.com/office/drawing/2014/main" id="{97B1DBF7-20FB-4390-B2F0-C712B6BBE58A}"/>
                  </a:ext>
                </a:extLst>
              </p:cNvPr>
              <p:cNvSpPr/>
              <p:nvPr/>
            </p:nvSpPr>
            <p:spPr>
              <a:xfrm>
                <a:off x="-157526" y="1958427"/>
                <a:ext cx="729713" cy="312686"/>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1000" kern="1200" dirty="0">
                    <a:solidFill>
                      <a:schemeClr val="bg1"/>
                    </a:solidFill>
                    <a:effectLst/>
                    <a:latin typeface="Times New Roman" panose="02020603050405020304" pitchFamily="18" charset="0"/>
                    <a:ea typeface="ＭＳ 明朝" panose="02020609040205080304" pitchFamily="17" charset="-128"/>
                  </a:rPr>
                  <a:t>Memory</a:t>
                </a:r>
                <a:endParaRPr lang="ja-JP" dirty="0">
                  <a:solidFill>
                    <a:schemeClr val="bg1"/>
                  </a:solidFill>
                  <a:effectLst/>
                  <a:latin typeface="Times New Roman" panose="02020603050405020304" pitchFamily="18" charset="0"/>
                  <a:ea typeface="ＭＳ 明朝" panose="02020609040205080304" pitchFamily="17" charset="-128"/>
                </a:endParaRPr>
              </a:p>
            </p:txBody>
          </p:sp>
          <p:sp>
            <p:nvSpPr>
              <p:cNvPr id="37" name="正方形/長方形 36">
                <a:extLst>
                  <a:ext uri="{FF2B5EF4-FFF2-40B4-BE49-F238E27FC236}">
                    <a16:creationId xmlns:a16="http://schemas.microsoft.com/office/drawing/2014/main" id="{BDDE1088-BBEE-490D-86F1-7A2E32AED963}"/>
                  </a:ext>
                </a:extLst>
              </p:cNvPr>
              <p:cNvSpPr/>
              <p:nvPr/>
            </p:nvSpPr>
            <p:spPr>
              <a:xfrm>
                <a:off x="3831235" y="965970"/>
                <a:ext cx="664633" cy="71036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CTU0</a:t>
                </a:r>
                <a:endParaRPr lang="ja-JP">
                  <a:effectLst/>
                  <a:latin typeface="Times New Roman" panose="02020603050405020304" pitchFamily="18" charset="0"/>
                  <a:ea typeface="ＭＳ 明朝" panose="02020609040205080304" pitchFamily="17" charset="-128"/>
                </a:endParaRPr>
              </a:p>
            </p:txBody>
          </p:sp>
          <p:sp>
            <p:nvSpPr>
              <p:cNvPr id="38" name="正方形/長方形 37">
                <a:extLst>
                  <a:ext uri="{FF2B5EF4-FFF2-40B4-BE49-F238E27FC236}">
                    <a16:creationId xmlns:a16="http://schemas.microsoft.com/office/drawing/2014/main" id="{9B245897-D147-448D-85DC-37B2E8063424}"/>
                  </a:ext>
                </a:extLst>
              </p:cNvPr>
              <p:cNvSpPr/>
              <p:nvPr/>
            </p:nvSpPr>
            <p:spPr>
              <a:xfrm>
                <a:off x="5794621" y="3160267"/>
                <a:ext cx="672353" cy="26894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DVC1</a:t>
                </a:r>
                <a:r>
                  <a:rPr lang="en-US" sz="1050" dirty="0">
                    <a:effectLst/>
                    <a:latin typeface="Times New Roman" panose="02020603050405020304" pitchFamily="18" charset="0"/>
                    <a:ea typeface="ＭＳ 明朝" panose="02020609040205080304" pitchFamily="17" charset="-128"/>
                  </a:rPr>
                  <a:t> </a:t>
                </a:r>
                <a:endParaRPr lang="ja-JP" dirty="0">
                  <a:effectLst/>
                  <a:latin typeface="Times New Roman" panose="02020603050405020304" pitchFamily="18" charset="0"/>
                  <a:ea typeface="ＭＳ 明朝" panose="02020609040205080304" pitchFamily="17" charset="-128"/>
                </a:endParaRPr>
              </a:p>
            </p:txBody>
          </p:sp>
          <p:cxnSp>
            <p:nvCxnSpPr>
              <p:cNvPr id="39" name="直線矢印コネクタ 38">
                <a:extLst>
                  <a:ext uri="{FF2B5EF4-FFF2-40B4-BE49-F238E27FC236}">
                    <a16:creationId xmlns:a16="http://schemas.microsoft.com/office/drawing/2014/main" id="{E8D13B52-2505-4034-AB3F-683696E35B5D}"/>
                  </a:ext>
                </a:extLst>
              </p:cNvPr>
              <p:cNvCxnSpPr/>
              <p:nvPr/>
            </p:nvCxnSpPr>
            <p:spPr>
              <a:xfrm flipV="1">
                <a:off x="2409444" y="1102756"/>
                <a:ext cx="412606" cy="2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36A66FA4-AECF-4CA3-A785-870FA1AD08EE}"/>
                  </a:ext>
                </a:extLst>
              </p:cNvPr>
              <p:cNvCxnSpPr/>
              <p:nvPr/>
            </p:nvCxnSpPr>
            <p:spPr>
              <a:xfrm>
                <a:off x="2409444" y="1904021"/>
                <a:ext cx="412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フリーフォーム 183">
                <a:extLst>
                  <a:ext uri="{FF2B5EF4-FFF2-40B4-BE49-F238E27FC236}">
                    <a16:creationId xmlns:a16="http://schemas.microsoft.com/office/drawing/2014/main" id="{64B893C3-BBDA-40E9-B8CC-87F33BBBC961}"/>
                  </a:ext>
                </a:extLst>
              </p:cNvPr>
              <p:cNvSpPr/>
              <p:nvPr/>
            </p:nvSpPr>
            <p:spPr>
              <a:xfrm>
                <a:off x="1200051" y="-39"/>
                <a:ext cx="5625406" cy="5038480"/>
              </a:xfrm>
              <a:custGeom>
                <a:avLst/>
                <a:gdLst>
                  <a:gd name="connsiteX0" fmla="*/ 0 w 5746377"/>
                  <a:gd name="connsiteY0" fmla="*/ 8964 h 4482353"/>
                  <a:gd name="connsiteX1" fmla="*/ 0 w 5746377"/>
                  <a:gd name="connsiteY1" fmla="*/ 4482353 h 4482353"/>
                  <a:gd name="connsiteX2" fmla="*/ 5746377 w 5746377"/>
                  <a:gd name="connsiteY2" fmla="*/ 4482353 h 4482353"/>
                  <a:gd name="connsiteX3" fmla="*/ 5746377 w 5746377"/>
                  <a:gd name="connsiteY3" fmla="*/ 0 h 4482353"/>
                </a:gdLst>
                <a:ahLst/>
                <a:cxnLst>
                  <a:cxn ang="0">
                    <a:pos x="connsiteX0" y="connsiteY0"/>
                  </a:cxn>
                  <a:cxn ang="0">
                    <a:pos x="connsiteX1" y="connsiteY1"/>
                  </a:cxn>
                  <a:cxn ang="0">
                    <a:pos x="connsiteX2" y="connsiteY2"/>
                  </a:cxn>
                  <a:cxn ang="0">
                    <a:pos x="connsiteX3" y="connsiteY3"/>
                  </a:cxn>
                </a:cxnLst>
                <a:rect l="l" t="t" r="r" b="b"/>
                <a:pathLst>
                  <a:path w="5746377" h="4482353">
                    <a:moveTo>
                      <a:pt x="0" y="8964"/>
                    </a:moveTo>
                    <a:lnTo>
                      <a:pt x="0" y="4482353"/>
                    </a:lnTo>
                    <a:lnTo>
                      <a:pt x="5746377" y="4482353"/>
                    </a:lnTo>
                    <a:lnTo>
                      <a:pt x="5746377" y="0"/>
                    </a:lnTo>
                  </a:path>
                </a:pathLst>
              </a:custGeom>
              <a:noFill/>
              <a:ln w="28575">
                <a:solidFill>
                  <a:schemeClr val="tx1"/>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800"/>
              </a:p>
            </p:txBody>
          </p:sp>
          <p:cxnSp>
            <p:nvCxnSpPr>
              <p:cNvPr id="42" name="直線矢印コネクタ 41">
                <a:extLst>
                  <a:ext uri="{FF2B5EF4-FFF2-40B4-BE49-F238E27FC236}">
                    <a16:creationId xmlns:a16="http://schemas.microsoft.com/office/drawing/2014/main" id="{CEF00050-796D-4205-8F69-4B16804F28F6}"/>
                  </a:ext>
                </a:extLst>
              </p:cNvPr>
              <p:cNvCxnSpPr>
                <a:cxnSpLocks/>
                <a:stCxn id="79" idx="3"/>
              </p:cNvCxnSpPr>
              <p:nvPr/>
            </p:nvCxnSpPr>
            <p:spPr>
              <a:xfrm flipV="1">
                <a:off x="902966" y="3179448"/>
                <a:ext cx="297085" cy="400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BBDBD865-1C3E-4AE1-9150-C6434302DA60}"/>
                  </a:ext>
                </a:extLst>
              </p:cNvPr>
              <p:cNvCxnSpPr/>
              <p:nvPr/>
            </p:nvCxnSpPr>
            <p:spPr>
              <a:xfrm>
                <a:off x="6815523" y="617362"/>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5B647B56-5089-4C17-8D2F-E5A9EF99DA55}"/>
                  </a:ext>
                </a:extLst>
              </p:cNvPr>
              <p:cNvCxnSpPr/>
              <p:nvPr/>
            </p:nvCxnSpPr>
            <p:spPr>
              <a:xfrm>
                <a:off x="6821095" y="1323420"/>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821FC83C-5057-4DDC-8878-A24EC3368054}"/>
                  </a:ext>
                </a:extLst>
              </p:cNvPr>
              <p:cNvCxnSpPr/>
              <p:nvPr/>
            </p:nvCxnSpPr>
            <p:spPr>
              <a:xfrm>
                <a:off x="6815523" y="1694909"/>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98F7CF2E-6F5C-4F39-A50D-F6E346178A30}"/>
                  </a:ext>
                </a:extLst>
              </p:cNvPr>
              <p:cNvCxnSpPr/>
              <p:nvPr/>
            </p:nvCxnSpPr>
            <p:spPr>
              <a:xfrm>
                <a:off x="6821032" y="2426277"/>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735ACAD0-96E9-490E-8EBF-E9799B93174E}"/>
                  </a:ext>
                </a:extLst>
              </p:cNvPr>
              <p:cNvCxnSpPr/>
              <p:nvPr/>
            </p:nvCxnSpPr>
            <p:spPr>
              <a:xfrm>
                <a:off x="6826604" y="2764418"/>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7B9C22DB-A1E9-4947-9FF5-BC1C70047174}"/>
                  </a:ext>
                </a:extLst>
              </p:cNvPr>
              <p:cNvCxnSpPr/>
              <p:nvPr/>
            </p:nvCxnSpPr>
            <p:spPr>
              <a:xfrm>
                <a:off x="6821032" y="3135008"/>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9B5617DD-7651-46A7-A1A4-8C5A47D88DB9}"/>
                  </a:ext>
                </a:extLst>
              </p:cNvPr>
              <p:cNvCxnSpPr/>
              <p:nvPr/>
            </p:nvCxnSpPr>
            <p:spPr>
              <a:xfrm>
                <a:off x="6837739" y="3482155"/>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FE4FF4F2-DD47-4553-AC9D-0A5C59991879}"/>
                  </a:ext>
                </a:extLst>
              </p:cNvPr>
              <p:cNvCxnSpPr/>
              <p:nvPr/>
            </p:nvCxnSpPr>
            <p:spPr>
              <a:xfrm>
                <a:off x="6832167" y="3828621"/>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107">
                <a:extLst>
                  <a:ext uri="{FF2B5EF4-FFF2-40B4-BE49-F238E27FC236}">
                    <a16:creationId xmlns:a16="http://schemas.microsoft.com/office/drawing/2014/main" id="{1D0F5E4F-A500-4B56-8A6F-3EDAB7FA5715}"/>
                  </a:ext>
                </a:extLst>
              </p:cNvPr>
              <p:cNvSpPr txBox="1"/>
              <p:nvPr/>
            </p:nvSpPr>
            <p:spPr>
              <a:xfrm>
                <a:off x="6072380" y="4488658"/>
                <a:ext cx="247257" cy="400392"/>
              </a:xfrm>
              <a:prstGeom prst="rect">
                <a:avLst/>
              </a:prstGeom>
              <a:noFill/>
              <a:ln>
                <a:noFill/>
              </a:ln>
            </p:spPr>
            <p:txBody>
              <a:bodyPr wrap="none" rtlCol="0">
                <a:spAutoFit/>
              </a:bodyPr>
              <a:lstStyle/>
              <a:p>
                <a:pPr hangingPunct="0">
                  <a:lnSpc>
                    <a:spcPts val="1600"/>
                  </a:lnSpc>
                  <a:spcAft>
                    <a:spcPts val="0"/>
                  </a:spcAft>
                </a:pPr>
                <a:r>
                  <a:rPr lang="en-US" sz="1050">
                    <a:effectLst/>
                    <a:latin typeface="Times New Roman" panose="02020603050405020304" pitchFamily="18" charset="0"/>
                    <a:ea typeface="ＭＳ 明朝" panose="02020609040205080304" pitchFamily="17" charset="-128"/>
                  </a:rPr>
                  <a:t> </a:t>
                </a:r>
                <a:endParaRPr lang="ja-JP">
                  <a:effectLst/>
                  <a:latin typeface="Times New Roman" panose="02020603050405020304" pitchFamily="18" charset="0"/>
                  <a:ea typeface="ＭＳ 明朝" panose="02020609040205080304" pitchFamily="17" charset="-128"/>
                </a:endParaRPr>
              </a:p>
            </p:txBody>
          </p:sp>
          <p:sp>
            <p:nvSpPr>
              <p:cNvPr id="52" name="正方形/長方形 51">
                <a:extLst>
                  <a:ext uri="{FF2B5EF4-FFF2-40B4-BE49-F238E27FC236}">
                    <a16:creationId xmlns:a16="http://schemas.microsoft.com/office/drawing/2014/main" id="{9824307B-C6D3-40AF-91F0-28A91215AAF2}"/>
                  </a:ext>
                </a:extLst>
              </p:cNvPr>
              <p:cNvSpPr/>
              <p:nvPr/>
            </p:nvSpPr>
            <p:spPr>
              <a:xfrm>
                <a:off x="-497980" y="3722580"/>
                <a:ext cx="1394896" cy="647932"/>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200" b="1" kern="1200" dirty="0">
                    <a:solidFill>
                      <a:srgbClr val="000000"/>
                    </a:solidFill>
                    <a:effectLst/>
                    <a:latin typeface="Times New Roman" panose="02020603050405020304" pitchFamily="18" charset="0"/>
                    <a:ea typeface="ＭＳ 明朝" panose="02020609040205080304" pitchFamily="17" charset="-128"/>
                  </a:rPr>
                  <a:t>ADSP</a:t>
                </a:r>
                <a:endParaRPr lang="ja-JP" sz="2800" b="1" dirty="0">
                  <a:effectLst/>
                  <a:latin typeface="Times New Roman" panose="02020603050405020304" pitchFamily="18" charset="0"/>
                  <a:ea typeface="ＭＳ 明朝" panose="02020609040205080304" pitchFamily="17" charset="-128"/>
                </a:endParaRPr>
              </a:p>
            </p:txBody>
          </p:sp>
          <p:cxnSp>
            <p:nvCxnSpPr>
              <p:cNvPr id="53" name="直線矢印コネクタ 52">
                <a:extLst>
                  <a:ext uri="{FF2B5EF4-FFF2-40B4-BE49-F238E27FC236}">
                    <a16:creationId xmlns:a16="http://schemas.microsoft.com/office/drawing/2014/main" id="{E71E9ED4-ACBC-4450-95B1-36EEF950E95F}"/>
                  </a:ext>
                </a:extLst>
              </p:cNvPr>
              <p:cNvCxnSpPr>
                <a:cxnSpLocks/>
                <a:stCxn id="52" idx="3"/>
              </p:cNvCxnSpPr>
              <p:nvPr/>
            </p:nvCxnSpPr>
            <p:spPr>
              <a:xfrm>
                <a:off x="896916" y="4046545"/>
                <a:ext cx="31523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984F9106-A756-4211-8B48-820B9E9FFEBC}"/>
                  </a:ext>
                </a:extLst>
              </p:cNvPr>
              <p:cNvCxnSpPr/>
              <p:nvPr/>
            </p:nvCxnSpPr>
            <p:spPr>
              <a:xfrm>
                <a:off x="2768098" y="609764"/>
                <a:ext cx="0" cy="567073"/>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23B0BCD4-845A-4407-97FE-68E859386CBE}"/>
                  </a:ext>
                </a:extLst>
              </p:cNvPr>
              <p:cNvCxnSpPr/>
              <p:nvPr/>
            </p:nvCxnSpPr>
            <p:spPr>
              <a:xfrm>
                <a:off x="2822051" y="609764"/>
                <a:ext cx="0" cy="567071"/>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07C1DA6C-AAF4-44BC-BE36-69C6A78118B7}"/>
                  </a:ext>
                </a:extLst>
              </p:cNvPr>
              <p:cNvSpPr/>
              <p:nvPr/>
            </p:nvSpPr>
            <p:spPr>
              <a:xfrm>
                <a:off x="1815613" y="966467"/>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kern="1200">
                    <a:solidFill>
                      <a:srgbClr val="000000"/>
                    </a:solidFill>
                    <a:effectLst/>
                    <a:latin typeface="Times New Roman" panose="02020603050405020304" pitchFamily="18" charset="0"/>
                    <a:ea typeface="ＭＳ 明朝" panose="02020609040205080304" pitchFamily="17" charset="-128"/>
                  </a:rPr>
                  <a:t>SRC6</a:t>
                </a:r>
                <a:endParaRPr lang="ja-JP">
                  <a:effectLst/>
                  <a:latin typeface="Times New Roman" panose="02020603050405020304" pitchFamily="18" charset="0"/>
                  <a:ea typeface="ＭＳ 明朝" panose="02020609040205080304" pitchFamily="17" charset="-128"/>
                </a:endParaRPr>
              </a:p>
            </p:txBody>
          </p:sp>
          <p:sp>
            <p:nvSpPr>
              <p:cNvPr id="57" name="正方形/長方形 56">
                <a:extLst>
                  <a:ext uri="{FF2B5EF4-FFF2-40B4-BE49-F238E27FC236}">
                    <a16:creationId xmlns:a16="http://schemas.microsoft.com/office/drawing/2014/main" id="{BCF0D160-1E6B-4DAD-B80E-D9C74B59DF76}"/>
                  </a:ext>
                </a:extLst>
              </p:cNvPr>
              <p:cNvSpPr/>
              <p:nvPr/>
            </p:nvSpPr>
            <p:spPr>
              <a:xfrm>
                <a:off x="1815613" y="1374248"/>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kern="1200">
                    <a:solidFill>
                      <a:srgbClr val="000000"/>
                    </a:solidFill>
                    <a:effectLst/>
                    <a:latin typeface="Times New Roman" panose="02020603050405020304" pitchFamily="18" charset="0"/>
                    <a:ea typeface="ＭＳ 明朝" panose="02020609040205080304" pitchFamily="17" charset="-128"/>
                  </a:rPr>
                  <a:t>SRC4</a:t>
                </a:r>
                <a:endParaRPr lang="ja-JP">
                  <a:effectLst/>
                  <a:latin typeface="Times New Roman" panose="02020603050405020304" pitchFamily="18" charset="0"/>
                  <a:ea typeface="ＭＳ 明朝" panose="02020609040205080304" pitchFamily="17" charset="-128"/>
                </a:endParaRPr>
              </a:p>
            </p:txBody>
          </p:sp>
          <p:sp>
            <p:nvSpPr>
              <p:cNvPr id="58" name="正方形/長方形 57">
                <a:extLst>
                  <a:ext uri="{FF2B5EF4-FFF2-40B4-BE49-F238E27FC236}">
                    <a16:creationId xmlns:a16="http://schemas.microsoft.com/office/drawing/2014/main" id="{0782AC80-4D59-4679-9D71-75B737161F83}"/>
                  </a:ext>
                </a:extLst>
              </p:cNvPr>
              <p:cNvSpPr/>
              <p:nvPr/>
            </p:nvSpPr>
            <p:spPr>
              <a:xfrm>
                <a:off x="1815613" y="1774550"/>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kern="1200">
                    <a:solidFill>
                      <a:srgbClr val="000000"/>
                    </a:solidFill>
                    <a:effectLst/>
                    <a:latin typeface="Times New Roman" panose="02020603050405020304" pitchFamily="18" charset="0"/>
                    <a:ea typeface="ＭＳ 明朝" panose="02020609040205080304" pitchFamily="17" charset="-128"/>
                  </a:rPr>
                  <a:t>SRC9</a:t>
                </a:r>
                <a:endParaRPr lang="ja-JP">
                  <a:effectLst/>
                  <a:latin typeface="Times New Roman" panose="02020603050405020304" pitchFamily="18" charset="0"/>
                  <a:ea typeface="ＭＳ 明朝" panose="02020609040205080304" pitchFamily="17" charset="-128"/>
                </a:endParaRPr>
              </a:p>
            </p:txBody>
          </p:sp>
          <p:sp>
            <p:nvSpPr>
              <p:cNvPr id="59" name="正方形/長方形 58">
                <a:extLst>
                  <a:ext uri="{FF2B5EF4-FFF2-40B4-BE49-F238E27FC236}">
                    <a16:creationId xmlns:a16="http://schemas.microsoft.com/office/drawing/2014/main" id="{46FDD778-92F2-4124-BB47-57809B6DF2B6}"/>
                  </a:ext>
                </a:extLst>
              </p:cNvPr>
              <p:cNvSpPr/>
              <p:nvPr/>
            </p:nvSpPr>
            <p:spPr>
              <a:xfrm>
                <a:off x="1815613" y="2157797"/>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kern="1200">
                    <a:solidFill>
                      <a:srgbClr val="000000"/>
                    </a:solidFill>
                    <a:effectLst/>
                    <a:latin typeface="Times New Roman" panose="02020603050405020304" pitchFamily="18" charset="0"/>
                    <a:ea typeface="ＭＳ 明朝" panose="02020609040205080304" pitchFamily="17" charset="-128"/>
                  </a:rPr>
                  <a:t>SRC0</a:t>
                </a:r>
                <a:endParaRPr lang="ja-JP">
                  <a:effectLst/>
                  <a:latin typeface="Times New Roman" panose="02020603050405020304" pitchFamily="18" charset="0"/>
                  <a:ea typeface="ＭＳ 明朝" panose="02020609040205080304" pitchFamily="17" charset="-128"/>
                </a:endParaRPr>
              </a:p>
            </p:txBody>
          </p:sp>
          <p:sp>
            <p:nvSpPr>
              <p:cNvPr id="60" name="正方形/長方形 59">
                <a:extLst>
                  <a:ext uri="{FF2B5EF4-FFF2-40B4-BE49-F238E27FC236}">
                    <a16:creationId xmlns:a16="http://schemas.microsoft.com/office/drawing/2014/main" id="{07A75DB8-1495-4CA5-A130-38A8C0838CCB}"/>
                  </a:ext>
                </a:extLst>
              </p:cNvPr>
              <p:cNvSpPr/>
              <p:nvPr/>
            </p:nvSpPr>
            <p:spPr>
              <a:xfrm>
                <a:off x="1815613" y="2573997"/>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kern="1200">
                    <a:solidFill>
                      <a:srgbClr val="000000"/>
                    </a:solidFill>
                    <a:effectLst/>
                    <a:latin typeface="Times New Roman" panose="02020603050405020304" pitchFamily="18" charset="0"/>
                    <a:ea typeface="ＭＳ 明朝" panose="02020609040205080304" pitchFamily="17" charset="-128"/>
                  </a:rPr>
                  <a:t>SRC1</a:t>
                </a:r>
                <a:endParaRPr lang="ja-JP">
                  <a:effectLst/>
                  <a:latin typeface="Times New Roman" panose="02020603050405020304" pitchFamily="18" charset="0"/>
                  <a:ea typeface="ＭＳ 明朝" panose="02020609040205080304" pitchFamily="17" charset="-128"/>
                </a:endParaRPr>
              </a:p>
            </p:txBody>
          </p:sp>
          <p:sp>
            <p:nvSpPr>
              <p:cNvPr id="61" name="正方形/長方形 60">
                <a:extLst>
                  <a:ext uri="{FF2B5EF4-FFF2-40B4-BE49-F238E27FC236}">
                    <a16:creationId xmlns:a16="http://schemas.microsoft.com/office/drawing/2014/main" id="{0688C5F8-EE46-44AB-BA00-B269720B3B6A}"/>
                  </a:ext>
                </a:extLst>
              </p:cNvPr>
              <p:cNvSpPr/>
              <p:nvPr/>
            </p:nvSpPr>
            <p:spPr>
              <a:xfrm>
                <a:off x="1815613" y="2972339"/>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kern="1200">
                    <a:solidFill>
                      <a:srgbClr val="000000"/>
                    </a:solidFill>
                    <a:effectLst/>
                    <a:latin typeface="Times New Roman" panose="02020603050405020304" pitchFamily="18" charset="0"/>
                    <a:ea typeface="ＭＳ 明朝" panose="02020609040205080304" pitchFamily="17" charset="-128"/>
                  </a:rPr>
                  <a:t>SRC2</a:t>
                </a:r>
                <a:endParaRPr lang="ja-JP">
                  <a:effectLst/>
                  <a:latin typeface="Times New Roman" panose="02020603050405020304" pitchFamily="18" charset="0"/>
                  <a:ea typeface="ＭＳ 明朝" panose="02020609040205080304" pitchFamily="17" charset="-128"/>
                </a:endParaRPr>
              </a:p>
            </p:txBody>
          </p:sp>
          <p:sp>
            <p:nvSpPr>
              <p:cNvPr id="62" name="正方形/長方形 61">
                <a:extLst>
                  <a:ext uri="{FF2B5EF4-FFF2-40B4-BE49-F238E27FC236}">
                    <a16:creationId xmlns:a16="http://schemas.microsoft.com/office/drawing/2014/main" id="{C043F549-753D-4839-B475-5CB9072974D3}"/>
                  </a:ext>
                </a:extLst>
              </p:cNvPr>
              <p:cNvSpPr/>
              <p:nvPr/>
            </p:nvSpPr>
            <p:spPr>
              <a:xfrm>
                <a:off x="1815613" y="3375522"/>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kern="1200">
                    <a:solidFill>
                      <a:srgbClr val="000000"/>
                    </a:solidFill>
                    <a:effectLst/>
                    <a:latin typeface="Times New Roman" panose="02020603050405020304" pitchFamily="18" charset="0"/>
                    <a:ea typeface="ＭＳ 明朝" panose="02020609040205080304" pitchFamily="17" charset="-128"/>
                  </a:rPr>
                  <a:t>SRC5</a:t>
                </a:r>
                <a:endParaRPr lang="ja-JP">
                  <a:effectLst/>
                  <a:latin typeface="Times New Roman" panose="02020603050405020304" pitchFamily="18" charset="0"/>
                  <a:ea typeface="ＭＳ 明朝" panose="02020609040205080304" pitchFamily="17" charset="-128"/>
                </a:endParaRPr>
              </a:p>
            </p:txBody>
          </p:sp>
          <p:sp>
            <p:nvSpPr>
              <p:cNvPr id="63" name="正方形/長方形 62">
                <a:extLst>
                  <a:ext uri="{FF2B5EF4-FFF2-40B4-BE49-F238E27FC236}">
                    <a16:creationId xmlns:a16="http://schemas.microsoft.com/office/drawing/2014/main" id="{B02DE070-AAF7-44B8-840E-A64CB9618BEF}"/>
                  </a:ext>
                </a:extLst>
              </p:cNvPr>
              <p:cNvSpPr/>
              <p:nvPr/>
            </p:nvSpPr>
            <p:spPr>
              <a:xfrm>
                <a:off x="1815613" y="3777786"/>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kern="1200">
                    <a:solidFill>
                      <a:srgbClr val="000000"/>
                    </a:solidFill>
                    <a:effectLst/>
                    <a:latin typeface="Times New Roman" panose="02020603050405020304" pitchFamily="18" charset="0"/>
                    <a:ea typeface="ＭＳ 明朝" panose="02020609040205080304" pitchFamily="17" charset="-128"/>
                  </a:rPr>
                  <a:t>SRC7</a:t>
                </a:r>
                <a:endParaRPr lang="ja-JP">
                  <a:effectLst/>
                  <a:latin typeface="Times New Roman" panose="02020603050405020304" pitchFamily="18" charset="0"/>
                  <a:ea typeface="ＭＳ 明朝" panose="02020609040205080304" pitchFamily="17" charset="-128"/>
                </a:endParaRPr>
              </a:p>
            </p:txBody>
          </p:sp>
          <p:sp>
            <p:nvSpPr>
              <p:cNvPr id="64" name="正方形/長方形 63">
                <a:extLst>
                  <a:ext uri="{FF2B5EF4-FFF2-40B4-BE49-F238E27FC236}">
                    <a16:creationId xmlns:a16="http://schemas.microsoft.com/office/drawing/2014/main" id="{DC65EBC9-3AC6-4A1F-960A-F273BB9B38C1}"/>
                  </a:ext>
                </a:extLst>
              </p:cNvPr>
              <p:cNvSpPr/>
              <p:nvPr/>
            </p:nvSpPr>
            <p:spPr>
              <a:xfrm>
                <a:off x="1815613" y="4185571"/>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kern="1200">
                    <a:solidFill>
                      <a:srgbClr val="000000"/>
                    </a:solidFill>
                    <a:effectLst/>
                    <a:latin typeface="Times New Roman" panose="02020603050405020304" pitchFamily="18" charset="0"/>
                    <a:ea typeface="ＭＳ 明朝" panose="02020609040205080304" pitchFamily="17" charset="-128"/>
                  </a:rPr>
                  <a:t>SRC8</a:t>
                </a:r>
                <a:endParaRPr lang="ja-JP">
                  <a:effectLst/>
                  <a:latin typeface="Times New Roman" panose="02020603050405020304" pitchFamily="18" charset="0"/>
                  <a:ea typeface="ＭＳ 明朝" panose="02020609040205080304" pitchFamily="17" charset="-128"/>
                </a:endParaRPr>
              </a:p>
            </p:txBody>
          </p:sp>
          <p:sp>
            <p:nvSpPr>
              <p:cNvPr id="65" name="正方形/長方形 64">
                <a:extLst>
                  <a:ext uri="{FF2B5EF4-FFF2-40B4-BE49-F238E27FC236}">
                    <a16:creationId xmlns:a16="http://schemas.microsoft.com/office/drawing/2014/main" id="{D7FB09EB-A6BB-4102-BBF8-927324583E90}"/>
                  </a:ext>
                </a:extLst>
              </p:cNvPr>
              <p:cNvSpPr/>
              <p:nvPr/>
            </p:nvSpPr>
            <p:spPr>
              <a:xfrm>
                <a:off x="7150811" y="846193"/>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SSI1</a:t>
                </a:r>
                <a:endParaRPr lang="ja-JP" dirty="0">
                  <a:effectLst/>
                  <a:latin typeface="Times New Roman" panose="02020603050405020304" pitchFamily="18" charset="0"/>
                  <a:ea typeface="ＭＳ 明朝" panose="02020609040205080304" pitchFamily="17" charset="-128"/>
                </a:endParaRPr>
              </a:p>
            </p:txBody>
          </p:sp>
          <p:sp>
            <p:nvSpPr>
              <p:cNvPr id="66" name="正方形/長方形 65">
                <a:extLst>
                  <a:ext uri="{FF2B5EF4-FFF2-40B4-BE49-F238E27FC236}">
                    <a16:creationId xmlns:a16="http://schemas.microsoft.com/office/drawing/2014/main" id="{ACA21C3A-396A-45E7-8B66-45F2F0D5FCBA}"/>
                  </a:ext>
                </a:extLst>
              </p:cNvPr>
              <p:cNvSpPr/>
              <p:nvPr/>
            </p:nvSpPr>
            <p:spPr>
              <a:xfrm>
                <a:off x="7150811" y="1204177"/>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SSI2</a:t>
                </a:r>
                <a:endParaRPr lang="ja-JP">
                  <a:effectLst/>
                  <a:latin typeface="Times New Roman" panose="02020603050405020304" pitchFamily="18" charset="0"/>
                  <a:ea typeface="ＭＳ 明朝" panose="02020609040205080304" pitchFamily="17" charset="-128"/>
                </a:endParaRPr>
              </a:p>
            </p:txBody>
          </p:sp>
          <p:sp>
            <p:nvSpPr>
              <p:cNvPr id="67" name="正方形/長方形 66">
                <a:extLst>
                  <a:ext uri="{FF2B5EF4-FFF2-40B4-BE49-F238E27FC236}">
                    <a16:creationId xmlns:a16="http://schemas.microsoft.com/office/drawing/2014/main" id="{239F4C38-7D70-4811-99C0-17BCD1D078B5}"/>
                  </a:ext>
                </a:extLst>
              </p:cNvPr>
              <p:cNvSpPr/>
              <p:nvPr/>
            </p:nvSpPr>
            <p:spPr>
              <a:xfrm>
                <a:off x="7150811" y="1560327"/>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SSI9</a:t>
                </a:r>
                <a:endParaRPr lang="ja-JP">
                  <a:effectLst/>
                  <a:latin typeface="Times New Roman" panose="02020603050405020304" pitchFamily="18" charset="0"/>
                  <a:ea typeface="ＭＳ 明朝" panose="02020609040205080304" pitchFamily="17" charset="-128"/>
                </a:endParaRPr>
              </a:p>
            </p:txBody>
          </p:sp>
          <p:sp>
            <p:nvSpPr>
              <p:cNvPr id="68" name="正方形/長方形 67">
                <a:extLst>
                  <a:ext uri="{FF2B5EF4-FFF2-40B4-BE49-F238E27FC236}">
                    <a16:creationId xmlns:a16="http://schemas.microsoft.com/office/drawing/2014/main" id="{381196CC-334A-4567-A91A-2B9B84293076}"/>
                  </a:ext>
                </a:extLst>
              </p:cNvPr>
              <p:cNvSpPr/>
              <p:nvPr/>
            </p:nvSpPr>
            <p:spPr>
              <a:xfrm>
                <a:off x="7150811" y="1935732"/>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SSI3</a:t>
                </a:r>
                <a:endParaRPr lang="ja-JP">
                  <a:effectLst/>
                  <a:latin typeface="Times New Roman" panose="02020603050405020304" pitchFamily="18" charset="0"/>
                  <a:ea typeface="ＭＳ 明朝" panose="02020609040205080304" pitchFamily="17" charset="-128"/>
                </a:endParaRPr>
              </a:p>
            </p:txBody>
          </p:sp>
          <p:sp>
            <p:nvSpPr>
              <p:cNvPr id="69" name="正方形/長方形 68">
                <a:extLst>
                  <a:ext uri="{FF2B5EF4-FFF2-40B4-BE49-F238E27FC236}">
                    <a16:creationId xmlns:a16="http://schemas.microsoft.com/office/drawing/2014/main" id="{0B25C6AE-E337-4F7F-A0B0-468F43016277}"/>
                  </a:ext>
                </a:extLst>
              </p:cNvPr>
              <p:cNvSpPr/>
              <p:nvPr/>
            </p:nvSpPr>
            <p:spPr>
              <a:xfrm>
                <a:off x="7150811" y="2285353"/>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SSI4</a:t>
                </a:r>
                <a:endParaRPr lang="ja-JP">
                  <a:effectLst/>
                  <a:latin typeface="Times New Roman" panose="02020603050405020304" pitchFamily="18" charset="0"/>
                  <a:ea typeface="ＭＳ 明朝" panose="02020609040205080304" pitchFamily="17" charset="-128"/>
                </a:endParaRPr>
              </a:p>
            </p:txBody>
          </p:sp>
          <p:sp>
            <p:nvSpPr>
              <p:cNvPr id="70" name="正方形/長方形 69">
                <a:extLst>
                  <a:ext uri="{FF2B5EF4-FFF2-40B4-BE49-F238E27FC236}">
                    <a16:creationId xmlns:a16="http://schemas.microsoft.com/office/drawing/2014/main" id="{D628806E-9F2A-4E02-B613-54E380A20BCD}"/>
                  </a:ext>
                </a:extLst>
              </p:cNvPr>
              <p:cNvSpPr/>
              <p:nvPr/>
            </p:nvSpPr>
            <p:spPr>
              <a:xfrm>
                <a:off x="7150811" y="2633253"/>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SSI5</a:t>
                </a:r>
                <a:endParaRPr lang="ja-JP">
                  <a:effectLst/>
                  <a:latin typeface="Times New Roman" panose="02020603050405020304" pitchFamily="18" charset="0"/>
                  <a:ea typeface="ＭＳ 明朝" panose="02020609040205080304" pitchFamily="17" charset="-128"/>
                </a:endParaRPr>
              </a:p>
            </p:txBody>
          </p:sp>
          <p:sp>
            <p:nvSpPr>
              <p:cNvPr id="71" name="正方形/長方形 70">
                <a:extLst>
                  <a:ext uri="{FF2B5EF4-FFF2-40B4-BE49-F238E27FC236}">
                    <a16:creationId xmlns:a16="http://schemas.microsoft.com/office/drawing/2014/main" id="{4B8C0E67-4FE0-43DF-BDA4-A5CC1982A496}"/>
                  </a:ext>
                </a:extLst>
              </p:cNvPr>
              <p:cNvSpPr/>
              <p:nvPr/>
            </p:nvSpPr>
            <p:spPr>
              <a:xfrm>
                <a:off x="7150811" y="2992529"/>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SSI6</a:t>
                </a:r>
                <a:endParaRPr lang="ja-JP">
                  <a:effectLst/>
                  <a:latin typeface="Times New Roman" panose="02020603050405020304" pitchFamily="18" charset="0"/>
                  <a:ea typeface="ＭＳ 明朝" panose="02020609040205080304" pitchFamily="17" charset="-128"/>
                </a:endParaRPr>
              </a:p>
            </p:txBody>
          </p:sp>
          <p:sp>
            <p:nvSpPr>
              <p:cNvPr id="72" name="正方形/長方形 71">
                <a:extLst>
                  <a:ext uri="{FF2B5EF4-FFF2-40B4-BE49-F238E27FC236}">
                    <a16:creationId xmlns:a16="http://schemas.microsoft.com/office/drawing/2014/main" id="{85615EFC-1CE4-4142-88AE-9AA62C4B1B5B}"/>
                  </a:ext>
                </a:extLst>
              </p:cNvPr>
              <p:cNvSpPr/>
              <p:nvPr/>
            </p:nvSpPr>
            <p:spPr>
              <a:xfrm>
                <a:off x="7150811" y="3347385"/>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SSI7</a:t>
                </a:r>
                <a:endParaRPr lang="ja-JP">
                  <a:effectLst/>
                  <a:latin typeface="Times New Roman" panose="02020603050405020304" pitchFamily="18" charset="0"/>
                  <a:ea typeface="ＭＳ 明朝" panose="02020609040205080304" pitchFamily="17" charset="-128"/>
                </a:endParaRPr>
              </a:p>
            </p:txBody>
          </p:sp>
          <p:sp>
            <p:nvSpPr>
              <p:cNvPr id="73" name="正方形/長方形 72">
                <a:extLst>
                  <a:ext uri="{FF2B5EF4-FFF2-40B4-BE49-F238E27FC236}">
                    <a16:creationId xmlns:a16="http://schemas.microsoft.com/office/drawing/2014/main" id="{3C3A9F12-6E4B-43A4-995B-56B4891EA647}"/>
                  </a:ext>
                </a:extLst>
              </p:cNvPr>
              <p:cNvSpPr/>
              <p:nvPr/>
            </p:nvSpPr>
            <p:spPr>
              <a:xfrm>
                <a:off x="7150811" y="3701168"/>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SSI8</a:t>
                </a:r>
                <a:endParaRPr lang="ja-JP">
                  <a:effectLst/>
                  <a:latin typeface="Times New Roman" panose="02020603050405020304" pitchFamily="18" charset="0"/>
                  <a:ea typeface="ＭＳ 明朝" panose="02020609040205080304" pitchFamily="17" charset="-128"/>
                </a:endParaRPr>
              </a:p>
            </p:txBody>
          </p:sp>
          <p:cxnSp>
            <p:nvCxnSpPr>
              <p:cNvPr id="74" name="直線矢印コネクタ 73">
                <a:extLst>
                  <a:ext uri="{FF2B5EF4-FFF2-40B4-BE49-F238E27FC236}">
                    <a16:creationId xmlns:a16="http://schemas.microsoft.com/office/drawing/2014/main" id="{3E5FAA51-8BB6-4051-9DBE-1C0AE8AE26EC}"/>
                  </a:ext>
                </a:extLst>
              </p:cNvPr>
              <p:cNvCxnSpPr/>
              <p:nvPr/>
            </p:nvCxnSpPr>
            <p:spPr>
              <a:xfrm>
                <a:off x="6815523" y="986702"/>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F1CBB2CB-7BD8-404F-A141-819AA3DF1809}"/>
                  </a:ext>
                </a:extLst>
              </p:cNvPr>
              <p:cNvCxnSpPr/>
              <p:nvPr/>
            </p:nvCxnSpPr>
            <p:spPr>
              <a:xfrm>
                <a:off x="6821032" y="2071421"/>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6" name="テキスト ボックス 24">
                <a:extLst>
                  <a:ext uri="{FF2B5EF4-FFF2-40B4-BE49-F238E27FC236}">
                    <a16:creationId xmlns:a16="http://schemas.microsoft.com/office/drawing/2014/main" id="{15715298-969B-4546-A51F-D329BA473451}"/>
                  </a:ext>
                </a:extLst>
              </p:cNvPr>
              <p:cNvSpPr txBox="1"/>
              <p:nvPr/>
            </p:nvSpPr>
            <p:spPr>
              <a:xfrm>
                <a:off x="1127094" y="5076502"/>
                <a:ext cx="2948185" cy="399653"/>
              </a:xfrm>
              <a:prstGeom prst="rect">
                <a:avLst/>
              </a:prstGeom>
              <a:noFill/>
              <a:ln>
                <a:noFill/>
              </a:ln>
            </p:spPr>
            <p:txBody>
              <a:bodyPr wrap="square" rtlCol="0">
                <a:spAutoFit/>
              </a:bodyPr>
              <a:lstStyle/>
              <a:p>
                <a:pPr hangingPunct="0">
                  <a:lnSpc>
                    <a:spcPts val="1600"/>
                  </a:lnSpc>
                  <a:spcAft>
                    <a:spcPts val="0"/>
                  </a:spcAft>
                </a:pPr>
                <a:r>
                  <a:rPr lang="en-US" sz="1050" kern="1200" dirty="0">
                    <a:solidFill>
                      <a:srgbClr val="000000"/>
                    </a:solidFill>
                    <a:effectLst/>
                    <a:latin typeface="Century" panose="02040604050505020304" pitchFamily="18" charset="0"/>
                    <a:ea typeface="ＭＳ 明朝" panose="02020609040205080304" pitchFamily="17" charset="-128"/>
                    <a:cs typeface="Times New Roman" panose="02020603050405020304" pitchFamily="18" charset="0"/>
                  </a:rPr>
                  <a:t>Audio Local Bus / Audio DMA Bus</a:t>
                </a:r>
                <a:endParaRPr lang="ja-JP" dirty="0">
                  <a:effectLst/>
                  <a:latin typeface="Times New Roman" panose="02020603050405020304" pitchFamily="18" charset="0"/>
                  <a:ea typeface="ＭＳ 明朝" panose="02020609040205080304" pitchFamily="17" charset="-128"/>
                </a:endParaRPr>
              </a:p>
            </p:txBody>
          </p:sp>
          <p:cxnSp>
            <p:nvCxnSpPr>
              <p:cNvPr id="77" name="直線矢印コネクタ 76">
                <a:extLst>
                  <a:ext uri="{FF2B5EF4-FFF2-40B4-BE49-F238E27FC236}">
                    <a16:creationId xmlns:a16="http://schemas.microsoft.com/office/drawing/2014/main" id="{77B280E2-786A-45F1-9627-370C59129E39}"/>
                  </a:ext>
                </a:extLst>
              </p:cNvPr>
              <p:cNvCxnSpPr/>
              <p:nvPr/>
            </p:nvCxnSpPr>
            <p:spPr>
              <a:xfrm>
                <a:off x="2409444" y="681585"/>
                <a:ext cx="3463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4C2FB309-6B22-4D0E-8BC5-87B4D134749F}"/>
                  </a:ext>
                </a:extLst>
              </p:cNvPr>
              <p:cNvCxnSpPr/>
              <p:nvPr/>
            </p:nvCxnSpPr>
            <p:spPr>
              <a:xfrm>
                <a:off x="2409444" y="1507637"/>
                <a:ext cx="3463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25573481-BCD1-44AC-A633-9994EBD61577}"/>
                  </a:ext>
                </a:extLst>
              </p:cNvPr>
              <p:cNvSpPr/>
              <p:nvPr/>
            </p:nvSpPr>
            <p:spPr>
              <a:xfrm>
                <a:off x="-491929" y="2885721"/>
                <a:ext cx="1394895" cy="595457"/>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Audio-DMAC</a:t>
                </a:r>
                <a:endParaRPr lang="ja-JP" dirty="0">
                  <a:effectLst/>
                  <a:latin typeface="Times New Roman" panose="02020603050405020304" pitchFamily="18" charset="0"/>
                  <a:ea typeface="ＭＳ 明朝" panose="02020609040205080304" pitchFamily="17" charset="-128"/>
                </a:endParaRPr>
              </a:p>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(32ch)</a:t>
                </a:r>
                <a:endParaRPr lang="ja-JP" dirty="0">
                  <a:effectLst/>
                  <a:latin typeface="Times New Roman" panose="02020603050405020304" pitchFamily="18" charset="0"/>
                  <a:ea typeface="ＭＳ 明朝" panose="02020609040205080304" pitchFamily="17" charset="-128"/>
                </a:endParaRPr>
              </a:p>
            </p:txBody>
          </p:sp>
          <p:cxnSp>
            <p:nvCxnSpPr>
              <p:cNvPr id="80" name="直線矢印コネクタ 79">
                <a:extLst>
                  <a:ext uri="{FF2B5EF4-FFF2-40B4-BE49-F238E27FC236}">
                    <a16:creationId xmlns:a16="http://schemas.microsoft.com/office/drawing/2014/main" id="{D0B96BEE-1337-4753-9FBC-324E569F3D8A}"/>
                  </a:ext>
                </a:extLst>
              </p:cNvPr>
              <p:cNvCxnSpPr>
                <a:cxnSpLocks/>
                <a:stCxn id="79" idx="0"/>
              </p:cNvCxnSpPr>
              <p:nvPr/>
            </p:nvCxnSpPr>
            <p:spPr>
              <a:xfrm flipH="1" flipV="1">
                <a:off x="204069" y="2287488"/>
                <a:ext cx="1450" cy="59823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751DD688-08C6-4295-ACD3-2E8EB02C2A7A}"/>
                  </a:ext>
                </a:extLst>
              </p:cNvPr>
              <p:cNvCxnSpPr/>
              <p:nvPr/>
            </p:nvCxnSpPr>
            <p:spPr>
              <a:xfrm>
                <a:off x="1192926" y="1450536"/>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テキスト ボックス 95">
                <a:extLst>
                  <a:ext uri="{FF2B5EF4-FFF2-40B4-BE49-F238E27FC236}">
                    <a16:creationId xmlns:a16="http://schemas.microsoft.com/office/drawing/2014/main" id="{4B04E747-A624-4537-BE44-5DA18A9585E4}"/>
                  </a:ext>
                </a:extLst>
              </p:cNvPr>
              <p:cNvSpPr txBox="1"/>
              <p:nvPr/>
            </p:nvSpPr>
            <p:spPr>
              <a:xfrm>
                <a:off x="2725014" y="534088"/>
                <a:ext cx="712104" cy="398267"/>
              </a:xfrm>
              <a:prstGeom prst="rect">
                <a:avLst/>
              </a:prstGeom>
              <a:noFill/>
              <a:ln>
                <a:noFill/>
              </a:ln>
            </p:spPr>
            <p:txBody>
              <a:bodyPr wrap="square" rtlCol="0">
                <a:spAutoFit/>
              </a:bodyPr>
              <a:lstStyle/>
              <a:p>
                <a:pP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SRC3/6</a:t>
                </a:r>
                <a:endParaRPr lang="ja-JP">
                  <a:effectLst/>
                  <a:latin typeface="Times New Roman" panose="02020603050405020304" pitchFamily="18" charset="0"/>
                  <a:ea typeface="ＭＳ 明朝" panose="02020609040205080304" pitchFamily="17" charset="-128"/>
                </a:endParaRPr>
              </a:p>
            </p:txBody>
          </p:sp>
          <p:cxnSp>
            <p:nvCxnSpPr>
              <p:cNvPr id="83" name="直線矢印コネクタ 82">
                <a:extLst>
                  <a:ext uri="{FF2B5EF4-FFF2-40B4-BE49-F238E27FC236}">
                    <a16:creationId xmlns:a16="http://schemas.microsoft.com/office/drawing/2014/main" id="{EA7A1921-CB44-4285-AC49-AC007462CB03}"/>
                  </a:ext>
                </a:extLst>
              </p:cNvPr>
              <p:cNvCxnSpPr/>
              <p:nvPr/>
            </p:nvCxnSpPr>
            <p:spPr>
              <a:xfrm>
                <a:off x="1192926" y="698403"/>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36165E80-7A67-4676-8241-D751B6B843C9}"/>
                  </a:ext>
                </a:extLst>
              </p:cNvPr>
              <p:cNvCxnSpPr/>
              <p:nvPr/>
            </p:nvCxnSpPr>
            <p:spPr>
              <a:xfrm>
                <a:off x="1192926" y="1103105"/>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11D8B958-5921-4C0F-88F2-B6954A4E5C4A}"/>
                  </a:ext>
                </a:extLst>
              </p:cNvPr>
              <p:cNvCxnSpPr/>
              <p:nvPr/>
            </p:nvCxnSpPr>
            <p:spPr>
              <a:xfrm>
                <a:off x="2768098" y="1426459"/>
                <a:ext cx="0" cy="567073"/>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D221AC97-FD2E-4CA2-9A68-5766C9052CF9}"/>
                  </a:ext>
                </a:extLst>
              </p:cNvPr>
              <p:cNvCxnSpPr/>
              <p:nvPr/>
            </p:nvCxnSpPr>
            <p:spPr>
              <a:xfrm>
                <a:off x="2822051" y="1426459"/>
                <a:ext cx="0" cy="567071"/>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7" name="テキスト ボックス 95">
                <a:extLst>
                  <a:ext uri="{FF2B5EF4-FFF2-40B4-BE49-F238E27FC236}">
                    <a16:creationId xmlns:a16="http://schemas.microsoft.com/office/drawing/2014/main" id="{64DD3B7A-6529-435A-9CEB-2C9FB1EA4B93}"/>
                  </a:ext>
                </a:extLst>
              </p:cNvPr>
              <p:cNvSpPr txBox="1"/>
              <p:nvPr/>
            </p:nvSpPr>
            <p:spPr>
              <a:xfrm>
                <a:off x="2725014" y="1350497"/>
                <a:ext cx="712104" cy="398267"/>
              </a:xfrm>
              <a:prstGeom prst="rect">
                <a:avLst/>
              </a:prstGeom>
              <a:noFill/>
              <a:ln>
                <a:noFill/>
              </a:ln>
            </p:spPr>
            <p:txBody>
              <a:bodyPr wrap="square" rtlCol="0">
                <a:spAutoFit/>
              </a:bodyPr>
              <a:lstStyle/>
              <a:p>
                <a:pP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SRC4/9</a:t>
                </a:r>
                <a:endParaRPr lang="ja-JP">
                  <a:effectLst/>
                  <a:latin typeface="Times New Roman" panose="02020603050405020304" pitchFamily="18" charset="0"/>
                  <a:ea typeface="ＭＳ 明朝" panose="02020609040205080304" pitchFamily="17" charset="-128"/>
                </a:endParaRPr>
              </a:p>
            </p:txBody>
          </p:sp>
          <p:cxnSp>
            <p:nvCxnSpPr>
              <p:cNvPr id="88" name="直線矢印コネクタ 87">
                <a:extLst>
                  <a:ext uri="{FF2B5EF4-FFF2-40B4-BE49-F238E27FC236}">
                    <a16:creationId xmlns:a16="http://schemas.microsoft.com/office/drawing/2014/main" id="{19F9E3F2-E60C-44E7-82DC-0391A0722627}"/>
                  </a:ext>
                </a:extLst>
              </p:cNvPr>
              <p:cNvCxnSpPr/>
              <p:nvPr/>
            </p:nvCxnSpPr>
            <p:spPr>
              <a:xfrm>
                <a:off x="2409444" y="2703328"/>
                <a:ext cx="412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A87326C8-0557-4FFE-8722-C6B3EFF57155}"/>
                  </a:ext>
                </a:extLst>
              </p:cNvPr>
              <p:cNvCxnSpPr/>
              <p:nvPr/>
            </p:nvCxnSpPr>
            <p:spPr>
              <a:xfrm>
                <a:off x="2768098" y="2225766"/>
                <a:ext cx="0" cy="567073"/>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2131363C-829E-4137-BB18-12DBF826CD19}"/>
                  </a:ext>
                </a:extLst>
              </p:cNvPr>
              <p:cNvCxnSpPr/>
              <p:nvPr/>
            </p:nvCxnSpPr>
            <p:spPr>
              <a:xfrm>
                <a:off x="2822051" y="2225766"/>
                <a:ext cx="0" cy="567071"/>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1" name="テキスト ボックス 95">
                <a:extLst>
                  <a:ext uri="{FF2B5EF4-FFF2-40B4-BE49-F238E27FC236}">
                    <a16:creationId xmlns:a16="http://schemas.microsoft.com/office/drawing/2014/main" id="{C14234D8-FE73-4BDC-BB3B-41F4F93149A3}"/>
                  </a:ext>
                </a:extLst>
              </p:cNvPr>
              <p:cNvSpPr txBox="1"/>
              <p:nvPr/>
            </p:nvSpPr>
            <p:spPr>
              <a:xfrm>
                <a:off x="2725014" y="2148957"/>
                <a:ext cx="712104" cy="398267"/>
              </a:xfrm>
              <a:prstGeom prst="rect">
                <a:avLst/>
              </a:prstGeom>
              <a:noFill/>
              <a:ln>
                <a:noFill/>
              </a:ln>
            </p:spPr>
            <p:txBody>
              <a:bodyPr wrap="square" rtlCol="0">
                <a:spAutoFit/>
              </a:bodyPr>
              <a:lstStyle/>
              <a:p>
                <a:pP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SRC0/1</a:t>
                </a:r>
                <a:endParaRPr lang="ja-JP">
                  <a:effectLst/>
                  <a:latin typeface="Times New Roman" panose="02020603050405020304" pitchFamily="18" charset="0"/>
                  <a:ea typeface="ＭＳ 明朝" panose="02020609040205080304" pitchFamily="17" charset="-128"/>
                </a:endParaRPr>
              </a:p>
            </p:txBody>
          </p:sp>
          <p:cxnSp>
            <p:nvCxnSpPr>
              <p:cNvPr id="92" name="直線矢印コネクタ 91">
                <a:extLst>
                  <a:ext uri="{FF2B5EF4-FFF2-40B4-BE49-F238E27FC236}">
                    <a16:creationId xmlns:a16="http://schemas.microsoft.com/office/drawing/2014/main" id="{A6E003B2-C78A-497D-A987-57073ED7910A}"/>
                  </a:ext>
                </a:extLst>
              </p:cNvPr>
              <p:cNvCxnSpPr/>
              <p:nvPr/>
            </p:nvCxnSpPr>
            <p:spPr>
              <a:xfrm>
                <a:off x="2409444" y="2299541"/>
                <a:ext cx="3463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4043A184-9D07-48CA-8EF0-2602B1B6242F}"/>
                  </a:ext>
                </a:extLst>
              </p:cNvPr>
              <p:cNvCxnSpPr/>
              <p:nvPr/>
            </p:nvCxnSpPr>
            <p:spPr>
              <a:xfrm>
                <a:off x="2409444" y="3510386"/>
                <a:ext cx="412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CED60D12-AF73-4616-88B3-4CB1899A19A9}"/>
                  </a:ext>
                </a:extLst>
              </p:cNvPr>
              <p:cNvCxnSpPr/>
              <p:nvPr/>
            </p:nvCxnSpPr>
            <p:spPr>
              <a:xfrm>
                <a:off x="2768098" y="3035006"/>
                <a:ext cx="0" cy="567073"/>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144E5E6B-85D5-429B-8B1E-D52E4BCAA94F}"/>
                  </a:ext>
                </a:extLst>
              </p:cNvPr>
              <p:cNvCxnSpPr/>
              <p:nvPr/>
            </p:nvCxnSpPr>
            <p:spPr>
              <a:xfrm>
                <a:off x="2822051" y="3035006"/>
                <a:ext cx="0" cy="567071"/>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6ABA3BD7-D989-46EA-84D2-973047FFFCA7}"/>
                  </a:ext>
                </a:extLst>
              </p:cNvPr>
              <p:cNvSpPr txBox="1"/>
              <p:nvPr/>
            </p:nvSpPr>
            <p:spPr>
              <a:xfrm>
                <a:off x="2725014" y="2957029"/>
                <a:ext cx="712104" cy="398267"/>
              </a:xfrm>
              <a:prstGeom prst="rect">
                <a:avLst/>
              </a:prstGeom>
              <a:noFill/>
              <a:ln>
                <a:noFill/>
              </a:ln>
            </p:spPr>
            <p:txBody>
              <a:bodyPr wrap="square" rtlCol="0">
                <a:spAutoFit/>
              </a:bodyPr>
              <a:lstStyle/>
              <a:p>
                <a:pP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SRC2/5</a:t>
                </a:r>
                <a:endParaRPr lang="ja-JP">
                  <a:effectLst/>
                  <a:latin typeface="Times New Roman" panose="02020603050405020304" pitchFamily="18" charset="0"/>
                  <a:ea typeface="ＭＳ 明朝" panose="02020609040205080304" pitchFamily="17" charset="-128"/>
                </a:endParaRPr>
              </a:p>
            </p:txBody>
          </p:sp>
          <p:cxnSp>
            <p:nvCxnSpPr>
              <p:cNvPr id="97" name="直線矢印コネクタ 96">
                <a:extLst>
                  <a:ext uri="{FF2B5EF4-FFF2-40B4-BE49-F238E27FC236}">
                    <a16:creationId xmlns:a16="http://schemas.microsoft.com/office/drawing/2014/main" id="{B0C0D94F-2746-471A-B615-14350C75CA1B}"/>
                  </a:ext>
                </a:extLst>
              </p:cNvPr>
              <p:cNvCxnSpPr/>
              <p:nvPr/>
            </p:nvCxnSpPr>
            <p:spPr>
              <a:xfrm>
                <a:off x="2409444" y="3108151"/>
                <a:ext cx="3463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BEF2200B-C32E-45F1-AF00-F6825519B9FE}"/>
                  </a:ext>
                </a:extLst>
              </p:cNvPr>
              <p:cNvCxnSpPr/>
              <p:nvPr/>
            </p:nvCxnSpPr>
            <p:spPr>
              <a:xfrm>
                <a:off x="2822051" y="893351"/>
                <a:ext cx="4720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DABDCAB9-44DE-42DC-A026-E5D4D8EEED13}"/>
                  </a:ext>
                </a:extLst>
              </p:cNvPr>
              <p:cNvCxnSpPr/>
              <p:nvPr/>
            </p:nvCxnSpPr>
            <p:spPr>
              <a:xfrm>
                <a:off x="3475760" y="1368398"/>
                <a:ext cx="3554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D012868E-6E5B-4F44-AB25-E1C61883538D}"/>
                  </a:ext>
                </a:extLst>
              </p:cNvPr>
              <p:cNvCxnSpPr/>
              <p:nvPr/>
            </p:nvCxnSpPr>
            <p:spPr>
              <a:xfrm>
                <a:off x="3553419" y="1507632"/>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C7931238-8B2C-4E3A-8B1F-973685CE8121}"/>
                  </a:ext>
                </a:extLst>
              </p:cNvPr>
              <p:cNvCxnSpPr/>
              <p:nvPr/>
            </p:nvCxnSpPr>
            <p:spPr>
              <a:xfrm>
                <a:off x="3475760" y="1080825"/>
                <a:ext cx="3554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998A1511-FD8A-487D-A383-5621CD3E3586}"/>
                  </a:ext>
                </a:extLst>
              </p:cNvPr>
              <p:cNvCxnSpPr/>
              <p:nvPr/>
            </p:nvCxnSpPr>
            <p:spPr>
              <a:xfrm>
                <a:off x="3475760" y="1220192"/>
                <a:ext cx="3554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E0532032-18DC-4F25-A014-BC941C9FD0C8}"/>
                  </a:ext>
                </a:extLst>
              </p:cNvPr>
              <p:cNvCxnSpPr/>
              <p:nvPr/>
            </p:nvCxnSpPr>
            <p:spPr>
              <a:xfrm>
                <a:off x="2822051" y="1731864"/>
                <a:ext cx="4720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a:extLst>
                  <a:ext uri="{FF2B5EF4-FFF2-40B4-BE49-F238E27FC236}">
                    <a16:creationId xmlns:a16="http://schemas.microsoft.com/office/drawing/2014/main" id="{E7BF85BA-35A8-4C92-B734-4637F3277D73}"/>
                  </a:ext>
                </a:extLst>
              </p:cNvPr>
              <p:cNvCxnSpPr/>
              <p:nvPr/>
            </p:nvCxnSpPr>
            <p:spPr>
              <a:xfrm>
                <a:off x="2822051" y="2525928"/>
                <a:ext cx="4720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a:extLst>
                  <a:ext uri="{FF2B5EF4-FFF2-40B4-BE49-F238E27FC236}">
                    <a16:creationId xmlns:a16="http://schemas.microsoft.com/office/drawing/2014/main" id="{76BCE458-6BE0-48CD-922F-56EAAB581AE8}"/>
                  </a:ext>
                </a:extLst>
              </p:cNvPr>
              <p:cNvCxnSpPr/>
              <p:nvPr/>
            </p:nvCxnSpPr>
            <p:spPr>
              <a:xfrm>
                <a:off x="2822051" y="3325900"/>
                <a:ext cx="4720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正方形/長方形 105">
                <a:extLst>
                  <a:ext uri="{FF2B5EF4-FFF2-40B4-BE49-F238E27FC236}">
                    <a16:creationId xmlns:a16="http://schemas.microsoft.com/office/drawing/2014/main" id="{34EA6D1B-3FB2-4595-8A62-3142CD64B60E}"/>
                  </a:ext>
                </a:extLst>
              </p:cNvPr>
              <p:cNvSpPr/>
              <p:nvPr/>
            </p:nvSpPr>
            <p:spPr>
              <a:xfrm>
                <a:off x="3758737" y="830480"/>
                <a:ext cx="322634" cy="9361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0</a:t>
                </a:r>
                <a:endParaRPr lang="ja-JP" dirty="0">
                  <a:effectLst/>
                  <a:latin typeface="Times New Roman" panose="02020603050405020304" pitchFamily="18" charset="0"/>
                  <a:ea typeface="ＭＳ 明朝" panose="02020609040205080304" pitchFamily="17" charset="-128"/>
                </a:endParaRPr>
              </a:p>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1</a:t>
                </a:r>
                <a:endParaRPr lang="ja-JP" dirty="0">
                  <a:effectLst/>
                  <a:latin typeface="Times New Roman" panose="02020603050405020304" pitchFamily="18" charset="0"/>
                  <a:ea typeface="ＭＳ 明朝" panose="02020609040205080304" pitchFamily="17" charset="-128"/>
                </a:endParaRPr>
              </a:p>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2</a:t>
                </a:r>
                <a:endParaRPr lang="ja-JP" dirty="0">
                  <a:effectLst/>
                  <a:latin typeface="Times New Roman" panose="02020603050405020304" pitchFamily="18" charset="0"/>
                  <a:ea typeface="ＭＳ 明朝" panose="02020609040205080304" pitchFamily="17" charset="-128"/>
                </a:endParaRPr>
              </a:p>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3</a:t>
                </a:r>
                <a:endParaRPr lang="ja-JP" dirty="0">
                  <a:effectLst/>
                  <a:latin typeface="Times New Roman" panose="02020603050405020304" pitchFamily="18" charset="0"/>
                  <a:ea typeface="ＭＳ 明朝" panose="02020609040205080304" pitchFamily="17" charset="-128"/>
                </a:endParaRPr>
              </a:p>
            </p:txBody>
          </p:sp>
          <p:sp>
            <p:nvSpPr>
              <p:cNvPr id="107" name="正方形/長方形 106">
                <a:extLst>
                  <a:ext uri="{FF2B5EF4-FFF2-40B4-BE49-F238E27FC236}">
                    <a16:creationId xmlns:a16="http://schemas.microsoft.com/office/drawing/2014/main" id="{4BBCCDCE-0B90-49C4-8E3E-C7385BF33373}"/>
                  </a:ext>
                </a:extLst>
              </p:cNvPr>
              <p:cNvSpPr/>
              <p:nvPr/>
            </p:nvSpPr>
            <p:spPr>
              <a:xfrm>
                <a:off x="4758205" y="965970"/>
                <a:ext cx="664633" cy="71036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MIX0</a:t>
                </a:r>
                <a:endParaRPr lang="ja-JP">
                  <a:effectLst/>
                  <a:latin typeface="Times New Roman" panose="02020603050405020304" pitchFamily="18" charset="0"/>
                  <a:ea typeface="ＭＳ 明朝" panose="02020609040205080304" pitchFamily="17" charset="-128"/>
                </a:endParaRPr>
              </a:p>
            </p:txBody>
          </p:sp>
          <p:cxnSp>
            <p:nvCxnSpPr>
              <p:cNvPr id="108" name="直線矢印コネクタ 107">
                <a:extLst>
                  <a:ext uri="{FF2B5EF4-FFF2-40B4-BE49-F238E27FC236}">
                    <a16:creationId xmlns:a16="http://schemas.microsoft.com/office/drawing/2014/main" id="{82447BD4-069C-49C7-986D-227307355889}"/>
                  </a:ext>
                </a:extLst>
              </p:cNvPr>
              <p:cNvCxnSpPr/>
              <p:nvPr/>
            </p:nvCxnSpPr>
            <p:spPr>
              <a:xfrm>
                <a:off x="4495868" y="1530812"/>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95564B0F-3495-4613-BBFF-1251055AC435}"/>
                  </a:ext>
                </a:extLst>
              </p:cNvPr>
              <p:cNvCxnSpPr/>
              <p:nvPr/>
            </p:nvCxnSpPr>
            <p:spPr>
              <a:xfrm>
                <a:off x="4495868" y="1384806"/>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a:extLst>
                  <a:ext uri="{FF2B5EF4-FFF2-40B4-BE49-F238E27FC236}">
                    <a16:creationId xmlns:a16="http://schemas.microsoft.com/office/drawing/2014/main" id="{02397020-1490-4DC0-B869-335136F1347D}"/>
                  </a:ext>
                </a:extLst>
              </p:cNvPr>
              <p:cNvCxnSpPr/>
              <p:nvPr/>
            </p:nvCxnSpPr>
            <p:spPr>
              <a:xfrm>
                <a:off x="4495868" y="1220206"/>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1F3A184E-E7B5-4BD5-9A89-B2D78FF28D07}"/>
                  </a:ext>
                </a:extLst>
              </p:cNvPr>
              <p:cNvCxnSpPr/>
              <p:nvPr/>
            </p:nvCxnSpPr>
            <p:spPr>
              <a:xfrm>
                <a:off x="4495868" y="1080837"/>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AB82096F-EFE2-4728-A549-A442ADDF5D9F}"/>
                  </a:ext>
                </a:extLst>
              </p:cNvPr>
              <p:cNvCxnSpPr/>
              <p:nvPr/>
            </p:nvCxnSpPr>
            <p:spPr>
              <a:xfrm>
                <a:off x="5602956" y="686124"/>
                <a:ext cx="0" cy="567071"/>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893EAB62-26F5-4B19-9B78-52F869B2532B}"/>
                  </a:ext>
                </a:extLst>
              </p:cNvPr>
              <p:cNvCxnSpPr/>
              <p:nvPr/>
            </p:nvCxnSpPr>
            <p:spPr>
              <a:xfrm>
                <a:off x="5415417" y="1147670"/>
                <a:ext cx="197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0C73850F-7D8C-47D0-83A1-B79E91E734E4}"/>
                  </a:ext>
                </a:extLst>
              </p:cNvPr>
              <p:cNvCxnSpPr/>
              <p:nvPr/>
            </p:nvCxnSpPr>
            <p:spPr>
              <a:xfrm>
                <a:off x="5612505" y="986716"/>
                <a:ext cx="197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5" name="正方形/長方形 114">
                <a:extLst>
                  <a:ext uri="{FF2B5EF4-FFF2-40B4-BE49-F238E27FC236}">
                    <a16:creationId xmlns:a16="http://schemas.microsoft.com/office/drawing/2014/main" id="{79456F3D-B848-4647-BE4B-35F3443E32E6}"/>
                  </a:ext>
                </a:extLst>
              </p:cNvPr>
              <p:cNvSpPr/>
              <p:nvPr/>
            </p:nvSpPr>
            <p:spPr>
              <a:xfrm>
                <a:off x="3831235" y="2577296"/>
                <a:ext cx="664633" cy="71036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CTU1</a:t>
                </a:r>
                <a:endParaRPr lang="ja-JP">
                  <a:effectLst/>
                  <a:latin typeface="Times New Roman" panose="02020603050405020304" pitchFamily="18" charset="0"/>
                  <a:ea typeface="ＭＳ 明朝" panose="02020609040205080304" pitchFamily="17" charset="-128"/>
                </a:endParaRPr>
              </a:p>
            </p:txBody>
          </p:sp>
          <p:sp>
            <p:nvSpPr>
              <p:cNvPr id="116" name="正方形/長方形 115">
                <a:extLst>
                  <a:ext uri="{FF2B5EF4-FFF2-40B4-BE49-F238E27FC236}">
                    <a16:creationId xmlns:a16="http://schemas.microsoft.com/office/drawing/2014/main" id="{880A36E5-6A2B-43EB-AB30-60AF266B6DB5}"/>
                  </a:ext>
                </a:extLst>
              </p:cNvPr>
              <p:cNvSpPr/>
              <p:nvPr/>
            </p:nvSpPr>
            <p:spPr>
              <a:xfrm>
                <a:off x="4758205" y="2577296"/>
                <a:ext cx="664633" cy="71036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MIX1</a:t>
                </a:r>
                <a:endParaRPr lang="ja-JP">
                  <a:effectLst/>
                  <a:latin typeface="Times New Roman" panose="02020603050405020304" pitchFamily="18" charset="0"/>
                  <a:ea typeface="ＭＳ 明朝" panose="02020609040205080304" pitchFamily="17" charset="-128"/>
                </a:endParaRPr>
              </a:p>
            </p:txBody>
          </p:sp>
          <p:sp>
            <p:nvSpPr>
              <p:cNvPr id="117" name="正方形/長方形 116">
                <a:extLst>
                  <a:ext uri="{FF2B5EF4-FFF2-40B4-BE49-F238E27FC236}">
                    <a16:creationId xmlns:a16="http://schemas.microsoft.com/office/drawing/2014/main" id="{E39DE717-A0F2-4013-85E1-1493CC26E32B}"/>
                  </a:ext>
                </a:extLst>
              </p:cNvPr>
              <p:cNvSpPr/>
              <p:nvPr/>
            </p:nvSpPr>
            <p:spPr>
              <a:xfrm>
                <a:off x="3758738" y="2469865"/>
                <a:ext cx="322634" cy="9361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0</a:t>
                </a:r>
                <a:endParaRPr lang="ja-JP" dirty="0">
                  <a:effectLst/>
                  <a:latin typeface="Times New Roman" panose="02020603050405020304" pitchFamily="18" charset="0"/>
                  <a:ea typeface="ＭＳ 明朝" panose="02020609040205080304" pitchFamily="17" charset="-128"/>
                </a:endParaRPr>
              </a:p>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1</a:t>
                </a:r>
                <a:endParaRPr lang="ja-JP" dirty="0">
                  <a:effectLst/>
                  <a:latin typeface="Times New Roman" panose="02020603050405020304" pitchFamily="18" charset="0"/>
                  <a:ea typeface="ＭＳ 明朝" panose="02020609040205080304" pitchFamily="17" charset="-128"/>
                </a:endParaRPr>
              </a:p>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2</a:t>
                </a:r>
                <a:endParaRPr lang="ja-JP" dirty="0">
                  <a:effectLst/>
                  <a:latin typeface="Times New Roman" panose="02020603050405020304" pitchFamily="18" charset="0"/>
                  <a:ea typeface="ＭＳ 明朝" panose="02020609040205080304" pitchFamily="17" charset="-128"/>
                </a:endParaRPr>
              </a:p>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3</a:t>
                </a:r>
                <a:endParaRPr lang="ja-JP" dirty="0">
                  <a:effectLst/>
                  <a:latin typeface="Times New Roman" panose="02020603050405020304" pitchFamily="18" charset="0"/>
                  <a:ea typeface="ＭＳ 明朝" panose="02020609040205080304" pitchFamily="17" charset="-128"/>
                </a:endParaRPr>
              </a:p>
            </p:txBody>
          </p:sp>
          <p:cxnSp>
            <p:nvCxnSpPr>
              <p:cNvPr id="118" name="直線矢印コネクタ 117">
                <a:extLst>
                  <a:ext uri="{FF2B5EF4-FFF2-40B4-BE49-F238E27FC236}">
                    <a16:creationId xmlns:a16="http://schemas.microsoft.com/office/drawing/2014/main" id="{522B80A6-A0B6-4397-B377-FEE9E5560F97}"/>
                  </a:ext>
                </a:extLst>
              </p:cNvPr>
              <p:cNvCxnSpPr/>
              <p:nvPr/>
            </p:nvCxnSpPr>
            <p:spPr>
              <a:xfrm>
                <a:off x="3475760" y="3019561"/>
                <a:ext cx="3554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089E7666-9EA4-4A31-B626-974A7F7545F3}"/>
                  </a:ext>
                </a:extLst>
              </p:cNvPr>
              <p:cNvCxnSpPr/>
              <p:nvPr/>
            </p:nvCxnSpPr>
            <p:spPr>
              <a:xfrm flipV="1">
                <a:off x="3548147" y="3158774"/>
                <a:ext cx="283089" cy="14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a:extLst>
                  <a:ext uri="{FF2B5EF4-FFF2-40B4-BE49-F238E27FC236}">
                    <a16:creationId xmlns:a16="http://schemas.microsoft.com/office/drawing/2014/main" id="{6ABE56A0-AF20-4B6C-B0A7-F6A3174F44E7}"/>
                  </a:ext>
                </a:extLst>
              </p:cNvPr>
              <p:cNvCxnSpPr/>
              <p:nvPr/>
            </p:nvCxnSpPr>
            <p:spPr>
              <a:xfrm>
                <a:off x="3592003" y="2731730"/>
                <a:ext cx="2392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a:extLst>
                  <a:ext uri="{FF2B5EF4-FFF2-40B4-BE49-F238E27FC236}">
                    <a16:creationId xmlns:a16="http://schemas.microsoft.com/office/drawing/2014/main" id="{2E3237E9-0BA6-46AD-801B-1F2B12160F84}"/>
                  </a:ext>
                </a:extLst>
              </p:cNvPr>
              <p:cNvCxnSpPr/>
              <p:nvPr/>
            </p:nvCxnSpPr>
            <p:spPr>
              <a:xfrm>
                <a:off x="3475760" y="2871354"/>
                <a:ext cx="3554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a:extLst>
                  <a:ext uri="{FF2B5EF4-FFF2-40B4-BE49-F238E27FC236}">
                    <a16:creationId xmlns:a16="http://schemas.microsoft.com/office/drawing/2014/main" id="{3B63D2AE-9341-4DAE-AABC-D44F9071A208}"/>
                  </a:ext>
                </a:extLst>
              </p:cNvPr>
              <p:cNvCxnSpPr/>
              <p:nvPr/>
            </p:nvCxnSpPr>
            <p:spPr>
              <a:xfrm>
                <a:off x="4495868" y="3179626"/>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a:extLst>
                  <a:ext uri="{FF2B5EF4-FFF2-40B4-BE49-F238E27FC236}">
                    <a16:creationId xmlns:a16="http://schemas.microsoft.com/office/drawing/2014/main" id="{E70AC4CB-4698-4A1C-ACBD-BDB5160EC896}"/>
                  </a:ext>
                </a:extLst>
              </p:cNvPr>
              <p:cNvCxnSpPr/>
              <p:nvPr/>
            </p:nvCxnSpPr>
            <p:spPr>
              <a:xfrm>
                <a:off x="4495868" y="3033621"/>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a:extLst>
                  <a:ext uri="{FF2B5EF4-FFF2-40B4-BE49-F238E27FC236}">
                    <a16:creationId xmlns:a16="http://schemas.microsoft.com/office/drawing/2014/main" id="{A52153CC-DB92-41F7-A186-5E9B67F32C8A}"/>
                  </a:ext>
                </a:extLst>
              </p:cNvPr>
              <p:cNvCxnSpPr/>
              <p:nvPr/>
            </p:nvCxnSpPr>
            <p:spPr>
              <a:xfrm>
                <a:off x="4495868" y="2869021"/>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a:extLst>
                  <a:ext uri="{FF2B5EF4-FFF2-40B4-BE49-F238E27FC236}">
                    <a16:creationId xmlns:a16="http://schemas.microsoft.com/office/drawing/2014/main" id="{EFFBAFBC-EC27-4446-9737-96363E5BF6C7}"/>
                  </a:ext>
                </a:extLst>
              </p:cNvPr>
              <p:cNvCxnSpPr/>
              <p:nvPr/>
            </p:nvCxnSpPr>
            <p:spPr>
              <a:xfrm>
                <a:off x="4495868" y="2729651"/>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a:extLst>
                  <a:ext uri="{FF2B5EF4-FFF2-40B4-BE49-F238E27FC236}">
                    <a16:creationId xmlns:a16="http://schemas.microsoft.com/office/drawing/2014/main" id="{0832F10C-5AE3-42FB-BE73-70D5B253BA31}"/>
                  </a:ext>
                </a:extLst>
              </p:cNvPr>
              <p:cNvCxnSpPr/>
              <p:nvPr/>
            </p:nvCxnSpPr>
            <p:spPr>
              <a:xfrm flipV="1">
                <a:off x="3294115" y="3481178"/>
                <a:ext cx="2308840" cy="3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9B49C39A-6B34-4113-AA39-F9B52E1FB873}"/>
                  </a:ext>
                </a:extLst>
              </p:cNvPr>
              <p:cNvCxnSpPr/>
              <p:nvPr/>
            </p:nvCxnSpPr>
            <p:spPr>
              <a:xfrm>
                <a:off x="5602956" y="3007911"/>
                <a:ext cx="0" cy="567071"/>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8" name="直線矢印コネクタ 127">
                <a:extLst>
                  <a:ext uri="{FF2B5EF4-FFF2-40B4-BE49-F238E27FC236}">
                    <a16:creationId xmlns:a16="http://schemas.microsoft.com/office/drawing/2014/main" id="{8A003E66-3D00-4FA9-842F-EC88E68613D8}"/>
                  </a:ext>
                </a:extLst>
              </p:cNvPr>
              <p:cNvCxnSpPr/>
              <p:nvPr/>
            </p:nvCxnSpPr>
            <p:spPr>
              <a:xfrm>
                <a:off x="5415417" y="3179445"/>
                <a:ext cx="197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7C01EC6C-519D-4D90-94CE-64D3EFE5AF4B}"/>
                  </a:ext>
                </a:extLst>
              </p:cNvPr>
              <p:cNvCxnSpPr/>
              <p:nvPr/>
            </p:nvCxnSpPr>
            <p:spPr>
              <a:xfrm>
                <a:off x="5597533" y="3281895"/>
                <a:ext cx="197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8C9E0E50-2211-4351-A399-CFC282990371}"/>
                  </a:ext>
                </a:extLst>
              </p:cNvPr>
              <p:cNvCxnSpPr/>
              <p:nvPr/>
            </p:nvCxnSpPr>
            <p:spPr>
              <a:xfrm>
                <a:off x="1192926" y="1854326"/>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8A3BA7C3-3A34-43B7-B9D5-C25A1497C1B6}"/>
                  </a:ext>
                </a:extLst>
              </p:cNvPr>
              <p:cNvCxnSpPr/>
              <p:nvPr/>
            </p:nvCxnSpPr>
            <p:spPr>
              <a:xfrm>
                <a:off x="1192926" y="2245128"/>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矢印コネクタ 131">
                <a:extLst>
                  <a:ext uri="{FF2B5EF4-FFF2-40B4-BE49-F238E27FC236}">
                    <a16:creationId xmlns:a16="http://schemas.microsoft.com/office/drawing/2014/main" id="{2FDC9D22-0ECA-4BF8-9FE9-405D313D287F}"/>
                  </a:ext>
                </a:extLst>
              </p:cNvPr>
              <p:cNvCxnSpPr/>
              <p:nvPr/>
            </p:nvCxnSpPr>
            <p:spPr>
              <a:xfrm>
                <a:off x="1192926" y="2648919"/>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a:extLst>
                  <a:ext uri="{FF2B5EF4-FFF2-40B4-BE49-F238E27FC236}">
                    <a16:creationId xmlns:a16="http://schemas.microsoft.com/office/drawing/2014/main" id="{2D9AAD6C-4192-40F4-B3AA-3D86BCD162CC}"/>
                  </a:ext>
                </a:extLst>
              </p:cNvPr>
              <p:cNvCxnSpPr/>
              <p:nvPr/>
            </p:nvCxnSpPr>
            <p:spPr>
              <a:xfrm>
                <a:off x="1192926" y="3058084"/>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矢印コネクタ 133">
                <a:extLst>
                  <a:ext uri="{FF2B5EF4-FFF2-40B4-BE49-F238E27FC236}">
                    <a16:creationId xmlns:a16="http://schemas.microsoft.com/office/drawing/2014/main" id="{79BAEC72-EB7F-48B2-8F3B-DA209D6E3C7E}"/>
                  </a:ext>
                </a:extLst>
              </p:cNvPr>
              <p:cNvCxnSpPr/>
              <p:nvPr/>
            </p:nvCxnSpPr>
            <p:spPr>
              <a:xfrm>
                <a:off x="1192926" y="3469366"/>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矢印コネクタ 134">
                <a:extLst>
                  <a:ext uri="{FF2B5EF4-FFF2-40B4-BE49-F238E27FC236}">
                    <a16:creationId xmlns:a16="http://schemas.microsoft.com/office/drawing/2014/main" id="{EFBE11BE-ADF7-49CE-9BC4-5BA0129CBD14}"/>
                  </a:ext>
                </a:extLst>
              </p:cNvPr>
              <p:cNvCxnSpPr/>
              <p:nvPr/>
            </p:nvCxnSpPr>
            <p:spPr>
              <a:xfrm>
                <a:off x="1192926" y="3873158"/>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線矢印コネクタ 135">
                <a:extLst>
                  <a:ext uri="{FF2B5EF4-FFF2-40B4-BE49-F238E27FC236}">
                    <a16:creationId xmlns:a16="http://schemas.microsoft.com/office/drawing/2014/main" id="{01527164-3AD7-4065-AAB2-9C74D3D32CDF}"/>
                  </a:ext>
                </a:extLst>
              </p:cNvPr>
              <p:cNvCxnSpPr/>
              <p:nvPr/>
            </p:nvCxnSpPr>
            <p:spPr>
              <a:xfrm>
                <a:off x="1192926" y="4261711"/>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a:extLst>
                  <a:ext uri="{FF2B5EF4-FFF2-40B4-BE49-F238E27FC236}">
                    <a16:creationId xmlns:a16="http://schemas.microsoft.com/office/drawing/2014/main" id="{6E347CCC-3AB6-47C7-B5CB-17BD17F811CF}"/>
                  </a:ext>
                </a:extLst>
              </p:cNvPr>
              <p:cNvCxnSpPr/>
              <p:nvPr/>
            </p:nvCxnSpPr>
            <p:spPr>
              <a:xfrm>
                <a:off x="6466974" y="986709"/>
                <a:ext cx="35405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矢印コネクタ 137">
                <a:extLst>
                  <a:ext uri="{FF2B5EF4-FFF2-40B4-BE49-F238E27FC236}">
                    <a16:creationId xmlns:a16="http://schemas.microsoft.com/office/drawing/2014/main" id="{AD06E593-E278-4C9C-B2FE-617FE07F9BDF}"/>
                  </a:ext>
                </a:extLst>
              </p:cNvPr>
              <p:cNvCxnSpPr/>
              <p:nvPr/>
            </p:nvCxnSpPr>
            <p:spPr>
              <a:xfrm>
                <a:off x="6466974" y="3287643"/>
                <a:ext cx="35405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9" name="正方形/長方形 138">
                <a:extLst>
                  <a:ext uri="{FF2B5EF4-FFF2-40B4-BE49-F238E27FC236}">
                    <a16:creationId xmlns:a16="http://schemas.microsoft.com/office/drawing/2014/main" id="{68F53E90-B47E-41A9-B81C-CD8A4A91EC0D}"/>
                  </a:ext>
                </a:extLst>
              </p:cNvPr>
              <p:cNvSpPr/>
              <p:nvPr/>
            </p:nvSpPr>
            <p:spPr>
              <a:xfrm>
                <a:off x="7184041" y="4317322"/>
                <a:ext cx="1365982" cy="376817"/>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Audio-DMAC-pp</a:t>
                </a:r>
                <a:endParaRPr lang="ja-JP">
                  <a:effectLst/>
                  <a:latin typeface="Times New Roman" panose="02020603050405020304" pitchFamily="18" charset="0"/>
                  <a:ea typeface="ＭＳ 明朝" panose="02020609040205080304" pitchFamily="17" charset="-128"/>
                </a:endParaRPr>
              </a:p>
            </p:txBody>
          </p:sp>
          <p:cxnSp>
            <p:nvCxnSpPr>
              <p:cNvPr id="140" name="直線矢印コネクタ 139">
                <a:extLst>
                  <a:ext uri="{FF2B5EF4-FFF2-40B4-BE49-F238E27FC236}">
                    <a16:creationId xmlns:a16="http://schemas.microsoft.com/office/drawing/2014/main" id="{80D0CE42-D291-4D81-84F4-EAE91FE71858}"/>
                  </a:ext>
                </a:extLst>
              </p:cNvPr>
              <p:cNvCxnSpPr/>
              <p:nvPr/>
            </p:nvCxnSpPr>
            <p:spPr>
              <a:xfrm>
                <a:off x="6832167" y="4504829"/>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2" name="テキスト ボックス 24">
                <a:extLst>
                  <a:ext uri="{FF2B5EF4-FFF2-40B4-BE49-F238E27FC236}">
                    <a16:creationId xmlns:a16="http://schemas.microsoft.com/office/drawing/2014/main" id="{67CDDB5D-D96E-4645-965E-703704D8B265}"/>
                  </a:ext>
                </a:extLst>
              </p:cNvPr>
              <p:cNvSpPr txBox="1"/>
              <p:nvPr/>
            </p:nvSpPr>
            <p:spPr>
              <a:xfrm>
                <a:off x="1105743" y="5569329"/>
                <a:ext cx="2144450" cy="866038"/>
              </a:xfrm>
              <a:prstGeom prst="rect">
                <a:avLst/>
              </a:prstGeom>
              <a:noFill/>
              <a:ln>
                <a:solidFill>
                  <a:schemeClr val="tx1"/>
                </a:solidFill>
                <a:prstDash val="dash"/>
              </a:ln>
            </p:spPr>
            <p:txBody>
              <a:bodyPr wrap="square" rtlCol="0">
                <a:noAutofit/>
              </a:bodyPr>
              <a:lstStyle/>
              <a:p>
                <a:pPr algn="r" hangingPunct="0">
                  <a:lnSpc>
                    <a:spcPts val="1600"/>
                  </a:lnSpc>
                  <a:spcBef>
                    <a:spcPts val="300"/>
                  </a:spcBef>
                  <a:spcAft>
                    <a:spcPts val="0"/>
                  </a:spcAft>
                </a:pPr>
                <a:r>
                  <a:rPr lang="en-US" sz="1050" kern="1200">
                    <a:solidFill>
                      <a:srgbClr val="000000"/>
                    </a:solidFill>
                    <a:effectLst/>
                    <a:latin typeface="Century" panose="02040604050505020304" pitchFamily="18" charset="0"/>
                    <a:ea typeface="ＭＳ 明朝" panose="02020609040205080304" pitchFamily="17" charset="-128"/>
                    <a:cs typeface="Times New Roman" panose="02020603050405020304" pitchFamily="18" charset="0"/>
                  </a:rPr>
                  <a:t>Route path.</a:t>
                </a:r>
                <a:endParaRPr lang="ja-JP">
                  <a:effectLst/>
                  <a:latin typeface="Times New Roman" panose="02020603050405020304" pitchFamily="18" charset="0"/>
                  <a:ea typeface="ＭＳ 明朝" panose="02020609040205080304" pitchFamily="17" charset="-128"/>
                </a:endParaRPr>
              </a:p>
            </p:txBody>
          </p:sp>
        </p:grpSp>
        <p:cxnSp>
          <p:nvCxnSpPr>
            <p:cNvPr id="7" name="カギ線コネクタ 658">
              <a:extLst>
                <a:ext uri="{FF2B5EF4-FFF2-40B4-BE49-F238E27FC236}">
                  <a16:creationId xmlns:a16="http://schemas.microsoft.com/office/drawing/2014/main" id="{B84D8525-B800-4CA1-942B-C0F2F82C39B8}"/>
                </a:ext>
              </a:extLst>
            </p:cNvPr>
            <p:cNvCxnSpPr/>
            <p:nvPr/>
          </p:nvCxnSpPr>
          <p:spPr>
            <a:xfrm rot="10800000" flipV="1">
              <a:off x="832550" y="578886"/>
              <a:ext cx="1000346" cy="155932"/>
            </a:xfrm>
            <a:prstGeom prst="bentConnector3">
              <a:avLst>
                <a:gd name="adj1" fmla="val 90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カギ線コネクタ 659">
              <a:extLst>
                <a:ext uri="{FF2B5EF4-FFF2-40B4-BE49-F238E27FC236}">
                  <a16:creationId xmlns:a16="http://schemas.microsoft.com/office/drawing/2014/main" id="{AFCC394E-485A-4DB2-9229-0DE5594DA255}"/>
                </a:ext>
              </a:extLst>
            </p:cNvPr>
            <p:cNvCxnSpPr/>
            <p:nvPr/>
          </p:nvCxnSpPr>
          <p:spPr>
            <a:xfrm rot="10800000" flipV="1">
              <a:off x="832550" y="871156"/>
              <a:ext cx="1000346" cy="155932"/>
            </a:xfrm>
            <a:prstGeom prst="bentConnector3">
              <a:avLst>
                <a:gd name="adj1" fmla="val 90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カギ線コネクタ 661">
              <a:extLst>
                <a:ext uri="{FF2B5EF4-FFF2-40B4-BE49-F238E27FC236}">
                  <a16:creationId xmlns:a16="http://schemas.microsoft.com/office/drawing/2014/main" id="{2D1D5DA7-61B6-4AD7-BCE8-03E16E9F1BF6}"/>
                </a:ext>
              </a:extLst>
            </p:cNvPr>
            <p:cNvCxnSpPr/>
            <p:nvPr/>
          </p:nvCxnSpPr>
          <p:spPr>
            <a:xfrm rot="10800000" flipV="1">
              <a:off x="832550" y="1151647"/>
              <a:ext cx="1000346" cy="155932"/>
            </a:xfrm>
            <a:prstGeom prst="bentConnector3">
              <a:avLst>
                <a:gd name="adj1" fmla="val 90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カギ線コネクタ 662">
              <a:extLst>
                <a:ext uri="{FF2B5EF4-FFF2-40B4-BE49-F238E27FC236}">
                  <a16:creationId xmlns:a16="http://schemas.microsoft.com/office/drawing/2014/main" id="{20A50592-DE3E-48FD-996B-FE80173A49BD}"/>
                </a:ext>
              </a:extLst>
            </p:cNvPr>
            <p:cNvCxnSpPr/>
            <p:nvPr/>
          </p:nvCxnSpPr>
          <p:spPr>
            <a:xfrm rot="10800000" flipV="1">
              <a:off x="832550" y="1701409"/>
              <a:ext cx="1000346" cy="155932"/>
            </a:xfrm>
            <a:prstGeom prst="bentConnector3">
              <a:avLst>
                <a:gd name="adj1" fmla="val 90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カギ線コネクタ 663">
              <a:extLst>
                <a:ext uri="{FF2B5EF4-FFF2-40B4-BE49-F238E27FC236}">
                  <a16:creationId xmlns:a16="http://schemas.microsoft.com/office/drawing/2014/main" id="{91D69FD6-E415-4D73-B276-4DB943789C8A}"/>
                </a:ext>
              </a:extLst>
            </p:cNvPr>
            <p:cNvCxnSpPr/>
            <p:nvPr/>
          </p:nvCxnSpPr>
          <p:spPr>
            <a:xfrm rot="10800000" flipV="1">
              <a:off x="832550" y="1426988"/>
              <a:ext cx="1000346" cy="155932"/>
            </a:xfrm>
            <a:prstGeom prst="bentConnector3">
              <a:avLst>
                <a:gd name="adj1" fmla="val 90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カギ線コネクタ 664">
              <a:extLst>
                <a:ext uri="{FF2B5EF4-FFF2-40B4-BE49-F238E27FC236}">
                  <a16:creationId xmlns:a16="http://schemas.microsoft.com/office/drawing/2014/main" id="{32E5EA9D-7280-4EC4-8542-42B0C147257A}"/>
                </a:ext>
              </a:extLst>
            </p:cNvPr>
            <p:cNvCxnSpPr/>
            <p:nvPr/>
          </p:nvCxnSpPr>
          <p:spPr>
            <a:xfrm rot="10800000" flipV="1">
              <a:off x="832550" y="1981467"/>
              <a:ext cx="1000346" cy="155932"/>
            </a:xfrm>
            <a:prstGeom prst="bentConnector3">
              <a:avLst>
                <a:gd name="adj1" fmla="val 90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カギ線コネクタ 665">
              <a:extLst>
                <a:ext uri="{FF2B5EF4-FFF2-40B4-BE49-F238E27FC236}">
                  <a16:creationId xmlns:a16="http://schemas.microsoft.com/office/drawing/2014/main" id="{66F6FD58-8223-4DF9-B1FE-B4DCCE60532F}"/>
                </a:ext>
              </a:extLst>
            </p:cNvPr>
            <p:cNvCxnSpPr/>
            <p:nvPr/>
          </p:nvCxnSpPr>
          <p:spPr>
            <a:xfrm rot="10800000" flipV="1">
              <a:off x="832550" y="2258218"/>
              <a:ext cx="1000346" cy="155932"/>
            </a:xfrm>
            <a:prstGeom prst="bentConnector3">
              <a:avLst>
                <a:gd name="adj1" fmla="val 90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カギ線コネクタ 666">
              <a:extLst>
                <a:ext uri="{FF2B5EF4-FFF2-40B4-BE49-F238E27FC236}">
                  <a16:creationId xmlns:a16="http://schemas.microsoft.com/office/drawing/2014/main" id="{41F55F79-FB6D-47F4-BD64-6D3132D0FC84}"/>
                </a:ext>
              </a:extLst>
            </p:cNvPr>
            <p:cNvCxnSpPr/>
            <p:nvPr/>
          </p:nvCxnSpPr>
          <p:spPr>
            <a:xfrm rot="10800000" flipV="1">
              <a:off x="832550" y="2541372"/>
              <a:ext cx="1000346" cy="155932"/>
            </a:xfrm>
            <a:prstGeom prst="bentConnector3">
              <a:avLst>
                <a:gd name="adj1" fmla="val 90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フリーフォーム 667">
              <a:extLst>
                <a:ext uri="{FF2B5EF4-FFF2-40B4-BE49-F238E27FC236}">
                  <a16:creationId xmlns:a16="http://schemas.microsoft.com/office/drawing/2014/main" id="{87138E4A-2BBC-41AE-8EBF-EA61F1B7D1A3}"/>
                </a:ext>
              </a:extLst>
            </p:cNvPr>
            <p:cNvSpPr/>
            <p:nvPr/>
          </p:nvSpPr>
          <p:spPr>
            <a:xfrm>
              <a:off x="2285328" y="621345"/>
              <a:ext cx="1601783" cy="1900241"/>
            </a:xfrm>
            <a:custGeom>
              <a:avLst/>
              <a:gdLst>
                <a:gd name="connsiteX0" fmla="*/ 0 w 611470"/>
                <a:gd name="connsiteY0" fmla="*/ 544152 h 544152"/>
                <a:gd name="connsiteX1" fmla="*/ 0 w 611470"/>
                <a:gd name="connsiteY1" fmla="*/ 0 h 544152"/>
                <a:gd name="connsiteX2" fmla="*/ 611470 w 611470"/>
                <a:gd name="connsiteY2" fmla="*/ 0 h 544152"/>
              </a:gdLst>
              <a:ahLst/>
              <a:cxnLst>
                <a:cxn ang="0">
                  <a:pos x="connsiteX0" y="connsiteY0"/>
                </a:cxn>
                <a:cxn ang="0">
                  <a:pos x="connsiteX1" y="connsiteY1"/>
                </a:cxn>
                <a:cxn ang="0">
                  <a:pos x="connsiteX2" y="connsiteY2"/>
                </a:cxn>
              </a:cxnLst>
              <a:rect l="l" t="t" r="r" b="b"/>
              <a:pathLst>
                <a:path w="611470" h="544152">
                  <a:moveTo>
                    <a:pt x="0" y="544152"/>
                  </a:moveTo>
                  <a:lnTo>
                    <a:pt x="0" y="0"/>
                  </a:lnTo>
                  <a:lnTo>
                    <a:pt x="611470" y="0"/>
                  </a:lnTo>
                </a:path>
              </a:pathLst>
            </a:custGeom>
            <a:noFill/>
            <a:ln w="952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sz="2800"/>
            </a:p>
          </p:txBody>
        </p:sp>
        <p:cxnSp>
          <p:nvCxnSpPr>
            <p:cNvPr id="16" name="直線コネクタ 15">
              <a:extLst>
                <a:ext uri="{FF2B5EF4-FFF2-40B4-BE49-F238E27FC236}">
                  <a16:creationId xmlns:a16="http://schemas.microsoft.com/office/drawing/2014/main" id="{77DA2B44-5A6C-47AB-B5D3-B2580DC07FBE}"/>
                </a:ext>
              </a:extLst>
            </p:cNvPr>
            <p:cNvCxnSpPr/>
            <p:nvPr/>
          </p:nvCxnSpPr>
          <p:spPr>
            <a:xfrm flipH="1" flipV="1">
              <a:off x="2296048" y="734753"/>
              <a:ext cx="121784" cy="120731"/>
            </a:xfrm>
            <a:prstGeom prst="line">
              <a:avLst/>
            </a:prstGeom>
          </p:spPr>
          <p:style>
            <a:lnRef idx="1">
              <a:schemeClr val="dk1"/>
            </a:lnRef>
            <a:fillRef idx="0">
              <a:schemeClr val="dk1"/>
            </a:fillRef>
            <a:effectRef idx="0">
              <a:schemeClr val="dk1"/>
            </a:effectRef>
            <a:fontRef idx="minor">
              <a:schemeClr val="tx1"/>
            </a:fontRef>
          </p:style>
        </p:cxnSp>
        <p:cxnSp>
          <p:nvCxnSpPr>
            <p:cNvPr id="17" name="直線コネクタ 16">
              <a:extLst>
                <a:ext uri="{FF2B5EF4-FFF2-40B4-BE49-F238E27FC236}">
                  <a16:creationId xmlns:a16="http://schemas.microsoft.com/office/drawing/2014/main" id="{BF36BC62-E809-4ABA-8AFB-E78AEEFED5FA}"/>
                </a:ext>
              </a:extLst>
            </p:cNvPr>
            <p:cNvCxnSpPr/>
            <p:nvPr/>
          </p:nvCxnSpPr>
          <p:spPr>
            <a:xfrm flipH="1">
              <a:off x="2291024" y="943432"/>
              <a:ext cx="126806" cy="374566"/>
            </a:xfrm>
            <a:prstGeom prst="line">
              <a:avLst/>
            </a:prstGeom>
          </p:spPr>
          <p:style>
            <a:lnRef idx="1">
              <a:schemeClr val="dk1"/>
            </a:lnRef>
            <a:fillRef idx="0">
              <a:schemeClr val="dk1"/>
            </a:fillRef>
            <a:effectRef idx="0">
              <a:schemeClr val="dk1"/>
            </a:effectRef>
            <a:fontRef idx="minor">
              <a:schemeClr val="tx1"/>
            </a:fontRef>
          </p:style>
        </p:cxnSp>
        <p:cxnSp>
          <p:nvCxnSpPr>
            <p:cNvPr id="18" name="直線コネクタ 17">
              <a:extLst>
                <a:ext uri="{FF2B5EF4-FFF2-40B4-BE49-F238E27FC236}">
                  <a16:creationId xmlns:a16="http://schemas.microsoft.com/office/drawing/2014/main" id="{65FC834E-1B3A-4DC9-9FB6-AAE61E9919E0}"/>
                </a:ext>
              </a:extLst>
            </p:cNvPr>
            <p:cNvCxnSpPr/>
            <p:nvPr/>
          </p:nvCxnSpPr>
          <p:spPr>
            <a:xfrm flipH="1">
              <a:off x="2296048" y="1059333"/>
              <a:ext cx="121784" cy="798754"/>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a:extLst>
                <a:ext uri="{FF2B5EF4-FFF2-40B4-BE49-F238E27FC236}">
                  <a16:creationId xmlns:a16="http://schemas.microsoft.com/office/drawing/2014/main" id="{A1E8B2E8-2FB8-4E14-91B0-D79349C7AFA5}"/>
                </a:ext>
              </a:extLst>
            </p:cNvPr>
            <p:cNvCxnSpPr/>
            <p:nvPr/>
          </p:nvCxnSpPr>
          <p:spPr>
            <a:xfrm flipH="1">
              <a:off x="2291024" y="1151762"/>
              <a:ext cx="170541" cy="1265484"/>
            </a:xfrm>
            <a:prstGeom prst="line">
              <a:avLst/>
            </a:prstGeom>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EB9BD06E-C5AB-4F39-BD18-65B9A0CD485D}"/>
                </a:ext>
              </a:extLst>
            </p:cNvPr>
            <p:cNvCxnSpPr/>
            <p:nvPr/>
          </p:nvCxnSpPr>
          <p:spPr>
            <a:xfrm flipH="1" flipV="1">
              <a:off x="2296050" y="734623"/>
              <a:ext cx="195941" cy="1266394"/>
            </a:xfrm>
            <a:prstGeom prst="line">
              <a:avLst/>
            </a:prstGeom>
          </p:spPr>
          <p:style>
            <a:lnRef idx="1">
              <a:schemeClr val="dk1"/>
            </a:lnRef>
            <a:fillRef idx="0">
              <a:schemeClr val="dk1"/>
            </a:fillRef>
            <a:effectRef idx="0">
              <a:schemeClr val="dk1"/>
            </a:effectRef>
            <a:fontRef idx="minor">
              <a:schemeClr val="tx1"/>
            </a:fontRef>
          </p:style>
        </p:cxnSp>
        <p:cxnSp>
          <p:nvCxnSpPr>
            <p:cNvPr id="21" name="直線コネクタ 20">
              <a:extLst>
                <a:ext uri="{FF2B5EF4-FFF2-40B4-BE49-F238E27FC236}">
                  <a16:creationId xmlns:a16="http://schemas.microsoft.com/office/drawing/2014/main" id="{DC858FF1-85CD-4643-A7A9-868E32230767}"/>
                </a:ext>
              </a:extLst>
            </p:cNvPr>
            <p:cNvCxnSpPr/>
            <p:nvPr/>
          </p:nvCxnSpPr>
          <p:spPr>
            <a:xfrm flipH="1" flipV="1">
              <a:off x="2283196" y="1307230"/>
              <a:ext cx="134634" cy="790644"/>
            </a:xfrm>
            <a:prstGeom prst="line">
              <a:avLst/>
            </a:prstGeom>
          </p:spPr>
          <p:style>
            <a:lnRef idx="1">
              <a:schemeClr val="dk1"/>
            </a:lnRef>
            <a:fillRef idx="0">
              <a:schemeClr val="dk1"/>
            </a:fillRef>
            <a:effectRef idx="0">
              <a:schemeClr val="dk1"/>
            </a:effectRef>
            <a:fontRef idx="minor">
              <a:schemeClr val="tx1"/>
            </a:fontRef>
          </p:style>
        </p:cxnSp>
        <p:cxnSp>
          <p:nvCxnSpPr>
            <p:cNvPr id="22" name="直線コネクタ 21">
              <a:extLst>
                <a:ext uri="{FF2B5EF4-FFF2-40B4-BE49-F238E27FC236}">
                  <a16:creationId xmlns:a16="http://schemas.microsoft.com/office/drawing/2014/main" id="{26675464-D5FA-410A-83CA-2F9CA572182A}"/>
                </a:ext>
              </a:extLst>
            </p:cNvPr>
            <p:cNvCxnSpPr/>
            <p:nvPr/>
          </p:nvCxnSpPr>
          <p:spPr>
            <a:xfrm flipH="1" flipV="1">
              <a:off x="2294103" y="1849675"/>
              <a:ext cx="117243" cy="351010"/>
            </a:xfrm>
            <a:prstGeom prst="line">
              <a:avLst/>
            </a:prstGeom>
          </p:spPr>
          <p:style>
            <a:lnRef idx="1">
              <a:schemeClr val="dk1"/>
            </a:lnRef>
            <a:fillRef idx="0">
              <a:schemeClr val="dk1"/>
            </a:fillRef>
            <a:effectRef idx="0">
              <a:schemeClr val="dk1"/>
            </a:effectRef>
            <a:fontRef idx="minor">
              <a:schemeClr val="tx1"/>
            </a:fontRef>
          </p:style>
        </p:cxnSp>
        <p:cxnSp>
          <p:nvCxnSpPr>
            <p:cNvPr id="23" name="直線コネクタ 22">
              <a:extLst>
                <a:ext uri="{FF2B5EF4-FFF2-40B4-BE49-F238E27FC236}">
                  <a16:creationId xmlns:a16="http://schemas.microsoft.com/office/drawing/2014/main" id="{55452110-01C6-4705-8616-2A01F81DC7CE}"/>
                </a:ext>
              </a:extLst>
            </p:cNvPr>
            <p:cNvCxnSpPr/>
            <p:nvPr/>
          </p:nvCxnSpPr>
          <p:spPr>
            <a:xfrm flipH="1">
              <a:off x="2291024" y="2297271"/>
              <a:ext cx="170541" cy="119543"/>
            </a:xfrm>
            <a:prstGeom prst="line">
              <a:avLst/>
            </a:prstGeom>
          </p:spPr>
          <p:style>
            <a:lnRef idx="1">
              <a:schemeClr val="dk1"/>
            </a:lnRef>
            <a:fillRef idx="0">
              <a:schemeClr val="dk1"/>
            </a:fillRef>
            <a:effectRef idx="0">
              <a:schemeClr val="dk1"/>
            </a:effectRef>
            <a:fontRef idx="minor">
              <a:schemeClr val="tx1"/>
            </a:fontRef>
          </p:style>
        </p:cxnSp>
        <p:cxnSp>
          <p:nvCxnSpPr>
            <p:cNvPr id="24" name="カギ線コネクタ 688">
              <a:extLst>
                <a:ext uri="{FF2B5EF4-FFF2-40B4-BE49-F238E27FC236}">
                  <a16:creationId xmlns:a16="http://schemas.microsoft.com/office/drawing/2014/main" id="{A3108BAD-FDDD-438F-957B-1C4845EE91EA}"/>
                </a:ext>
              </a:extLst>
            </p:cNvPr>
            <p:cNvCxnSpPr/>
            <p:nvPr/>
          </p:nvCxnSpPr>
          <p:spPr>
            <a:xfrm flipH="1">
              <a:off x="832550" y="2818611"/>
              <a:ext cx="846048" cy="149473"/>
            </a:xfrm>
            <a:prstGeom prst="bentConnector3">
              <a:avLst>
                <a:gd name="adj1" fmla="val -2702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カギ線コネクタ 689">
              <a:extLst>
                <a:ext uri="{FF2B5EF4-FFF2-40B4-BE49-F238E27FC236}">
                  <a16:creationId xmlns:a16="http://schemas.microsoft.com/office/drawing/2014/main" id="{A407BD90-B716-412C-A99E-5443BDA12252}"/>
                </a:ext>
              </a:extLst>
            </p:cNvPr>
            <p:cNvCxnSpPr/>
            <p:nvPr/>
          </p:nvCxnSpPr>
          <p:spPr>
            <a:xfrm flipH="1">
              <a:off x="832550" y="3101491"/>
              <a:ext cx="846048" cy="158012"/>
            </a:xfrm>
            <a:prstGeom prst="bentConnector3">
              <a:avLst>
                <a:gd name="adj1" fmla="val -2702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57" name="コネクタ: カギ線 156">
            <a:extLst>
              <a:ext uri="{FF2B5EF4-FFF2-40B4-BE49-F238E27FC236}">
                <a16:creationId xmlns:a16="http://schemas.microsoft.com/office/drawing/2014/main" id="{2305AFCF-B4D1-401A-9BE4-DB37BD2E8375}"/>
              </a:ext>
            </a:extLst>
          </p:cNvPr>
          <p:cNvCxnSpPr>
            <a:cxnSpLocks/>
          </p:cNvCxnSpPr>
          <p:nvPr/>
        </p:nvCxnSpPr>
        <p:spPr>
          <a:xfrm rot="10800000" flipV="1">
            <a:off x="3212024" y="5082099"/>
            <a:ext cx="5796500" cy="310100"/>
          </a:xfrm>
          <a:prstGeom prst="bentConnector3">
            <a:avLst>
              <a:gd name="adj1" fmla="val 4733"/>
            </a:avLst>
          </a:prstGeom>
          <a:ln w="57150">
            <a:solidFill>
              <a:srgbClr val="FF00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33" name="コネクタ: カギ線 232">
            <a:extLst>
              <a:ext uri="{FF2B5EF4-FFF2-40B4-BE49-F238E27FC236}">
                <a16:creationId xmlns:a16="http://schemas.microsoft.com/office/drawing/2014/main" id="{039F32F6-3E23-456F-A1CD-FE18335D56F9}"/>
              </a:ext>
            </a:extLst>
          </p:cNvPr>
          <p:cNvCxnSpPr>
            <a:cxnSpLocks/>
            <a:endCxn id="32" idx="1"/>
          </p:cNvCxnSpPr>
          <p:nvPr/>
        </p:nvCxnSpPr>
        <p:spPr>
          <a:xfrm rot="5400000" flipH="1" flipV="1">
            <a:off x="2017660" y="3561488"/>
            <a:ext cx="3040906" cy="550239"/>
          </a:xfrm>
          <a:prstGeom prst="bentConnector2">
            <a:avLst/>
          </a:prstGeom>
          <a:ln w="57150">
            <a:solidFill>
              <a:srgbClr val="FF00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62" name="コネクタ: カギ線 261">
            <a:extLst>
              <a:ext uri="{FF2B5EF4-FFF2-40B4-BE49-F238E27FC236}">
                <a16:creationId xmlns:a16="http://schemas.microsoft.com/office/drawing/2014/main" id="{DC066B47-34B4-416D-8C80-6C2297DF813A}"/>
              </a:ext>
            </a:extLst>
          </p:cNvPr>
          <p:cNvCxnSpPr>
            <a:cxnSpLocks/>
            <a:stCxn id="32" idx="3"/>
          </p:cNvCxnSpPr>
          <p:nvPr/>
        </p:nvCxnSpPr>
        <p:spPr>
          <a:xfrm>
            <a:off x="4403101" y="2316154"/>
            <a:ext cx="1316124" cy="214245"/>
          </a:xfrm>
          <a:prstGeom prst="bentConnector3">
            <a:avLst>
              <a:gd name="adj1" fmla="val 31271"/>
            </a:avLst>
          </a:prstGeom>
          <a:ln w="57150">
            <a:solidFill>
              <a:srgbClr val="FF00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65" name="コネクタ: カギ線 264">
            <a:extLst>
              <a:ext uri="{FF2B5EF4-FFF2-40B4-BE49-F238E27FC236}">
                <a16:creationId xmlns:a16="http://schemas.microsoft.com/office/drawing/2014/main" id="{75E7649C-2383-4204-BF48-10EC2D9B7D24}"/>
              </a:ext>
            </a:extLst>
          </p:cNvPr>
          <p:cNvCxnSpPr>
            <a:cxnSpLocks/>
          </p:cNvCxnSpPr>
          <p:nvPr/>
        </p:nvCxnSpPr>
        <p:spPr>
          <a:xfrm>
            <a:off x="6423553" y="2558789"/>
            <a:ext cx="330394" cy="12700"/>
          </a:xfrm>
          <a:prstGeom prst="bentConnector3">
            <a:avLst>
              <a:gd name="adj1" fmla="val 100538"/>
            </a:avLst>
          </a:prstGeom>
          <a:ln w="57150">
            <a:solidFill>
              <a:srgbClr val="FF00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66" name="コネクタ: カギ線 265">
            <a:extLst>
              <a:ext uri="{FF2B5EF4-FFF2-40B4-BE49-F238E27FC236}">
                <a16:creationId xmlns:a16="http://schemas.microsoft.com/office/drawing/2014/main" id="{28E9E475-DADA-4004-93D3-195488207BF4}"/>
              </a:ext>
            </a:extLst>
          </p:cNvPr>
          <p:cNvCxnSpPr>
            <a:cxnSpLocks/>
          </p:cNvCxnSpPr>
          <p:nvPr/>
        </p:nvCxnSpPr>
        <p:spPr>
          <a:xfrm>
            <a:off x="3387399" y="5851320"/>
            <a:ext cx="851668" cy="12700"/>
          </a:xfrm>
          <a:prstGeom prst="bentConnector3">
            <a:avLst>
              <a:gd name="adj1" fmla="val 93880"/>
            </a:avLst>
          </a:prstGeom>
          <a:ln w="57150">
            <a:solidFill>
              <a:srgbClr val="FF00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sp>
        <p:nvSpPr>
          <p:cNvPr id="269" name="テキスト ボックス 24">
            <a:extLst>
              <a:ext uri="{FF2B5EF4-FFF2-40B4-BE49-F238E27FC236}">
                <a16:creationId xmlns:a16="http://schemas.microsoft.com/office/drawing/2014/main" id="{4E0F9739-12EB-499F-8C6D-F43C247448E6}"/>
              </a:ext>
            </a:extLst>
          </p:cNvPr>
          <p:cNvSpPr txBox="1"/>
          <p:nvPr/>
        </p:nvSpPr>
        <p:spPr>
          <a:xfrm>
            <a:off x="7759764" y="623146"/>
            <a:ext cx="3935880" cy="1118255"/>
          </a:xfrm>
          <a:prstGeom prst="rect">
            <a:avLst/>
          </a:prstGeom>
          <a:noFill/>
          <a:ln>
            <a:noFill/>
          </a:ln>
        </p:spPr>
        <p:txBody>
          <a:bodyPr wrap="square" rtlCol="0">
            <a:spAutoFit/>
          </a:bodyPr>
          <a:lstStyle/>
          <a:p>
            <a:pPr hangingPunct="0">
              <a:lnSpc>
                <a:spcPts val="1600"/>
              </a:lnSpc>
              <a:spcAft>
                <a:spcPts val="0"/>
              </a:spcAft>
            </a:pPr>
            <a:r>
              <a:rPr lang="en-US" altLang="ja-JP" sz="1100" b="1" dirty="0">
                <a:effectLst/>
                <a:latin typeface="+mn-ea"/>
              </a:rPr>
              <a:t>SSI4-&gt;SRC3      -&gt;CTU00-&gt;MIX0-&gt;DVC0-&gt;SSI0</a:t>
            </a:r>
          </a:p>
          <a:p>
            <a:pPr hangingPunct="0">
              <a:lnSpc>
                <a:spcPts val="1600"/>
              </a:lnSpc>
              <a:spcAft>
                <a:spcPts val="0"/>
              </a:spcAft>
            </a:pPr>
            <a:r>
              <a:rPr lang="en-US" altLang="ja-JP" sz="1100" b="1" dirty="0">
                <a:latin typeface="+mn-ea"/>
              </a:rPr>
              <a:t>Memory-&gt;SRC4 -&gt;CTU01</a:t>
            </a:r>
          </a:p>
          <a:p>
            <a:pPr hangingPunct="0">
              <a:lnSpc>
                <a:spcPts val="1600"/>
              </a:lnSpc>
              <a:spcAft>
                <a:spcPts val="0"/>
              </a:spcAft>
            </a:pPr>
            <a:r>
              <a:rPr lang="en-US" altLang="ja-JP" sz="1100" b="1" dirty="0">
                <a:latin typeface="+mn-ea"/>
              </a:rPr>
              <a:t>ADSP-&gt;SRC0-     &gt;CTU02</a:t>
            </a:r>
          </a:p>
          <a:p>
            <a:pPr hangingPunct="0">
              <a:lnSpc>
                <a:spcPts val="1600"/>
              </a:lnSpc>
            </a:pPr>
            <a:r>
              <a:rPr lang="en-US" altLang="ja-JP" sz="1100" b="1" dirty="0">
                <a:latin typeface="+mn-ea"/>
              </a:rPr>
              <a:t>SSI3-&gt;SRC2      -&gt;CTU03</a:t>
            </a:r>
          </a:p>
          <a:p>
            <a:pPr hangingPunct="0">
              <a:lnSpc>
                <a:spcPts val="1600"/>
              </a:lnSpc>
            </a:pPr>
            <a:r>
              <a:rPr lang="en-US" altLang="ja-JP" sz="1100" b="1" dirty="0">
                <a:latin typeface="+mn-ea"/>
              </a:rPr>
              <a:t>SSI1-&gt;ADSP-&gt;Memory</a:t>
            </a:r>
          </a:p>
        </p:txBody>
      </p:sp>
      <p:cxnSp>
        <p:nvCxnSpPr>
          <p:cNvPr id="158" name="コネクタ: カギ線 157">
            <a:extLst>
              <a:ext uri="{FF2B5EF4-FFF2-40B4-BE49-F238E27FC236}">
                <a16:creationId xmlns:a16="http://schemas.microsoft.com/office/drawing/2014/main" id="{0EC228D6-30EF-4F4C-9768-9D515CA92E87}"/>
              </a:ext>
            </a:extLst>
          </p:cNvPr>
          <p:cNvCxnSpPr>
            <a:cxnSpLocks/>
          </p:cNvCxnSpPr>
          <p:nvPr/>
        </p:nvCxnSpPr>
        <p:spPr>
          <a:xfrm flipV="1">
            <a:off x="7335931" y="2560999"/>
            <a:ext cx="409297" cy="148520"/>
          </a:xfrm>
          <a:prstGeom prst="bentConnector3">
            <a:avLst>
              <a:gd name="adj1" fmla="val 44172"/>
            </a:avLst>
          </a:prstGeom>
          <a:ln w="57150">
            <a:solidFill>
              <a:srgbClr val="FF00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59" name="コネクタ: カギ線 158">
            <a:extLst>
              <a:ext uri="{FF2B5EF4-FFF2-40B4-BE49-F238E27FC236}">
                <a16:creationId xmlns:a16="http://schemas.microsoft.com/office/drawing/2014/main" id="{9A946E30-1AE3-4D3E-B1FC-E108A4B8E418}"/>
              </a:ext>
            </a:extLst>
          </p:cNvPr>
          <p:cNvCxnSpPr>
            <a:cxnSpLocks/>
          </p:cNvCxnSpPr>
          <p:nvPr/>
        </p:nvCxnSpPr>
        <p:spPr>
          <a:xfrm flipV="1">
            <a:off x="8356139" y="2284565"/>
            <a:ext cx="667892" cy="251732"/>
          </a:xfrm>
          <a:prstGeom prst="bentConnector3">
            <a:avLst>
              <a:gd name="adj1" fmla="val 50000"/>
            </a:avLst>
          </a:prstGeom>
          <a:ln w="57150">
            <a:solidFill>
              <a:srgbClr val="FF00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60" name="コネクタ: カギ線 159">
            <a:extLst>
              <a:ext uri="{FF2B5EF4-FFF2-40B4-BE49-F238E27FC236}">
                <a16:creationId xmlns:a16="http://schemas.microsoft.com/office/drawing/2014/main" id="{202D4654-EA8E-49E4-87F2-8DE4A247B000}"/>
              </a:ext>
            </a:extLst>
          </p:cNvPr>
          <p:cNvCxnSpPr>
            <a:cxnSpLocks/>
          </p:cNvCxnSpPr>
          <p:nvPr/>
        </p:nvCxnSpPr>
        <p:spPr>
          <a:xfrm rot="10800000" flipH="1" flipV="1">
            <a:off x="9032101" y="3485691"/>
            <a:ext cx="32455" cy="1447076"/>
          </a:xfrm>
          <a:prstGeom prst="bentConnector3">
            <a:avLst>
              <a:gd name="adj1" fmla="val -875853"/>
            </a:avLst>
          </a:prstGeom>
          <a:ln w="57150">
            <a:solidFill>
              <a:srgbClr val="FF00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61" name="コネクタ: カギ線 160">
            <a:extLst>
              <a:ext uri="{FF2B5EF4-FFF2-40B4-BE49-F238E27FC236}">
                <a16:creationId xmlns:a16="http://schemas.microsoft.com/office/drawing/2014/main" id="{764D6961-1800-4386-B1B3-5507515F87DC}"/>
              </a:ext>
            </a:extLst>
          </p:cNvPr>
          <p:cNvCxnSpPr>
            <a:cxnSpLocks/>
          </p:cNvCxnSpPr>
          <p:nvPr/>
        </p:nvCxnSpPr>
        <p:spPr>
          <a:xfrm>
            <a:off x="6401465" y="2702451"/>
            <a:ext cx="330394" cy="12700"/>
          </a:xfrm>
          <a:prstGeom prst="bentConnector3">
            <a:avLst>
              <a:gd name="adj1" fmla="val 100538"/>
            </a:avLst>
          </a:prstGeom>
          <a:ln w="57150">
            <a:solidFill>
              <a:srgbClr val="0070C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62" name="コネクタ: カギ線 161">
            <a:extLst>
              <a:ext uri="{FF2B5EF4-FFF2-40B4-BE49-F238E27FC236}">
                <a16:creationId xmlns:a16="http://schemas.microsoft.com/office/drawing/2014/main" id="{8788CEC8-F4EA-43A6-ACCA-0F18DA4D891A}"/>
              </a:ext>
            </a:extLst>
          </p:cNvPr>
          <p:cNvCxnSpPr>
            <a:cxnSpLocks/>
          </p:cNvCxnSpPr>
          <p:nvPr/>
        </p:nvCxnSpPr>
        <p:spPr>
          <a:xfrm>
            <a:off x="6406757" y="2815050"/>
            <a:ext cx="330394" cy="15367"/>
          </a:xfrm>
          <a:prstGeom prst="bentConnector3">
            <a:avLst>
              <a:gd name="adj1" fmla="val 100538"/>
            </a:avLst>
          </a:prstGeom>
          <a:ln w="57150">
            <a:solidFill>
              <a:srgbClr val="00B05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63" name="コネクタ: カギ線 162">
            <a:extLst>
              <a:ext uri="{FF2B5EF4-FFF2-40B4-BE49-F238E27FC236}">
                <a16:creationId xmlns:a16="http://schemas.microsoft.com/office/drawing/2014/main" id="{F1EC2FC3-F314-4C1A-9FEF-2C2EDF236146}"/>
              </a:ext>
            </a:extLst>
          </p:cNvPr>
          <p:cNvCxnSpPr>
            <a:cxnSpLocks/>
          </p:cNvCxnSpPr>
          <p:nvPr/>
        </p:nvCxnSpPr>
        <p:spPr>
          <a:xfrm>
            <a:off x="6406757" y="2941759"/>
            <a:ext cx="330394" cy="12700"/>
          </a:xfrm>
          <a:prstGeom prst="bentConnector3">
            <a:avLst>
              <a:gd name="adj1" fmla="val 100538"/>
            </a:avLst>
          </a:prstGeom>
          <a:ln w="57150">
            <a:solidFill>
              <a:srgbClr val="FFFF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64" name="コネクタ: カギ線 163">
            <a:extLst>
              <a:ext uri="{FF2B5EF4-FFF2-40B4-BE49-F238E27FC236}">
                <a16:creationId xmlns:a16="http://schemas.microsoft.com/office/drawing/2014/main" id="{66F8323A-D01E-4D10-AECC-158FC8E518D8}"/>
              </a:ext>
            </a:extLst>
          </p:cNvPr>
          <p:cNvCxnSpPr>
            <a:cxnSpLocks/>
          </p:cNvCxnSpPr>
          <p:nvPr/>
        </p:nvCxnSpPr>
        <p:spPr>
          <a:xfrm rot="10800000" flipH="1" flipV="1">
            <a:off x="9069321" y="3320513"/>
            <a:ext cx="32455" cy="1689622"/>
          </a:xfrm>
          <a:prstGeom prst="bentConnector3">
            <a:avLst>
              <a:gd name="adj1" fmla="val -1292349"/>
            </a:avLst>
          </a:prstGeom>
          <a:ln w="57150">
            <a:solidFill>
              <a:srgbClr val="FFFF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70" name="コネクタ: カギ線 169">
            <a:extLst>
              <a:ext uri="{FF2B5EF4-FFF2-40B4-BE49-F238E27FC236}">
                <a16:creationId xmlns:a16="http://schemas.microsoft.com/office/drawing/2014/main" id="{E956E3D5-7613-4BE6-BDF9-BB1C38D88657}"/>
              </a:ext>
            </a:extLst>
          </p:cNvPr>
          <p:cNvCxnSpPr>
            <a:cxnSpLocks/>
          </p:cNvCxnSpPr>
          <p:nvPr/>
        </p:nvCxnSpPr>
        <p:spPr>
          <a:xfrm rot="10800000" flipV="1">
            <a:off x="3187557" y="5163120"/>
            <a:ext cx="5796500" cy="310100"/>
          </a:xfrm>
          <a:prstGeom prst="bentConnector3">
            <a:avLst>
              <a:gd name="adj1" fmla="val 3361"/>
            </a:avLst>
          </a:prstGeom>
          <a:ln w="57150">
            <a:solidFill>
              <a:srgbClr val="FFFF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71" name="コネクタ: カギ線 170">
            <a:extLst>
              <a:ext uri="{FF2B5EF4-FFF2-40B4-BE49-F238E27FC236}">
                <a16:creationId xmlns:a16="http://schemas.microsoft.com/office/drawing/2014/main" id="{F460C5C3-8913-4582-A656-B01F25290673}"/>
              </a:ext>
            </a:extLst>
          </p:cNvPr>
          <p:cNvCxnSpPr>
            <a:cxnSpLocks/>
          </p:cNvCxnSpPr>
          <p:nvPr/>
        </p:nvCxnSpPr>
        <p:spPr>
          <a:xfrm rot="5400000" flipH="1" flipV="1">
            <a:off x="2715297" y="4429673"/>
            <a:ext cx="1545809" cy="631258"/>
          </a:xfrm>
          <a:prstGeom prst="bentConnector3">
            <a:avLst>
              <a:gd name="adj1" fmla="val 101438"/>
            </a:avLst>
          </a:prstGeom>
          <a:ln w="57150">
            <a:solidFill>
              <a:srgbClr val="FFFF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83" name="コネクタ: カギ線 182">
            <a:extLst>
              <a:ext uri="{FF2B5EF4-FFF2-40B4-BE49-F238E27FC236}">
                <a16:creationId xmlns:a16="http://schemas.microsoft.com/office/drawing/2014/main" id="{40F3B9E8-1665-4AA3-94CA-94336873825B}"/>
              </a:ext>
            </a:extLst>
          </p:cNvPr>
          <p:cNvCxnSpPr>
            <a:cxnSpLocks/>
          </p:cNvCxnSpPr>
          <p:nvPr/>
        </p:nvCxnSpPr>
        <p:spPr>
          <a:xfrm>
            <a:off x="4348906" y="3989247"/>
            <a:ext cx="947880" cy="194835"/>
          </a:xfrm>
          <a:prstGeom prst="bentConnector3">
            <a:avLst>
              <a:gd name="adj1" fmla="val 50000"/>
            </a:avLst>
          </a:prstGeom>
          <a:ln w="57150">
            <a:solidFill>
              <a:srgbClr val="FFFF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85" name="コネクタ: カギ線 184">
            <a:extLst>
              <a:ext uri="{FF2B5EF4-FFF2-40B4-BE49-F238E27FC236}">
                <a16:creationId xmlns:a16="http://schemas.microsoft.com/office/drawing/2014/main" id="{99A55BC1-3787-416D-9B87-D7AE445C3AB6}"/>
              </a:ext>
            </a:extLst>
          </p:cNvPr>
          <p:cNvCxnSpPr>
            <a:cxnSpLocks/>
          </p:cNvCxnSpPr>
          <p:nvPr/>
        </p:nvCxnSpPr>
        <p:spPr>
          <a:xfrm rot="5400000" flipH="1" flipV="1">
            <a:off x="4880721" y="3346517"/>
            <a:ext cx="1300149" cy="432576"/>
          </a:xfrm>
          <a:prstGeom prst="bentConnector3">
            <a:avLst>
              <a:gd name="adj1" fmla="val 97702"/>
            </a:avLst>
          </a:prstGeom>
          <a:ln w="57150">
            <a:solidFill>
              <a:srgbClr val="FFFF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54" name="コネクタ: カギ線 153">
            <a:extLst>
              <a:ext uri="{FF2B5EF4-FFF2-40B4-BE49-F238E27FC236}">
                <a16:creationId xmlns:a16="http://schemas.microsoft.com/office/drawing/2014/main" id="{A6A86019-2119-4093-9D24-87822F82E8E2}"/>
              </a:ext>
            </a:extLst>
          </p:cNvPr>
          <p:cNvCxnSpPr>
            <a:cxnSpLocks/>
          </p:cNvCxnSpPr>
          <p:nvPr/>
        </p:nvCxnSpPr>
        <p:spPr>
          <a:xfrm flipV="1">
            <a:off x="2921866" y="2806768"/>
            <a:ext cx="891367" cy="1163164"/>
          </a:xfrm>
          <a:prstGeom prst="bentConnector3">
            <a:avLst>
              <a:gd name="adj1" fmla="val 24726"/>
            </a:avLst>
          </a:prstGeom>
          <a:ln w="57150">
            <a:solidFill>
              <a:srgbClr val="0070C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65" name="コネクタ: カギ線 164">
            <a:extLst>
              <a:ext uri="{FF2B5EF4-FFF2-40B4-BE49-F238E27FC236}">
                <a16:creationId xmlns:a16="http://schemas.microsoft.com/office/drawing/2014/main" id="{BEA0BEBA-A6CA-40D4-A4C9-070931D1A5CD}"/>
              </a:ext>
            </a:extLst>
          </p:cNvPr>
          <p:cNvCxnSpPr>
            <a:cxnSpLocks/>
          </p:cNvCxnSpPr>
          <p:nvPr/>
        </p:nvCxnSpPr>
        <p:spPr>
          <a:xfrm rot="5400000">
            <a:off x="2036858" y="3665937"/>
            <a:ext cx="538982" cy="942"/>
          </a:xfrm>
          <a:prstGeom prst="bentConnector3">
            <a:avLst>
              <a:gd name="adj1" fmla="val 50000"/>
            </a:avLst>
          </a:prstGeom>
          <a:ln w="57150">
            <a:solidFill>
              <a:srgbClr val="0070C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66" name="コネクタ: カギ線 165">
            <a:extLst>
              <a:ext uri="{FF2B5EF4-FFF2-40B4-BE49-F238E27FC236}">
                <a16:creationId xmlns:a16="http://schemas.microsoft.com/office/drawing/2014/main" id="{302AA6C6-0F3E-4A48-9860-356E77CED3CA}"/>
              </a:ext>
            </a:extLst>
          </p:cNvPr>
          <p:cNvCxnSpPr>
            <a:cxnSpLocks/>
          </p:cNvCxnSpPr>
          <p:nvPr/>
        </p:nvCxnSpPr>
        <p:spPr>
          <a:xfrm flipV="1">
            <a:off x="4403100" y="2675507"/>
            <a:ext cx="1432386" cy="278405"/>
          </a:xfrm>
          <a:prstGeom prst="bentConnector3">
            <a:avLst>
              <a:gd name="adj1" fmla="val 56475"/>
            </a:avLst>
          </a:prstGeom>
          <a:ln w="57150">
            <a:solidFill>
              <a:srgbClr val="0070C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68" name="コネクタ: カギ線 167">
            <a:extLst>
              <a:ext uri="{FF2B5EF4-FFF2-40B4-BE49-F238E27FC236}">
                <a16:creationId xmlns:a16="http://schemas.microsoft.com/office/drawing/2014/main" id="{15AF5CA5-0621-4BE6-BA9F-44A53158C2F7}"/>
              </a:ext>
            </a:extLst>
          </p:cNvPr>
          <p:cNvCxnSpPr>
            <a:cxnSpLocks/>
          </p:cNvCxnSpPr>
          <p:nvPr/>
        </p:nvCxnSpPr>
        <p:spPr>
          <a:xfrm rot="5400000">
            <a:off x="1911102" y="3679020"/>
            <a:ext cx="538982" cy="942"/>
          </a:xfrm>
          <a:prstGeom prst="bentConnector3">
            <a:avLst>
              <a:gd name="adj1" fmla="val 50000"/>
            </a:avLst>
          </a:prstGeom>
          <a:ln w="57150">
            <a:solidFill>
              <a:srgbClr val="00B05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67" name="コネクタ: カギ線 166">
            <a:extLst>
              <a:ext uri="{FF2B5EF4-FFF2-40B4-BE49-F238E27FC236}">
                <a16:creationId xmlns:a16="http://schemas.microsoft.com/office/drawing/2014/main" id="{E3D70F83-04EC-43B0-B1B6-A30CA095F190}"/>
              </a:ext>
            </a:extLst>
          </p:cNvPr>
          <p:cNvCxnSpPr>
            <a:cxnSpLocks/>
          </p:cNvCxnSpPr>
          <p:nvPr/>
        </p:nvCxnSpPr>
        <p:spPr>
          <a:xfrm flipH="1">
            <a:off x="2890729" y="4091087"/>
            <a:ext cx="18084" cy="524581"/>
          </a:xfrm>
          <a:prstGeom prst="bentConnector4">
            <a:avLst>
              <a:gd name="adj1" fmla="val -1264101"/>
              <a:gd name="adj2" fmla="val 100002"/>
            </a:avLst>
          </a:prstGeom>
          <a:ln w="57150">
            <a:solidFill>
              <a:srgbClr val="00B05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69" name="コネクタ: カギ線 168">
            <a:extLst>
              <a:ext uri="{FF2B5EF4-FFF2-40B4-BE49-F238E27FC236}">
                <a16:creationId xmlns:a16="http://schemas.microsoft.com/office/drawing/2014/main" id="{487AE9D7-3883-4758-8DB1-F46CC096AD47}"/>
              </a:ext>
            </a:extLst>
          </p:cNvPr>
          <p:cNvCxnSpPr>
            <a:cxnSpLocks/>
          </p:cNvCxnSpPr>
          <p:nvPr/>
        </p:nvCxnSpPr>
        <p:spPr>
          <a:xfrm rot="16200000" flipV="1">
            <a:off x="2528588" y="5062310"/>
            <a:ext cx="951714" cy="230940"/>
          </a:xfrm>
          <a:prstGeom prst="bentConnector3">
            <a:avLst>
              <a:gd name="adj1" fmla="val 97343"/>
            </a:avLst>
          </a:prstGeom>
          <a:ln w="57150">
            <a:solidFill>
              <a:srgbClr val="00B050">
                <a:alpha val="69804"/>
              </a:srgbClr>
            </a:solidFill>
            <a:headEnd type="triangl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76" name="コネクタ: カギ線 175">
            <a:extLst>
              <a:ext uri="{FF2B5EF4-FFF2-40B4-BE49-F238E27FC236}">
                <a16:creationId xmlns:a16="http://schemas.microsoft.com/office/drawing/2014/main" id="{681FDD20-BC5D-4F00-BE7C-8138614CC02E}"/>
              </a:ext>
            </a:extLst>
          </p:cNvPr>
          <p:cNvCxnSpPr>
            <a:cxnSpLocks/>
          </p:cNvCxnSpPr>
          <p:nvPr/>
        </p:nvCxnSpPr>
        <p:spPr>
          <a:xfrm flipV="1">
            <a:off x="4399203" y="2833161"/>
            <a:ext cx="1436283" cy="659137"/>
          </a:xfrm>
          <a:prstGeom prst="bentConnector3">
            <a:avLst>
              <a:gd name="adj1" fmla="val 57381"/>
            </a:avLst>
          </a:prstGeom>
          <a:ln w="57150">
            <a:solidFill>
              <a:srgbClr val="00B05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86" name="コネクタ: カギ線 185">
            <a:extLst>
              <a:ext uri="{FF2B5EF4-FFF2-40B4-BE49-F238E27FC236}">
                <a16:creationId xmlns:a16="http://schemas.microsoft.com/office/drawing/2014/main" id="{D172E69D-22B4-403F-A954-3C4EEC6DAEC8}"/>
              </a:ext>
            </a:extLst>
          </p:cNvPr>
          <p:cNvCxnSpPr>
            <a:cxnSpLocks/>
          </p:cNvCxnSpPr>
          <p:nvPr/>
        </p:nvCxnSpPr>
        <p:spPr>
          <a:xfrm rot="10800000" flipV="1">
            <a:off x="3232379" y="5286237"/>
            <a:ext cx="5838785" cy="271868"/>
          </a:xfrm>
          <a:prstGeom prst="bentConnector3">
            <a:avLst>
              <a:gd name="adj1" fmla="val 3925"/>
            </a:avLst>
          </a:prstGeom>
          <a:ln w="57150">
            <a:solidFill>
              <a:srgbClr val="00B050">
                <a:alpha val="69804"/>
              </a:srgbClr>
            </a:solidFill>
            <a:headEnd type="triangl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90" name="コネクタ: カギ線 189">
            <a:extLst>
              <a:ext uri="{FF2B5EF4-FFF2-40B4-BE49-F238E27FC236}">
                <a16:creationId xmlns:a16="http://schemas.microsoft.com/office/drawing/2014/main" id="{5CD67E56-D6B1-4ACE-9715-D4CA0C6D0F58}"/>
              </a:ext>
            </a:extLst>
          </p:cNvPr>
          <p:cNvCxnSpPr>
            <a:cxnSpLocks/>
          </p:cNvCxnSpPr>
          <p:nvPr/>
        </p:nvCxnSpPr>
        <p:spPr>
          <a:xfrm flipV="1">
            <a:off x="3262993" y="5116660"/>
            <a:ext cx="5762467" cy="159899"/>
          </a:xfrm>
          <a:prstGeom prst="bentConnector3">
            <a:avLst>
              <a:gd name="adj1" fmla="val 93465"/>
            </a:avLst>
          </a:prstGeom>
          <a:ln w="57150">
            <a:solidFill>
              <a:srgbClr val="00B050">
                <a:alpha val="69804"/>
              </a:srgbClr>
            </a:solidFill>
            <a:headEnd type="triangl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96" name="コネクタ: カギ線 195">
            <a:extLst>
              <a:ext uri="{FF2B5EF4-FFF2-40B4-BE49-F238E27FC236}">
                <a16:creationId xmlns:a16="http://schemas.microsoft.com/office/drawing/2014/main" id="{7ED97F8A-EB41-4AE6-8259-0806949B47DE}"/>
              </a:ext>
            </a:extLst>
          </p:cNvPr>
          <p:cNvCxnSpPr>
            <a:cxnSpLocks/>
          </p:cNvCxnSpPr>
          <p:nvPr/>
        </p:nvCxnSpPr>
        <p:spPr>
          <a:xfrm rot="10800000" flipV="1">
            <a:off x="3325582" y="3483574"/>
            <a:ext cx="474367" cy="1738992"/>
          </a:xfrm>
          <a:prstGeom prst="bentConnector2">
            <a:avLst/>
          </a:prstGeom>
          <a:ln w="57150">
            <a:solidFill>
              <a:srgbClr val="00B050">
                <a:alpha val="69804"/>
              </a:srgbClr>
            </a:solidFill>
            <a:headEnd type="triangl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99" name="コネクタ: カギ線 198">
            <a:extLst>
              <a:ext uri="{FF2B5EF4-FFF2-40B4-BE49-F238E27FC236}">
                <a16:creationId xmlns:a16="http://schemas.microsoft.com/office/drawing/2014/main" id="{B73F3FA4-BC16-48B6-8A96-364DDCFB1A2E}"/>
              </a:ext>
            </a:extLst>
          </p:cNvPr>
          <p:cNvCxnSpPr>
            <a:cxnSpLocks/>
          </p:cNvCxnSpPr>
          <p:nvPr/>
        </p:nvCxnSpPr>
        <p:spPr>
          <a:xfrm>
            <a:off x="3387399" y="5967531"/>
            <a:ext cx="851668" cy="12700"/>
          </a:xfrm>
          <a:prstGeom prst="bentConnector3">
            <a:avLst>
              <a:gd name="adj1" fmla="val 93880"/>
            </a:avLst>
          </a:prstGeom>
          <a:ln w="57150">
            <a:solidFill>
              <a:srgbClr val="FFFF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00" name="コネクタ: カギ線 199">
            <a:extLst>
              <a:ext uri="{FF2B5EF4-FFF2-40B4-BE49-F238E27FC236}">
                <a16:creationId xmlns:a16="http://schemas.microsoft.com/office/drawing/2014/main" id="{801D5957-D114-4A35-B132-454EF455C636}"/>
              </a:ext>
            </a:extLst>
          </p:cNvPr>
          <p:cNvCxnSpPr>
            <a:cxnSpLocks/>
          </p:cNvCxnSpPr>
          <p:nvPr/>
        </p:nvCxnSpPr>
        <p:spPr>
          <a:xfrm>
            <a:off x="3386200" y="6093296"/>
            <a:ext cx="851668" cy="12700"/>
          </a:xfrm>
          <a:prstGeom prst="bentConnector3">
            <a:avLst>
              <a:gd name="adj1" fmla="val 93880"/>
            </a:avLst>
          </a:prstGeom>
          <a:ln w="57150">
            <a:solidFill>
              <a:srgbClr val="0070C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01" name="コネクタ: カギ線 200">
            <a:extLst>
              <a:ext uri="{FF2B5EF4-FFF2-40B4-BE49-F238E27FC236}">
                <a16:creationId xmlns:a16="http://schemas.microsoft.com/office/drawing/2014/main" id="{038D81F5-794A-4183-8B5A-2025E05805DB}"/>
              </a:ext>
            </a:extLst>
          </p:cNvPr>
          <p:cNvCxnSpPr>
            <a:cxnSpLocks/>
          </p:cNvCxnSpPr>
          <p:nvPr/>
        </p:nvCxnSpPr>
        <p:spPr>
          <a:xfrm>
            <a:off x="3387399" y="6224612"/>
            <a:ext cx="851668" cy="12700"/>
          </a:xfrm>
          <a:prstGeom prst="bentConnector3">
            <a:avLst>
              <a:gd name="adj1" fmla="val 93880"/>
            </a:avLst>
          </a:prstGeom>
          <a:ln w="57150">
            <a:solidFill>
              <a:srgbClr val="00B05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02" name="コネクタ: カギ線 201">
            <a:extLst>
              <a:ext uri="{FF2B5EF4-FFF2-40B4-BE49-F238E27FC236}">
                <a16:creationId xmlns:a16="http://schemas.microsoft.com/office/drawing/2014/main" id="{57CFC4BB-E513-44E9-A787-9D353E8BDBB2}"/>
              </a:ext>
            </a:extLst>
          </p:cNvPr>
          <p:cNvCxnSpPr>
            <a:cxnSpLocks/>
          </p:cNvCxnSpPr>
          <p:nvPr/>
        </p:nvCxnSpPr>
        <p:spPr>
          <a:xfrm>
            <a:off x="4333760" y="6099646"/>
            <a:ext cx="851668" cy="12700"/>
          </a:xfrm>
          <a:prstGeom prst="bentConnector3">
            <a:avLst>
              <a:gd name="adj1" fmla="val 93880"/>
            </a:avLst>
          </a:prstGeom>
          <a:ln w="57150">
            <a:solidFill>
              <a:srgbClr val="7030A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03" name="コネクタ: カギ線 202">
            <a:extLst>
              <a:ext uri="{FF2B5EF4-FFF2-40B4-BE49-F238E27FC236}">
                <a16:creationId xmlns:a16="http://schemas.microsoft.com/office/drawing/2014/main" id="{7F23CFB3-9F47-40CB-8400-568EAB1536D1}"/>
              </a:ext>
            </a:extLst>
          </p:cNvPr>
          <p:cNvCxnSpPr>
            <a:cxnSpLocks/>
          </p:cNvCxnSpPr>
          <p:nvPr/>
        </p:nvCxnSpPr>
        <p:spPr>
          <a:xfrm rot="10800000" flipH="1" flipV="1">
            <a:off x="9024031" y="2591273"/>
            <a:ext cx="32455" cy="2197131"/>
          </a:xfrm>
          <a:prstGeom prst="bentConnector3">
            <a:avLst>
              <a:gd name="adj1" fmla="val -1235181"/>
            </a:avLst>
          </a:prstGeom>
          <a:ln w="57150">
            <a:solidFill>
              <a:srgbClr val="7030A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14" name="コネクタ: カギ線 213">
            <a:extLst>
              <a:ext uri="{FF2B5EF4-FFF2-40B4-BE49-F238E27FC236}">
                <a16:creationId xmlns:a16="http://schemas.microsoft.com/office/drawing/2014/main" id="{29F28900-B06D-489E-A1F4-4D3EE58BC68C}"/>
              </a:ext>
            </a:extLst>
          </p:cNvPr>
          <p:cNvCxnSpPr>
            <a:cxnSpLocks/>
          </p:cNvCxnSpPr>
          <p:nvPr/>
        </p:nvCxnSpPr>
        <p:spPr>
          <a:xfrm rot="10800000" flipV="1">
            <a:off x="3325578" y="4863547"/>
            <a:ext cx="5699152" cy="333061"/>
          </a:xfrm>
          <a:prstGeom prst="bentConnector3">
            <a:avLst>
              <a:gd name="adj1" fmla="val 7912"/>
            </a:avLst>
          </a:prstGeom>
          <a:ln w="57150">
            <a:solidFill>
              <a:srgbClr val="7030A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18" name="コネクタ: カギ線 217">
            <a:extLst>
              <a:ext uri="{FF2B5EF4-FFF2-40B4-BE49-F238E27FC236}">
                <a16:creationId xmlns:a16="http://schemas.microsoft.com/office/drawing/2014/main" id="{9D6A814A-1032-462A-A9F8-B8A97B30CE1D}"/>
              </a:ext>
            </a:extLst>
          </p:cNvPr>
          <p:cNvCxnSpPr>
            <a:cxnSpLocks/>
          </p:cNvCxnSpPr>
          <p:nvPr/>
        </p:nvCxnSpPr>
        <p:spPr>
          <a:xfrm rot="16200000" flipV="1">
            <a:off x="2845686" y="4590404"/>
            <a:ext cx="584478" cy="470243"/>
          </a:xfrm>
          <a:prstGeom prst="bentConnector2">
            <a:avLst/>
          </a:prstGeom>
          <a:ln w="57150">
            <a:solidFill>
              <a:srgbClr val="7030A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23" name="コネクタ: カギ線 222">
            <a:extLst>
              <a:ext uri="{FF2B5EF4-FFF2-40B4-BE49-F238E27FC236}">
                <a16:creationId xmlns:a16="http://schemas.microsoft.com/office/drawing/2014/main" id="{E1DC407B-637D-4FC2-8286-3BED9C343BD9}"/>
              </a:ext>
            </a:extLst>
          </p:cNvPr>
          <p:cNvCxnSpPr>
            <a:cxnSpLocks/>
          </p:cNvCxnSpPr>
          <p:nvPr/>
        </p:nvCxnSpPr>
        <p:spPr>
          <a:xfrm rot="5400000" flipH="1" flipV="1">
            <a:off x="1832359" y="3595988"/>
            <a:ext cx="522550" cy="1"/>
          </a:xfrm>
          <a:prstGeom prst="bentConnector3">
            <a:avLst>
              <a:gd name="adj1" fmla="val 50000"/>
            </a:avLst>
          </a:prstGeom>
          <a:ln w="57150">
            <a:solidFill>
              <a:srgbClr val="7030A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82" name="コネクタ: カギ線 281">
            <a:extLst>
              <a:ext uri="{FF2B5EF4-FFF2-40B4-BE49-F238E27FC236}">
                <a16:creationId xmlns:a16="http://schemas.microsoft.com/office/drawing/2014/main" id="{92BCBA4B-38E7-4330-A66D-42A5C449C6DF}"/>
              </a:ext>
            </a:extLst>
          </p:cNvPr>
          <p:cNvCxnSpPr>
            <a:cxnSpLocks/>
          </p:cNvCxnSpPr>
          <p:nvPr/>
        </p:nvCxnSpPr>
        <p:spPr>
          <a:xfrm flipV="1">
            <a:off x="2853085" y="4172553"/>
            <a:ext cx="12700" cy="282897"/>
          </a:xfrm>
          <a:prstGeom prst="bentConnector3">
            <a:avLst>
              <a:gd name="adj1" fmla="val 1800000"/>
            </a:avLst>
          </a:prstGeom>
          <a:ln w="57150">
            <a:solidFill>
              <a:srgbClr val="7030A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7271066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80000" y="936000"/>
            <a:ext cx="9000000" cy="443198"/>
          </a:xfrm>
        </p:spPr>
        <p:txBody>
          <a:bodyPr/>
          <a:lstStyle/>
          <a:p>
            <a:r>
              <a:rPr lang="fr-FR" altLang="ja-JP" dirty="0">
                <a:latin typeface="Arial Narrow" pitchFamily="34" charset="0"/>
              </a:rPr>
              <a:t>Implementation prediction case</a:t>
            </a:r>
            <a:endParaRPr kumimoji="1" lang="en-US" cap="none" dirty="0"/>
          </a:p>
        </p:txBody>
      </p:sp>
      <p:sp>
        <p:nvSpPr>
          <p:cNvPr id="3" name="スライド番号プレースホルダー 2"/>
          <p:cNvSpPr>
            <a:spLocks noGrp="1"/>
          </p:cNvSpPr>
          <p:nvPr>
            <p:ph type="sldNum" sz="quarter" idx="10"/>
          </p:nvPr>
        </p:nvSpPr>
        <p:spPr/>
        <p:txBody>
          <a:bodyPr/>
          <a:lstStyle/>
          <a:p>
            <a:pPr algn="l"/>
            <a:r>
              <a:rPr lang="de-DE"/>
              <a:t>Page </a:t>
            </a:r>
            <a:fld id="{3FD030EF-7044-4946-962A-5D7D09BD1B34}" type="slidenum">
              <a:rPr lang="de-DE" smtClean="0"/>
              <a:pPr algn="l"/>
              <a:t>44</a:t>
            </a:fld>
            <a:endParaRPr lang="de-DE" dirty="0"/>
          </a:p>
        </p:txBody>
      </p:sp>
      <p:sp>
        <p:nvSpPr>
          <p:cNvPr id="8" name="Rectangle 113">
            <a:extLst>
              <a:ext uri="{FF2B5EF4-FFF2-40B4-BE49-F238E27FC236}">
                <a16:creationId xmlns:a16="http://schemas.microsoft.com/office/drawing/2014/main" id="{4E45094D-311F-4F0E-B829-6F18452B9A0D}"/>
              </a:ext>
            </a:extLst>
          </p:cNvPr>
          <p:cNvSpPr/>
          <p:nvPr/>
        </p:nvSpPr>
        <p:spPr>
          <a:xfrm>
            <a:off x="863456" y="4441843"/>
            <a:ext cx="9793088" cy="44495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p>
        </p:txBody>
      </p:sp>
      <p:sp>
        <p:nvSpPr>
          <p:cNvPr id="9" name="Rectangle 5">
            <a:extLst>
              <a:ext uri="{FF2B5EF4-FFF2-40B4-BE49-F238E27FC236}">
                <a16:creationId xmlns:a16="http://schemas.microsoft.com/office/drawing/2014/main" id="{E4E825C6-2E19-4622-A530-110606742663}"/>
              </a:ext>
            </a:extLst>
          </p:cNvPr>
          <p:cNvSpPr/>
          <p:nvPr/>
        </p:nvSpPr>
        <p:spPr>
          <a:xfrm>
            <a:off x="1109496" y="5395384"/>
            <a:ext cx="673318" cy="320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SSI7</a:t>
            </a:r>
          </a:p>
        </p:txBody>
      </p:sp>
      <p:cxnSp>
        <p:nvCxnSpPr>
          <p:cNvPr id="10" name="Connecteur droit avec flèche 17">
            <a:extLst>
              <a:ext uri="{FF2B5EF4-FFF2-40B4-BE49-F238E27FC236}">
                <a16:creationId xmlns:a16="http://schemas.microsoft.com/office/drawing/2014/main" id="{A5D339A8-8125-47D4-BB79-1AAC8732D418}"/>
              </a:ext>
            </a:extLst>
          </p:cNvPr>
          <p:cNvCxnSpPr>
            <a:cxnSpLocks/>
            <a:stCxn id="24" idx="2"/>
            <a:endCxn id="23" idx="0"/>
          </p:cNvCxnSpPr>
          <p:nvPr/>
        </p:nvCxnSpPr>
        <p:spPr>
          <a:xfrm>
            <a:off x="5545719" y="3904588"/>
            <a:ext cx="0" cy="141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31">
            <a:extLst>
              <a:ext uri="{FF2B5EF4-FFF2-40B4-BE49-F238E27FC236}">
                <a16:creationId xmlns:a16="http://schemas.microsoft.com/office/drawing/2014/main" id="{74CFD473-6C11-4312-84BA-BA00BB4FCE85}"/>
              </a:ext>
            </a:extLst>
          </p:cNvPr>
          <p:cNvCxnSpPr>
            <a:cxnSpLocks/>
          </p:cNvCxnSpPr>
          <p:nvPr/>
        </p:nvCxnSpPr>
        <p:spPr>
          <a:xfrm flipV="1">
            <a:off x="4885268" y="5867186"/>
            <a:ext cx="1323475" cy="1"/>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Image 39">
            <a:extLst>
              <a:ext uri="{FF2B5EF4-FFF2-40B4-BE49-F238E27FC236}">
                <a16:creationId xmlns:a16="http://schemas.microsoft.com/office/drawing/2014/main" id="{F141CBC2-1864-4DD8-8862-44123B6D5805}"/>
              </a:ext>
            </a:extLst>
          </p:cNvPr>
          <p:cNvPicPr>
            <a:picLocks noChangeAspect="1"/>
          </p:cNvPicPr>
          <p:nvPr/>
        </p:nvPicPr>
        <p:blipFill>
          <a:blip r:embed="rId2"/>
          <a:stretch>
            <a:fillRect/>
          </a:stretch>
        </p:blipFill>
        <p:spPr>
          <a:xfrm rot="5400000">
            <a:off x="4757333" y="5884892"/>
            <a:ext cx="255870" cy="448750"/>
          </a:xfrm>
          <a:prstGeom prst="rect">
            <a:avLst/>
          </a:prstGeom>
        </p:spPr>
      </p:pic>
      <p:pic>
        <p:nvPicPr>
          <p:cNvPr id="13" name="Image 40">
            <a:extLst>
              <a:ext uri="{FF2B5EF4-FFF2-40B4-BE49-F238E27FC236}">
                <a16:creationId xmlns:a16="http://schemas.microsoft.com/office/drawing/2014/main" id="{A9D57583-8A99-40FD-806F-4A436830F2A1}"/>
              </a:ext>
            </a:extLst>
          </p:cNvPr>
          <p:cNvPicPr>
            <a:picLocks noChangeAspect="1"/>
          </p:cNvPicPr>
          <p:nvPr/>
        </p:nvPicPr>
        <p:blipFill>
          <a:blip r:embed="rId3"/>
          <a:stretch>
            <a:fillRect/>
          </a:stretch>
        </p:blipFill>
        <p:spPr>
          <a:xfrm rot="5400000">
            <a:off x="1453711" y="5893689"/>
            <a:ext cx="360544" cy="460878"/>
          </a:xfrm>
          <a:prstGeom prst="rect">
            <a:avLst/>
          </a:prstGeom>
        </p:spPr>
      </p:pic>
      <p:pic>
        <p:nvPicPr>
          <p:cNvPr id="14" name="Image 30">
            <a:extLst>
              <a:ext uri="{FF2B5EF4-FFF2-40B4-BE49-F238E27FC236}">
                <a16:creationId xmlns:a16="http://schemas.microsoft.com/office/drawing/2014/main" id="{DBC7D0FD-286C-46F9-B4B7-69BCE143A721}"/>
              </a:ext>
            </a:extLst>
          </p:cNvPr>
          <p:cNvPicPr>
            <a:picLocks noChangeAspect="1"/>
          </p:cNvPicPr>
          <p:nvPr/>
        </p:nvPicPr>
        <p:blipFill>
          <a:blip r:embed="rId3"/>
          <a:stretch>
            <a:fillRect/>
          </a:stretch>
        </p:blipFill>
        <p:spPr>
          <a:xfrm rot="5400000">
            <a:off x="1015341" y="5893690"/>
            <a:ext cx="360544" cy="460878"/>
          </a:xfrm>
          <a:prstGeom prst="rect">
            <a:avLst/>
          </a:prstGeom>
        </p:spPr>
      </p:pic>
      <p:pic>
        <p:nvPicPr>
          <p:cNvPr id="15" name="Image 32">
            <a:extLst>
              <a:ext uri="{FF2B5EF4-FFF2-40B4-BE49-F238E27FC236}">
                <a16:creationId xmlns:a16="http://schemas.microsoft.com/office/drawing/2014/main" id="{16C76D07-6ED6-4C15-ADB9-5D1E95927E17}"/>
              </a:ext>
            </a:extLst>
          </p:cNvPr>
          <p:cNvPicPr>
            <a:picLocks noChangeAspect="1"/>
          </p:cNvPicPr>
          <p:nvPr/>
        </p:nvPicPr>
        <p:blipFill>
          <a:blip r:embed="rId3"/>
          <a:stretch>
            <a:fillRect/>
          </a:stretch>
        </p:blipFill>
        <p:spPr>
          <a:xfrm rot="5400000">
            <a:off x="2415041" y="5888519"/>
            <a:ext cx="360544" cy="460878"/>
          </a:xfrm>
          <a:prstGeom prst="rect">
            <a:avLst/>
          </a:prstGeom>
        </p:spPr>
      </p:pic>
      <p:pic>
        <p:nvPicPr>
          <p:cNvPr id="16" name="Image 33">
            <a:extLst>
              <a:ext uri="{FF2B5EF4-FFF2-40B4-BE49-F238E27FC236}">
                <a16:creationId xmlns:a16="http://schemas.microsoft.com/office/drawing/2014/main" id="{E523A367-4C79-47C3-8B8F-5227AF19FF3B}"/>
              </a:ext>
            </a:extLst>
          </p:cNvPr>
          <p:cNvPicPr>
            <a:picLocks noChangeAspect="1"/>
          </p:cNvPicPr>
          <p:nvPr/>
        </p:nvPicPr>
        <p:blipFill>
          <a:blip r:embed="rId3"/>
          <a:stretch>
            <a:fillRect/>
          </a:stretch>
        </p:blipFill>
        <p:spPr>
          <a:xfrm rot="5400000">
            <a:off x="1976671" y="5888520"/>
            <a:ext cx="360544" cy="460878"/>
          </a:xfrm>
          <a:prstGeom prst="rect">
            <a:avLst/>
          </a:prstGeom>
        </p:spPr>
      </p:pic>
      <p:pic>
        <p:nvPicPr>
          <p:cNvPr id="17" name="Image 34">
            <a:extLst>
              <a:ext uri="{FF2B5EF4-FFF2-40B4-BE49-F238E27FC236}">
                <a16:creationId xmlns:a16="http://schemas.microsoft.com/office/drawing/2014/main" id="{0D60F2BB-117E-43D0-8C6B-01780E5C7849}"/>
              </a:ext>
            </a:extLst>
          </p:cNvPr>
          <p:cNvPicPr>
            <a:picLocks noChangeAspect="1"/>
          </p:cNvPicPr>
          <p:nvPr/>
        </p:nvPicPr>
        <p:blipFill>
          <a:blip r:embed="rId2"/>
          <a:stretch>
            <a:fillRect/>
          </a:stretch>
        </p:blipFill>
        <p:spPr>
          <a:xfrm rot="5400000">
            <a:off x="5193411" y="5884892"/>
            <a:ext cx="255870" cy="448750"/>
          </a:xfrm>
          <a:prstGeom prst="rect">
            <a:avLst/>
          </a:prstGeom>
        </p:spPr>
      </p:pic>
      <p:pic>
        <p:nvPicPr>
          <p:cNvPr id="18" name="Image 35">
            <a:extLst>
              <a:ext uri="{FF2B5EF4-FFF2-40B4-BE49-F238E27FC236}">
                <a16:creationId xmlns:a16="http://schemas.microsoft.com/office/drawing/2014/main" id="{1E7C98D2-0EB0-4FA4-BF6A-0ACB48FF9B19}"/>
              </a:ext>
            </a:extLst>
          </p:cNvPr>
          <p:cNvPicPr>
            <a:picLocks noChangeAspect="1"/>
          </p:cNvPicPr>
          <p:nvPr/>
        </p:nvPicPr>
        <p:blipFill>
          <a:blip r:embed="rId2"/>
          <a:stretch>
            <a:fillRect/>
          </a:stretch>
        </p:blipFill>
        <p:spPr>
          <a:xfrm rot="5400000">
            <a:off x="5629490" y="5884892"/>
            <a:ext cx="255870" cy="448750"/>
          </a:xfrm>
          <a:prstGeom prst="rect">
            <a:avLst/>
          </a:prstGeom>
        </p:spPr>
      </p:pic>
      <p:pic>
        <p:nvPicPr>
          <p:cNvPr id="19" name="Image 36">
            <a:extLst>
              <a:ext uri="{FF2B5EF4-FFF2-40B4-BE49-F238E27FC236}">
                <a16:creationId xmlns:a16="http://schemas.microsoft.com/office/drawing/2014/main" id="{185E38C5-FE8C-4FC4-A0F1-6865F27C0F9F}"/>
              </a:ext>
            </a:extLst>
          </p:cNvPr>
          <p:cNvPicPr>
            <a:picLocks noChangeAspect="1"/>
          </p:cNvPicPr>
          <p:nvPr/>
        </p:nvPicPr>
        <p:blipFill>
          <a:blip r:embed="rId2"/>
          <a:stretch>
            <a:fillRect/>
          </a:stretch>
        </p:blipFill>
        <p:spPr>
          <a:xfrm rot="5400000">
            <a:off x="6065567" y="5884892"/>
            <a:ext cx="255870" cy="448750"/>
          </a:xfrm>
          <a:prstGeom prst="rect">
            <a:avLst/>
          </a:prstGeom>
        </p:spPr>
      </p:pic>
      <p:sp>
        <p:nvSpPr>
          <p:cNvPr id="20" name="Rectangle 37">
            <a:extLst>
              <a:ext uri="{FF2B5EF4-FFF2-40B4-BE49-F238E27FC236}">
                <a16:creationId xmlns:a16="http://schemas.microsoft.com/office/drawing/2014/main" id="{FA8288E8-13A3-4716-9687-4CE639BC86C8}"/>
              </a:ext>
            </a:extLst>
          </p:cNvPr>
          <p:cNvSpPr/>
          <p:nvPr/>
        </p:nvSpPr>
        <p:spPr>
          <a:xfrm>
            <a:off x="2046988" y="5401079"/>
            <a:ext cx="673318" cy="320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SSI8</a:t>
            </a:r>
          </a:p>
        </p:txBody>
      </p:sp>
      <p:sp>
        <p:nvSpPr>
          <p:cNvPr id="21" name="Rectangle 43">
            <a:extLst>
              <a:ext uri="{FF2B5EF4-FFF2-40B4-BE49-F238E27FC236}">
                <a16:creationId xmlns:a16="http://schemas.microsoft.com/office/drawing/2014/main" id="{5EE28C59-C6C2-47B3-A222-702365709906}"/>
              </a:ext>
            </a:extLst>
          </p:cNvPr>
          <p:cNvSpPr/>
          <p:nvPr/>
        </p:nvSpPr>
        <p:spPr>
          <a:xfrm>
            <a:off x="5196390" y="5401079"/>
            <a:ext cx="673318" cy="320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SSI0</a:t>
            </a:r>
          </a:p>
        </p:txBody>
      </p:sp>
      <p:sp>
        <p:nvSpPr>
          <p:cNvPr id="22" name="Rectangle 46">
            <a:extLst>
              <a:ext uri="{FF2B5EF4-FFF2-40B4-BE49-F238E27FC236}">
                <a16:creationId xmlns:a16="http://schemas.microsoft.com/office/drawing/2014/main" id="{20209113-59D2-4E40-957E-209031AD91CF}"/>
              </a:ext>
            </a:extLst>
          </p:cNvPr>
          <p:cNvSpPr/>
          <p:nvPr/>
        </p:nvSpPr>
        <p:spPr>
          <a:xfrm>
            <a:off x="5209059" y="4500574"/>
            <a:ext cx="673318" cy="320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MIX0</a:t>
            </a:r>
          </a:p>
        </p:txBody>
      </p:sp>
      <p:sp>
        <p:nvSpPr>
          <p:cNvPr id="23" name="Rectangle 47">
            <a:extLst>
              <a:ext uri="{FF2B5EF4-FFF2-40B4-BE49-F238E27FC236}">
                <a16:creationId xmlns:a16="http://schemas.microsoft.com/office/drawing/2014/main" id="{F2055201-EEBC-4035-B703-073AFFE6A23F}"/>
              </a:ext>
            </a:extLst>
          </p:cNvPr>
          <p:cNvSpPr/>
          <p:nvPr/>
        </p:nvSpPr>
        <p:spPr>
          <a:xfrm>
            <a:off x="5209059" y="4045856"/>
            <a:ext cx="673318" cy="320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CTU0</a:t>
            </a:r>
          </a:p>
        </p:txBody>
      </p:sp>
      <p:sp>
        <p:nvSpPr>
          <p:cNvPr id="24" name="Rectangle 49">
            <a:extLst>
              <a:ext uri="{FF2B5EF4-FFF2-40B4-BE49-F238E27FC236}">
                <a16:creationId xmlns:a16="http://schemas.microsoft.com/office/drawing/2014/main" id="{B066DC33-DB89-48E9-9DD9-1E1F7DD4812F}"/>
              </a:ext>
            </a:extLst>
          </p:cNvPr>
          <p:cNvSpPr/>
          <p:nvPr/>
        </p:nvSpPr>
        <p:spPr>
          <a:xfrm>
            <a:off x="5209059" y="3584090"/>
            <a:ext cx="673318" cy="320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SRC0</a:t>
            </a:r>
          </a:p>
        </p:txBody>
      </p:sp>
      <p:cxnSp>
        <p:nvCxnSpPr>
          <p:cNvPr id="25" name="Connecteur droit avec flèche 41">
            <a:extLst>
              <a:ext uri="{FF2B5EF4-FFF2-40B4-BE49-F238E27FC236}">
                <a16:creationId xmlns:a16="http://schemas.microsoft.com/office/drawing/2014/main" id="{A3DC42F3-977B-48AD-A67F-C9A576DC901D}"/>
              </a:ext>
            </a:extLst>
          </p:cNvPr>
          <p:cNvCxnSpPr>
            <a:cxnSpLocks/>
          </p:cNvCxnSpPr>
          <p:nvPr/>
        </p:nvCxnSpPr>
        <p:spPr>
          <a:xfrm>
            <a:off x="5545717" y="4366354"/>
            <a:ext cx="0" cy="141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45">
            <a:extLst>
              <a:ext uri="{FF2B5EF4-FFF2-40B4-BE49-F238E27FC236}">
                <a16:creationId xmlns:a16="http://schemas.microsoft.com/office/drawing/2014/main" id="{0ACC25FA-AD7E-4464-B759-B3C427BCF97C}"/>
              </a:ext>
            </a:extLst>
          </p:cNvPr>
          <p:cNvCxnSpPr>
            <a:cxnSpLocks/>
            <a:endCxn id="21" idx="0"/>
          </p:cNvCxnSpPr>
          <p:nvPr/>
        </p:nvCxnSpPr>
        <p:spPr>
          <a:xfrm>
            <a:off x="5527627" y="4821072"/>
            <a:ext cx="5422" cy="5800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50">
            <a:extLst>
              <a:ext uri="{FF2B5EF4-FFF2-40B4-BE49-F238E27FC236}">
                <a16:creationId xmlns:a16="http://schemas.microsoft.com/office/drawing/2014/main" id="{363A028F-40C4-4C6B-B317-A054FB711C17}"/>
              </a:ext>
            </a:extLst>
          </p:cNvPr>
          <p:cNvCxnSpPr>
            <a:cxnSpLocks/>
          </p:cNvCxnSpPr>
          <p:nvPr/>
        </p:nvCxnSpPr>
        <p:spPr>
          <a:xfrm>
            <a:off x="4885268" y="5856988"/>
            <a:ext cx="0" cy="141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51">
            <a:extLst>
              <a:ext uri="{FF2B5EF4-FFF2-40B4-BE49-F238E27FC236}">
                <a16:creationId xmlns:a16="http://schemas.microsoft.com/office/drawing/2014/main" id="{C09B07C3-12EF-44A5-BA98-6EC48E4662CC}"/>
              </a:ext>
            </a:extLst>
          </p:cNvPr>
          <p:cNvCxnSpPr>
            <a:cxnSpLocks/>
          </p:cNvCxnSpPr>
          <p:nvPr/>
        </p:nvCxnSpPr>
        <p:spPr>
          <a:xfrm>
            <a:off x="5325381" y="5858095"/>
            <a:ext cx="0" cy="141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52">
            <a:extLst>
              <a:ext uri="{FF2B5EF4-FFF2-40B4-BE49-F238E27FC236}">
                <a16:creationId xmlns:a16="http://schemas.microsoft.com/office/drawing/2014/main" id="{AEC1A01D-0D4A-4DCD-888F-904D7B24E61A}"/>
              </a:ext>
            </a:extLst>
          </p:cNvPr>
          <p:cNvCxnSpPr>
            <a:cxnSpLocks/>
          </p:cNvCxnSpPr>
          <p:nvPr/>
        </p:nvCxnSpPr>
        <p:spPr>
          <a:xfrm>
            <a:off x="5759439" y="5856988"/>
            <a:ext cx="0" cy="141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53">
            <a:extLst>
              <a:ext uri="{FF2B5EF4-FFF2-40B4-BE49-F238E27FC236}">
                <a16:creationId xmlns:a16="http://schemas.microsoft.com/office/drawing/2014/main" id="{C585C67D-A9EF-490E-BA9D-6A0875574AF9}"/>
              </a:ext>
            </a:extLst>
          </p:cNvPr>
          <p:cNvCxnSpPr>
            <a:cxnSpLocks/>
          </p:cNvCxnSpPr>
          <p:nvPr/>
        </p:nvCxnSpPr>
        <p:spPr>
          <a:xfrm>
            <a:off x="6193501" y="5856988"/>
            <a:ext cx="0" cy="141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58">
            <a:extLst>
              <a:ext uri="{FF2B5EF4-FFF2-40B4-BE49-F238E27FC236}">
                <a16:creationId xmlns:a16="http://schemas.microsoft.com/office/drawing/2014/main" id="{506091D2-0435-46EA-A0E7-5A2C90F32BFF}"/>
              </a:ext>
            </a:extLst>
          </p:cNvPr>
          <p:cNvSpPr/>
          <p:nvPr/>
        </p:nvSpPr>
        <p:spPr>
          <a:xfrm>
            <a:off x="1109495" y="4950702"/>
            <a:ext cx="673318" cy="320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SRC7</a:t>
            </a:r>
          </a:p>
        </p:txBody>
      </p:sp>
      <p:cxnSp>
        <p:nvCxnSpPr>
          <p:cNvPr id="32" name="Connecteur droit avec flèche 64">
            <a:extLst>
              <a:ext uri="{FF2B5EF4-FFF2-40B4-BE49-F238E27FC236}">
                <a16:creationId xmlns:a16="http://schemas.microsoft.com/office/drawing/2014/main" id="{22A145B7-1841-4140-B0FC-524CC9D81648}"/>
              </a:ext>
            </a:extLst>
          </p:cNvPr>
          <p:cNvCxnSpPr>
            <a:cxnSpLocks/>
            <a:stCxn id="20" idx="0"/>
          </p:cNvCxnSpPr>
          <p:nvPr/>
        </p:nvCxnSpPr>
        <p:spPr>
          <a:xfrm flipV="1">
            <a:off x="2383648" y="5261689"/>
            <a:ext cx="0" cy="1393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89">
            <a:extLst>
              <a:ext uri="{FF2B5EF4-FFF2-40B4-BE49-F238E27FC236}">
                <a16:creationId xmlns:a16="http://schemas.microsoft.com/office/drawing/2014/main" id="{4ACC0ECC-5AD0-4C37-BF5C-0CD46EA3058E}"/>
              </a:ext>
            </a:extLst>
          </p:cNvPr>
          <p:cNvCxnSpPr>
            <a:cxnSpLocks/>
          </p:cNvCxnSpPr>
          <p:nvPr/>
        </p:nvCxnSpPr>
        <p:spPr>
          <a:xfrm>
            <a:off x="5519637" y="5725919"/>
            <a:ext cx="0" cy="141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99">
            <a:extLst>
              <a:ext uri="{FF2B5EF4-FFF2-40B4-BE49-F238E27FC236}">
                <a16:creationId xmlns:a16="http://schemas.microsoft.com/office/drawing/2014/main" id="{97662577-9D86-4F13-9FC3-0368A76A090D}"/>
              </a:ext>
            </a:extLst>
          </p:cNvPr>
          <p:cNvSpPr/>
          <p:nvPr/>
        </p:nvSpPr>
        <p:spPr>
          <a:xfrm>
            <a:off x="3066969" y="5406198"/>
            <a:ext cx="673318" cy="320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SSI4</a:t>
            </a:r>
          </a:p>
        </p:txBody>
      </p:sp>
      <p:cxnSp>
        <p:nvCxnSpPr>
          <p:cNvPr id="35" name="Connecteur droit avec flèche 100">
            <a:extLst>
              <a:ext uri="{FF2B5EF4-FFF2-40B4-BE49-F238E27FC236}">
                <a16:creationId xmlns:a16="http://schemas.microsoft.com/office/drawing/2014/main" id="{B4A95B5E-BB8E-4D65-9264-B33F0930EC1B}"/>
              </a:ext>
            </a:extLst>
          </p:cNvPr>
          <p:cNvCxnSpPr>
            <a:cxnSpLocks/>
          </p:cNvCxnSpPr>
          <p:nvPr/>
        </p:nvCxnSpPr>
        <p:spPr>
          <a:xfrm flipV="1">
            <a:off x="3585725" y="5266809"/>
            <a:ext cx="0" cy="1393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108">
            <a:extLst>
              <a:ext uri="{FF2B5EF4-FFF2-40B4-BE49-F238E27FC236}">
                <a16:creationId xmlns:a16="http://schemas.microsoft.com/office/drawing/2014/main" id="{35BDE42B-5B01-4D2D-97E6-CF6C400729E3}"/>
              </a:ext>
            </a:extLst>
          </p:cNvPr>
          <p:cNvSpPr/>
          <p:nvPr/>
        </p:nvSpPr>
        <p:spPr>
          <a:xfrm>
            <a:off x="3026062" y="5897556"/>
            <a:ext cx="752578" cy="3204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ADAS</a:t>
            </a:r>
          </a:p>
        </p:txBody>
      </p:sp>
      <p:cxnSp>
        <p:nvCxnSpPr>
          <p:cNvPr id="38" name="Connecteur droit avec flèche 77">
            <a:extLst>
              <a:ext uri="{FF2B5EF4-FFF2-40B4-BE49-F238E27FC236}">
                <a16:creationId xmlns:a16="http://schemas.microsoft.com/office/drawing/2014/main" id="{63BFD812-0B54-4612-BC33-75D100001BF1}"/>
              </a:ext>
            </a:extLst>
          </p:cNvPr>
          <p:cNvCxnSpPr>
            <a:cxnSpLocks/>
            <a:stCxn id="9" idx="0"/>
            <a:endCxn id="31" idx="2"/>
          </p:cNvCxnSpPr>
          <p:nvPr/>
        </p:nvCxnSpPr>
        <p:spPr>
          <a:xfrm flipH="1" flipV="1">
            <a:off x="1446154" y="5271200"/>
            <a:ext cx="1" cy="1241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eur droit avec flèche 80">
            <a:extLst>
              <a:ext uri="{FF2B5EF4-FFF2-40B4-BE49-F238E27FC236}">
                <a16:creationId xmlns:a16="http://schemas.microsoft.com/office/drawing/2014/main" id="{D69D0562-A530-4F75-BB84-C57B67827A03}"/>
              </a:ext>
            </a:extLst>
          </p:cNvPr>
          <p:cNvCxnSpPr>
            <a:cxnSpLocks/>
          </p:cNvCxnSpPr>
          <p:nvPr/>
        </p:nvCxnSpPr>
        <p:spPr>
          <a:xfrm flipV="1">
            <a:off x="1426051" y="5695552"/>
            <a:ext cx="1" cy="1862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eur droit avec flèche 81">
            <a:extLst>
              <a:ext uri="{FF2B5EF4-FFF2-40B4-BE49-F238E27FC236}">
                <a16:creationId xmlns:a16="http://schemas.microsoft.com/office/drawing/2014/main" id="{E8D4334B-25A8-41E4-92F5-94BA26BDF55D}"/>
              </a:ext>
            </a:extLst>
          </p:cNvPr>
          <p:cNvCxnSpPr>
            <a:cxnSpLocks/>
          </p:cNvCxnSpPr>
          <p:nvPr/>
        </p:nvCxnSpPr>
        <p:spPr>
          <a:xfrm>
            <a:off x="1195612" y="5883534"/>
            <a:ext cx="438370"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Connecteur droit avec flèche 85">
            <a:extLst>
              <a:ext uri="{FF2B5EF4-FFF2-40B4-BE49-F238E27FC236}">
                <a16:creationId xmlns:a16="http://schemas.microsoft.com/office/drawing/2014/main" id="{100C275A-F7E9-4465-9ED5-9F2638848660}"/>
              </a:ext>
            </a:extLst>
          </p:cNvPr>
          <p:cNvCxnSpPr>
            <a:cxnSpLocks/>
            <a:endCxn id="14" idx="1"/>
          </p:cNvCxnSpPr>
          <p:nvPr/>
        </p:nvCxnSpPr>
        <p:spPr>
          <a:xfrm>
            <a:off x="1195612" y="5881763"/>
            <a:ext cx="1" cy="62095"/>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Connecteur droit avec flèche 88">
            <a:extLst>
              <a:ext uri="{FF2B5EF4-FFF2-40B4-BE49-F238E27FC236}">
                <a16:creationId xmlns:a16="http://schemas.microsoft.com/office/drawing/2014/main" id="{651D4200-5E27-4C62-B165-9BB3E0574F6C}"/>
              </a:ext>
            </a:extLst>
          </p:cNvPr>
          <p:cNvCxnSpPr>
            <a:cxnSpLocks/>
            <a:stCxn id="13" idx="1"/>
          </p:cNvCxnSpPr>
          <p:nvPr/>
        </p:nvCxnSpPr>
        <p:spPr>
          <a:xfrm flipV="1">
            <a:off x="1633983" y="5881763"/>
            <a:ext cx="0" cy="6209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Connecteur droit avec flèche 109">
            <a:extLst>
              <a:ext uri="{FF2B5EF4-FFF2-40B4-BE49-F238E27FC236}">
                <a16:creationId xmlns:a16="http://schemas.microsoft.com/office/drawing/2014/main" id="{9D52C4E8-3EB2-4355-B933-C2706D4963B3}"/>
              </a:ext>
            </a:extLst>
          </p:cNvPr>
          <p:cNvCxnSpPr>
            <a:cxnSpLocks/>
            <a:endCxn id="20" idx="2"/>
          </p:cNvCxnSpPr>
          <p:nvPr/>
        </p:nvCxnSpPr>
        <p:spPr>
          <a:xfrm flipH="1" flipV="1">
            <a:off x="2383648" y="5721577"/>
            <a:ext cx="3735" cy="1560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110">
            <a:extLst>
              <a:ext uri="{FF2B5EF4-FFF2-40B4-BE49-F238E27FC236}">
                <a16:creationId xmlns:a16="http://schemas.microsoft.com/office/drawing/2014/main" id="{CEB631C9-2863-4DCF-95EA-F5ED64F1FF8E}"/>
              </a:ext>
            </a:extLst>
          </p:cNvPr>
          <p:cNvCxnSpPr>
            <a:cxnSpLocks/>
          </p:cNvCxnSpPr>
          <p:nvPr/>
        </p:nvCxnSpPr>
        <p:spPr>
          <a:xfrm>
            <a:off x="2159473" y="5881326"/>
            <a:ext cx="455817"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Connecteur droit avec flèche 111">
            <a:extLst>
              <a:ext uri="{FF2B5EF4-FFF2-40B4-BE49-F238E27FC236}">
                <a16:creationId xmlns:a16="http://schemas.microsoft.com/office/drawing/2014/main" id="{7F46643E-A609-4FFD-BC34-704FDBEE7DBD}"/>
              </a:ext>
            </a:extLst>
          </p:cNvPr>
          <p:cNvCxnSpPr>
            <a:cxnSpLocks/>
            <a:endCxn id="16" idx="1"/>
          </p:cNvCxnSpPr>
          <p:nvPr/>
        </p:nvCxnSpPr>
        <p:spPr>
          <a:xfrm>
            <a:off x="2156943" y="5867186"/>
            <a:ext cx="0" cy="7150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Connecteur droit avec flèche 112">
            <a:extLst>
              <a:ext uri="{FF2B5EF4-FFF2-40B4-BE49-F238E27FC236}">
                <a16:creationId xmlns:a16="http://schemas.microsoft.com/office/drawing/2014/main" id="{BE1C1787-C6B9-4DE4-96C5-CC4B1C2416DA}"/>
              </a:ext>
            </a:extLst>
          </p:cNvPr>
          <p:cNvCxnSpPr>
            <a:cxnSpLocks/>
            <a:stCxn id="15" idx="1"/>
          </p:cNvCxnSpPr>
          <p:nvPr/>
        </p:nvCxnSpPr>
        <p:spPr>
          <a:xfrm flipV="1">
            <a:off x="2595313" y="5867186"/>
            <a:ext cx="0" cy="71501"/>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Rectangle 122">
            <a:extLst>
              <a:ext uri="{FF2B5EF4-FFF2-40B4-BE49-F238E27FC236}">
                <a16:creationId xmlns:a16="http://schemas.microsoft.com/office/drawing/2014/main" id="{71784BD1-E716-4348-8199-F12E622EBEE5}"/>
              </a:ext>
            </a:extLst>
          </p:cNvPr>
          <p:cNvSpPr/>
          <p:nvPr/>
        </p:nvSpPr>
        <p:spPr>
          <a:xfrm>
            <a:off x="2028903" y="4956124"/>
            <a:ext cx="673318" cy="320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SRC8</a:t>
            </a:r>
          </a:p>
        </p:txBody>
      </p:sp>
      <p:sp>
        <p:nvSpPr>
          <p:cNvPr id="48" name="Rectangle 128">
            <a:extLst>
              <a:ext uri="{FF2B5EF4-FFF2-40B4-BE49-F238E27FC236}">
                <a16:creationId xmlns:a16="http://schemas.microsoft.com/office/drawing/2014/main" id="{46C33776-D63C-4D35-852F-209094EB3860}"/>
              </a:ext>
            </a:extLst>
          </p:cNvPr>
          <p:cNvSpPr/>
          <p:nvPr/>
        </p:nvSpPr>
        <p:spPr>
          <a:xfrm>
            <a:off x="3056965" y="4507377"/>
            <a:ext cx="673318" cy="320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CTU0</a:t>
            </a:r>
          </a:p>
        </p:txBody>
      </p:sp>
      <p:sp>
        <p:nvSpPr>
          <p:cNvPr id="49" name="Rectangle 129">
            <a:extLst>
              <a:ext uri="{FF2B5EF4-FFF2-40B4-BE49-F238E27FC236}">
                <a16:creationId xmlns:a16="http://schemas.microsoft.com/office/drawing/2014/main" id="{973DB784-A744-4D2B-AF36-D491F2270672}"/>
              </a:ext>
            </a:extLst>
          </p:cNvPr>
          <p:cNvSpPr/>
          <p:nvPr/>
        </p:nvSpPr>
        <p:spPr>
          <a:xfrm>
            <a:off x="3056965" y="4957506"/>
            <a:ext cx="673318" cy="320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SRC3</a:t>
            </a:r>
          </a:p>
        </p:txBody>
      </p:sp>
      <p:cxnSp>
        <p:nvCxnSpPr>
          <p:cNvPr id="50" name="Connecteur droit avec flèche 133">
            <a:extLst>
              <a:ext uri="{FF2B5EF4-FFF2-40B4-BE49-F238E27FC236}">
                <a16:creationId xmlns:a16="http://schemas.microsoft.com/office/drawing/2014/main" id="{A809F7F3-4C51-4F0D-8C7F-2EAE1D482A32}"/>
              </a:ext>
            </a:extLst>
          </p:cNvPr>
          <p:cNvCxnSpPr>
            <a:cxnSpLocks/>
          </p:cNvCxnSpPr>
          <p:nvPr/>
        </p:nvCxnSpPr>
        <p:spPr>
          <a:xfrm flipV="1">
            <a:off x="3575720" y="4827876"/>
            <a:ext cx="0" cy="1296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135">
            <a:extLst>
              <a:ext uri="{FF2B5EF4-FFF2-40B4-BE49-F238E27FC236}">
                <a16:creationId xmlns:a16="http://schemas.microsoft.com/office/drawing/2014/main" id="{4DEC5A93-C9DE-4827-A24F-353D60184DD8}"/>
              </a:ext>
            </a:extLst>
          </p:cNvPr>
          <p:cNvCxnSpPr>
            <a:cxnSpLocks/>
            <a:stCxn id="48" idx="3"/>
            <a:endCxn id="22" idx="1"/>
          </p:cNvCxnSpPr>
          <p:nvPr/>
        </p:nvCxnSpPr>
        <p:spPr>
          <a:xfrm flipV="1">
            <a:off x="3730283" y="4660823"/>
            <a:ext cx="1478776" cy="68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136">
            <a:extLst>
              <a:ext uri="{FF2B5EF4-FFF2-40B4-BE49-F238E27FC236}">
                <a16:creationId xmlns:a16="http://schemas.microsoft.com/office/drawing/2014/main" id="{81A0B5C2-6C92-4A97-8BD8-D436562B8B98}"/>
              </a:ext>
            </a:extLst>
          </p:cNvPr>
          <p:cNvSpPr/>
          <p:nvPr/>
        </p:nvSpPr>
        <p:spPr>
          <a:xfrm>
            <a:off x="6131790" y="1981806"/>
            <a:ext cx="752578" cy="3204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FM</a:t>
            </a:r>
          </a:p>
        </p:txBody>
      </p:sp>
      <p:sp>
        <p:nvSpPr>
          <p:cNvPr id="53" name="Rectangle 138">
            <a:extLst>
              <a:ext uri="{FF2B5EF4-FFF2-40B4-BE49-F238E27FC236}">
                <a16:creationId xmlns:a16="http://schemas.microsoft.com/office/drawing/2014/main" id="{3A11C533-5C64-48EE-8344-66FCD2856E11}"/>
              </a:ext>
            </a:extLst>
          </p:cNvPr>
          <p:cNvSpPr/>
          <p:nvPr/>
        </p:nvSpPr>
        <p:spPr>
          <a:xfrm>
            <a:off x="863456" y="2614950"/>
            <a:ext cx="6016275" cy="5787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DSP</a:t>
            </a:r>
          </a:p>
        </p:txBody>
      </p:sp>
      <p:cxnSp>
        <p:nvCxnSpPr>
          <p:cNvPr id="54" name="Connecteur droit avec flèche 139">
            <a:extLst>
              <a:ext uri="{FF2B5EF4-FFF2-40B4-BE49-F238E27FC236}">
                <a16:creationId xmlns:a16="http://schemas.microsoft.com/office/drawing/2014/main" id="{9E1A609C-6B44-4E1D-9B96-43217979A3E2}"/>
              </a:ext>
            </a:extLst>
          </p:cNvPr>
          <p:cNvCxnSpPr>
            <a:cxnSpLocks/>
            <a:stCxn id="52" idx="2"/>
          </p:cNvCxnSpPr>
          <p:nvPr/>
        </p:nvCxnSpPr>
        <p:spPr>
          <a:xfrm>
            <a:off x="6508079" y="2302304"/>
            <a:ext cx="0" cy="3126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eur droit avec flèche 143">
            <a:extLst>
              <a:ext uri="{FF2B5EF4-FFF2-40B4-BE49-F238E27FC236}">
                <a16:creationId xmlns:a16="http://schemas.microsoft.com/office/drawing/2014/main" id="{D3CB3338-6AC3-4C00-B56D-599A759C794A}"/>
              </a:ext>
            </a:extLst>
          </p:cNvPr>
          <p:cNvCxnSpPr>
            <a:cxnSpLocks/>
            <a:endCxn id="24" idx="0"/>
          </p:cNvCxnSpPr>
          <p:nvPr/>
        </p:nvCxnSpPr>
        <p:spPr>
          <a:xfrm>
            <a:off x="5545717" y="3193672"/>
            <a:ext cx="1" cy="3904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145">
            <a:extLst>
              <a:ext uri="{FF2B5EF4-FFF2-40B4-BE49-F238E27FC236}">
                <a16:creationId xmlns:a16="http://schemas.microsoft.com/office/drawing/2014/main" id="{DA3231F0-9329-4234-9010-1DA5634A919F}"/>
              </a:ext>
            </a:extLst>
          </p:cNvPr>
          <p:cNvSpPr/>
          <p:nvPr/>
        </p:nvSpPr>
        <p:spPr>
          <a:xfrm>
            <a:off x="5143347" y="1981806"/>
            <a:ext cx="838452" cy="3204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MEDIA</a:t>
            </a:r>
          </a:p>
        </p:txBody>
      </p:sp>
      <p:sp>
        <p:nvSpPr>
          <p:cNvPr id="57" name="Rectangle 146">
            <a:extLst>
              <a:ext uri="{FF2B5EF4-FFF2-40B4-BE49-F238E27FC236}">
                <a16:creationId xmlns:a16="http://schemas.microsoft.com/office/drawing/2014/main" id="{675422CC-BC72-46F4-AA94-1E70B1EF92A7}"/>
              </a:ext>
            </a:extLst>
          </p:cNvPr>
          <p:cNvSpPr/>
          <p:nvPr/>
        </p:nvSpPr>
        <p:spPr>
          <a:xfrm>
            <a:off x="7229669" y="1981805"/>
            <a:ext cx="752578" cy="3204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NAV</a:t>
            </a:r>
          </a:p>
        </p:txBody>
      </p:sp>
      <p:cxnSp>
        <p:nvCxnSpPr>
          <p:cNvPr id="58" name="Connecteur droit avec flèche 148">
            <a:extLst>
              <a:ext uri="{FF2B5EF4-FFF2-40B4-BE49-F238E27FC236}">
                <a16:creationId xmlns:a16="http://schemas.microsoft.com/office/drawing/2014/main" id="{61245618-5467-45CD-8FF8-667A8C7A1315}"/>
              </a:ext>
            </a:extLst>
          </p:cNvPr>
          <p:cNvCxnSpPr>
            <a:cxnSpLocks/>
            <a:stCxn id="60" idx="2"/>
            <a:endCxn id="59" idx="0"/>
          </p:cNvCxnSpPr>
          <p:nvPr/>
        </p:nvCxnSpPr>
        <p:spPr>
          <a:xfrm>
            <a:off x="7601320" y="3896719"/>
            <a:ext cx="0" cy="141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149">
            <a:extLst>
              <a:ext uri="{FF2B5EF4-FFF2-40B4-BE49-F238E27FC236}">
                <a16:creationId xmlns:a16="http://schemas.microsoft.com/office/drawing/2014/main" id="{A654A1B5-EBFB-4D06-9796-9598FFCAECBC}"/>
              </a:ext>
            </a:extLst>
          </p:cNvPr>
          <p:cNvSpPr/>
          <p:nvPr/>
        </p:nvSpPr>
        <p:spPr>
          <a:xfrm>
            <a:off x="7264661" y="4037986"/>
            <a:ext cx="673318" cy="320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CTU0</a:t>
            </a:r>
          </a:p>
        </p:txBody>
      </p:sp>
      <p:sp>
        <p:nvSpPr>
          <p:cNvPr id="60" name="Rectangle 150">
            <a:extLst>
              <a:ext uri="{FF2B5EF4-FFF2-40B4-BE49-F238E27FC236}">
                <a16:creationId xmlns:a16="http://schemas.microsoft.com/office/drawing/2014/main" id="{AEC51BE2-3C5D-4D61-A514-CA1C460CF9EA}"/>
              </a:ext>
            </a:extLst>
          </p:cNvPr>
          <p:cNvSpPr/>
          <p:nvPr/>
        </p:nvSpPr>
        <p:spPr>
          <a:xfrm>
            <a:off x="7264661" y="3576220"/>
            <a:ext cx="673318" cy="320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SRC4</a:t>
            </a:r>
          </a:p>
        </p:txBody>
      </p:sp>
      <p:cxnSp>
        <p:nvCxnSpPr>
          <p:cNvPr id="61" name="Connecteur droit avec flèche 151">
            <a:extLst>
              <a:ext uri="{FF2B5EF4-FFF2-40B4-BE49-F238E27FC236}">
                <a16:creationId xmlns:a16="http://schemas.microsoft.com/office/drawing/2014/main" id="{FA78FD99-AA97-42BA-A90F-9408E30ABF86}"/>
              </a:ext>
            </a:extLst>
          </p:cNvPr>
          <p:cNvCxnSpPr>
            <a:cxnSpLocks/>
            <a:stCxn id="57" idx="2"/>
            <a:endCxn id="60" idx="0"/>
          </p:cNvCxnSpPr>
          <p:nvPr/>
        </p:nvCxnSpPr>
        <p:spPr>
          <a:xfrm flipH="1">
            <a:off x="7601320" y="2302303"/>
            <a:ext cx="4637" cy="1273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eur droit avec flèche 154">
            <a:extLst>
              <a:ext uri="{FF2B5EF4-FFF2-40B4-BE49-F238E27FC236}">
                <a16:creationId xmlns:a16="http://schemas.microsoft.com/office/drawing/2014/main" id="{90CBB7FA-26FF-491C-9ED1-DEC5000F2F1B}"/>
              </a:ext>
            </a:extLst>
          </p:cNvPr>
          <p:cNvCxnSpPr>
            <a:cxnSpLocks/>
            <a:stCxn id="74" idx="1"/>
            <a:endCxn id="22" idx="3"/>
          </p:cNvCxnSpPr>
          <p:nvPr/>
        </p:nvCxnSpPr>
        <p:spPr>
          <a:xfrm flipH="1">
            <a:off x="5882377" y="4660823"/>
            <a:ext cx="231486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necteur droit avec flèche 158">
            <a:extLst>
              <a:ext uri="{FF2B5EF4-FFF2-40B4-BE49-F238E27FC236}">
                <a16:creationId xmlns:a16="http://schemas.microsoft.com/office/drawing/2014/main" id="{452C18CE-31AE-4987-9C0B-E12B0177458A}"/>
              </a:ext>
            </a:extLst>
          </p:cNvPr>
          <p:cNvCxnSpPr>
            <a:cxnSpLocks/>
            <a:stCxn id="59" idx="2"/>
          </p:cNvCxnSpPr>
          <p:nvPr/>
        </p:nvCxnSpPr>
        <p:spPr>
          <a:xfrm flipH="1">
            <a:off x="5869707" y="4358484"/>
            <a:ext cx="1731612" cy="1488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eur droit avec flèche 168">
            <a:extLst>
              <a:ext uri="{FF2B5EF4-FFF2-40B4-BE49-F238E27FC236}">
                <a16:creationId xmlns:a16="http://schemas.microsoft.com/office/drawing/2014/main" id="{1A0F7AD7-F45C-4851-8351-EC64A13A7AA7}"/>
              </a:ext>
            </a:extLst>
          </p:cNvPr>
          <p:cNvCxnSpPr>
            <a:cxnSpLocks/>
          </p:cNvCxnSpPr>
          <p:nvPr/>
        </p:nvCxnSpPr>
        <p:spPr>
          <a:xfrm flipV="1">
            <a:off x="3584447" y="5726697"/>
            <a:ext cx="1277" cy="1708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173">
            <a:extLst>
              <a:ext uri="{FF2B5EF4-FFF2-40B4-BE49-F238E27FC236}">
                <a16:creationId xmlns:a16="http://schemas.microsoft.com/office/drawing/2014/main" id="{0CCF7E43-559E-4419-A0E5-4633BC73FB68}"/>
              </a:ext>
            </a:extLst>
          </p:cNvPr>
          <p:cNvSpPr/>
          <p:nvPr/>
        </p:nvSpPr>
        <p:spPr>
          <a:xfrm>
            <a:off x="8720359" y="1979243"/>
            <a:ext cx="2200177" cy="3204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NORMAL</a:t>
            </a:r>
          </a:p>
        </p:txBody>
      </p:sp>
      <p:sp>
        <p:nvSpPr>
          <p:cNvPr id="66" name="Rectangle 174">
            <a:extLst>
              <a:ext uri="{FF2B5EF4-FFF2-40B4-BE49-F238E27FC236}">
                <a16:creationId xmlns:a16="http://schemas.microsoft.com/office/drawing/2014/main" id="{9612B841-7135-4617-BB39-EF5321F32A18}"/>
              </a:ext>
            </a:extLst>
          </p:cNvPr>
          <p:cNvSpPr/>
          <p:nvPr/>
        </p:nvSpPr>
        <p:spPr>
          <a:xfrm>
            <a:off x="1811966" y="1979244"/>
            <a:ext cx="1082412" cy="3204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VOICE</a:t>
            </a:r>
          </a:p>
        </p:txBody>
      </p:sp>
      <p:cxnSp>
        <p:nvCxnSpPr>
          <p:cNvPr id="67" name="Connecteur droit avec flèche 175">
            <a:extLst>
              <a:ext uri="{FF2B5EF4-FFF2-40B4-BE49-F238E27FC236}">
                <a16:creationId xmlns:a16="http://schemas.microsoft.com/office/drawing/2014/main" id="{7873B94D-A447-4BC8-97C2-40CAAEC332EB}"/>
              </a:ext>
            </a:extLst>
          </p:cNvPr>
          <p:cNvCxnSpPr>
            <a:cxnSpLocks/>
            <a:stCxn id="47" idx="0"/>
          </p:cNvCxnSpPr>
          <p:nvPr/>
        </p:nvCxnSpPr>
        <p:spPr>
          <a:xfrm flipH="1" flipV="1">
            <a:off x="2361534" y="3189982"/>
            <a:ext cx="4029" cy="1766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eur droit avec flèche 177">
            <a:extLst>
              <a:ext uri="{FF2B5EF4-FFF2-40B4-BE49-F238E27FC236}">
                <a16:creationId xmlns:a16="http://schemas.microsoft.com/office/drawing/2014/main" id="{2C21A09C-3C94-4FEF-B749-7618E656967B}"/>
              </a:ext>
            </a:extLst>
          </p:cNvPr>
          <p:cNvCxnSpPr>
            <a:cxnSpLocks/>
            <a:endCxn id="66" idx="2"/>
          </p:cNvCxnSpPr>
          <p:nvPr/>
        </p:nvCxnSpPr>
        <p:spPr>
          <a:xfrm flipV="1">
            <a:off x="2353172" y="2299743"/>
            <a:ext cx="0" cy="3006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cteur droit avec flèche 202">
            <a:extLst>
              <a:ext uri="{FF2B5EF4-FFF2-40B4-BE49-F238E27FC236}">
                <a16:creationId xmlns:a16="http://schemas.microsoft.com/office/drawing/2014/main" id="{2F7110C8-6BE6-403B-9017-CACFD3A977A4}"/>
              </a:ext>
            </a:extLst>
          </p:cNvPr>
          <p:cNvCxnSpPr>
            <a:cxnSpLocks/>
            <a:stCxn id="31" idx="0"/>
          </p:cNvCxnSpPr>
          <p:nvPr/>
        </p:nvCxnSpPr>
        <p:spPr>
          <a:xfrm flipV="1">
            <a:off x="1446154" y="3193673"/>
            <a:ext cx="0" cy="17570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208">
            <a:extLst>
              <a:ext uri="{FF2B5EF4-FFF2-40B4-BE49-F238E27FC236}">
                <a16:creationId xmlns:a16="http://schemas.microsoft.com/office/drawing/2014/main" id="{5803E641-1896-41BA-AE1A-06BB3836AB11}"/>
              </a:ext>
            </a:extLst>
          </p:cNvPr>
          <p:cNvSpPr/>
          <p:nvPr/>
        </p:nvSpPr>
        <p:spPr>
          <a:xfrm>
            <a:off x="8207244" y="5399395"/>
            <a:ext cx="673318" cy="320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SSI3</a:t>
            </a:r>
          </a:p>
        </p:txBody>
      </p:sp>
      <p:cxnSp>
        <p:nvCxnSpPr>
          <p:cNvPr id="72" name="Connecteur droit avec flèche 209">
            <a:extLst>
              <a:ext uri="{FF2B5EF4-FFF2-40B4-BE49-F238E27FC236}">
                <a16:creationId xmlns:a16="http://schemas.microsoft.com/office/drawing/2014/main" id="{7208E4A3-8AEF-4D3E-B35E-B6DC820561E8}"/>
              </a:ext>
            </a:extLst>
          </p:cNvPr>
          <p:cNvCxnSpPr>
            <a:cxnSpLocks/>
            <a:stCxn id="71" idx="0"/>
          </p:cNvCxnSpPr>
          <p:nvPr/>
        </p:nvCxnSpPr>
        <p:spPr>
          <a:xfrm flipV="1">
            <a:off x="8543903" y="5260005"/>
            <a:ext cx="0" cy="1393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Rectangle 210">
            <a:extLst>
              <a:ext uri="{FF2B5EF4-FFF2-40B4-BE49-F238E27FC236}">
                <a16:creationId xmlns:a16="http://schemas.microsoft.com/office/drawing/2014/main" id="{E10D3327-3E1A-468D-A984-F18BDD27BBE1}"/>
              </a:ext>
            </a:extLst>
          </p:cNvPr>
          <p:cNvSpPr/>
          <p:nvPr/>
        </p:nvSpPr>
        <p:spPr>
          <a:xfrm>
            <a:off x="8166336" y="5867186"/>
            <a:ext cx="1618985" cy="344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BT</a:t>
            </a:r>
          </a:p>
        </p:txBody>
      </p:sp>
      <p:sp>
        <p:nvSpPr>
          <p:cNvPr id="74" name="Rectangle 211">
            <a:extLst>
              <a:ext uri="{FF2B5EF4-FFF2-40B4-BE49-F238E27FC236}">
                <a16:creationId xmlns:a16="http://schemas.microsoft.com/office/drawing/2014/main" id="{63AB8BB3-5771-4794-970C-157A28DEED4A}"/>
              </a:ext>
            </a:extLst>
          </p:cNvPr>
          <p:cNvSpPr/>
          <p:nvPr/>
        </p:nvSpPr>
        <p:spPr>
          <a:xfrm>
            <a:off x="8197239" y="4500574"/>
            <a:ext cx="673318" cy="320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CTU0</a:t>
            </a:r>
          </a:p>
        </p:txBody>
      </p:sp>
      <p:sp>
        <p:nvSpPr>
          <p:cNvPr id="75" name="Rectangle 212">
            <a:extLst>
              <a:ext uri="{FF2B5EF4-FFF2-40B4-BE49-F238E27FC236}">
                <a16:creationId xmlns:a16="http://schemas.microsoft.com/office/drawing/2014/main" id="{2B888B94-0B7A-4929-9433-E29DAD05D5BB}"/>
              </a:ext>
            </a:extLst>
          </p:cNvPr>
          <p:cNvSpPr/>
          <p:nvPr/>
        </p:nvSpPr>
        <p:spPr>
          <a:xfrm>
            <a:off x="8197239" y="4950703"/>
            <a:ext cx="673318" cy="320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SRC2</a:t>
            </a:r>
          </a:p>
        </p:txBody>
      </p:sp>
      <p:cxnSp>
        <p:nvCxnSpPr>
          <p:cNvPr id="76" name="Connecteur droit avec flèche 213">
            <a:extLst>
              <a:ext uri="{FF2B5EF4-FFF2-40B4-BE49-F238E27FC236}">
                <a16:creationId xmlns:a16="http://schemas.microsoft.com/office/drawing/2014/main" id="{05A40572-2603-4BDA-9815-C0E9E36DCD56}"/>
              </a:ext>
            </a:extLst>
          </p:cNvPr>
          <p:cNvCxnSpPr>
            <a:cxnSpLocks/>
            <a:stCxn id="75" idx="0"/>
            <a:endCxn id="74" idx="2"/>
          </p:cNvCxnSpPr>
          <p:nvPr/>
        </p:nvCxnSpPr>
        <p:spPr>
          <a:xfrm flipV="1">
            <a:off x="8533899" y="4821072"/>
            <a:ext cx="0" cy="1296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214">
            <a:extLst>
              <a:ext uri="{FF2B5EF4-FFF2-40B4-BE49-F238E27FC236}">
                <a16:creationId xmlns:a16="http://schemas.microsoft.com/office/drawing/2014/main" id="{2C4F8937-C01D-4677-8E90-CAB2EF0BBAFF}"/>
              </a:ext>
            </a:extLst>
          </p:cNvPr>
          <p:cNvCxnSpPr>
            <a:cxnSpLocks/>
            <a:endCxn id="71" idx="2"/>
          </p:cNvCxnSpPr>
          <p:nvPr/>
        </p:nvCxnSpPr>
        <p:spPr>
          <a:xfrm flipV="1">
            <a:off x="8543903" y="5719893"/>
            <a:ext cx="0" cy="1564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Rectangle 223">
            <a:extLst>
              <a:ext uri="{FF2B5EF4-FFF2-40B4-BE49-F238E27FC236}">
                <a16:creationId xmlns:a16="http://schemas.microsoft.com/office/drawing/2014/main" id="{B0F6D4E2-BB1A-4CE9-B458-0829ECD25763}"/>
              </a:ext>
            </a:extLst>
          </p:cNvPr>
          <p:cNvSpPr/>
          <p:nvPr/>
        </p:nvSpPr>
        <p:spPr>
          <a:xfrm>
            <a:off x="9099335" y="5405421"/>
            <a:ext cx="673318" cy="320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SSI5</a:t>
            </a:r>
          </a:p>
        </p:txBody>
      </p:sp>
      <p:cxnSp>
        <p:nvCxnSpPr>
          <p:cNvPr id="79" name="Connecteur droit avec flèche 226">
            <a:extLst>
              <a:ext uri="{FF2B5EF4-FFF2-40B4-BE49-F238E27FC236}">
                <a16:creationId xmlns:a16="http://schemas.microsoft.com/office/drawing/2014/main" id="{85B69F9D-5A08-4DCE-A738-5A022DA46011}"/>
              </a:ext>
            </a:extLst>
          </p:cNvPr>
          <p:cNvCxnSpPr>
            <a:cxnSpLocks/>
          </p:cNvCxnSpPr>
          <p:nvPr/>
        </p:nvCxnSpPr>
        <p:spPr>
          <a:xfrm>
            <a:off x="9422582" y="2299741"/>
            <a:ext cx="7991" cy="2666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eur droit avec flèche 227">
            <a:extLst>
              <a:ext uri="{FF2B5EF4-FFF2-40B4-BE49-F238E27FC236}">
                <a16:creationId xmlns:a16="http://schemas.microsoft.com/office/drawing/2014/main" id="{D20543F3-FA53-4B9F-A2B7-30C126940C47}"/>
              </a:ext>
            </a:extLst>
          </p:cNvPr>
          <p:cNvCxnSpPr>
            <a:cxnSpLocks/>
          </p:cNvCxnSpPr>
          <p:nvPr/>
        </p:nvCxnSpPr>
        <p:spPr>
          <a:xfrm>
            <a:off x="9426530" y="5275543"/>
            <a:ext cx="0" cy="141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eur droit avec flèche 228">
            <a:extLst>
              <a:ext uri="{FF2B5EF4-FFF2-40B4-BE49-F238E27FC236}">
                <a16:creationId xmlns:a16="http://schemas.microsoft.com/office/drawing/2014/main" id="{B562BD49-9538-419E-9B77-FEBFAF63E7F3}"/>
              </a:ext>
            </a:extLst>
          </p:cNvPr>
          <p:cNvCxnSpPr>
            <a:cxnSpLocks/>
          </p:cNvCxnSpPr>
          <p:nvPr/>
        </p:nvCxnSpPr>
        <p:spPr>
          <a:xfrm>
            <a:off x="9422582" y="5730261"/>
            <a:ext cx="0" cy="141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2" name="Image 233">
            <a:extLst>
              <a:ext uri="{FF2B5EF4-FFF2-40B4-BE49-F238E27FC236}">
                <a16:creationId xmlns:a16="http://schemas.microsoft.com/office/drawing/2014/main" id="{DAF00F65-2153-4240-889E-73DEF4FBE5BC}"/>
              </a:ext>
            </a:extLst>
          </p:cNvPr>
          <p:cNvPicPr>
            <a:picLocks noChangeAspect="1"/>
          </p:cNvPicPr>
          <p:nvPr/>
        </p:nvPicPr>
        <p:blipFill>
          <a:blip r:embed="rId3"/>
          <a:stretch>
            <a:fillRect/>
          </a:stretch>
        </p:blipFill>
        <p:spPr>
          <a:xfrm rot="5400000">
            <a:off x="10419984" y="5898607"/>
            <a:ext cx="360544" cy="460878"/>
          </a:xfrm>
          <a:prstGeom prst="rect">
            <a:avLst/>
          </a:prstGeom>
        </p:spPr>
      </p:pic>
      <p:pic>
        <p:nvPicPr>
          <p:cNvPr id="83" name="Image 234">
            <a:extLst>
              <a:ext uri="{FF2B5EF4-FFF2-40B4-BE49-F238E27FC236}">
                <a16:creationId xmlns:a16="http://schemas.microsoft.com/office/drawing/2014/main" id="{24840E11-FABF-4176-B150-3DB8745A54BC}"/>
              </a:ext>
            </a:extLst>
          </p:cNvPr>
          <p:cNvPicPr>
            <a:picLocks noChangeAspect="1"/>
          </p:cNvPicPr>
          <p:nvPr/>
        </p:nvPicPr>
        <p:blipFill>
          <a:blip r:embed="rId3"/>
          <a:stretch>
            <a:fillRect/>
          </a:stretch>
        </p:blipFill>
        <p:spPr>
          <a:xfrm rot="5400000">
            <a:off x="9981614" y="5898609"/>
            <a:ext cx="360544" cy="460878"/>
          </a:xfrm>
          <a:prstGeom prst="rect">
            <a:avLst/>
          </a:prstGeom>
        </p:spPr>
      </p:pic>
      <p:cxnSp>
        <p:nvCxnSpPr>
          <p:cNvPr id="84" name="Connecteur droit avec flèche 235">
            <a:extLst>
              <a:ext uri="{FF2B5EF4-FFF2-40B4-BE49-F238E27FC236}">
                <a16:creationId xmlns:a16="http://schemas.microsoft.com/office/drawing/2014/main" id="{4793A25E-D374-4039-8311-48EFD51AECCA}"/>
              </a:ext>
            </a:extLst>
          </p:cNvPr>
          <p:cNvCxnSpPr>
            <a:cxnSpLocks/>
          </p:cNvCxnSpPr>
          <p:nvPr/>
        </p:nvCxnSpPr>
        <p:spPr>
          <a:xfrm flipV="1">
            <a:off x="10392324" y="5700470"/>
            <a:ext cx="1" cy="1862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necteur droit avec flèche 236">
            <a:extLst>
              <a:ext uri="{FF2B5EF4-FFF2-40B4-BE49-F238E27FC236}">
                <a16:creationId xmlns:a16="http://schemas.microsoft.com/office/drawing/2014/main" id="{DDB3FA0F-0183-4BA4-96FA-39633A8B928D}"/>
              </a:ext>
            </a:extLst>
          </p:cNvPr>
          <p:cNvCxnSpPr>
            <a:cxnSpLocks/>
          </p:cNvCxnSpPr>
          <p:nvPr/>
        </p:nvCxnSpPr>
        <p:spPr>
          <a:xfrm>
            <a:off x="10161885" y="5888452"/>
            <a:ext cx="438370"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Connecteur droit avec flèche 237">
            <a:extLst>
              <a:ext uri="{FF2B5EF4-FFF2-40B4-BE49-F238E27FC236}">
                <a16:creationId xmlns:a16="http://schemas.microsoft.com/office/drawing/2014/main" id="{406F84E3-380D-44D5-AB69-9A83FC08C793}"/>
              </a:ext>
            </a:extLst>
          </p:cNvPr>
          <p:cNvCxnSpPr>
            <a:cxnSpLocks/>
            <a:endCxn id="83" idx="1"/>
          </p:cNvCxnSpPr>
          <p:nvPr/>
        </p:nvCxnSpPr>
        <p:spPr>
          <a:xfrm>
            <a:off x="10161885" y="5886682"/>
            <a:ext cx="1" cy="62095"/>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Connecteur droit avec flèche 238">
            <a:extLst>
              <a:ext uri="{FF2B5EF4-FFF2-40B4-BE49-F238E27FC236}">
                <a16:creationId xmlns:a16="http://schemas.microsoft.com/office/drawing/2014/main" id="{FB939A55-107D-408D-946F-2554B4474465}"/>
              </a:ext>
            </a:extLst>
          </p:cNvPr>
          <p:cNvCxnSpPr>
            <a:cxnSpLocks/>
            <a:stCxn id="82" idx="1"/>
          </p:cNvCxnSpPr>
          <p:nvPr/>
        </p:nvCxnSpPr>
        <p:spPr>
          <a:xfrm flipV="1">
            <a:off x="10600256" y="5886682"/>
            <a:ext cx="0" cy="62094"/>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8" name="Rectangle 239">
            <a:extLst>
              <a:ext uri="{FF2B5EF4-FFF2-40B4-BE49-F238E27FC236}">
                <a16:creationId xmlns:a16="http://schemas.microsoft.com/office/drawing/2014/main" id="{3DE51B0F-5D88-4990-AA99-940E20A85010}"/>
              </a:ext>
            </a:extLst>
          </p:cNvPr>
          <p:cNvSpPr/>
          <p:nvPr/>
        </p:nvSpPr>
        <p:spPr>
          <a:xfrm>
            <a:off x="10032210" y="5398008"/>
            <a:ext cx="673318" cy="320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SSI6</a:t>
            </a:r>
          </a:p>
        </p:txBody>
      </p:sp>
      <p:cxnSp>
        <p:nvCxnSpPr>
          <p:cNvPr id="89" name="Connecteur droit avec flèche 243">
            <a:extLst>
              <a:ext uri="{FF2B5EF4-FFF2-40B4-BE49-F238E27FC236}">
                <a16:creationId xmlns:a16="http://schemas.microsoft.com/office/drawing/2014/main" id="{7DFA0F94-0AF4-4438-90A3-681ADC953561}"/>
              </a:ext>
            </a:extLst>
          </p:cNvPr>
          <p:cNvCxnSpPr>
            <a:cxnSpLocks/>
            <a:stCxn id="88" idx="0"/>
          </p:cNvCxnSpPr>
          <p:nvPr/>
        </p:nvCxnSpPr>
        <p:spPr>
          <a:xfrm flipV="1">
            <a:off x="10368869" y="2299741"/>
            <a:ext cx="948" cy="3098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Connecteur droit avec flèche 254">
            <a:extLst>
              <a:ext uri="{FF2B5EF4-FFF2-40B4-BE49-F238E27FC236}">
                <a16:creationId xmlns:a16="http://schemas.microsoft.com/office/drawing/2014/main" id="{879C6EB6-8745-4ED6-8E5B-DFD03017AE70}"/>
              </a:ext>
            </a:extLst>
          </p:cNvPr>
          <p:cNvCxnSpPr>
            <a:cxnSpLocks/>
            <a:stCxn id="56" idx="2"/>
          </p:cNvCxnSpPr>
          <p:nvPr/>
        </p:nvCxnSpPr>
        <p:spPr>
          <a:xfrm>
            <a:off x="5562574" y="2302304"/>
            <a:ext cx="0" cy="3040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onnecteur droit avec flèche 259">
            <a:extLst>
              <a:ext uri="{FF2B5EF4-FFF2-40B4-BE49-F238E27FC236}">
                <a16:creationId xmlns:a16="http://schemas.microsoft.com/office/drawing/2014/main" id="{A109865B-44BB-4B5B-A2B5-B696A36B2990}"/>
              </a:ext>
            </a:extLst>
          </p:cNvPr>
          <p:cNvCxnSpPr>
            <a:cxnSpLocks/>
            <a:stCxn id="118" idx="0"/>
          </p:cNvCxnSpPr>
          <p:nvPr/>
        </p:nvCxnSpPr>
        <p:spPr>
          <a:xfrm flipV="1">
            <a:off x="4291633" y="2304514"/>
            <a:ext cx="4167" cy="35678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Rectangle 261">
            <a:extLst>
              <a:ext uri="{FF2B5EF4-FFF2-40B4-BE49-F238E27FC236}">
                <a16:creationId xmlns:a16="http://schemas.microsoft.com/office/drawing/2014/main" id="{2A299056-3D83-4EED-81B5-559502007E56}"/>
              </a:ext>
            </a:extLst>
          </p:cNvPr>
          <p:cNvSpPr/>
          <p:nvPr/>
        </p:nvSpPr>
        <p:spPr>
          <a:xfrm>
            <a:off x="3881122" y="1997913"/>
            <a:ext cx="838452" cy="3204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ECHO</a:t>
            </a:r>
          </a:p>
        </p:txBody>
      </p:sp>
      <p:sp>
        <p:nvSpPr>
          <p:cNvPr id="96" name="Rectangle 114">
            <a:extLst>
              <a:ext uri="{FF2B5EF4-FFF2-40B4-BE49-F238E27FC236}">
                <a16:creationId xmlns:a16="http://schemas.microsoft.com/office/drawing/2014/main" id="{DEF84DFF-8D23-43BD-9976-BA3D92EEE0E1}"/>
              </a:ext>
            </a:extLst>
          </p:cNvPr>
          <p:cNvSpPr/>
          <p:nvPr/>
        </p:nvSpPr>
        <p:spPr>
          <a:xfrm>
            <a:off x="9089342" y="4935821"/>
            <a:ext cx="673318" cy="320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SRC5</a:t>
            </a:r>
          </a:p>
        </p:txBody>
      </p:sp>
      <p:cxnSp>
        <p:nvCxnSpPr>
          <p:cNvPr id="97" name="Connecteur droit avec flèche 127">
            <a:extLst>
              <a:ext uri="{FF2B5EF4-FFF2-40B4-BE49-F238E27FC236}">
                <a16:creationId xmlns:a16="http://schemas.microsoft.com/office/drawing/2014/main" id="{157B2313-E514-44A7-8B24-4609F9FEAEDA}"/>
              </a:ext>
            </a:extLst>
          </p:cNvPr>
          <p:cNvCxnSpPr>
            <a:cxnSpLocks/>
          </p:cNvCxnSpPr>
          <p:nvPr/>
        </p:nvCxnSpPr>
        <p:spPr>
          <a:xfrm flipH="1">
            <a:off x="5530338" y="2632202"/>
            <a:ext cx="969007" cy="557780"/>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8" name="Connecteur droit avec flèche 130">
            <a:extLst>
              <a:ext uri="{FF2B5EF4-FFF2-40B4-BE49-F238E27FC236}">
                <a16:creationId xmlns:a16="http://schemas.microsoft.com/office/drawing/2014/main" id="{1915AE56-57AC-4D29-AEC8-0DFF706695EF}"/>
              </a:ext>
            </a:extLst>
          </p:cNvPr>
          <p:cNvCxnSpPr>
            <a:cxnSpLocks/>
          </p:cNvCxnSpPr>
          <p:nvPr/>
        </p:nvCxnSpPr>
        <p:spPr>
          <a:xfrm>
            <a:off x="5561098" y="2645741"/>
            <a:ext cx="0" cy="543820"/>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9" name="Connecteur droit avec flèche 131">
            <a:extLst>
              <a:ext uri="{FF2B5EF4-FFF2-40B4-BE49-F238E27FC236}">
                <a16:creationId xmlns:a16="http://schemas.microsoft.com/office/drawing/2014/main" id="{17487750-907D-441F-81AD-FF6BC7AAD950}"/>
              </a:ext>
            </a:extLst>
          </p:cNvPr>
          <p:cNvCxnSpPr>
            <a:cxnSpLocks/>
          </p:cNvCxnSpPr>
          <p:nvPr/>
        </p:nvCxnSpPr>
        <p:spPr>
          <a:xfrm>
            <a:off x="2361534" y="2632202"/>
            <a:ext cx="0" cy="553438"/>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4" name="Connecteur droit avec flèche 131">
            <a:extLst>
              <a:ext uri="{FF2B5EF4-FFF2-40B4-BE49-F238E27FC236}">
                <a16:creationId xmlns:a16="http://schemas.microsoft.com/office/drawing/2014/main" id="{A5CDDD31-EA7C-4B85-883B-34A369565DAF}"/>
              </a:ext>
            </a:extLst>
          </p:cNvPr>
          <p:cNvCxnSpPr>
            <a:cxnSpLocks/>
          </p:cNvCxnSpPr>
          <p:nvPr/>
        </p:nvCxnSpPr>
        <p:spPr>
          <a:xfrm flipH="1">
            <a:off x="1446154" y="2617603"/>
            <a:ext cx="907018" cy="576069"/>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8" name="Rectangle 43">
            <a:extLst>
              <a:ext uri="{FF2B5EF4-FFF2-40B4-BE49-F238E27FC236}">
                <a16:creationId xmlns:a16="http://schemas.microsoft.com/office/drawing/2014/main" id="{C88E6B1D-BA40-47F8-A94D-64DEA003EA6D}"/>
              </a:ext>
            </a:extLst>
          </p:cNvPr>
          <p:cNvSpPr/>
          <p:nvPr/>
        </p:nvSpPr>
        <p:spPr>
          <a:xfrm>
            <a:off x="3954974" y="5872344"/>
            <a:ext cx="673318" cy="320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SSI1</a:t>
            </a:r>
          </a:p>
        </p:txBody>
      </p:sp>
      <p:sp>
        <p:nvSpPr>
          <p:cNvPr id="95" name="テキスト ボックス 24">
            <a:extLst>
              <a:ext uri="{FF2B5EF4-FFF2-40B4-BE49-F238E27FC236}">
                <a16:creationId xmlns:a16="http://schemas.microsoft.com/office/drawing/2014/main" id="{BE090DCD-2FC9-4CD6-BAAE-2FF999487E66}"/>
              </a:ext>
            </a:extLst>
          </p:cNvPr>
          <p:cNvSpPr txBox="1"/>
          <p:nvPr/>
        </p:nvSpPr>
        <p:spPr>
          <a:xfrm>
            <a:off x="8197239" y="25624"/>
            <a:ext cx="2879443" cy="502702"/>
          </a:xfrm>
          <a:prstGeom prst="rect">
            <a:avLst/>
          </a:prstGeom>
          <a:noFill/>
          <a:ln>
            <a:noFill/>
          </a:ln>
        </p:spPr>
        <p:txBody>
          <a:bodyPr wrap="square" rtlCol="0">
            <a:spAutoFit/>
          </a:bodyPr>
          <a:lstStyle/>
          <a:p>
            <a:pPr hangingPunct="0">
              <a:lnSpc>
                <a:spcPts val="1600"/>
              </a:lnSpc>
              <a:spcAft>
                <a:spcPts val="0"/>
              </a:spcAft>
            </a:pPr>
            <a:r>
              <a:rPr lang="en-US" altLang="ja-JP" sz="1100" b="1" dirty="0">
                <a:effectLst/>
                <a:latin typeface="+mn-ea"/>
              </a:rPr>
              <a:t>SSI7-&gt;SRC7-&gt;ADSP-&gt;Memory</a:t>
            </a:r>
            <a:br>
              <a:rPr lang="en-US" altLang="ja-JP" sz="1100" b="1" dirty="0">
                <a:latin typeface="+mn-ea"/>
              </a:rPr>
            </a:br>
            <a:r>
              <a:rPr lang="en-US" altLang="ja-JP" sz="1100" b="1" dirty="0">
                <a:latin typeface="+mn-ea"/>
              </a:rPr>
              <a:t>SSI8-&gt;SRC8-&gt;ADSP-&gt;Memory</a:t>
            </a:r>
          </a:p>
        </p:txBody>
      </p:sp>
      <p:sp>
        <p:nvSpPr>
          <p:cNvPr id="100" name="テキスト ボックス 24">
            <a:extLst>
              <a:ext uri="{FF2B5EF4-FFF2-40B4-BE49-F238E27FC236}">
                <a16:creationId xmlns:a16="http://schemas.microsoft.com/office/drawing/2014/main" id="{83FBD002-624E-401B-B74D-79CC8ABAEBEA}"/>
              </a:ext>
            </a:extLst>
          </p:cNvPr>
          <p:cNvSpPr txBox="1"/>
          <p:nvPr/>
        </p:nvSpPr>
        <p:spPr>
          <a:xfrm>
            <a:off x="8197484" y="432146"/>
            <a:ext cx="2879443" cy="502702"/>
          </a:xfrm>
          <a:prstGeom prst="rect">
            <a:avLst/>
          </a:prstGeom>
          <a:noFill/>
          <a:ln>
            <a:noFill/>
          </a:ln>
        </p:spPr>
        <p:txBody>
          <a:bodyPr wrap="square" rtlCol="0">
            <a:spAutoFit/>
          </a:bodyPr>
          <a:lstStyle/>
          <a:p>
            <a:pPr hangingPunct="0">
              <a:lnSpc>
                <a:spcPts val="1600"/>
              </a:lnSpc>
              <a:spcAft>
                <a:spcPts val="0"/>
              </a:spcAft>
            </a:pPr>
            <a:r>
              <a:rPr lang="en-US" altLang="ja-JP" sz="1100" b="1" dirty="0">
                <a:effectLst/>
                <a:latin typeface="+mn-ea"/>
              </a:rPr>
              <a:t>SSI6-&gt;Memory</a:t>
            </a:r>
            <a:br>
              <a:rPr lang="en-US" altLang="ja-JP" sz="1100" b="1" dirty="0">
                <a:latin typeface="+mn-ea"/>
              </a:rPr>
            </a:br>
            <a:r>
              <a:rPr lang="en-US" altLang="ja-JP" sz="1100" b="1" dirty="0">
                <a:latin typeface="+mn-ea"/>
              </a:rPr>
              <a:t>Memory-&gt;SRC5-&gt;SSI5</a:t>
            </a:r>
          </a:p>
        </p:txBody>
      </p:sp>
      <p:sp>
        <p:nvSpPr>
          <p:cNvPr id="102" name="テキスト ボックス 24">
            <a:extLst>
              <a:ext uri="{FF2B5EF4-FFF2-40B4-BE49-F238E27FC236}">
                <a16:creationId xmlns:a16="http://schemas.microsoft.com/office/drawing/2014/main" id="{3EBF2AF6-C9D8-433E-AF4E-419B8DFEEE3E}"/>
              </a:ext>
            </a:extLst>
          </p:cNvPr>
          <p:cNvSpPr txBox="1"/>
          <p:nvPr/>
        </p:nvSpPr>
        <p:spPr>
          <a:xfrm>
            <a:off x="8207244" y="836712"/>
            <a:ext cx="3935880" cy="1118255"/>
          </a:xfrm>
          <a:prstGeom prst="rect">
            <a:avLst/>
          </a:prstGeom>
          <a:noFill/>
          <a:ln>
            <a:noFill/>
          </a:ln>
        </p:spPr>
        <p:txBody>
          <a:bodyPr wrap="square" rtlCol="0">
            <a:spAutoFit/>
          </a:bodyPr>
          <a:lstStyle/>
          <a:p>
            <a:pPr hangingPunct="0">
              <a:lnSpc>
                <a:spcPts val="1600"/>
              </a:lnSpc>
              <a:spcAft>
                <a:spcPts val="0"/>
              </a:spcAft>
            </a:pPr>
            <a:r>
              <a:rPr lang="en-US" altLang="ja-JP" sz="1100" b="1" dirty="0">
                <a:effectLst/>
                <a:latin typeface="+mn-ea"/>
              </a:rPr>
              <a:t>SSI4-&gt;SRC3      -&gt;CTU00-&gt;MIX0-&gt;DVC0-&gt;SSI0</a:t>
            </a:r>
          </a:p>
          <a:p>
            <a:pPr hangingPunct="0">
              <a:lnSpc>
                <a:spcPts val="1600"/>
              </a:lnSpc>
              <a:spcAft>
                <a:spcPts val="0"/>
              </a:spcAft>
            </a:pPr>
            <a:r>
              <a:rPr lang="en-US" altLang="ja-JP" sz="1100" b="1" dirty="0">
                <a:latin typeface="+mn-ea"/>
              </a:rPr>
              <a:t>Memory-&gt;SRC4 -&gt;CTU01</a:t>
            </a:r>
          </a:p>
          <a:p>
            <a:pPr hangingPunct="0">
              <a:lnSpc>
                <a:spcPts val="1600"/>
              </a:lnSpc>
              <a:spcAft>
                <a:spcPts val="0"/>
              </a:spcAft>
            </a:pPr>
            <a:r>
              <a:rPr lang="en-US" altLang="ja-JP" sz="1100" b="1" dirty="0">
                <a:latin typeface="+mn-ea"/>
              </a:rPr>
              <a:t>ADSP-&gt;SRC0-     &gt;CTU02</a:t>
            </a:r>
          </a:p>
          <a:p>
            <a:pPr hangingPunct="0">
              <a:lnSpc>
                <a:spcPts val="1600"/>
              </a:lnSpc>
            </a:pPr>
            <a:r>
              <a:rPr lang="en-US" altLang="ja-JP" sz="1100" b="1" dirty="0">
                <a:latin typeface="+mn-ea"/>
              </a:rPr>
              <a:t>SSI3-&gt;SRC2      -&gt;CTU03</a:t>
            </a:r>
          </a:p>
          <a:p>
            <a:pPr hangingPunct="0">
              <a:lnSpc>
                <a:spcPts val="1600"/>
              </a:lnSpc>
            </a:pPr>
            <a:r>
              <a:rPr lang="en-US" altLang="ja-JP" sz="1100" b="1" dirty="0">
                <a:latin typeface="+mn-ea"/>
              </a:rPr>
              <a:t>SSI1-&gt;ADSP-&gt;Memory</a:t>
            </a:r>
          </a:p>
        </p:txBody>
      </p:sp>
    </p:spTree>
    <p:extLst>
      <p:ext uri="{BB962C8B-B14F-4D97-AF65-F5344CB8AC3E}">
        <p14:creationId xmlns:p14="http://schemas.microsoft.com/office/powerpoint/2010/main" val="8888215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80000" y="923689"/>
            <a:ext cx="9000000" cy="455509"/>
          </a:xfrm>
        </p:spPr>
        <p:txBody>
          <a:bodyPr/>
          <a:lstStyle/>
          <a:p>
            <a:r>
              <a:rPr lang="fr-FR" altLang="ja-JP" dirty="0">
                <a:latin typeface="Arial Narrow" pitchFamily="34" charset="0"/>
              </a:rPr>
              <a:t>Implementation prediction case</a:t>
            </a:r>
            <a:r>
              <a:rPr kumimoji="1" lang="en-US" altLang="ja-JP" dirty="0"/>
              <a:t> -</a:t>
            </a:r>
            <a:r>
              <a:rPr kumimoji="1" lang="en-US" dirty="0"/>
              <a:t> Data Flow</a:t>
            </a:r>
          </a:p>
        </p:txBody>
      </p:sp>
      <p:sp>
        <p:nvSpPr>
          <p:cNvPr id="3" name="スライド番号プレースホルダー 2"/>
          <p:cNvSpPr>
            <a:spLocks noGrp="1"/>
          </p:cNvSpPr>
          <p:nvPr>
            <p:ph type="sldNum" sz="quarter" idx="10"/>
          </p:nvPr>
        </p:nvSpPr>
        <p:spPr/>
        <p:txBody>
          <a:bodyPr/>
          <a:lstStyle/>
          <a:p>
            <a:pPr algn="l"/>
            <a:r>
              <a:rPr lang="de-DE"/>
              <a:t>Page </a:t>
            </a:r>
            <a:fld id="{3FD030EF-7044-4946-962A-5D7D09BD1B34}" type="slidenum">
              <a:rPr lang="de-DE" smtClean="0"/>
              <a:pPr algn="l"/>
              <a:t>45</a:t>
            </a:fld>
            <a:endParaRPr lang="de-DE" dirty="0"/>
          </a:p>
        </p:txBody>
      </p:sp>
      <p:grpSp>
        <p:nvGrpSpPr>
          <p:cNvPr id="4" name="グループ化 3">
            <a:extLst>
              <a:ext uri="{FF2B5EF4-FFF2-40B4-BE49-F238E27FC236}">
                <a16:creationId xmlns:a16="http://schemas.microsoft.com/office/drawing/2014/main" id="{824D2731-1B6B-4FC9-AECD-04038B1271EF}"/>
              </a:ext>
            </a:extLst>
          </p:cNvPr>
          <p:cNvGrpSpPr/>
          <p:nvPr/>
        </p:nvGrpSpPr>
        <p:grpSpPr>
          <a:xfrm>
            <a:off x="1553586" y="1844824"/>
            <a:ext cx="8837032" cy="4464495"/>
            <a:chOff x="-345479" y="106002"/>
            <a:chExt cx="6277153" cy="4464631"/>
          </a:xfrm>
        </p:grpSpPr>
        <p:grpSp>
          <p:nvGrpSpPr>
            <p:cNvPr id="6" name="グループ化 5">
              <a:extLst>
                <a:ext uri="{FF2B5EF4-FFF2-40B4-BE49-F238E27FC236}">
                  <a16:creationId xmlns:a16="http://schemas.microsoft.com/office/drawing/2014/main" id="{A390108F-F972-4488-B082-0D42089BC057}"/>
                </a:ext>
              </a:extLst>
            </p:cNvPr>
            <p:cNvGrpSpPr/>
            <p:nvPr/>
          </p:nvGrpSpPr>
          <p:grpSpPr>
            <a:xfrm>
              <a:off x="-345479" y="106002"/>
              <a:ext cx="6277153" cy="4464631"/>
              <a:chOff x="-497980" y="-39"/>
              <a:chExt cx="9048003" cy="6435406"/>
            </a:xfrm>
          </p:grpSpPr>
          <p:sp>
            <p:nvSpPr>
              <p:cNvPr id="31" name="角丸四角形 164">
                <a:extLst>
                  <a:ext uri="{FF2B5EF4-FFF2-40B4-BE49-F238E27FC236}">
                    <a16:creationId xmlns:a16="http://schemas.microsoft.com/office/drawing/2014/main" id="{D12C2689-8FAA-4B3A-AA1F-DBDF661B4F91}"/>
                  </a:ext>
                </a:extLst>
              </p:cNvPr>
              <p:cNvSpPr/>
              <p:nvPr/>
            </p:nvSpPr>
            <p:spPr>
              <a:xfrm>
                <a:off x="1627008" y="239936"/>
                <a:ext cx="4984885" cy="4507370"/>
              </a:xfrm>
              <a:prstGeom prst="roundRect">
                <a:avLst>
                  <a:gd name="adj" fmla="val 7634"/>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800"/>
              </a:p>
            </p:txBody>
          </p:sp>
          <p:sp>
            <p:nvSpPr>
              <p:cNvPr id="32" name="正方形/長方形 31">
                <a:extLst>
                  <a:ext uri="{FF2B5EF4-FFF2-40B4-BE49-F238E27FC236}">
                    <a16:creationId xmlns:a16="http://schemas.microsoft.com/office/drawing/2014/main" id="{3336E9D6-3718-4D66-8936-1A3D726C4C2C}"/>
                  </a:ext>
                </a:extLst>
              </p:cNvPr>
              <p:cNvSpPr/>
              <p:nvPr/>
            </p:nvSpPr>
            <p:spPr>
              <a:xfrm>
                <a:off x="1815613" y="546821"/>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b="1" kern="1200" dirty="0">
                    <a:solidFill>
                      <a:srgbClr val="FF0000"/>
                    </a:solidFill>
                    <a:effectLst/>
                    <a:highlight>
                      <a:srgbClr val="FFFF00"/>
                    </a:highlight>
                    <a:latin typeface="Times New Roman" panose="02020603050405020304" pitchFamily="18" charset="0"/>
                    <a:ea typeface="ＭＳ 明朝" panose="02020609040205080304" pitchFamily="17" charset="-128"/>
                  </a:rPr>
                  <a:t>SRC3</a:t>
                </a:r>
                <a:endParaRPr lang="ja-JP" b="1" dirty="0">
                  <a:solidFill>
                    <a:srgbClr val="FF0000"/>
                  </a:solidFill>
                  <a:effectLst/>
                  <a:highlight>
                    <a:srgbClr val="FFFF00"/>
                  </a:highlight>
                  <a:latin typeface="Times New Roman" panose="02020603050405020304" pitchFamily="18" charset="0"/>
                  <a:ea typeface="ＭＳ 明朝" panose="02020609040205080304" pitchFamily="17" charset="-128"/>
                </a:endParaRPr>
              </a:p>
            </p:txBody>
          </p:sp>
          <p:sp>
            <p:nvSpPr>
              <p:cNvPr id="33" name="正方形/長方形 32">
                <a:extLst>
                  <a:ext uri="{FF2B5EF4-FFF2-40B4-BE49-F238E27FC236}">
                    <a16:creationId xmlns:a16="http://schemas.microsoft.com/office/drawing/2014/main" id="{883F2545-ED88-4E62-9FD0-660BD9FAB0A0}"/>
                  </a:ext>
                </a:extLst>
              </p:cNvPr>
              <p:cNvSpPr/>
              <p:nvPr/>
            </p:nvSpPr>
            <p:spPr>
              <a:xfrm>
                <a:off x="5794621" y="848157"/>
                <a:ext cx="672353" cy="26894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b="1" kern="1200" dirty="0">
                    <a:solidFill>
                      <a:srgbClr val="FF0000"/>
                    </a:solidFill>
                    <a:effectLst/>
                    <a:highlight>
                      <a:srgbClr val="FFFF00"/>
                    </a:highlight>
                    <a:latin typeface="Times New Roman" panose="02020603050405020304" pitchFamily="18" charset="0"/>
                    <a:ea typeface="ＭＳ 明朝" panose="02020609040205080304" pitchFamily="17" charset="-128"/>
                  </a:rPr>
                  <a:t>DVC0</a:t>
                </a:r>
                <a:endParaRPr lang="ja-JP" b="1" dirty="0">
                  <a:solidFill>
                    <a:srgbClr val="FF0000"/>
                  </a:solidFill>
                  <a:effectLst/>
                  <a:highlight>
                    <a:srgbClr val="FFFF00"/>
                  </a:highlight>
                  <a:latin typeface="Times New Roman" panose="02020603050405020304" pitchFamily="18" charset="0"/>
                  <a:ea typeface="ＭＳ 明朝" panose="02020609040205080304" pitchFamily="17" charset="-128"/>
                </a:endParaRPr>
              </a:p>
            </p:txBody>
          </p:sp>
          <p:sp>
            <p:nvSpPr>
              <p:cNvPr id="34" name="正方形/長方形 33">
                <a:extLst>
                  <a:ext uri="{FF2B5EF4-FFF2-40B4-BE49-F238E27FC236}">
                    <a16:creationId xmlns:a16="http://schemas.microsoft.com/office/drawing/2014/main" id="{5D732641-5939-45D7-B8E0-25EDF6770F16}"/>
                  </a:ext>
                </a:extLst>
              </p:cNvPr>
              <p:cNvSpPr/>
              <p:nvPr/>
            </p:nvSpPr>
            <p:spPr>
              <a:xfrm>
                <a:off x="7150811" y="485293"/>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b="1" kern="1200" dirty="0">
                    <a:solidFill>
                      <a:srgbClr val="FF0000"/>
                    </a:solidFill>
                    <a:effectLst/>
                    <a:highlight>
                      <a:srgbClr val="FFFF00"/>
                    </a:highlight>
                    <a:latin typeface="Times New Roman" panose="02020603050405020304" pitchFamily="18" charset="0"/>
                    <a:ea typeface="ＭＳ 明朝" panose="02020609040205080304" pitchFamily="17" charset="-128"/>
                  </a:rPr>
                  <a:t>SSI0</a:t>
                </a:r>
                <a:endParaRPr lang="ja-JP" b="1" dirty="0">
                  <a:solidFill>
                    <a:srgbClr val="FF0000"/>
                  </a:solidFill>
                  <a:effectLst/>
                  <a:highlight>
                    <a:srgbClr val="FFFF00"/>
                  </a:highlight>
                  <a:latin typeface="Times New Roman" panose="02020603050405020304" pitchFamily="18" charset="0"/>
                  <a:ea typeface="ＭＳ 明朝" panose="02020609040205080304" pitchFamily="17" charset="-128"/>
                </a:endParaRPr>
              </a:p>
            </p:txBody>
          </p:sp>
          <p:sp>
            <p:nvSpPr>
              <p:cNvPr id="35" name="テキスト ボックス 24">
                <a:extLst>
                  <a:ext uri="{FF2B5EF4-FFF2-40B4-BE49-F238E27FC236}">
                    <a16:creationId xmlns:a16="http://schemas.microsoft.com/office/drawing/2014/main" id="{69431CDA-C0E6-473A-94DE-3A8A562A0F17}"/>
                  </a:ext>
                </a:extLst>
              </p:cNvPr>
              <p:cNvSpPr txBox="1"/>
              <p:nvPr/>
            </p:nvSpPr>
            <p:spPr>
              <a:xfrm>
                <a:off x="5461867" y="4363458"/>
                <a:ext cx="788989" cy="399653"/>
              </a:xfrm>
              <a:prstGeom prst="rect">
                <a:avLst/>
              </a:prstGeom>
              <a:noFill/>
              <a:ln>
                <a:noFill/>
              </a:ln>
            </p:spPr>
            <p:txBody>
              <a:bodyPr wrap="square" rtlCol="0">
                <a:spAutoFit/>
              </a:bodyPr>
              <a:lstStyle/>
              <a:p>
                <a:pPr hangingPunct="0">
                  <a:lnSpc>
                    <a:spcPts val="1600"/>
                  </a:lnSpc>
                  <a:spcAft>
                    <a:spcPts val="0"/>
                  </a:spcAft>
                </a:pPr>
                <a:r>
                  <a:rPr lang="en-US" sz="1050" kern="1200">
                    <a:solidFill>
                      <a:srgbClr val="000000"/>
                    </a:solidFill>
                    <a:effectLst/>
                    <a:latin typeface="Century" panose="02040604050505020304" pitchFamily="18" charset="0"/>
                    <a:ea typeface="ＭＳ 明朝" panose="02020609040205080304" pitchFamily="17" charset="-128"/>
                    <a:cs typeface="Times New Roman" panose="02020603050405020304" pitchFamily="18" charset="0"/>
                  </a:rPr>
                  <a:t>SCU</a:t>
                </a:r>
                <a:endParaRPr lang="ja-JP">
                  <a:effectLst/>
                  <a:latin typeface="Times New Roman" panose="02020603050405020304" pitchFamily="18" charset="0"/>
                  <a:ea typeface="ＭＳ 明朝" panose="02020609040205080304" pitchFamily="17" charset="-128"/>
                </a:endParaRPr>
              </a:p>
            </p:txBody>
          </p:sp>
          <p:sp>
            <p:nvSpPr>
              <p:cNvPr id="36" name="正方形/長方形 35">
                <a:extLst>
                  <a:ext uri="{FF2B5EF4-FFF2-40B4-BE49-F238E27FC236}">
                    <a16:creationId xmlns:a16="http://schemas.microsoft.com/office/drawing/2014/main" id="{97B1DBF7-20FB-4390-B2F0-C712B6BBE58A}"/>
                  </a:ext>
                </a:extLst>
              </p:cNvPr>
              <p:cNvSpPr/>
              <p:nvPr/>
            </p:nvSpPr>
            <p:spPr>
              <a:xfrm>
                <a:off x="-157526" y="1958427"/>
                <a:ext cx="729713" cy="312686"/>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1000" kern="1200" dirty="0">
                    <a:solidFill>
                      <a:schemeClr val="bg1"/>
                    </a:solidFill>
                    <a:effectLst/>
                    <a:latin typeface="Times New Roman" panose="02020603050405020304" pitchFamily="18" charset="0"/>
                    <a:ea typeface="ＭＳ 明朝" panose="02020609040205080304" pitchFamily="17" charset="-128"/>
                  </a:rPr>
                  <a:t>Memory</a:t>
                </a:r>
                <a:endParaRPr lang="ja-JP" dirty="0">
                  <a:solidFill>
                    <a:schemeClr val="bg1"/>
                  </a:solidFill>
                  <a:effectLst/>
                  <a:latin typeface="Times New Roman" panose="02020603050405020304" pitchFamily="18" charset="0"/>
                  <a:ea typeface="ＭＳ 明朝" panose="02020609040205080304" pitchFamily="17" charset="-128"/>
                </a:endParaRPr>
              </a:p>
            </p:txBody>
          </p:sp>
          <p:sp>
            <p:nvSpPr>
              <p:cNvPr id="37" name="正方形/長方形 36">
                <a:extLst>
                  <a:ext uri="{FF2B5EF4-FFF2-40B4-BE49-F238E27FC236}">
                    <a16:creationId xmlns:a16="http://schemas.microsoft.com/office/drawing/2014/main" id="{BDDE1088-BBEE-490D-86F1-7A2E32AED963}"/>
                  </a:ext>
                </a:extLst>
              </p:cNvPr>
              <p:cNvSpPr/>
              <p:nvPr/>
            </p:nvSpPr>
            <p:spPr>
              <a:xfrm>
                <a:off x="3831235" y="965970"/>
                <a:ext cx="664633" cy="71036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dirty="0">
                    <a:solidFill>
                      <a:srgbClr val="FF0000"/>
                    </a:solidFill>
                    <a:effectLst/>
                    <a:highlight>
                      <a:srgbClr val="FFFF00"/>
                    </a:highlight>
                    <a:latin typeface="Times New Roman" panose="02020603050405020304" pitchFamily="18" charset="0"/>
                    <a:ea typeface="ＭＳ 明朝" panose="02020609040205080304" pitchFamily="17" charset="-128"/>
                  </a:rPr>
                  <a:t>CTU0</a:t>
                </a:r>
                <a:endParaRPr lang="ja-JP" dirty="0">
                  <a:solidFill>
                    <a:srgbClr val="FF0000"/>
                  </a:solidFill>
                  <a:effectLst/>
                  <a:highlight>
                    <a:srgbClr val="FFFF00"/>
                  </a:highlight>
                  <a:latin typeface="Times New Roman" panose="02020603050405020304" pitchFamily="18" charset="0"/>
                  <a:ea typeface="ＭＳ 明朝" panose="02020609040205080304" pitchFamily="17" charset="-128"/>
                </a:endParaRPr>
              </a:p>
            </p:txBody>
          </p:sp>
          <p:sp>
            <p:nvSpPr>
              <p:cNvPr id="38" name="正方形/長方形 37">
                <a:extLst>
                  <a:ext uri="{FF2B5EF4-FFF2-40B4-BE49-F238E27FC236}">
                    <a16:creationId xmlns:a16="http://schemas.microsoft.com/office/drawing/2014/main" id="{9B245897-D147-448D-85DC-37B2E8063424}"/>
                  </a:ext>
                </a:extLst>
              </p:cNvPr>
              <p:cNvSpPr/>
              <p:nvPr/>
            </p:nvSpPr>
            <p:spPr>
              <a:xfrm>
                <a:off x="5794621" y="3160267"/>
                <a:ext cx="672353" cy="26894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DVC1</a:t>
                </a:r>
                <a:r>
                  <a:rPr lang="en-US" sz="1050" dirty="0">
                    <a:effectLst/>
                    <a:latin typeface="Times New Roman" panose="02020603050405020304" pitchFamily="18" charset="0"/>
                    <a:ea typeface="ＭＳ 明朝" panose="02020609040205080304" pitchFamily="17" charset="-128"/>
                  </a:rPr>
                  <a:t> </a:t>
                </a:r>
                <a:endParaRPr lang="ja-JP" dirty="0">
                  <a:effectLst/>
                  <a:latin typeface="Times New Roman" panose="02020603050405020304" pitchFamily="18" charset="0"/>
                  <a:ea typeface="ＭＳ 明朝" panose="02020609040205080304" pitchFamily="17" charset="-128"/>
                </a:endParaRPr>
              </a:p>
            </p:txBody>
          </p:sp>
          <p:cxnSp>
            <p:nvCxnSpPr>
              <p:cNvPr id="39" name="直線矢印コネクタ 38">
                <a:extLst>
                  <a:ext uri="{FF2B5EF4-FFF2-40B4-BE49-F238E27FC236}">
                    <a16:creationId xmlns:a16="http://schemas.microsoft.com/office/drawing/2014/main" id="{E8D13B52-2505-4034-AB3F-683696E35B5D}"/>
                  </a:ext>
                </a:extLst>
              </p:cNvPr>
              <p:cNvCxnSpPr/>
              <p:nvPr/>
            </p:nvCxnSpPr>
            <p:spPr>
              <a:xfrm flipV="1">
                <a:off x="2409444" y="1102756"/>
                <a:ext cx="412606" cy="2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36A66FA4-AECF-4CA3-A785-870FA1AD08EE}"/>
                  </a:ext>
                </a:extLst>
              </p:cNvPr>
              <p:cNvCxnSpPr/>
              <p:nvPr/>
            </p:nvCxnSpPr>
            <p:spPr>
              <a:xfrm>
                <a:off x="2409444" y="1904021"/>
                <a:ext cx="412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フリーフォーム 183">
                <a:extLst>
                  <a:ext uri="{FF2B5EF4-FFF2-40B4-BE49-F238E27FC236}">
                    <a16:creationId xmlns:a16="http://schemas.microsoft.com/office/drawing/2014/main" id="{64B893C3-BBDA-40E9-B8CC-87F33BBBC961}"/>
                  </a:ext>
                </a:extLst>
              </p:cNvPr>
              <p:cNvSpPr/>
              <p:nvPr/>
            </p:nvSpPr>
            <p:spPr>
              <a:xfrm>
                <a:off x="1200051" y="-39"/>
                <a:ext cx="5625406" cy="5038480"/>
              </a:xfrm>
              <a:custGeom>
                <a:avLst/>
                <a:gdLst>
                  <a:gd name="connsiteX0" fmla="*/ 0 w 5746377"/>
                  <a:gd name="connsiteY0" fmla="*/ 8964 h 4482353"/>
                  <a:gd name="connsiteX1" fmla="*/ 0 w 5746377"/>
                  <a:gd name="connsiteY1" fmla="*/ 4482353 h 4482353"/>
                  <a:gd name="connsiteX2" fmla="*/ 5746377 w 5746377"/>
                  <a:gd name="connsiteY2" fmla="*/ 4482353 h 4482353"/>
                  <a:gd name="connsiteX3" fmla="*/ 5746377 w 5746377"/>
                  <a:gd name="connsiteY3" fmla="*/ 0 h 4482353"/>
                </a:gdLst>
                <a:ahLst/>
                <a:cxnLst>
                  <a:cxn ang="0">
                    <a:pos x="connsiteX0" y="connsiteY0"/>
                  </a:cxn>
                  <a:cxn ang="0">
                    <a:pos x="connsiteX1" y="connsiteY1"/>
                  </a:cxn>
                  <a:cxn ang="0">
                    <a:pos x="connsiteX2" y="connsiteY2"/>
                  </a:cxn>
                  <a:cxn ang="0">
                    <a:pos x="connsiteX3" y="connsiteY3"/>
                  </a:cxn>
                </a:cxnLst>
                <a:rect l="l" t="t" r="r" b="b"/>
                <a:pathLst>
                  <a:path w="5746377" h="4482353">
                    <a:moveTo>
                      <a:pt x="0" y="8964"/>
                    </a:moveTo>
                    <a:lnTo>
                      <a:pt x="0" y="4482353"/>
                    </a:lnTo>
                    <a:lnTo>
                      <a:pt x="5746377" y="4482353"/>
                    </a:lnTo>
                    <a:lnTo>
                      <a:pt x="5746377" y="0"/>
                    </a:lnTo>
                  </a:path>
                </a:pathLst>
              </a:custGeom>
              <a:noFill/>
              <a:ln w="28575">
                <a:solidFill>
                  <a:schemeClr val="tx1"/>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2800"/>
              </a:p>
            </p:txBody>
          </p:sp>
          <p:cxnSp>
            <p:nvCxnSpPr>
              <p:cNvPr id="42" name="直線矢印コネクタ 41">
                <a:extLst>
                  <a:ext uri="{FF2B5EF4-FFF2-40B4-BE49-F238E27FC236}">
                    <a16:creationId xmlns:a16="http://schemas.microsoft.com/office/drawing/2014/main" id="{CEF00050-796D-4205-8F69-4B16804F28F6}"/>
                  </a:ext>
                </a:extLst>
              </p:cNvPr>
              <p:cNvCxnSpPr>
                <a:cxnSpLocks/>
                <a:stCxn id="79" idx="3"/>
              </p:cNvCxnSpPr>
              <p:nvPr/>
            </p:nvCxnSpPr>
            <p:spPr>
              <a:xfrm flipV="1">
                <a:off x="902966" y="3179448"/>
                <a:ext cx="297085" cy="400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BBDBD865-1C3E-4AE1-9150-C6434302DA60}"/>
                  </a:ext>
                </a:extLst>
              </p:cNvPr>
              <p:cNvCxnSpPr/>
              <p:nvPr/>
            </p:nvCxnSpPr>
            <p:spPr>
              <a:xfrm>
                <a:off x="6815523" y="617362"/>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5B647B56-5089-4C17-8D2F-E5A9EF99DA55}"/>
                  </a:ext>
                </a:extLst>
              </p:cNvPr>
              <p:cNvCxnSpPr/>
              <p:nvPr/>
            </p:nvCxnSpPr>
            <p:spPr>
              <a:xfrm>
                <a:off x="6821095" y="1323420"/>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821FC83C-5057-4DDC-8878-A24EC3368054}"/>
                  </a:ext>
                </a:extLst>
              </p:cNvPr>
              <p:cNvCxnSpPr/>
              <p:nvPr/>
            </p:nvCxnSpPr>
            <p:spPr>
              <a:xfrm>
                <a:off x="6815523" y="1694909"/>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98F7CF2E-6F5C-4F39-A50D-F6E346178A30}"/>
                  </a:ext>
                </a:extLst>
              </p:cNvPr>
              <p:cNvCxnSpPr/>
              <p:nvPr/>
            </p:nvCxnSpPr>
            <p:spPr>
              <a:xfrm>
                <a:off x="6821032" y="2426277"/>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735ACAD0-96E9-490E-8EBF-E9799B93174E}"/>
                  </a:ext>
                </a:extLst>
              </p:cNvPr>
              <p:cNvCxnSpPr/>
              <p:nvPr/>
            </p:nvCxnSpPr>
            <p:spPr>
              <a:xfrm>
                <a:off x="6826604" y="2764418"/>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7B9C22DB-A1E9-4947-9FF5-BC1C70047174}"/>
                  </a:ext>
                </a:extLst>
              </p:cNvPr>
              <p:cNvCxnSpPr/>
              <p:nvPr/>
            </p:nvCxnSpPr>
            <p:spPr>
              <a:xfrm>
                <a:off x="6821032" y="3135008"/>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9B5617DD-7651-46A7-A1A4-8C5A47D88DB9}"/>
                  </a:ext>
                </a:extLst>
              </p:cNvPr>
              <p:cNvCxnSpPr/>
              <p:nvPr/>
            </p:nvCxnSpPr>
            <p:spPr>
              <a:xfrm>
                <a:off x="6837739" y="3482155"/>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FE4FF4F2-DD47-4553-AC9D-0A5C59991879}"/>
                  </a:ext>
                </a:extLst>
              </p:cNvPr>
              <p:cNvCxnSpPr/>
              <p:nvPr/>
            </p:nvCxnSpPr>
            <p:spPr>
              <a:xfrm>
                <a:off x="6832167" y="3828621"/>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107">
                <a:extLst>
                  <a:ext uri="{FF2B5EF4-FFF2-40B4-BE49-F238E27FC236}">
                    <a16:creationId xmlns:a16="http://schemas.microsoft.com/office/drawing/2014/main" id="{1D0F5E4F-A500-4B56-8A6F-3EDAB7FA5715}"/>
                  </a:ext>
                </a:extLst>
              </p:cNvPr>
              <p:cNvSpPr txBox="1"/>
              <p:nvPr/>
            </p:nvSpPr>
            <p:spPr>
              <a:xfrm>
                <a:off x="6072380" y="4488658"/>
                <a:ext cx="247257" cy="400392"/>
              </a:xfrm>
              <a:prstGeom prst="rect">
                <a:avLst/>
              </a:prstGeom>
              <a:noFill/>
              <a:ln>
                <a:noFill/>
              </a:ln>
            </p:spPr>
            <p:txBody>
              <a:bodyPr wrap="none" rtlCol="0">
                <a:spAutoFit/>
              </a:bodyPr>
              <a:lstStyle/>
              <a:p>
                <a:pPr hangingPunct="0">
                  <a:lnSpc>
                    <a:spcPts val="1600"/>
                  </a:lnSpc>
                  <a:spcAft>
                    <a:spcPts val="0"/>
                  </a:spcAft>
                </a:pPr>
                <a:r>
                  <a:rPr lang="en-US" sz="1050">
                    <a:effectLst/>
                    <a:latin typeface="Times New Roman" panose="02020603050405020304" pitchFamily="18" charset="0"/>
                    <a:ea typeface="ＭＳ 明朝" panose="02020609040205080304" pitchFamily="17" charset="-128"/>
                  </a:rPr>
                  <a:t> </a:t>
                </a:r>
                <a:endParaRPr lang="ja-JP">
                  <a:effectLst/>
                  <a:latin typeface="Times New Roman" panose="02020603050405020304" pitchFamily="18" charset="0"/>
                  <a:ea typeface="ＭＳ 明朝" panose="02020609040205080304" pitchFamily="17" charset="-128"/>
                </a:endParaRPr>
              </a:p>
            </p:txBody>
          </p:sp>
          <p:sp>
            <p:nvSpPr>
              <p:cNvPr id="52" name="正方形/長方形 51">
                <a:extLst>
                  <a:ext uri="{FF2B5EF4-FFF2-40B4-BE49-F238E27FC236}">
                    <a16:creationId xmlns:a16="http://schemas.microsoft.com/office/drawing/2014/main" id="{9824307B-C6D3-40AF-91F0-28A91215AAF2}"/>
                  </a:ext>
                </a:extLst>
              </p:cNvPr>
              <p:cNvSpPr/>
              <p:nvPr/>
            </p:nvSpPr>
            <p:spPr>
              <a:xfrm>
                <a:off x="-497980" y="3722580"/>
                <a:ext cx="1394896" cy="647932"/>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200" b="1" kern="1200" dirty="0">
                    <a:solidFill>
                      <a:srgbClr val="000000"/>
                    </a:solidFill>
                    <a:effectLst/>
                    <a:latin typeface="Times New Roman" panose="02020603050405020304" pitchFamily="18" charset="0"/>
                    <a:ea typeface="ＭＳ 明朝" panose="02020609040205080304" pitchFamily="17" charset="-128"/>
                  </a:rPr>
                  <a:t>ADSP</a:t>
                </a:r>
                <a:endParaRPr lang="ja-JP" sz="2800" b="1" dirty="0">
                  <a:effectLst/>
                  <a:latin typeface="Times New Roman" panose="02020603050405020304" pitchFamily="18" charset="0"/>
                  <a:ea typeface="ＭＳ 明朝" panose="02020609040205080304" pitchFamily="17" charset="-128"/>
                </a:endParaRPr>
              </a:p>
            </p:txBody>
          </p:sp>
          <p:cxnSp>
            <p:nvCxnSpPr>
              <p:cNvPr id="53" name="直線矢印コネクタ 52">
                <a:extLst>
                  <a:ext uri="{FF2B5EF4-FFF2-40B4-BE49-F238E27FC236}">
                    <a16:creationId xmlns:a16="http://schemas.microsoft.com/office/drawing/2014/main" id="{E71E9ED4-ACBC-4450-95B1-36EEF950E95F}"/>
                  </a:ext>
                </a:extLst>
              </p:cNvPr>
              <p:cNvCxnSpPr>
                <a:cxnSpLocks/>
                <a:stCxn id="52" idx="3"/>
              </p:cNvCxnSpPr>
              <p:nvPr/>
            </p:nvCxnSpPr>
            <p:spPr>
              <a:xfrm>
                <a:off x="896916" y="4046545"/>
                <a:ext cx="31523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984F9106-A756-4211-8B48-820B9E9FFEBC}"/>
                  </a:ext>
                </a:extLst>
              </p:cNvPr>
              <p:cNvCxnSpPr/>
              <p:nvPr/>
            </p:nvCxnSpPr>
            <p:spPr>
              <a:xfrm>
                <a:off x="2768098" y="609764"/>
                <a:ext cx="0" cy="567073"/>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23B0BCD4-845A-4407-97FE-68E859386CBE}"/>
                  </a:ext>
                </a:extLst>
              </p:cNvPr>
              <p:cNvCxnSpPr/>
              <p:nvPr/>
            </p:nvCxnSpPr>
            <p:spPr>
              <a:xfrm>
                <a:off x="2822051" y="609764"/>
                <a:ext cx="0" cy="567071"/>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07C1DA6C-AAF4-44BC-BE36-69C6A78118B7}"/>
                  </a:ext>
                </a:extLst>
              </p:cNvPr>
              <p:cNvSpPr/>
              <p:nvPr/>
            </p:nvSpPr>
            <p:spPr>
              <a:xfrm>
                <a:off x="1815613" y="966467"/>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kern="1200">
                    <a:solidFill>
                      <a:srgbClr val="000000"/>
                    </a:solidFill>
                    <a:effectLst/>
                    <a:latin typeface="Times New Roman" panose="02020603050405020304" pitchFamily="18" charset="0"/>
                    <a:ea typeface="ＭＳ 明朝" panose="02020609040205080304" pitchFamily="17" charset="-128"/>
                  </a:rPr>
                  <a:t>SRC6</a:t>
                </a:r>
                <a:endParaRPr lang="ja-JP">
                  <a:effectLst/>
                  <a:latin typeface="Times New Roman" panose="02020603050405020304" pitchFamily="18" charset="0"/>
                  <a:ea typeface="ＭＳ 明朝" panose="02020609040205080304" pitchFamily="17" charset="-128"/>
                </a:endParaRPr>
              </a:p>
            </p:txBody>
          </p:sp>
          <p:sp>
            <p:nvSpPr>
              <p:cNvPr id="57" name="正方形/長方形 56">
                <a:extLst>
                  <a:ext uri="{FF2B5EF4-FFF2-40B4-BE49-F238E27FC236}">
                    <a16:creationId xmlns:a16="http://schemas.microsoft.com/office/drawing/2014/main" id="{BCF0D160-1E6B-4DAD-B80E-D9C74B59DF76}"/>
                  </a:ext>
                </a:extLst>
              </p:cNvPr>
              <p:cNvSpPr/>
              <p:nvPr/>
            </p:nvSpPr>
            <p:spPr>
              <a:xfrm>
                <a:off x="1815613" y="1374248"/>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b="1" kern="1200" dirty="0">
                    <a:solidFill>
                      <a:srgbClr val="FF0000"/>
                    </a:solidFill>
                    <a:effectLst/>
                    <a:highlight>
                      <a:srgbClr val="FFFF00"/>
                    </a:highlight>
                    <a:latin typeface="Times New Roman" panose="02020603050405020304" pitchFamily="18" charset="0"/>
                    <a:ea typeface="ＭＳ 明朝" panose="02020609040205080304" pitchFamily="17" charset="-128"/>
                  </a:rPr>
                  <a:t>SRC4</a:t>
                </a:r>
                <a:endParaRPr lang="ja-JP" b="1" dirty="0">
                  <a:solidFill>
                    <a:srgbClr val="FF0000"/>
                  </a:solidFill>
                  <a:effectLst/>
                  <a:highlight>
                    <a:srgbClr val="FFFF00"/>
                  </a:highlight>
                  <a:latin typeface="Times New Roman" panose="02020603050405020304" pitchFamily="18" charset="0"/>
                  <a:ea typeface="ＭＳ 明朝" panose="02020609040205080304" pitchFamily="17" charset="-128"/>
                </a:endParaRPr>
              </a:p>
            </p:txBody>
          </p:sp>
          <p:sp>
            <p:nvSpPr>
              <p:cNvPr id="58" name="正方形/長方形 57">
                <a:extLst>
                  <a:ext uri="{FF2B5EF4-FFF2-40B4-BE49-F238E27FC236}">
                    <a16:creationId xmlns:a16="http://schemas.microsoft.com/office/drawing/2014/main" id="{0782AC80-4D59-4679-9D71-75B737161F83}"/>
                  </a:ext>
                </a:extLst>
              </p:cNvPr>
              <p:cNvSpPr/>
              <p:nvPr/>
            </p:nvSpPr>
            <p:spPr>
              <a:xfrm>
                <a:off x="1815613" y="1774550"/>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kern="1200">
                    <a:solidFill>
                      <a:srgbClr val="000000"/>
                    </a:solidFill>
                    <a:effectLst/>
                    <a:latin typeface="Times New Roman" panose="02020603050405020304" pitchFamily="18" charset="0"/>
                    <a:ea typeface="ＭＳ 明朝" panose="02020609040205080304" pitchFamily="17" charset="-128"/>
                  </a:rPr>
                  <a:t>SRC9</a:t>
                </a:r>
                <a:endParaRPr lang="ja-JP">
                  <a:effectLst/>
                  <a:latin typeface="Times New Roman" panose="02020603050405020304" pitchFamily="18" charset="0"/>
                  <a:ea typeface="ＭＳ 明朝" panose="02020609040205080304" pitchFamily="17" charset="-128"/>
                </a:endParaRPr>
              </a:p>
            </p:txBody>
          </p:sp>
          <p:sp>
            <p:nvSpPr>
              <p:cNvPr id="59" name="正方形/長方形 58">
                <a:extLst>
                  <a:ext uri="{FF2B5EF4-FFF2-40B4-BE49-F238E27FC236}">
                    <a16:creationId xmlns:a16="http://schemas.microsoft.com/office/drawing/2014/main" id="{46FDD778-92F2-4124-BB47-57809B6DF2B6}"/>
                  </a:ext>
                </a:extLst>
              </p:cNvPr>
              <p:cNvSpPr/>
              <p:nvPr/>
            </p:nvSpPr>
            <p:spPr>
              <a:xfrm>
                <a:off x="1815613" y="2157797"/>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b="1" kern="1200" dirty="0">
                    <a:solidFill>
                      <a:srgbClr val="FF0000"/>
                    </a:solidFill>
                    <a:effectLst/>
                    <a:highlight>
                      <a:srgbClr val="FFFF00"/>
                    </a:highlight>
                    <a:latin typeface="Times New Roman" panose="02020603050405020304" pitchFamily="18" charset="0"/>
                    <a:ea typeface="ＭＳ 明朝" panose="02020609040205080304" pitchFamily="17" charset="-128"/>
                  </a:rPr>
                  <a:t>SRC0</a:t>
                </a:r>
                <a:endParaRPr lang="ja-JP" b="1" dirty="0">
                  <a:solidFill>
                    <a:srgbClr val="FF0000"/>
                  </a:solidFill>
                  <a:effectLst/>
                  <a:highlight>
                    <a:srgbClr val="FFFF00"/>
                  </a:highlight>
                  <a:latin typeface="Times New Roman" panose="02020603050405020304" pitchFamily="18" charset="0"/>
                  <a:ea typeface="ＭＳ 明朝" panose="02020609040205080304" pitchFamily="17" charset="-128"/>
                </a:endParaRPr>
              </a:p>
            </p:txBody>
          </p:sp>
          <p:sp>
            <p:nvSpPr>
              <p:cNvPr id="60" name="正方形/長方形 59">
                <a:extLst>
                  <a:ext uri="{FF2B5EF4-FFF2-40B4-BE49-F238E27FC236}">
                    <a16:creationId xmlns:a16="http://schemas.microsoft.com/office/drawing/2014/main" id="{07A75DB8-1495-4CA5-A130-38A8C0838CCB}"/>
                  </a:ext>
                </a:extLst>
              </p:cNvPr>
              <p:cNvSpPr/>
              <p:nvPr/>
            </p:nvSpPr>
            <p:spPr>
              <a:xfrm>
                <a:off x="1815613" y="2573997"/>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kern="1200">
                    <a:solidFill>
                      <a:srgbClr val="000000"/>
                    </a:solidFill>
                    <a:effectLst/>
                    <a:latin typeface="Times New Roman" panose="02020603050405020304" pitchFamily="18" charset="0"/>
                    <a:ea typeface="ＭＳ 明朝" panose="02020609040205080304" pitchFamily="17" charset="-128"/>
                  </a:rPr>
                  <a:t>SRC1</a:t>
                </a:r>
                <a:endParaRPr lang="ja-JP">
                  <a:effectLst/>
                  <a:latin typeface="Times New Roman" panose="02020603050405020304" pitchFamily="18" charset="0"/>
                  <a:ea typeface="ＭＳ 明朝" panose="02020609040205080304" pitchFamily="17" charset="-128"/>
                </a:endParaRPr>
              </a:p>
            </p:txBody>
          </p:sp>
          <p:sp>
            <p:nvSpPr>
              <p:cNvPr id="61" name="正方形/長方形 60">
                <a:extLst>
                  <a:ext uri="{FF2B5EF4-FFF2-40B4-BE49-F238E27FC236}">
                    <a16:creationId xmlns:a16="http://schemas.microsoft.com/office/drawing/2014/main" id="{0688C5F8-EE46-44AB-BA00-B269720B3B6A}"/>
                  </a:ext>
                </a:extLst>
              </p:cNvPr>
              <p:cNvSpPr/>
              <p:nvPr/>
            </p:nvSpPr>
            <p:spPr>
              <a:xfrm>
                <a:off x="1815613" y="2972339"/>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b="1" kern="1200" dirty="0">
                    <a:solidFill>
                      <a:srgbClr val="FF0000"/>
                    </a:solidFill>
                    <a:effectLst/>
                    <a:highlight>
                      <a:srgbClr val="FFFF00"/>
                    </a:highlight>
                    <a:latin typeface="Times New Roman" panose="02020603050405020304" pitchFamily="18" charset="0"/>
                    <a:ea typeface="ＭＳ 明朝" panose="02020609040205080304" pitchFamily="17" charset="-128"/>
                  </a:rPr>
                  <a:t>SRC2</a:t>
                </a:r>
                <a:endParaRPr lang="ja-JP" b="1" dirty="0">
                  <a:solidFill>
                    <a:srgbClr val="FF0000"/>
                  </a:solidFill>
                  <a:effectLst/>
                  <a:highlight>
                    <a:srgbClr val="FFFF00"/>
                  </a:highlight>
                  <a:latin typeface="Times New Roman" panose="02020603050405020304" pitchFamily="18" charset="0"/>
                  <a:ea typeface="ＭＳ 明朝" panose="02020609040205080304" pitchFamily="17" charset="-128"/>
                </a:endParaRPr>
              </a:p>
            </p:txBody>
          </p:sp>
          <p:sp>
            <p:nvSpPr>
              <p:cNvPr id="62" name="正方形/長方形 61">
                <a:extLst>
                  <a:ext uri="{FF2B5EF4-FFF2-40B4-BE49-F238E27FC236}">
                    <a16:creationId xmlns:a16="http://schemas.microsoft.com/office/drawing/2014/main" id="{C043F549-753D-4839-B475-5CB9072974D3}"/>
                  </a:ext>
                </a:extLst>
              </p:cNvPr>
              <p:cNvSpPr/>
              <p:nvPr/>
            </p:nvSpPr>
            <p:spPr>
              <a:xfrm>
                <a:off x="1815613" y="3375522"/>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b="1" kern="1200" dirty="0">
                    <a:solidFill>
                      <a:srgbClr val="FF0000"/>
                    </a:solidFill>
                    <a:effectLst/>
                    <a:highlight>
                      <a:srgbClr val="FFFF00"/>
                    </a:highlight>
                    <a:latin typeface="Times New Roman" panose="02020603050405020304" pitchFamily="18" charset="0"/>
                    <a:ea typeface="ＭＳ 明朝" panose="02020609040205080304" pitchFamily="17" charset="-128"/>
                  </a:rPr>
                  <a:t>SRC5</a:t>
                </a:r>
                <a:endParaRPr lang="ja-JP" b="1" dirty="0">
                  <a:solidFill>
                    <a:srgbClr val="FF0000"/>
                  </a:solidFill>
                  <a:effectLst/>
                  <a:highlight>
                    <a:srgbClr val="FFFF00"/>
                  </a:highlight>
                  <a:latin typeface="Times New Roman" panose="02020603050405020304" pitchFamily="18" charset="0"/>
                  <a:ea typeface="ＭＳ 明朝" panose="02020609040205080304" pitchFamily="17" charset="-128"/>
                </a:endParaRPr>
              </a:p>
            </p:txBody>
          </p:sp>
          <p:sp>
            <p:nvSpPr>
              <p:cNvPr id="63" name="正方形/長方形 62">
                <a:extLst>
                  <a:ext uri="{FF2B5EF4-FFF2-40B4-BE49-F238E27FC236}">
                    <a16:creationId xmlns:a16="http://schemas.microsoft.com/office/drawing/2014/main" id="{B02DE070-AAF7-44B8-840E-A64CB9618BEF}"/>
                  </a:ext>
                </a:extLst>
              </p:cNvPr>
              <p:cNvSpPr/>
              <p:nvPr/>
            </p:nvSpPr>
            <p:spPr>
              <a:xfrm>
                <a:off x="1815613" y="3777786"/>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b="1" kern="1200" dirty="0">
                    <a:solidFill>
                      <a:srgbClr val="FF0000"/>
                    </a:solidFill>
                    <a:effectLst/>
                    <a:highlight>
                      <a:srgbClr val="FFFF00"/>
                    </a:highlight>
                    <a:latin typeface="Times New Roman" panose="02020603050405020304" pitchFamily="18" charset="0"/>
                    <a:ea typeface="ＭＳ 明朝" panose="02020609040205080304" pitchFamily="17" charset="-128"/>
                  </a:rPr>
                  <a:t>SRC7</a:t>
                </a:r>
                <a:endParaRPr lang="ja-JP" b="1" dirty="0">
                  <a:solidFill>
                    <a:srgbClr val="FF0000"/>
                  </a:solidFill>
                  <a:effectLst/>
                  <a:highlight>
                    <a:srgbClr val="FFFF00"/>
                  </a:highlight>
                  <a:latin typeface="Times New Roman" panose="02020603050405020304" pitchFamily="18" charset="0"/>
                  <a:ea typeface="ＭＳ 明朝" panose="02020609040205080304" pitchFamily="17" charset="-128"/>
                </a:endParaRPr>
              </a:p>
            </p:txBody>
          </p:sp>
          <p:sp>
            <p:nvSpPr>
              <p:cNvPr id="64" name="正方形/長方形 63">
                <a:extLst>
                  <a:ext uri="{FF2B5EF4-FFF2-40B4-BE49-F238E27FC236}">
                    <a16:creationId xmlns:a16="http://schemas.microsoft.com/office/drawing/2014/main" id="{DC65EBC9-3AC6-4A1F-960A-F273BB9B38C1}"/>
                  </a:ext>
                </a:extLst>
              </p:cNvPr>
              <p:cNvSpPr/>
              <p:nvPr/>
            </p:nvSpPr>
            <p:spPr>
              <a:xfrm>
                <a:off x="1815613" y="4185571"/>
                <a:ext cx="603950" cy="265088"/>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900" b="1" kern="1200" dirty="0">
                    <a:solidFill>
                      <a:srgbClr val="FF0000"/>
                    </a:solidFill>
                    <a:effectLst/>
                    <a:highlight>
                      <a:srgbClr val="FFFF00"/>
                    </a:highlight>
                    <a:latin typeface="Times New Roman" panose="02020603050405020304" pitchFamily="18" charset="0"/>
                    <a:ea typeface="ＭＳ 明朝" panose="02020609040205080304" pitchFamily="17" charset="-128"/>
                  </a:rPr>
                  <a:t>SRC8</a:t>
                </a:r>
                <a:endParaRPr lang="ja-JP" b="1" dirty="0">
                  <a:solidFill>
                    <a:srgbClr val="FF0000"/>
                  </a:solidFill>
                  <a:effectLst/>
                  <a:highlight>
                    <a:srgbClr val="FFFF00"/>
                  </a:highlight>
                  <a:latin typeface="Times New Roman" panose="02020603050405020304" pitchFamily="18" charset="0"/>
                  <a:ea typeface="ＭＳ 明朝" panose="02020609040205080304" pitchFamily="17" charset="-128"/>
                </a:endParaRPr>
              </a:p>
            </p:txBody>
          </p:sp>
          <p:sp>
            <p:nvSpPr>
              <p:cNvPr id="65" name="正方形/長方形 64">
                <a:extLst>
                  <a:ext uri="{FF2B5EF4-FFF2-40B4-BE49-F238E27FC236}">
                    <a16:creationId xmlns:a16="http://schemas.microsoft.com/office/drawing/2014/main" id="{D7FB09EB-A6BB-4102-BBF8-927324583E90}"/>
                  </a:ext>
                </a:extLst>
              </p:cNvPr>
              <p:cNvSpPr/>
              <p:nvPr/>
            </p:nvSpPr>
            <p:spPr>
              <a:xfrm>
                <a:off x="7150811" y="846193"/>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b="1" kern="1200" dirty="0">
                    <a:solidFill>
                      <a:srgbClr val="FF0000"/>
                    </a:solidFill>
                    <a:effectLst/>
                    <a:highlight>
                      <a:srgbClr val="FFFF00"/>
                    </a:highlight>
                    <a:latin typeface="Times New Roman" panose="02020603050405020304" pitchFamily="18" charset="0"/>
                    <a:ea typeface="ＭＳ 明朝" panose="02020609040205080304" pitchFamily="17" charset="-128"/>
                  </a:rPr>
                  <a:t>SSI1</a:t>
                </a:r>
                <a:endParaRPr lang="ja-JP" b="1" dirty="0">
                  <a:solidFill>
                    <a:srgbClr val="FF0000"/>
                  </a:solidFill>
                  <a:effectLst/>
                  <a:highlight>
                    <a:srgbClr val="FFFF00"/>
                  </a:highlight>
                  <a:latin typeface="Times New Roman" panose="02020603050405020304" pitchFamily="18" charset="0"/>
                  <a:ea typeface="ＭＳ 明朝" panose="02020609040205080304" pitchFamily="17" charset="-128"/>
                </a:endParaRPr>
              </a:p>
            </p:txBody>
          </p:sp>
          <p:sp>
            <p:nvSpPr>
              <p:cNvPr id="66" name="正方形/長方形 65">
                <a:extLst>
                  <a:ext uri="{FF2B5EF4-FFF2-40B4-BE49-F238E27FC236}">
                    <a16:creationId xmlns:a16="http://schemas.microsoft.com/office/drawing/2014/main" id="{ACA21C3A-396A-45E7-8B66-45F2F0D5FCBA}"/>
                  </a:ext>
                </a:extLst>
              </p:cNvPr>
              <p:cNvSpPr/>
              <p:nvPr/>
            </p:nvSpPr>
            <p:spPr>
              <a:xfrm>
                <a:off x="7150811" y="1204177"/>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SSI2</a:t>
                </a:r>
                <a:endParaRPr lang="ja-JP">
                  <a:effectLst/>
                  <a:latin typeface="Times New Roman" panose="02020603050405020304" pitchFamily="18" charset="0"/>
                  <a:ea typeface="ＭＳ 明朝" panose="02020609040205080304" pitchFamily="17" charset="-128"/>
                </a:endParaRPr>
              </a:p>
            </p:txBody>
          </p:sp>
          <p:sp>
            <p:nvSpPr>
              <p:cNvPr id="67" name="正方形/長方形 66">
                <a:extLst>
                  <a:ext uri="{FF2B5EF4-FFF2-40B4-BE49-F238E27FC236}">
                    <a16:creationId xmlns:a16="http://schemas.microsoft.com/office/drawing/2014/main" id="{239F4C38-7D70-4811-99C0-17BCD1D078B5}"/>
                  </a:ext>
                </a:extLst>
              </p:cNvPr>
              <p:cNvSpPr/>
              <p:nvPr/>
            </p:nvSpPr>
            <p:spPr>
              <a:xfrm>
                <a:off x="7150811" y="1560327"/>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SSI9</a:t>
                </a:r>
                <a:endParaRPr lang="ja-JP">
                  <a:effectLst/>
                  <a:latin typeface="Times New Roman" panose="02020603050405020304" pitchFamily="18" charset="0"/>
                  <a:ea typeface="ＭＳ 明朝" panose="02020609040205080304" pitchFamily="17" charset="-128"/>
                </a:endParaRPr>
              </a:p>
            </p:txBody>
          </p:sp>
          <p:sp>
            <p:nvSpPr>
              <p:cNvPr id="68" name="正方形/長方形 67">
                <a:extLst>
                  <a:ext uri="{FF2B5EF4-FFF2-40B4-BE49-F238E27FC236}">
                    <a16:creationId xmlns:a16="http://schemas.microsoft.com/office/drawing/2014/main" id="{381196CC-334A-4567-A91A-2B9B84293076}"/>
                  </a:ext>
                </a:extLst>
              </p:cNvPr>
              <p:cNvSpPr/>
              <p:nvPr/>
            </p:nvSpPr>
            <p:spPr>
              <a:xfrm>
                <a:off x="7150811" y="1935732"/>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b="1" kern="1200" dirty="0">
                    <a:solidFill>
                      <a:srgbClr val="FF0000"/>
                    </a:solidFill>
                    <a:effectLst/>
                    <a:highlight>
                      <a:srgbClr val="FFFF00"/>
                    </a:highlight>
                    <a:latin typeface="Times New Roman" panose="02020603050405020304" pitchFamily="18" charset="0"/>
                    <a:ea typeface="ＭＳ 明朝" panose="02020609040205080304" pitchFamily="17" charset="-128"/>
                  </a:rPr>
                  <a:t>SSI3</a:t>
                </a:r>
                <a:endParaRPr lang="ja-JP" b="1" dirty="0">
                  <a:solidFill>
                    <a:srgbClr val="FF0000"/>
                  </a:solidFill>
                  <a:effectLst/>
                  <a:highlight>
                    <a:srgbClr val="FFFF00"/>
                  </a:highlight>
                  <a:latin typeface="Times New Roman" panose="02020603050405020304" pitchFamily="18" charset="0"/>
                  <a:ea typeface="ＭＳ 明朝" panose="02020609040205080304" pitchFamily="17" charset="-128"/>
                </a:endParaRPr>
              </a:p>
            </p:txBody>
          </p:sp>
          <p:sp>
            <p:nvSpPr>
              <p:cNvPr id="69" name="正方形/長方形 68">
                <a:extLst>
                  <a:ext uri="{FF2B5EF4-FFF2-40B4-BE49-F238E27FC236}">
                    <a16:creationId xmlns:a16="http://schemas.microsoft.com/office/drawing/2014/main" id="{0B25C6AE-E337-4F7F-A0B0-468F43016277}"/>
                  </a:ext>
                </a:extLst>
              </p:cNvPr>
              <p:cNvSpPr/>
              <p:nvPr/>
            </p:nvSpPr>
            <p:spPr>
              <a:xfrm>
                <a:off x="7150811" y="2285353"/>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b="1" kern="1200" dirty="0">
                    <a:solidFill>
                      <a:srgbClr val="FF0000"/>
                    </a:solidFill>
                    <a:effectLst/>
                    <a:highlight>
                      <a:srgbClr val="FFFF00"/>
                    </a:highlight>
                    <a:latin typeface="Times New Roman" panose="02020603050405020304" pitchFamily="18" charset="0"/>
                    <a:ea typeface="ＭＳ 明朝" panose="02020609040205080304" pitchFamily="17" charset="-128"/>
                  </a:rPr>
                  <a:t>SSI4</a:t>
                </a:r>
                <a:endParaRPr lang="ja-JP" b="1" dirty="0">
                  <a:solidFill>
                    <a:srgbClr val="FF0000"/>
                  </a:solidFill>
                  <a:effectLst/>
                  <a:highlight>
                    <a:srgbClr val="FFFF00"/>
                  </a:highlight>
                  <a:latin typeface="Times New Roman" panose="02020603050405020304" pitchFamily="18" charset="0"/>
                  <a:ea typeface="ＭＳ 明朝" panose="02020609040205080304" pitchFamily="17" charset="-128"/>
                </a:endParaRPr>
              </a:p>
            </p:txBody>
          </p:sp>
          <p:sp>
            <p:nvSpPr>
              <p:cNvPr id="70" name="正方形/長方形 69">
                <a:extLst>
                  <a:ext uri="{FF2B5EF4-FFF2-40B4-BE49-F238E27FC236}">
                    <a16:creationId xmlns:a16="http://schemas.microsoft.com/office/drawing/2014/main" id="{D628806E-9F2A-4E02-B613-54E380A20BCD}"/>
                  </a:ext>
                </a:extLst>
              </p:cNvPr>
              <p:cNvSpPr/>
              <p:nvPr/>
            </p:nvSpPr>
            <p:spPr>
              <a:xfrm>
                <a:off x="7150811" y="2633253"/>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b="1" kern="1200" dirty="0">
                    <a:solidFill>
                      <a:srgbClr val="FF0000"/>
                    </a:solidFill>
                    <a:effectLst/>
                    <a:highlight>
                      <a:srgbClr val="FFFF00"/>
                    </a:highlight>
                    <a:latin typeface="Times New Roman" panose="02020603050405020304" pitchFamily="18" charset="0"/>
                    <a:ea typeface="ＭＳ 明朝" panose="02020609040205080304" pitchFamily="17" charset="-128"/>
                  </a:rPr>
                  <a:t>SSI5</a:t>
                </a:r>
                <a:endParaRPr lang="ja-JP" b="1" dirty="0">
                  <a:solidFill>
                    <a:srgbClr val="FF0000"/>
                  </a:solidFill>
                  <a:effectLst/>
                  <a:highlight>
                    <a:srgbClr val="FFFF00"/>
                  </a:highlight>
                  <a:latin typeface="Times New Roman" panose="02020603050405020304" pitchFamily="18" charset="0"/>
                  <a:ea typeface="ＭＳ 明朝" panose="02020609040205080304" pitchFamily="17" charset="-128"/>
                </a:endParaRPr>
              </a:p>
            </p:txBody>
          </p:sp>
          <p:sp>
            <p:nvSpPr>
              <p:cNvPr id="71" name="正方形/長方形 70">
                <a:extLst>
                  <a:ext uri="{FF2B5EF4-FFF2-40B4-BE49-F238E27FC236}">
                    <a16:creationId xmlns:a16="http://schemas.microsoft.com/office/drawing/2014/main" id="{4B8C0E67-4FE0-43DF-BDA4-A5CC1982A496}"/>
                  </a:ext>
                </a:extLst>
              </p:cNvPr>
              <p:cNvSpPr/>
              <p:nvPr/>
            </p:nvSpPr>
            <p:spPr>
              <a:xfrm>
                <a:off x="7150811" y="2992529"/>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b="1" kern="1200" dirty="0">
                    <a:solidFill>
                      <a:srgbClr val="FF0000"/>
                    </a:solidFill>
                    <a:effectLst/>
                    <a:highlight>
                      <a:srgbClr val="FFFF00"/>
                    </a:highlight>
                    <a:latin typeface="Times New Roman" panose="02020603050405020304" pitchFamily="18" charset="0"/>
                    <a:ea typeface="ＭＳ 明朝" panose="02020609040205080304" pitchFamily="17" charset="-128"/>
                  </a:rPr>
                  <a:t>SSI6</a:t>
                </a:r>
                <a:endParaRPr lang="ja-JP" b="1" dirty="0">
                  <a:solidFill>
                    <a:srgbClr val="FF0000"/>
                  </a:solidFill>
                  <a:effectLst/>
                  <a:highlight>
                    <a:srgbClr val="FFFF00"/>
                  </a:highlight>
                  <a:latin typeface="Times New Roman" panose="02020603050405020304" pitchFamily="18" charset="0"/>
                  <a:ea typeface="ＭＳ 明朝" panose="02020609040205080304" pitchFamily="17" charset="-128"/>
                </a:endParaRPr>
              </a:p>
            </p:txBody>
          </p:sp>
          <p:sp>
            <p:nvSpPr>
              <p:cNvPr id="72" name="正方形/長方形 71">
                <a:extLst>
                  <a:ext uri="{FF2B5EF4-FFF2-40B4-BE49-F238E27FC236}">
                    <a16:creationId xmlns:a16="http://schemas.microsoft.com/office/drawing/2014/main" id="{85615EFC-1CE4-4142-88AE-9AA62C4B1B5B}"/>
                  </a:ext>
                </a:extLst>
              </p:cNvPr>
              <p:cNvSpPr/>
              <p:nvPr/>
            </p:nvSpPr>
            <p:spPr>
              <a:xfrm>
                <a:off x="7150811" y="3347385"/>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b="1" kern="1200" dirty="0">
                    <a:solidFill>
                      <a:srgbClr val="FF0000"/>
                    </a:solidFill>
                    <a:effectLst/>
                    <a:highlight>
                      <a:srgbClr val="FFFF00"/>
                    </a:highlight>
                    <a:latin typeface="Times New Roman" panose="02020603050405020304" pitchFamily="18" charset="0"/>
                    <a:ea typeface="ＭＳ 明朝" panose="02020609040205080304" pitchFamily="17" charset="-128"/>
                  </a:rPr>
                  <a:t>SSI7</a:t>
                </a:r>
                <a:endParaRPr lang="ja-JP" b="1" dirty="0">
                  <a:solidFill>
                    <a:srgbClr val="FF0000"/>
                  </a:solidFill>
                  <a:effectLst/>
                  <a:highlight>
                    <a:srgbClr val="FFFF00"/>
                  </a:highlight>
                  <a:latin typeface="Times New Roman" panose="02020603050405020304" pitchFamily="18" charset="0"/>
                  <a:ea typeface="ＭＳ 明朝" panose="02020609040205080304" pitchFamily="17" charset="-128"/>
                </a:endParaRPr>
              </a:p>
            </p:txBody>
          </p:sp>
          <p:sp>
            <p:nvSpPr>
              <p:cNvPr id="73" name="正方形/長方形 72">
                <a:extLst>
                  <a:ext uri="{FF2B5EF4-FFF2-40B4-BE49-F238E27FC236}">
                    <a16:creationId xmlns:a16="http://schemas.microsoft.com/office/drawing/2014/main" id="{3C3A9F12-6E4B-43A4-995B-56B4891EA647}"/>
                  </a:ext>
                </a:extLst>
              </p:cNvPr>
              <p:cNvSpPr/>
              <p:nvPr/>
            </p:nvSpPr>
            <p:spPr>
              <a:xfrm>
                <a:off x="7150811" y="3701168"/>
                <a:ext cx="672353" cy="26894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b="1" kern="1200" dirty="0">
                    <a:solidFill>
                      <a:srgbClr val="FF0000"/>
                    </a:solidFill>
                    <a:effectLst/>
                    <a:highlight>
                      <a:srgbClr val="FFFF00"/>
                    </a:highlight>
                    <a:latin typeface="Times New Roman" panose="02020603050405020304" pitchFamily="18" charset="0"/>
                    <a:ea typeface="ＭＳ 明朝" panose="02020609040205080304" pitchFamily="17" charset="-128"/>
                  </a:rPr>
                  <a:t>SSI8</a:t>
                </a:r>
                <a:endParaRPr lang="ja-JP" b="1" dirty="0">
                  <a:solidFill>
                    <a:srgbClr val="FF0000"/>
                  </a:solidFill>
                  <a:effectLst/>
                  <a:highlight>
                    <a:srgbClr val="FFFF00"/>
                  </a:highlight>
                  <a:latin typeface="Times New Roman" panose="02020603050405020304" pitchFamily="18" charset="0"/>
                  <a:ea typeface="ＭＳ 明朝" panose="02020609040205080304" pitchFamily="17" charset="-128"/>
                </a:endParaRPr>
              </a:p>
            </p:txBody>
          </p:sp>
          <p:cxnSp>
            <p:nvCxnSpPr>
              <p:cNvPr id="74" name="直線矢印コネクタ 73">
                <a:extLst>
                  <a:ext uri="{FF2B5EF4-FFF2-40B4-BE49-F238E27FC236}">
                    <a16:creationId xmlns:a16="http://schemas.microsoft.com/office/drawing/2014/main" id="{3E5FAA51-8BB6-4051-9DBE-1C0AE8AE26EC}"/>
                  </a:ext>
                </a:extLst>
              </p:cNvPr>
              <p:cNvCxnSpPr/>
              <p:nvPr/>
            </p:nvCxnSpPr>
            <p:spPr>
              <a:xfrm>
                <a:off x="6815523" y="986702"/>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F1CBB2CB-7BD8-404F-A141-819AA3DF1809}"/>
                  </a:ext>
                </a:extLst>
              </p:cNvPr>
              <p:cNvCxnSpPr/>
              <p:nvPr/>
            </p:nvCxnSpPr>
            <p:spPr>
              <a:xfrm>
                <a:off x="6821032" y="2071421"/>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6" name="テキスト ボックス 24">
                <a:extLst>
                  <a:ext uri="{FF2B5EF4-FFF2-40B4-BE49-F238E27FC236}">
                    <a16:creationId xmlns:a16="http://schemas.microsoft.com/office/drawing/2014/main" id="{15715298-969B-4546-A51F-D329BA473451}"/>
                  </a:ext>
                </a:extLst>
              </p:cNvPr>
              <p:cNvSpPr txBox="1"/>
              <p:nvPr/>
            </p:nvSpPr>
            <p:spPr>
              <a:xfrm>
                <a:off x="1127094" y="5076502"/>
                <a:ext cx="2948185" cy="399653"/>
              </a:xfrm>
              <a:prstGeom prst="rect">
                <a:avLst/>
              </a:prstGeom>
              <a:noFill/>
              <a:ln>
                <a:noFill/>
              </a:ln>
            </p:spPr>
            <p:txBody>
              <a:bodyPr wrap="square" rtlCol="0">
                <a:spAutoFit/>
              </a:bodyPr>
              <a:lstStyle/>
              <a:p>
                <a:pPr hangingPunct="0">
                  <a:lnSpc>
                    <a:spcPts val="1600"/>
                  </a:lnSpc>
                  <a:spcAft>
                    <a:spcPts val="0"/>
                  </a:spcAft>
                </a:pPr>
                <a:r>
                  <a:rPr lang="en-US" sz="1050" kern="1200" dirty="0">
                    <a:solidFill>
                      <a:srgbClr val="000000"/>
                    </a:solidFill>
                    <a:effectLst/>
                    <a:latin typeface="Century" panose="02040604050505020304" pitchFamily="18" charset="0"/>
                    <a:ea typeface="ＭＳ 明朝" panose="02020609040205080304" pitchFamily="17" charset="-128"/>
                    <a:cs typeface="Times New Roman" panose="02020603050405020304" pitchFamily="18" charset="0"/>
                  </a:rPr>
                  <a:t>Audio Local Bus / Audio DMA Bus</a:t>
                </a:r>
                <a:endParaRPr lang="ja-JP" dirty="0">
                  <a:effectLst/>
                  <a:latin typeface="Times New Roman" panose="02020603050405020304" pitchFamily="18" charset="0"/>
                  <a:ea typeface="ＭＳ 明朝" panose="02020609040205080304" pitchFamily="17" charset="-128"/>
                </a:endParaRPr>
              </a:p>
            </p:txBody>
          </p:sp>
          <p:cxnSp>
            <p:nvCxnSpPr>
              <p:cNvPr id="77" name="直線矢印コネクタ 76">
                <a:extLst>
                  <a:ext uri="{FF2B5EF4-FFF2-40B4-BE49-F238E27FC236}">
                    <a16:creationId xmlns:a16="http://schemas.microsoft.com/office/drawing/2014/main" id="{77B280E2-786A-45F1-9627-370C59129E39}"/>
                  </a:ext>
                </a:extLst>
              </p:cNvPr>
              <p:cNvCxnSpPr/>
              <p:nvPr/>
            </p:nvCxnSpPr>
            <p:spPr>
              <a:xfrm>
                <a:off x="2409444" y="681585"/>
                <a:ext cx="3463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4C2FB309-6B22-4D0E-8BC5-87B4D134749F}"/>
                  </a:ext>
                </a:extLst>
              </p:cNvPr>
              <p:cNvCxnSpPr/>
              <p:nvPr/>
            </p:nvCxnSpPr>
            <p:spPr>
              <a:xfrm>
                <a:off x="2409444" y="1507637"/>
                <a:ext cx="3463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25573481-BCD1-44AC-A633-9994EBD61577}"/>
                  </a:ext>
                </a:extLst>
              </p:cNvPr>
              <p:cNvSpPr/>
              <p:nvPr/>
            </p:nvSpPr>
            <p:spPr>
              <a:xfrm>
                <a:off x="-491929" y="2885721"/>
                <a:ext cx="1394895" cy="595457"/>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Audio-DMAC</a:t>
                </a:r>
                <a:endParaRPr lang="ja-JP" dirty="0">
                  <a:effectLst/>
                  <a:latin typeface="Times New Roman" panose="02020603050405020304" pitchFamily="18" charset="0"/>
                  <a:ea typeface="ＭＳ 明朝" panose="02020609040205080304" pitchFamily="17" charset="-128"/>
                </a:endParaRPr>
              </a:p>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(32ch)</a:t>
                </a:r>
                <a:endParaRPr lang="ja-JP" dirty="0">
                  <a:effectLst/>
                  <a:latin typeface="Times New Roman" panose="02020603050405020304" pitchFamily="18" charset="0"/>
                  <a:ea typeface="ＭＳ 明朝" panose="02020609040205080304" pitchFamily="17" charset="-128"/>
                </a:endParaRPr>
              </a:p>
            </p:txBody>
          </p:sp>
          <p:cxnSp>
            <p:nvCxnSpPr>
              <p:cNvPr id="80" name="直線矢印コネクタ 79">
                <a:extLst>
                  <a:ext uri="{FF2B5EF4-FFF2-40B4-BE49-F238E27FC236}">
                    <a16:creationId xmlns:a16="http://schemas.microsoft.com/office/drawing/2014/main" id="{D0B96BEE-1337-4753-9FBC-324E569F3D8A}"/>
                  </a:ext>
                </a:extLst>
              </p:cNvPr>
              <p:cNvCxnSpPr>
                <a:cxnSpLocks/>
                <a:stCxn id="79" idx="0"/>
              </p:cNvCxnSpPr>
              <p:nvPr/>
            </p:nvCxnSpPr>
            <p:spPr>
              <a:xfrm flipH="1" flipV="1">
                <a:off x="204069" y="2287488"/>
                <a:ext cx="1450" cy="59823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751DD688-08C6-4295-ACD3-2E8EB02C2A7A}"/>
                  </a:ext>
                </a:extLst>
              </p:cNvPr>
              <p:cNvCxnSpPr/>
              <p:nvPr/>
            </p:nvCxnSpPr>
            <p:spPr>
              <a:xfrm>
                <a:off x="1192926" y="1450536"/>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テキスト ボックス 95">
                <a:extLst>
                  <a:ext uri="{FF2B5EF4-FFF2-40B4-BE49-F238E27FC236}">
                    <a16:creationId xmlns:a16="http://schemas.microsoft.com/office/drawing/2014/main" id="{4B04E747-A624-4537-BE44-5DA18A9585E4}"/>
                  </a:ext>
                </a:extLst>
              </p:cNvPr>
              <p:cNvSpPr txBox="1"/>
              <p:nvPr/>
            </p:nvSpPr>
            <p:spPr>
              <a:xfrm>
                <a:off x="2725014" y="534088"/>
                <a:ext cx="712104" cy="398267"/>
              </a:xfrm>
              <a:prstGeom prst="rect">
                <a:avLst/>
              </a:prstGeom>
              <a:noFill/>
              <a:ln>
                <a:noFill/>
              </a:ln>
            </p:spPr>
            <p:txBody>
              <a:bodyPr wrap="square" rtlCol="0">
                <a:spAutoFit/>
              </a:bodyPr>
              <a:lstStyle/>
              <a:p>
                <a:pP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SRC3/6</a:t>
                </a:r>
                <a:endParaRPr lang="ja-JP">
                  <a:effectLst/>
                  <a:latin typeface="Times New Roman" panose="02020603050405020304" pitchFamily="18" charset="0"/>
                  <a:ea typeface="ＭＳ 明朝" panose="02020609040205080304" pitchFamily="17" charset="-128"/>
                </a:endParaRPr>
              </a:p>
            </p:txBody>
          </p:sp>
          <p:cxnSp>
            <p:nvCxnSpPr>
              <p:cNvPr id="83" name="直線矢印コネクタ 82">
                <a:extLst>
                  <a:ext uri="{FF2B5EF4-FFF2-40B4-BE49-F238E27FC236}">
                    <a16:creationId xmlns:a16="http://schemas.microsoft.com/office/drawing/2014/main" id="{EA7A1921-CB44-4285-AC49-AC007462CB03}"/>
                  </a:ext>
                </a:extLst>
              </p:cNvPr>
              <p:cNvCxnSpPr/>
              <p:nvPr/>
            </p:nvCxnSpPr>
            <p:spPr>
              <a:xfrm>
                <a:off x="1192926" y="698403"/>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36165E80-7A67-4676-8241-D751B6B843C9}"/>
                  </a:ext>
                </a:extLst>
              </p:cNvPr>
              <p:cNvCxnSpPr/>
              <p:nvPr/>
            </p:nvCxnSpPr>
            <p:spPr>
              <a:xfrm>
                <a:off x="1192926" y="1103105"/>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11D8B958-5921-4C0F-88F2-B6954A4E5C4A}"/>
                  </a:ext>
                </a:extLst>
              </p:cNvPr>
              <p:cNvCxnSpPr/>
              <p:nvPr/>
            </p:nvCxnSpPr>
            <p:spPr>
              <a:xfrm>
                <a:off x="2768098" y="1426459"/>
                <a:ext cx="0" cy="567073"/>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D221AC97-FD2E-4CA2-9A68-5766C9052CF9}"/>
                  </a:ext>
                </a:extLst>
              </p:cNvPr>
              <p:cNvCxnSpPr/>
              <p:nvPr/>
            </p:nvCxnSpPr>
            <p:spPr>
              <a:xfrm>
                <a:off x="2822051" y="1426459"/>
                <a:ext cx="0" cy="567071"/>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7" name="テキスト ボックス 95">
                <a:extLst>
                  <a:ext uri="{FF2B5EF4-FFF2-40B4-BE49-F238E27FC236}">
                    <a16:creationId xmlns:a16="http://schemas.microsoft.com/office/drawing/2014/main" id="{64DD3B7A-6529-435A-9CEB-2C9FB1EA4B93}"/>
                  </a:ext>
                </a:extLst>
              </p:cNvPr>
              <p:cNvSpPr txBox="1"/>
              <p:nvPr/>
            </p:nvSpPr>
            <p:spPr>
              <a:xfrm>
                <a:off x="2725014" y="1350497"/>
                <a:ext cx="712104" cy="398267"/>
              </a:xfrm>
              <a:prstGeom prst="rect">
                <a:avLst/>
              </a:prstGeom>
              <a:noFill/>
              <a:ln>
                <a:noFill/>
              </a:ln>
            </p:spPr>
            <p:txBody>
              <a:bodyPr wrap="square" rtlCol="0">
                <a:spAutoFit/>
              </a:bodyPr>
              <a:lstStyle/>
              <a:p>
                <a:pP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SRC4/9</a:t>
                </a:r>
                <a:endParaRPr lang="ja-JP">
                  <a:effectLst/>
                  <a:latin typeface="Times New Roman" panose="02020603050405020304" pitchFamily="18" charset="0"/>
                  <a:ea typeface="ＭＳ 明朝" panose="02020609040205080304" pitchFamily="17" charset="-128"/>
                </a:endParaRPr>
              </a:p>
            </p:txBody>
          </p:sp>
          <p:cxnSp>
            <p:nvCxnSpPr>
              <p:cNvPr id="88" name="直線矢印コネクタ 87">
                <a:extLst>
                  <a:ext uri="{FF2B5EF4-FFF2-40B4-BE49-F238E27FC236}">
                    <a16:creationId xmlns:a16="http://schemas.microsoft.com/office/drawing/2014/main" id="{19F9E3F2-E60C-44E7-82DC-0391A0722627}"/>
                  </a:ext>
                </a:extLst>
              </p:cNvPr>
              <p:cNvCxnSpPr/>
              <p:nvPr/>
            </p:nvCxnSpPr>
            <p:spPr>
              <a:xfrm>
                <a:off x="2409444" y="2703328"/>
                <a:ext cx="412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A87326C8-0557-4FFE-8722-C6B3EFF57155}"/>
                  </a:ext>
                </a:extLst>
              </p:cNvPr>
              <p:cNvCxnSpPr/>
              <p:nvPr/>
            </p:nvCxnSpPr>
            <p:spPr>
              <a:xfrm>
                <a:off x="2768098" y="2225766"/>
                <a:ext cx="0" cy="567073"/>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2131363C-829E-4137-BB18-12DBF826CD19}"/>
                  </a:ext>
                </a:extLst>
              </p:cNvPr>
              <p:cNvCxnSpPr/>
              <p:nvPr/>
            </p:nvCxnSpPr>
            <p:spPr>
              <a:xfrm>
                <a:off x="2822051" y="2225766"/>
                <a:ext cx="0" cy="567071"/>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1" name="テキスト ボックス 95">
                <a:extLst>
                  <a:ext uri="{FF2B5EF4-FFF2-40B4-BE49-F238E27FC236}">
                    <a16:creationId xmlns:a16="http://schemas.microsoft.com/office/drawing/2014/main" id="{C14234D8-FE73-4BDC-BB3B-41F4F93149A3}"/>
                  </a:ext>
                </a:extLst>
              </p:cNvPr>
              <p:cNvSpPr txBox="1"/>
              <p:nvPr/>
            </p:nvSpPr>
            <p:spPr>
              <a:xfrm>
                <a:off x="2725014" y="2148957"/>
                <a:ext cx="712104" cy="398267"/>
              </a:xfrm>
              <a:prstGeom prst="rect">
                <a:avLst/>
              </a:prstGeom>
              <a:noFill/>
              <a:ln>
                <a:noFill/>
              </a:ln>
            </p:spPr>
            <p:txBody>
              <a:bodyPr wrap="square" rtlCol="0">
                <a:spAutoFit/>
              </a:bodyPr>
              <a:lstStyle/>
              <a:p>
                <a:pP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SRC0/1</a:t>
                </a:r>
                <a:endParaRPr lang="ja-JP">
                  <a:effectLst/>
                  <a:latin typeface="Times New Roman" panose="02020603050405020304" pitchFamily="18" charset="0"/>
                  <a:ea typeface="ＭＳ 明朝" panose="02020609040205080304" pitchFamily="17" charset="-128"/>
                </a:endParaRPr>
              </a:p>
            </p:txBody>
          </p:sp>
          <p:cxnSp>
            <p:nvCxnSpPr>
              <p:cNvPr id="92" name="直線矢印コネクタ 91">
                <a:extLst>
                  <a:ext uri="{FF2B5EF4-FFF2-40B4-BE49-F238E27FC236}">
                    <a16:creationId xmlns:a16="http://schemas.microsoft.com/office/drawing/2014/main" id="{A6E003B2-C78A-497D-A987-57073ED7910A}"/>
                  </a:ext>
                </a:extLst>
              </p:cNvPr>
              <p:cNvCxnSpPr/>
              <p:nvPr/>
            </p:nvCxnSpPr>
            <p:spPr>
              <a:xfrm>
                <a:off x="2409444" y="2299541"/>
                <a:ext cx="3463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4043A184-9D07-48CA-8EF0-2602B1B6242F}"/>
                  </a:ext>
                </a:extLst>
              </p:cNvPr>
              <p:cNvCxnSpPr/>
              <p:nvPr/>
            </p:nvCxnSpPr>
            <p:spPr>
              <a:xfrm>
                <a:off x="2409444" y="3510386"/>
                <a:ext cx="412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CED60D12-AF73-4616-88B3-4CB1899A19A9}"/>
                  </a:ext>
                </a:extLst>
              </p:cNvPr>
              <p:cNvCxnSpPr/>
              <p:nvPr/>
            </p:nvCxnSpPr>
            <p:spPr>
              <a:xfrm>
                <a:off x="2768098" y="3035006"/>
                <a:ext cx="0" cy="567073"/>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144E5E6B-85D5-429B-8B1E-D52E4BCAA94F}"/>
                  </a:ext>
                </a:extLst>
              </p:cNvPr>
              <p:cNvCxnSpPr/>
              <p:nvPr/>
            </p:nvCxnSpPr>
            <p:spPr>
              <a:xfrm>
                <a:off x="2822051" y="3035006"/>
                <a:ext cx="0" cy="567071"/>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6ABA3BD7-D989-46EA-84D2-973047FFFCA7}"/>
                  </a:ext>
                </a:extLst>
              </p:cNvPr>
              <p:cNvSpPr txBox="1"/>
              <p:nvPr/>
            </p:nvSpPr>
            <p:spPr>
              <a:xfrm>
                <a:off x="2725014" y="2957029"/>
                <a:ext cx="712104" cy="398267"/>
              </a:xfrm>
              <a:prstGeom prst="rect">
                <a:avLst/>
              </a:prstGeom>
              <a:noFill/>
              <a:ln>
                <a:noFill/>
              </a:ln>
            </p:spPr>
            <p:txBody>
              <a:bodyPr wrap="square" rtlCol="0">
                <a:spAutoFit/>
              </a:bodyPr>
              <a:lstStyle/>
              <a:p>
                <a:pP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SRC2/5</a:t>
                </a:r>
                <a:endParaRPr lang="ja-JP">
                  <a:effectLst/>
                  <a:latin typeface="Times New Roman" panose="02020603050405020304" pitchFamily="18" charset="0"/>
                  <a:ea typeface="ＭＳ 明朝" panose="02020609040205080304" pitchFamily="17" charset="-128"/>
                </a:endParaRPr>
              </a:p>
            </p:txBody>
          </p:sp>
          <p:cxnSp>
            <p:nvCxnSpPr>
              <p:cNvPr id="97" name="直線矢印コネクタ 96">
                <a:extLst>
                  <a:ext uri="{FF2B5EF4-FFF2-40B4-BE49-F238E27FC236}">
                    <a16:creationId xmlns:a16="http://schemas.microsoft.com/office/drawing/2014/main" id="{B0C0D94F-2746-471A-B615-14350C75CA1B}"/>
                  </a:ext>
                </a:extLst>
              </p:cNvPr>
              <p:cNvCxnSpPr/>
              <p:nvPr/>
            </p:nvCxnSpPr>
            <p:spPr>
              <a:xfrm>
                <a:off x="2409444" y="3108151"/>
                <a:ext cx="3463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BEF2200B-C32E-45F1-AF00-F6825519B9FE}"/>
                  </a:ext>
                </a:extLst>
              </p:cNvPr>
              <p:cNvCxnSpPr/>
              <p:nvPr/>
            </p:nvCxnSpPr>
            <p:spPr>
              <a:xfrm>
                <a:off x="2822051" y="893351"/>
                <a:ext cx="4720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DABDCAB9-44DE-42DC-A026-E5D4D8EEED13}"/>
                  </a:ext>
                </a:extLst>
              </p:cNvPr>
              <p:cNvCxnSpPr/>
              <p:nvPr/>
            </p:nvCxnSpPr>
            <p:spPr>
              <a:xfrm>
                <a:off x="3475760" y="1368398"/>
                <a:ext cx="3554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D012868E-6E5B-4F44-AB25-E1C61883538D}"/>
                  </a:ext>
                </a:extLst>
              </p:cNvPr>
              <p:cNvCxnSpPr/>
              <p:nvPr/>
            </p:nvCxnSpPr>
            <p:spPr>
              <a:xfrm>
                <a:off x="3553419" y="1507632"/>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C7931238-8B2C-4E3A-8B1F-973685CE8121}"/>
                  </a:ext>
                </a:extLst>
              </p:cNvPr>
              <p:cNvCxnSpPr/>
              <p:nvPr/>
            </p:nvCxnSpPr>
            <p:spPr>
              <a:xfrm>
                <a:off x="3475760" y="1080825"/>
                <a:ext cx="3554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998A1511-FD8A-487D-A383-5621CD3E3586}"/>
                  </a:ext>
                </a:extLst>
              </p:cNvPr>
              <p:cNvCxnSpPr/>
              <p:nvPr/>
            </p:nvCxnSpPr>
            <p:spPr>
              <a:xfrm>
                <a:off x="3475760" y="1220192"/>
                <a:ext cx="3554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E0532032-18DC-4F25-A014-BC941C9FD0C8}"/>
                  </a:ext>
                </a:extLst>
              </p:cNvPr>
              <p:cNvCxnSpPr/>
              <p:nvPr/>
            </p:nvCxnSpPr>
            <p:spPr>
              <a:xfrm>
                <a:off x="2822051" y="1731864"/>
                <a:ext cx="4720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a:extLst>
                  <a:ext uri="{FF2B5EF4-FFF2-40B4-BE49-F238E27FC236}">
                    <a16:creationId xmlns:a16="http://schemas.microsoft.com/office/drawing/2014/main" id="{E7BF85BA-35A8-4C92-B734-4637F3277D73}"/>
                  </a:ext>
                </a:extLst>
              </p:cNvPr>
              <p:cNvCxnSpPr/>
              <p:nvPr/>
            </p:nvCxnSpPr>
            <p:spPr>
              <a:xfrm>
                <a:off x="2822051" y="2525928"/>
                <a:ext cx="4720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a:extLst>
                  <a:ext uri="{FF2B5EF4-FFF2-40B4-BE49-F238E27FC236}">
                    <a16:creationId xmlns:a16="http://schemas.microsoft.com/office/drawing/2014/main" id="{76BCE458-6BE0-48CD-922F-56EAAB581AE8}"/>
                  </a:ext>
                </a:extLst>
              </p:cNvPr>
              <p:cNvCxnSpPr/>
              <p:nvPr/>
            </p:nvCxnSpPr>
            <p:spPr>
              <a:xfrm>
                <a:off x="2822051" y="3325900"/>
                <a:ext cx="4720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正方形/長方形 105">
                <a:extLst>
                  <a:ext uri="{FF2B5EF4-FFF2-40B4-BE49-F238E27FC236}">
                    <a16:creationId xmlns:a16="http://schemas.microsoft.com/office/drawing/2014/main" id="{34EA6D1B-3FB2-4595-8A62-3142CD64B60E}"/>
                  </a:ext>
                </a:extLst>
              </p:cNvPr>
              <p:cNvSpPr/>
              <p:nvPr/>
            </p:nvSpPr>
            <p:spPr>
              <a:xfrm>
                <a:off x="3758737" y="830480"/>
                <a:ext cx="322634" cy="9361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0</a:t>
                </a:r>
                <a:endParaRPr lang="ja-JP" dirty="0">
                  <a:effectLst/>
                  <a:latin typeface="Times New Roman" panose="02020603050405020304" pitchFamily="18" charset="0"/>
                  <a:ea typeface="ＭＳ 明朝" panose="02020609040205080304" pitchFamily="17" charset="-128"/>
                </a:endParaRPr>
              </a:p>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1</a:t>
                </a:r>
                <a:endParaRPr lang="ja-JP" dirty="0">
                  <a:effectLst/>
                  <a:latin typeface="Times New Roman" panose="02020603050405020304" pitchFamily="18" charset="0"/>
                  <a:ea typeface="ＭＳ 明朝" panose="02020609040205080304" pitchFamily="17" charset="-128"/>
                </a:endParaRPr>
              </a:p>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2</a:t>
                </a:r>
                <a:endParaRPr lang="ja-JP" dirty="0">
                  <a:effectLst/>
                  <a:latin typeface="Times New Roman" panose="02020603050405020304" pitchFamily="18" charset="0"/>
                  <a:ea typeface="ＭＳ 明朝" panose="02020609040205080304" pitchFamily="17" charset="-128"/>
                </a:endParaRPr>
              </a:p>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3</a:t>
                </a:r>
                <a:endParaRPr lang="ja-JP" dirty="0">
                  <a:effectLst/>
                  <a:latin typeface="Times New Roman" panose="02020603050405020304" pitchFamily="18" charset="0"/>
                  <a:ea typeface="ＭＳ 明朝" panose="02020609040205080304" pitchFamily="17" charset="-128"/>
                </a:endParaRPr>
              </a:p>
            </p:txBody>
          </p:sp>
          <p:sp>
            <p:nvSpPr>
              <p:cNvPr id="107" name="正方形/長方形 106">
                <a:extLst>
                  <a:ext uri="{FF2B5EF4-FFF2-40B4-BE49-F238E27FC236}">
                    <a16:creationId xmlns:a16="http://schemas.microsoft.com/office/drawing/2014/main" id="{4BBCCDCE-0B90-49C4-8E3E-C7385BF33373}"/>
                  </a:ext>
                </a:extLst>
              </p:cNvPr>
              <p:cNvSpPr/>
              <p:nvPr/>
            </p:nvSpPr>
            <p:spPr>
              <a:xfrm>
                <a:off x="4758205" y="965970"/>
                <a:ext cx="664633" cy="71036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b="1" kern="1200" dirty="0">
                    <a:solidFill>
                      <a:srgbClr val="FF0000"/>
                    </a:solidFill>
                    <a:effectLst/>
                    <a:highlight>
                      <a:srgbClr val="FFFF00"/>
                    </a:highlight>
                    <a:latin typeface="Times New Roman" panose="02020603050405020304" pitchFamily="18" charset="0"/>
                    <a:ea typeface="ＭＳ 明朝" panose="02020609040205080304" pitchFamily="17" charset="-128"/>
                  </a:rPr>
                  <a:t>MIX0</a:t>
                </a:r>
                <a:endParaRPr lang="ja-JP" b="1" dirty="0">
                  <a:solidFill>
                    <a:srgbClr val="FF0000"/>
                  </a:solidFill>
                  <a:effectLst/>
                  <a:highlight>
                    <a:srgbClr val="FFFF00"/>
                  </a:highlight>
                  <a:latin typeface="Times New Roman" panose="02020603050405020304" pitchFamily="18" charset="0"/>
                  <a:ea typeface="ＭＳ 明朝" panose="02020609040205080304" pitchFamily="17" charset="-128"/>
                </a:endParaRPr>
              </a:p>
            </p:txBody>
          </p:sp>
          <p:cxnSp>
            <p:nvCxnSpPr>
              <p:cNvPr id="108" name="直線矢印コネクタ 107">
                <a:extLst>
                  <a:ext uri="{FF2B5EF4-FFF2-40B4-BE49-F238E27FC236}">
                    <a16:creationId xmlns:a16="http://schemas.microsoft.com/office/drawing/2014/main" id="{82447BD4-069C-49C7-986D-227307355889}"/>
                  </a:ext>
                </a:extLst>
              </p:cNvPr>
              <p:cNvCxnSpPr/>
              <p:nvPr/>
            </p:nvCxnSpPr>
            <p:spPr>
              <a:xfrm>
                <a:off x="4495868" y="1530812"/>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95564B0F-3495-4613-BBFF-1251055AC435}"/>
                  </a:ext>
                </a:extLst>
              </p:cNvPr>
              <p:cNvCxnSpPr/>
              <p:nvPr/>
            </p:nvCxnSpPr>
            <p:spPr>
              <a:xfrm>
                <a:off x="4495868" y="1384806"/>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a:extLst>
                  <a:ext uri="{FF2B5EF4-FFF2-40B4-BE49-F238E27FC236}">
                    <a16:creationId xmlns:a16="http://schemas.microsoft.com/office/drawing/2014/main" id="{02397020-1490-4DC0-B869-335136F1347D}"/>
                  </a:ext>
                </a:extLst>
              </p:cNvPr>
              <p:cNvCxnSpPr/>
              <p:nvPr/>
            </p:nvCxnSpPr>
            <p:spPr>
              <a:xfrm>
                <a:off x="4495868" y="1220206"/>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1F3A184E-E7B5-4BD5-9A89-B2D78FF28D07}"/>
                  </a:ext>
                </a:extLst>
              </p:cNvPr>
              <p:cNvCxnSpPr/>
              <p:nvPr/>
            </p:nvCxnSpPr>
            <p:spPr>
              <a:xfrm>
                <a:off x="4495868" y="1080837"/>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AB82096F-EFE2-4728-A549-A442ADDF5D9F}"/>
                  </a:ext>
                </a:extLst>
              </p:cNvPr>
              <p:cNvCxnSpPr/>
              <p:nvPr/>
            </p:nvCxnSpPr>
            <p:spPr>
              <a:xfrm>
                <a:off x="5602956" y="686124"/>
                <a:ext cx="0" cy="567071"/>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893EAB62-26F5-4B19-9B78-52F869B2532B}"/>
                  </a:ext>
                </a:extLst>
              </p:cNvPr>
              <p:cNvCxnSpPr/>
              <p:nvPr/>
            </p:nvCxnSpPr>
            <p:spPr>
              <a:xfrm>
                <a:off x="5415417" y="1147670"/>
                <a:ext cx="197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0C73850F-7D8C-47D0-83A1-B79E91E734E4}"/>
                  </a:ext>
                </a:extLst>
              </p:cNvPr>
              <p:cNvCxnSpPr/>
              <p:nvPr/>
            </p:nvCxnSpPr>
            <p:spPr>
              <a:xfrm>
                <a:off x="5612505" y="986716"/>
                <a:ext cx="197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5" name="正方形/長方形 114">
                <a:extLst>
                  <a:ext uri="{FF2B5EF4-FFF2-40B4-BE49-F238E27FC236}">
                    <a16:creationId xmlns:a16="http://schemas.microsoft.com/office/drawing/2014/main" id="{79456F3D-B848-4647-BE4B-35F3443E32E6}"/>
                  </a:ext>
                </a:extLst>
              </p:cNvPr>
              <p:cNvSpPr/>
              <p:nvPr/>
            </p:nvSpPr>
            <p:spPr>
              <a:xfrm>
                <a:off x="3831235" y="2577296"/>
                <a:ext cx="664633" cy="71036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CTU1</a:t>
                </a:r>
                <a:endParaRPr lang="ja-JP">
                  <a:effectLst/>
                  <a:latin typeface="Times New Roman" panose="02020603050405020304" pitchFamily="18" charset="0"/>
                  <a:ea typeface="ＭＳ 明朝" panose="02020609040205080304" pitchFamily="17" charset="-128"/>
                </a:endParaRPr>
              </a:p>
            </p:txBody>
          </p:sp>
          <p:sp>
            <p:nvSpPr>
              <p:cNvPr id="116" name="正方形/長方形 115">
                <a:extLst>
                  <a:ext uri="{FF2B5EF4-FFF2-40B4-BE49-F238E27FC236}">
                    <a16:creationId xmlns:a16="http://schemas.microsoft.com/office/drawing/2014/main" id="{880A36E5-6A2B-43EB-AB30-60AF266B6DB5}"/>
                  </a:ext>
                </a:extLst>
              </p:cNvPr>
              <p:cNvSpPr/>
              <p:nvPr/>
            </p:nvSpPr>
            <p:spPr>
              <a:xfrm>
                <a:off x="4758205" y="2577296"/>
                <a:ext cx="664633" cy="710360"/>
              </a:xfrm>
              <a:prstGeom prst="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MIX1</a:t>
                </a:r>
                <a:endParaRPr lang="ja-JP">
                  <a:effectLst/>
                  <a:latin typeface="Times New Roman" panose="02020603050405020304" pitchFamily="18" charset="0"/>
                  <a:ea typeface="ＭＳ 明朝" panose="02020609040205080304" pitchFamily="17" charset="-128"/>
                </a:endParaRPr>
              </a:p>
            </p:txBody>
          </p:sp>
          <p:sp>
            <p:nvSpPr>
              <p:cNvPr id="117" name="正方形/長方形 116">
                <a:extLst>
                  <a:ext uri="{FF2B5EF4-FFF2-40B4-BE49-F238E27FC236}">
                    <a16:creationId xmlns:a16="http://schemas.microsoft.com/office/drawing/2014/main" id="{E39DE717-A0F2-4013-85E1-1493CC26E32B}"/>
                  </a:ext>
                </a:extLst>
              </p:cNvPr>
              <p:cNvSpPr/>
              <p:nvPr/>
            </p:nvSpPr>
            <p:spPr>
              <a:xfrm>
                <a:off x="3758738" y="2469865"/>
                <a:ext cx="322634" cy="9361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0</a:t>
                </a:r>
                <a:endParaRPr lang="ja-JP" dirty="0">
                  <a:effectLst/>
                  <a:latin typeface="Times New Roman" panose="02020603050405020304" pitchFamily="18" charset="0"/>
                  <a:ea typeface="ＭＳ 明朝" panose="02020609040205080304" pitchFamily="17" charset="-128"/>
                </a:endParaRPr>
              </a:p>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1</a:t>
                </a:r>
                <a:endParaRPr lang="ja-JP" dirty="0">
                  <a:effectLst/>
                  <a:latin typeface="Times New Roman" panose="02020603050405020304" pitchFamily="18" charset="0"/>
                  <a:ea typeface="ＭＳ 明朝" panose="02020609040205080304" pitchFamily="17" charset="-128"/>
                </a:endParaRPr>
              </a:p>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2</a:t>
                </a:r>
                <a:endParaRPr lang="ja-JP" dirty="0">
                  <a:effectLst/>
                  <a:latin typeface="Times New Roman" panose="02020603050405020304" pitchFamily="18" charset="0"/>
                  <a:ea typeface="ＭＳ 明朝" panose="02020609040205080304" pitchFamily="17" charset="-128"/>
                </a:endParaRPr>
              </a:p>
              <a:p>
                <a:pPr hangingPunct="0">
                  <a:spcAft>
                    <a:spcPts val="0"/>
                  </a:spcAft>
                </a:pPr>
                <a:r>
                  <a:rPr lang="en-US" sz="1000" kern="1200" dirty="0">
                    <a:solidFill>
                      <a:srgbClr val="000000"/>
                    </a:solidFill>
                    <a:effectLst/>
                    <a:latin typeface="Times New Roman" panose="02020603050405020304" pitchFamily="18" charset="0"/>
                    <a:ea typeface="ＭＳ 明朝" panose="02020609040205080304" pitchFamily="17" charset="-128"/>
                  </a:rPr>
                  <a:t>3</a:t>
                </a:r>
                <a:endParaRPr lang="ja-JP" dirty="0">
                  <a:effectLst/>
                  <a:latin typeface="Times New Roman" panose="02020603050405020304" pitchFamily="18" charset="0"/>
                  <a:ea typeface="ＭＳ 明朝" panose="02020609040205080304" pitchFamily="17" charset="-128"/>
                </a:endParaRPr>
              </a:p>
            </p:txBody>
          </p:sp>
          <p:cxnSp>
            <p:nvCxnSpPr>
              <p:cNvPr id="118" name="直線矢印コネクタ 117">
                <a:extLst>
                  <a:ext uri="{FF2B5EF4-FFF2-40B4-BE49-F238E27FC236}">
                    <a16:creationId xmlns:a16="http://schemas.microsoft.com/office/drawing/2014/main" id="{522B80A6-A0B6-4397-B377-FEE9E5560F97}"/>
                  </a:ext>
                </a:extLst>
              </p:cNvPr>
              <p:cNvCxnSpPr/>
              <p:nvPr/>
            </p:nvCxnSpPr>
            <p:spPr>
              <a:xfrm>
                <a:off x="3475760" y="3019561"/>
                <a:ext cx="3554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089E7666-9EA4-4A31-B626-974A7F7545F3}"/>
                  </a:ext>
                </a:extLst>
              </p:cNvPr>
              <p:cNvCxnSpPr/>
              <p:nvPr/>
            </p:nvCxnSpPr>
            <p:spPr>
              <a:xfrm flipV="1">
                <a:off x="3548147" y="3158774"/>
                <a:ext cx="283089" cy="14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a:extLst>
                  <a:ext uri="{FF2B5EF4-FFF2-40B4-BE49-F238E27FC236}">
                    <a16:creationId xmlns:a16="http://schemas.microsoft.com/office/drawing/2014/main" id="{6ABE56A0-AF20-4B6C-B0A7-F6A3174F44E7}"/>
                  </a:ext>
                </a:extLst>
              </p:cNvPr>
              <p:cNvCxnSpPr/>
              <p:nvPr/>
            </p:nvCxnSpPr>
            <p:spPr>
              <a:xfrm>
                <a:off x="3592003" y="2731730"/>
                <a:ext cx="2392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a:extLst>
                  <a:ext uri="{FF2B5EF4-FFF2-40B4-BE49-F238E27FC236}">
                    <a16:creationId xmlns:a16="http://schemas.microsoft.com/office/drawing/2014/main" id="{2E3237E9-0BA6-46AD-801B-1F2B12160F84}"/>
                  </a:ext>
                </a:extLst>
              </p:cNvPr>
              <p:cNvCxnSpPr/>
              <p:nvPr/>
            </p:nvCxnSpPr>
            <p:spPr>
              <a:xfrm>
                <a:off x="3475760" y="2871354"/>
                <a:ext cx="3554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a:extLst>
                  <a:ext uri="{FF2B5EF4-FFF2-40B4-BE49-F238E27FC236}">
                    <a16:creationId xmlns:a16="http://schemas.microsoft.com/office/drawing/2014/main" id="{3B63D2AE-9341-4DAE-AABC-D44F9071A208}"/>
                  </a:ext>
                </a:extLst>
              </p:cNvPr>
              <p:cNvCxnSpPr/>
              <p:nvPr/>
            </p:nvCxnSpPr>
            <p:spPr>
              <a:xfrm>
                <a:off x="4495868" y="3179626"/>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a:extLst>
                  <a:ext uri="{FF2B5EF4-FFF2-40B4-BE49-F238E27FC236}">
                    <a16:creationId xmlns:a16="http://schemas.microsoft.com/office/drawing/2014/main" id="{E70AC4CB-4698-4A1C-ACBD-BDB5160EC896}"/>
                  </a:ext>
                </a:extLst>
              </p:cNvPr>
              <p:cNvCxnSpPr/>
              <p:nvPr/>
            </p:nvCxnSpPr>
            <p:spPr>
              <a:xfrm>
                <a:off x="4495868" y="3033621"/>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a:extLst>
                  <a:ext uri="{FF2B5EF4-FFF2-40B4-BE49-F238E27FC236}">
                    <a16:creationId xmlns:a16="http://schemas.microsoft.com/office/drawing/2014/main" id="{A52153CC-DB92-41F7-A186-5E9B67F32C8A}"/>
                  </a:ext>
                </a:extLst>
              </p:cNvPr>
              <p:cNvCxnSpPr/>
              <p:nvPr/>
            </p:nvCxnSpPr>
            <p:spPr>
              <a:xfrm>
                <a:off x="4495868" y="2869021"/>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a:extLst>
                  <a:ext uri="{FF2B5EF4-FFF2-40B4-BE49-F238E27FC236}">
                    <a16:creationId xmlns:a16="http://schemas.microsoft.com/office/drawing/2014/main" id="{EFFBAFBC-EC27-4446-9737-96363E5BF6C7}"/>
                  </a:ext>
                </a:extLst>
              </p:cNvPr>
              <p:cNvCxnSpPr/>
              <p:nvPr/>
            </p:nvCxnSpPr>
            <p:spPr>
              <a:xfrm>
                <a:off x="4495868" y="2729651"/>
                <a:ext cx="2778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a:extLst>
                  <a:ext uri="{FF2B5EF4-FFF2-40B4-BE49-F238E27FC236}">
                    <a16:creationId xmlns:a16="http://schemas.microsoft.com/office/drawing/2014/main" id="{0832F10C-5AE3-42FB-BE73-70D5B253BA31}"/>
                  </a:ext>
                </a:extLst>
              </p:cNvPr>
              <p:cNvCxnSpPr/>
              <p:nvPr/>
            </p:nvCxnSpPr>
            <p:spPr>
              <a:xfrm flipV="1">
                <a:off x="3294115" y="3481178"/>
                <a:ext cx="2308840" cy="3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9B49C39A-6B34-4113-AA39-F9B52E1FB873}"/>
                  </a:ext>
                </a:extLst>
              </p:cNvPr>
              <p:cNvCxnSpPr/>
              <p:nvPr/>
            </p:nvCxnSpPr>
            <p:spPr>
              <a:xfrm>
                <a:off x="5602956" y="3007911"/>
                <a:ext cx="0" cy="567071"/>
              </a:xfrm>
              <a:prstGeom prst="line">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8" name="直線矢印コネクタ 127">
                <a:extLst>
                  <a:ext uri="{FF2B5EF4-FFF2-40B4-BE49-F238E27FC236}">
                    <a16:creationId xmlns:a16="http://schemas.microsoft.com/office/drawing/2014/main" id="{8A003E66-3D00-4FA9-842F-EC88E68613D8}"/>
                  </a:ext>
                </a:extLst>
              </p:cNvPr>
              <p:cNvCxnSpPr/>
              <p:nvPr/>
            </p:nvCxnSpPr>
            <p:spPr>
              <a:xfrm>
                <a:off x="5415417" y="3179445"/>
                <a:ext cx="197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7C01EC6C-519D-4D90-94CE-64D3EFE5AF4B}"/>
                  </a:ext>
                </a:extLst>
              </p:cNvPr>
              <p:cNvCxnSpPr/>
              <p:nvPr/>
            </p:nvCxnSpPr>
            <p:spPr>
              <a:xfrm>
                <a:off x="5597533" y="3281895"/>
                <a:ext cx="197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8C9E0E50-2211-4351-A399-CFC282990371}"/>
                  </a:ext>
                </a:extLst>
              </p:cNvPr>
              <p:cNvCxnSpPr/>
              <p:nvPr/>
            </p:nvCxnSpPr>
            <p:spPr>
              <a:xfrm>
                <a:off x="1192926" y="1854326"/>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8A3BA7C3-3A34-43B7-B9D5-C25A1497C1B6}"/>
                  </a:ext>
                </a:extLst>
              </p:cNvPr>
              <p:cNvCxnSpPr/>
              <p:nvPr/>
            </p:nvCxnSpPr>
            <p:spPr>
              <a:xfrm>
                <a:off x="1192926" y="2245128"/>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矢印コネクタ 131">
                <a:extLst>
                  <a:ext uri="{FF2B5EF4-FFF2-40B4-BE49-F238E27FC236}">
                    <a16:creationId xmlns:a16="http://schemas.microsoft.com/office/drawing/2014/main" id="{2FDC9D22-0ECA-4BF8-9FE9-405D313D287F}"/>
                  </a:ext>
                </a:extLst>
              </p:cNvPr>
              <p:cNvCxnSpPr/>
              <p:nvPr/>
            </p:nvCxnSpPr>
            <p:spPr>
              <a:xfrm>
                <a:off x="1192926" y="2648919"/>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a:extLst>
                  <a:ext uri="{FF2B5EF4-FFF2-40B4-BE49-F238E27FC236}">
                    <a16:creationId xmlns:a16="http://schemas.microsoft.com/office/drawing/2014/main" id="{2D9AAD6C-4192-40F4-B3AA-3D86BCD162CC}"/>
                  </a:ext>
                </a:extLst>
              </p:cNvPr>
              <p:cNvCxnSpPr/>
              <p:nvPr/>
            </p:nvCxnSpPr>
            <p:spPr>
              <a:xfrm>
                <a:off x="1192926" y="3058084"/>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矢印コネクタ 133">
                <a:extLst>
                  <a:ext uri="{FF2B5EF4-FFF2-40B4-BE49-F238E27FC236}">
                    <a16:creationId xmlns:a16="http://schemas.microsoft.com/office/drawing/2014/main" id="{79BAEC72-EB7F-48B2-8F3B-DA209D6E3C7E}"/>
                  </a:ext>
                </a:extLst>
              </p:cNvPr>
              <p:cNvCxnSpPr/>
              <p:nvPr/>
            </p:nvCxnSpPr>
            <p:spPr>
              <a:xfrm>
                <a:off x="1192926" y="3469366"/>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矢印コネクタ 134">
                <a:extLst>
                  <a:ext uri="{FF2B5EF4-FFF2-40B4-BE49-F238E27FC236}">
                    <a16:creationId xmlns:a16="http://schemas.microsoft.com/office/drawing/2014/main" id="{EFBE11BE-ADF7-49CE-9BC4-5BA0129CBD14}"/>
                  </a:ext>
                </a:extLst>
              </p:cNvPr>
              <p:cNvCxnSpPr/>
              <p:nvPr/>
            </p:nvCxnSpPr>
            <p:spPr>
              <a:xfrm>
                <a:off x="1192926" y="3873158"/>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線矢印コネクタ 135">
                <a:extLst>
                  <a:ext uri="{FF2B5EF4-FFF2-40B4-BE49-F238E27FC236}">
                    <a16:creationId xmlns:a16="http://schemas.microsoft.com/office/drawing/2014/main" id="{01527164-3AD7-4065-AAB2-9C74D3D32CDF}"/>
                  </a:ext>
                </a:extLst>
              </p:cNvPr>
              <p:cNvCxnSpPr/>
              <p:nvPr/>
            </p:nvCxnSpPr>
            <p:spPr>
              <a:xfrm>
                <a:off x="1192926" y="4261711"/>
                <a:ext cx="5941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a:extLst>
                  <a:ext uri="{FF2B5EF4-FFF2-40B4-BE49-F238E27FC236}">
                    <a16:creationId xmlns:a16="http://schemas.microsoft.com/office/drawing/2014/main" id="{6E347CCC-3AB6-47C7-B5CB-17BD17F811CF}"/>
                  </a:ext>
                </a:extLst>
              </p:cNvPr>
              <p:cNvCxnSpPr/>
              <p:nvPr/>
            </p:nvCxnSpPr>
            <p:spPr>
              <a:xfrm>
                <a:off x="6466974" y="986709"/>
                <a:ext cx="35405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矢印コネクタ 137">
                <a:extLst>
                  <a:ext uri="{FF2B5EF4-FFF2-40B4-BE49-F238E27FC236}">
                    <a16:creationId xmlns:a16="http://schemas.microsoft.com/office/drawing/2014/main" id="{AD06E593-E278-4C9C-B2FE-617FE07F9BDF}"/>
                  </a:ext>
                </a:extLst>
              </p:cNvPr>
              <p:cNvCxnSpPr/>
              <p:nvPr/>
            </p:nvCxnSpPr>
            <p:spPr>
              <a:xfrm>
                <a:off x="6466974" y="3287643"/>
                <a:ext cx="35405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9" name="正方形/長方形 138">
                <a:extLst>
                  <a:ext uri="{FF2B5EF4-FFF2-40B4-BE49-F238E27FC236}">
                    <a16:creationId xmlns:a16="http://schemas.microsoft.com/office/drawing/2014/main" id="{68F53E90-B47E-41A9-B81C-CD8A4A91EC0D}"/>
                  </a:ext>
                </a:extLst>
              </p:cNvPr>
              <p:cNvSpPr/>
              <p:nvPr/>
            </p:nvSpPr>
            <p:spPr>
              <a:xfrm>
                <a:off x="7184041" y="4317322"/>
                <a:ext cx="1365982" cy="376817"/>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lnSpc>
                    <a:spcPts val="1600"/>
                  </a:lnSpc>
                  <a:spcAft>
                    <a:spcPts val="0"/>
                  </a:spcAft>
                </a:pPr>
                <a:r>
                  <a:rPr lang="en-US" sz="1000" kern="1200">
                    <a:solidFill>
                      <a:srgbClr val="000000"/>
                    </a:solidFill>
                    <a:effectLst/>
                    <a:latin typeface="Times New Roman" panose="02020603050405020304" pitchFamily="18" charset="0"/>
                    <a:ea typeface="ＭＳ 明朝" panose="02020609040205080304" pitchFamily="17" charset="-128"/>
                  </a:rPr>
                  <a:t>Audio-DMAC-pp</a:t>
                </a:r>
                <a:endParaRPr lang="ja-JP">
                  <a:effectLst/>
                  <a:latin typeface="Times New Roman" panose="02020603050405020304" pitchFamily="18" charset="0"/>
                  <a:ea typeface="ＭＳ 明朝" panose="02020609040205080304" pitchFamily="17" charset="-128"/>
                </a:endParaRPr>
              </a:p>
            </p:txBody>
          </p:sp>
          <p:cxnSp>
            <p:nvCxnSpPr>
              <p:cNvPr id="140" name="直線矢印コネクタ 139">
                <a:extLst>
                  <a:ext uri="{FF2B5EF4-FFF2-40B4-BE49-F238E27FC236}">
                    <a16:creationId xmlns:a16="http://schemas.microsoft.com/office/drawing/2014/main" id="{80D0CE42-D291-4D81-84F4-EAE91FE71858}"/>
                  </a:ext>
                </a:extLst>
              </p:cNvPr>
              <p:cNvCxnSpPr/>
              <p:nvPr/>
            </p:nvCxnSpPr>
            <p:spPr>
              <a:xfrm>
                <a:off x="6832167" y="4504829"/>
                <a:ext cx="3463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2" name="テキスト ボックス 24">
                <a:extLst>
                  <a:ext uri="{FF2B5EF4-FFF2-40B4-BE49-F238E27FC236}">
                    <a16:creationId xmlns:a16="http://schemas.microsoft.com/office/drawing/2014/main" id="{67CDDB5D-D96E-4645-965E-703704D8B265}"/>
                  </a:ext>
                </a:extLst>
              </p:cNvPr>
              <p:cNvSpPr txBox="1"/>
              <p:nvPr/>
            </p:nvSpPr>
            <p:spPr>
              <a:xfrm>
                <a:off x="1105742" y="5569329"/>
                <a:ext cx="3194589" cy="866038"/>
              </a:xfrm>
              <a:prstGeom prst="rect">
                <a:avLst/>
              </a:prstGeom>
              <a:noFill/>
              <a:ln>
                <a:solidFill>
                  <a:schemeClr val="tx1"/>
                </a:solidFill>
                <a:prstDash val="dash"/>
              </a:ln>
            </p:spPr>
            <p:txBody>
              <a:bodyPr wrap="square" rtlCol="0">
                <a:noAutofit/>
              </a:bodyPr>
              <a:lstStyle/>
              <a:p>
                <a:pPr algn="r" hangingPunct="0">
                  <a:lnSpc>
                    <a:spcPts val="1600"/>
                  </a:lnSpc>
                  <a:spcBef>
                    <a:spcPts val="300"/>
                  </a:spcBef>
                  <a:spcAft>
                    <a:spcPts val="0"/>
                  </a:spcAft>
                </a:pPr>
                <a:r>
                  <a:rPr lang="en-US" sz="1050" kern="1200">
                    <a:solidFill>
                      <a:srgbClr val="000000"/>
                    </a:solidFill>
                    <a:effectLst/>
                    <a:latin typeface="Century" panose="02040604050505020304" pitchFamily="18" charset="0"/>
                    <a:ea typeface="ＭＳ 明朝" panose="02020609040205080304" pitchFamily="17" charset="-128"/>
                    <a:cs typeface="Times New Roman" panose="02020603050405020304" pitchFamily="18" charset="0"/>
                  </a:rPr>
                  <a:t>Route path.</a:t>
                </a:r>
                <a:endParaRPr lang="ja-JP">
                  <a:effectLst/>
                  <a:latin typeface="Times New Roman" panose="02020603050405020304" pitchFamily="18" charset="0"/>
                  <a:ea typeface="ＭＳ 明朝" panose="02020609040205080304" pitchFamily="17" charset="-128"/>
                </a:endParaRPr>
              </a:p>
            </p:txBody>
          </p:sp>
        </p:grpSp>
        <p:cxnSp>
          <p:nvCxnSpPr>
            <p:cNvPr id="7" name="カギ線コネクタ 658">
              <a:extLst>
                <a:ext uri="{FF2B5EF4-FFF2-40B4-BE49-F238E27FC236}">
                  <a16:creationId xmlns:a16="http://schemas.microsoft.com/office/drawing/2014/main" id="{B84D8525-B800-4CA1-942B-C0F2F82C39B8}"/>
                </a:ext>
              </a:extLst>
            </p:cNvPr>
            <p:cNvCxnSpPr/>
            <p:nvPr/>
          </p:nvCxnSpPr>
          <p:spPr>
            <a:xfrm rot="10800000" flipV="1">
              <a:off x="832550" y="578886"/>
              <a:ext cx="1000346" cy="155932"/>
            </a:xfrm>
            <a:prstGeom prst="bentConnector3">
              <a:avLst>
                <a:gd name="adj1" fmla="val 90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カギ線コネクタ 659">
              <a:extLst>
                <a:ext uri="{FF2B5EF4-FFF2-40B4-BE49-F238E27FC236}">
                  <a16:creationId xmlns:a16="http://schemas.microsoft.com/office/drawing/2014/main" id="{AFCC394E-485A-4DB2-9229-0DE5594DA255}"/>
                </a:ext>
              </a:extLst>
            </p:cNvPr>
            <p:cNvCxnSpPr/>
            <p:nvPr/>
          </p:nvCxnSpPr>
          <p:spPr>
            <a:xfrm rot="10800000" flipV="1">
              <a:off x="832550" y="871156"/>
              <a:ext cx="1000346" cy="155932"/>
            </a:xfrm>
            <a:prstGeom prst="bentConnector3">
              <a:avLst>
                <a:gd name="adj1" fmla="val 90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カギ線コネクタ 661">
              <a:extLst>
                <a:ext uri="{FF2B5EF4-FFF2-40B4-BE49-F238E27FC236}">
                  <a16:creationId xmlns:a16="http://schemas.microsoft.com/office/drawing/2014/main" id="{2D1D5DA7-61B6-4AD7-BCE8-03E16E9F1BF6}"/>
                </a:ext>
              </a:extLst>
            </p:cNvPr>
            <p:cNvCxnSpPr/>
            <p:nvPr/>
          </p:nvCxnSpPr>
          <p:spPr>
            <a:xfrm rot="10800000" flipV="1">
              <a:off x="832550" y="1151647"/>
              <a:ext cx="1000346" cy="155932"/>
            </a:xfrm>
            <a:prstGeom prst="bentConnector3">
              <a:avLst>
                <a:gd name="adj1" fmla="val 90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カギ線コネクタ 662">
              <a:extLst>
                <a:ext uri="{FF2B5EF4-FFF2-40B4-BE49-F238E27FC236}">
                  <a16:creationId xmlns:a16="http://schemas.microsoft.com/office/drawing/2014/main" id="{20A50592-DE3E-48FD-996B-FE80173A49BD}"/>
                </a:ext>
              </a:extLst>
            </p:cNvPr>
            <p:cNvCxnSpPr/>
            <p:nvPr/>
          </p:nvCxnSpPr>
          <p:spPr>
            <a:xfrm rot="10800000" flipV="1">
              <a:off x="832550" y="1701409"/>
              <a:ext cx="1000346" cy="155932"/>
            </a:xfrm>
            <a:prstGeom prst="bentConnector3">
              <a:avLst>
                <a:gd name="adj1" fmla="val 90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カギ線コネクタ 663">
              <a:extLst>
                <a:ext uri="{FF2B5EF4-FFF2-40B4-BE49-F238E27FC236}">
                  <a16:creationId xmlns:a16="http://schemas.microsoft.com/office/drawing/2014/main" id="{91D69FD6-E415-4D73-B276-4DB943789C8A}"/>
                </a:ext>
              </a:extLst>
            </p:cNvPr>
            <p:cNvCxnSpPr/>
            <p:nvPr/>
          </p:nvCxnSpPr>
          <p:spPr>
            <a:xfrm rot="10800000" flipV="1">
              <a:off x="832550" y="1426988"/>
              <a:ext cx="1000346" cy="155932"/>
            </a:xfrm>
            <a:prstGeom prst="bentConnector3">
              <a:avLst>
                <a:gd name="adj1" fmla="val 90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カギ線コネクタ 664">
              <a:extLst>
                <a:ext uri="{FF2B5EF4-FFF2-40B4-BE49-F238E27FC236}">
                  <a16:creationId xmlns:a16="http://schemas.microsoft.com/office/drawing/2014/main" id="{32E5EA9D-7280-4EC4-8542-42B0C147257A}"/>
                </a:ext>
              </a:extLst>
            </p:cNvPr>
            <p:cNvCxnSpPr/>
            <p:nvPr/>
          </p:nvCxnSpPr>
          <p:spPr>
            <a:xfrm rot="10800000" flipV="1">
              <a:off x="832550" y="1981467"/>
              <a:ext cx="1000346" cy="155932"/>
            </a:xfrm>
            <a:prstGeom prst="bentConnector3">
              <a:avLst>
                <a:gd name="adj1" fmla="val 90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カギ線コネクタ 665">
              <a:extLst>
                <a:ext uri="{FF2B5EF4-FFF2-40B4-BE49-F238E27FC236}">
                  <a16:creationId xmlns:a16="http://schemas.microsoft.com/office/drawing/2014/main" id="{66F6FD58-8223-4DF9-B1FE-B4DCCE60532F}"/>
                </a:ext>
              </a:extLst>
            </p:cNvPr>
            <p:cNvCxnSpPr/>
            <p:nvPr/>
          </p:nvCxnSpPr>
          <p:spPr>
            <a:xfrm rot="10800000" flipV="1">
              <a:off x="832550" y="2258218"/>
              <a:ext cx="1000346" cy="155932"/>
            </a:xfrm>
            <a:prstGeom prst="bentConnector3">
              <a:avLst>
                <a:gd name="adj1" fmla="val 90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カギ線コネクタ 666">
              <a:extLst>
                <a:ext uri="{FF2B5EF4-FFF2-40B4-BE49-F238E27FC236}">
                  <a16:creationId xmlns:a16="http://schemas.microsoft.com/office/drawing/2014/main" id="{41F55F79-FB6D-47F4-BD64-6D3132D0FC84}"/>
                </a:ext>
              </a:extLst>
            </p:cNvPr>
            <p:cNvCxnSpPr/>
            <p:nvPr/>
          </p:nvCxnSpPr>
          <p:spPr>
            <a:xfrm rot="10800000" flipV="1">
              <a:off x="832550" y="2541372"/>
              <a:ext cx="1000346" cy="155932"/>
            </a:xfrm>
            <a:prstGeom prst="bentConnector3">
              <a:avLst>
                <a:gd name="adj1" fmla="val 906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フリーフォーム 667">
              <a:extLst>
                <a:ext uri="{FF2B5EF4-FFF2-40B4-BE49-F238E27FC236}">
                  <a16:creationId xmlns:a16="http://schemas.microsoft.com/office/drawing/2014/main" id="{87138E4A-2BBC-41AE-8EBF-EA61F1B7D1A3}"/>
                </a:ext>
              </a:extLst>
            </p:cNvPr>
            <p:cNvSpPr/>
            <p:nvPr/>
          </p:nvSpPr>
          <p:spPr>
            <a:xfrm>
              <a:off x="2285328" y="621345"/>
              <a:ext cx="1601783" cy="1900241"/>
            </a:xfrm>
            <a:custGeom>
              <a:avLst/>
              <a:gdLst>
                <a:gd name="connsiteX0" fmla="*/ 0 w 611470"/>
                <a:gd name="connsiteY0" fmla="*/ 544152 h 544152"/>
                <a:gd name="connsiteX1" fmla="*/ 0 w 611470"/>
                <a:gd name="connsiteY1" fmla="*/ 0 h 544152"/>
                <a:gd name="connsiteX2" fmla="*/ 611470 w 611470"/>
                <a:gd name="connsiteY2" fmla="*/ 0 h 544152"/>
              </a:gdLst>
              <a:ahLst/>
              <a:cxnLst>
                <a:cxn ang="0">
                  <a:pos x="connsiteX0" y="connsiteY0"/>
                </a:cxn>
                <a:cxn ang="0">
                  <a:pos x="connsiteX1" y="connsiteY1"/>
                </a:cxn>
                <a:cxn ang="0">
                  <a:pos x="connsiteX2" y="connsiteY2"/>
                </a:cxn>
              </a:cxnLst>
              <a:rect l="l" t="t" r="r" b="b"/>
              <a:pathLst>
                <a:path w="611470" h="544152">
                  <a:moveTo>
                    <a:pt x="0" y="544152"/>
                  </a:moveTo>
                  <a:lnTo>
                    <a:pt x="0" y="0"/>
                  </a:lnTo>
                  <a:lnTo>
                    <a:pt x="611470" y="0"/>
                  </a:lnTo>
                </a:path>
              </a:pathLst>
            </a:custGeom>
            <a:noFill/>
            <a:ln w="952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sz="2800"/>
            </a:p>
          </p:txBody>
        </p:sp>
        <p:cxnSp>
          <p:nvCxnSpPr>
            <p:cNvPr id="16" name="直線コネクタ 15">
              <a:extLst>
                <a:ext uri="{FF2B5EF4-FFF2-40B4-BE49-F238E27FC236}">
                  <a16:creationId xmlns:a16="http://schemas.microsoft.com/office/drawing/2014/main" id="{77DA2B44-5A6C-47AB-B5D3-B2580DC07FBE}"/>
                </a:ext>
              </a:extLst>
            </p:cNvPr>
            <p:cNvCxnSpPr/>
            <p:nvPr/>
          </p:nvCxnSpPr>
          <p:spPr>
            <a:xfrm flipH="1" flipV="1">
              <a:off x="2296048" y="734753"/>
              <a:ext cx="121784" cy="120731"/>
            </a:xfrm>
            <a:prstGeom prst="line">
              <a:avLst/>
            </a:prstGeom>
          </p:spPr>
          <p:style>
            <a:lnRef idx="1">
              <a:schemeClr val="dk1"/>
            </a:lnRef>
            <a:fillRef idx="0">
              <a:schemeClr val="dk1"/>
            </a:fillRef>
            <a:effectRef idx="0">
              <a:schemeClr val="dk1"/>
            </a:effectRef>
            <a:fontRef idx="minor">
              <a:schemeClr val="tx1"/>
            </a:fontRef>
          </p:style>
        </p:cxnSp>
        <p:cxnSp>
          <p:nvCxnSpPr>
            <p:cNvPr id="17" name="直線コネクタ 16">
              <a:extLst>
                <a:ext uri="{FF2B5EF4-FFF2-40B4-BE49-F238E27FC236}">
                  <a16:creationId xmlns:a16="http://schemas.microsoft.com/office/drawing/2014/main" id="{BF36BC62-E809-4ABA-8AFB-E78AEEFED5FA}"/>
                </a:ext>
              </a:extLst>
            </p:cNvPr>
            <p:cNvCxnSpPr/>
            <p:nvPr/>
          </p:nvCxnSpPr>
          <p:spPr>
            <a:xfrm flipH="1">
              <a:off x="2291024" y="943432"/>
              <a:ext cx="126806" cy="374566"/>
            </a:xfrm>
            <a:prstGeom prst="line">
              <a:avLst/>
            </a:prstGeom>
          </p:spPr>
          <p:style>
            <a:lnRef idx="1">
              <a:schemeClr val="dk1"/>
            </a:lnRef>
            <a:fillRef idx="0">
              <a:schemeClr val="dk1"/>
            </a:fillRef>
            <a:effectRef idx="0">
              <a:schemeClr val="dk1"/>
            </a:effectRef>
            <a:fontRef idx="minor">
              <a:schemeClr val="tx1"/>
            </a:fontRef>
          </p:style>
        </p:cxnSp>
        <p:cxnSp>
          <p:nvCxnSpPr>
            <p:cNvPr id="18" name="直線コネクタ 17">
              <a:extLst>
                <a:ext uri="{FF2B5EF4-FFF2-40B4-BE49-F238E27FC236}">
                  <a16:creationId xmlns:a16="http://schemas.microsoft.com/office/drawing/2014/main" id="{65FC834E-1B3A-4DC9-9FB6-AAE61E9919E0}"/>
                </a:ext>
              </a:extLst>
            </p:cNvPr>
            <p:cNvCxnSpPr/>
            <p:nvPr/>
          </p:nvCxnSpPr>
          <p:spPr>
            <a:xfrm flipH="1">
              <a:off x="2296048" y="1059333"/>
              <a:ext cx="121784" cy="798754"/>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a:extLst>
                <a:ext uri="{FF2B5EF4-FFF2-40B4-BE49-F238E27FC236}">
                  <a16:creationId xmlns:a16="http://schemas.microsoft.com/office/drawing/2014/main" id="{A1E8B2E8-2FB8-4E14-91B0-D79349C7AFA5}"/>
                </a:ext>
              </a:extLst>
            </p:cNvPr>
            <p:cNvCxnSpPr/>
            <p:nvPr/>
          </p:nvCxnSpPr>
          <p:spPr>
            <a:xfrm flipH="1">
              <a:off x="2291024" y="1151762"/>
              <a:ext cx="170541" cy="1265484"/>
            </a:xfrm>
            <a:prstGeom prst="line">
              <a:avLst/>
            </a:prstGeom>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EB9BD06E-C5AB-4F39-BD18-65B9A0CD485D}"/>
                </a:ext>
              </a:extLst>
            </p:cNvPr>
            <p:cNvCxnSpPr/>
            <p:nvPr/>
          </p:nvCxnSpPr>
          <p:spPr>
            <a:xfrm flipH="1" flipV="1">
              <a:off x="2296050" y="734623"/>
              <a:ext cx="195941" cy="1266394"/>
            </a:xfrm>
            <a:prstGeom prst="line">
              <a:avLst/>
            </a:prstGeom>
          </p:spPr>
          <p:style>
            <a:lnRef idx="1">
              <a:schemeClr val="dk1"/>
            </a:lnRef>
            <a:fillRef idx="0">
              <a:schemeClr val="dk1"/>
            </a:fillRef>
            <a:effectRef idx="0">
              <a:schemeClr val="dk1"/>
            </a:effectRef>
            <a:fontRef idx="minor">
              <a:schemeClr val="tx1"/>
            </a:fontRef>
          </p:style>
        </p:cxnSp>
        <p:cxnSp>
          <p:nvCxnSpPr>
            <p:cNvPr id="21" name="直線コネクタ 20">
              <a:extLst>
                <a:ext uri="{FF2B5EF4-FFF2-40B4-BE49-F238E27FC236}">
                  <a16:creationId xmlns:a16="http://schemas.microsoft.com/office/drawing/2014/main" id="{DC858FF1-85CD-4643-A7A9-868E32230767}"/>
                </a:ext>
              </a:extLst>
            </p:cNvPr>
            <p:cNvCxnSpPr/>
            <p:nvPr/>
          </p:nvCxnSpPr>
          <p:spPr>
            <a:xfrm flipH="1" flipV="1">
              <a:off x="2283196" y="1307230"/>
              <a:ext cx="134634" cy="790644"/>
            </a:xfrm>
            <a:prstGeom prst="line">
              <a:avLst/>
            </a:prstGeom>
          </p:spPr>
          <p:style>
            <a:lnRef idx="1">
              <a:schemeClr val="dk1"/>
            </a:lnRef>
            <a:fillRef idx="0">
              <a:schemeClr val="dk1"/>
            </a:fillRef>
            <a:effectRef idx="0">
              <a:schemeClr val="dk1"/>
            </a:effectRef>
            <a:fontRef idx="minor">
              <a:schemeClr val="tx1"/>
            </a:fontRef>
          </p:style>
        </p:cxnSp>
        <p:cxnSp>
          <p:nvCxnSpPr>
            <p:cNvPr id="22" name="直線コネクタ 21">
              <a:extLst>
                <a:ext uri="{FF2B5EF4-FFF2-40B4-BE49-F238E27FC236}">
                  <a16:creationId xmlns:a16="http://schemas.microsoft.com/office/drawing/2014/main" id="{26675464-D5FA-410A-83CA-2F9CA572182A}"/>
                </a:ext>
              </a:extLst>
            </p:cNvPr>
            <p:cNvCxnSpPr/>
            <p:nvPr/>
          </p:nvCxnSpPr>
          <p:spPr>
            <a:xfrm flipH="1" flipV="1">
              <a:off x="2294103" y="1849675"/>
              <a:ext cx="117243" cy="351010"/>
            </a:xfrm>
            <a:prstGeom prst="line">
              <a:avLst/>
            </a:prstGeom>
          </p:spPr>
          <p:style>
            <a:lnRef idx="1">
              <a:schemeClr val="dk1"/>
            </a:lnRef>
            <a:fillRef idx="0">
              <a:schemeClr val="dk1"/>
            </a:fillRef>
            <a:effectRef idx="0">
              <a:schemeClr val="dk1"/>
            </a:effectRef>
            <a:fontRef idx="minor">
              <a:schemeClr val="tx1"/>
            </a:fontRef>
          </p:style>
        </p:cxnSp>
        <p:cxnSp>
          <p:nvCxnSpPr>
            <p:cNvPr id="23" name="直線コネクタ 22">
              <a:extLst>
                <a:ext uri="{FF2B5EF4-FFF2-40B4-BE49-F238E27FC236}">
                  <a16:creationId xmlns:a16="http://schemas.microsoft.com/office/drawing/2014/main" id="{55452110-01C6-4705-8616-2A01F81DC7CE}"/>
                </a:ext>
              </a:extLst>
            </p:cNvPr>
            <p:cNvCxnSpPr/>
            <p:nvPr/>
          </p:nvCxnSpPr>
          <p:spPr>
            <a:xfrm flipH="1">
              <a:off x="2291024" y="2297271"/>
              <a:ext cx="170541" cy="119543"/>
            </a:xfrm>
            <a:prstGeom prst="line">
              <a:avLst/>
            </a:prstGeom>
          </p:spPr>
          <p:style>
            <a:lnRef idx="1">
              <a:schemeClr val="dk1"/>
            </a:lnRef>
            <a:fillRef idx="0">
              <a:schemeClr val="dk1"/>
            </a:fillRef>
            <a:effectRef idx="0">
              <a:schemeClr val="dk1"/>
            </a:effectRef>
            <a:fontRef idx="minor">
              <a:schemeClr val="tx1"/>
            </a:fontRef>
          </p:style>
        </p:cxnSp>
        <p:cxnSp>
          <p:nvCxnSpPr>
            <p:cNvPr id="24" name="カギ線コネクタ 688">
              <a:extLst>
                <a:ext uri="{FF2B5EF4-FFF2-40B4-BE49-F238E27FC236}">
                  <a16:creationId xmlns:a16="http://schemas.microsoft.com/office/drawing/2014/main" id="{A3108BAD-FDDD-438F-957B-1C4845EE91EA}"/>
                </a:ext>
              </a:extLst>
            </p:cNvPr>
            <p:cNvCxnSpPr/>
            <p:nvPr/>
          </p:nvCxnSpPr>
          <p:spPr>
            <a:xfrm flipH="1">
              <a:off x="832550" y="2818611"/>
              <a:ext cx="846048" cy="149473"/>
            </a:xfrm>
            <a:prstGeom prst="bentConnector3">
              <a:avLst>
                <a:gd name="adj1" fmla="val -2702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カギ線コネクタ 689">
              <a:extLst>
                <a:ext uri="{FF2B5EF4-FFF2-40B4-BE49-F238E27FC236}">
                  <a16:creationId xmlns:a16="http://schemas.microsoft.com/office/drawing/2014/main" id="{A407BD90-B716-412C-A99E-5443BDA12252}"/>
                </a:ext>
              </a:extLst>
            </p:cNvPr>
            <p:cNvCxnSpPr/>
            <p:nvPr/>
          </p:nvCxnSpPr>
          <p:spPr>
            <a:xfrm flipH="1">
              <a:off x="832550" y="3101491"/>
              <a:ext cx="846048" cy="158012"/>
            </a:xfrm>
            <a:prstGeom prst="bentConnector3">
              <a:avLst>
                <a:gd name="adj1" fmla="val -2702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57" name="コネクタ: カギ線 156">
            <a:extLst>
              <a:ext uri="{FF2B5EF4-FFF2-40B4-BE49-F238E27FC236}">
                <a16:creationId xmlns:a16="http://schemas.microsoft.com/office/drawing/2014/main" id="{2305AFCF-B4D1-401A-9BE4-DB37BD2E8375}"/>
              </a:ext>
            </a:extLst>
          </p:cNvPr>
          <p:cNvCxnSpPr>
            <a:cxnSpLocks/>
          </p:cNvCxnSpPr>
          <p:nvPr/>
        </p:nvCxnSpPr>
        <p:spPr>
          <a:xfrm rot="10800000" flipV="1">
            <a:off x="3212024" y="5082099"/>
            <a:ext cx="5796500" cy="310100"/>
          </a:xfrm>
          <a:prstGeom prst="bentConnector3">
            <a:avLst>
              <a:gd name="adj1" fmla="val 4733"/>
            </a:avLst>
          </a:prstGeom>
          <a:ln w="57150">
            <a:solidFill>
              <a:srgbClr val="FF00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33" name="コネクタ: カギ線 232">
            <a:extLst>
              <a:ext uri="{FF2B5EF4-FFF2-40B4-BE49-F238E27FC236}">
                <a16:creationId xmlns:a16="http://schemas.microsoft.com/office/drawing/2014/main" id="{039F32F6-3E23-456F-A1CD-FE18335D56F9}"/>
              </a:ext>
            </a:extLst>
          </p:cNvPr>
          <p:cNvCxnSpPr>
            <a:cxnSpLocks/>
            <a:endCxn id="32" idx="1"/>
          </p:cNvCxnSpPr>
          <p:nvPr/>
        </p:nvCxnSpPr>
        <p:spPr>
          <a:xfrm rot="5400000" flipH="1" flipV="1">
            <a:off x="2017660" y="3561488"/>
            <a:ext cx="3040906" cy="550239"/>
          </a:xfrm>
          <a:prstGeom prst="bentConnector2">
            <a:avLst/>
          </a:prstGeom>
          <a:ln w="57150">
            <a:solidFill>
              <a:srgbClr val="FF00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62" name="コネクタ: カギ線 261">
            <a:extLst>
              <a:ext uri="{FF2B5EF4-FFF2-40B4-BE49-F238E27FC236}">
                <a16:creationId xmlns:a16="http://schemas.microsoft.com/office/drawing/2014/main" id="{DC066B47-34B4-416D-8C80-6C2297DF813A}"/>
              </a:ext>
            </a:extLst>
          </p:cNvPr>
          <p:cNvCxnSpPr>
            <a:cxnSpLocks/>
            <a:stCxn id="32" idx="3"/>
          </p:cNvCxnSpPr>
          <p:nvPr/>
        </p:nvCxnSpPr>
        <p:spPr>
          <a:xfrm>
            <a:off x="4403101" y="2316154"/>
            <a:ext cx="1316124" cy="214245"/>
          </a:xfrm>
          <a:prstGeom prst="bentConnector3">
            <a:avLst>
              <a:gd name="adj1" fmla="val 31271"/>
            </a:avLst>
          </a:prstGeom>
          <a:ln w="57150">
            <a:solidFill>
              <a:srgbClr val="FF00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65" name="コネクタ: カギ線 264">
            <a:extLst>
              <a:ext uri="{FF2B5EF4-FFF2-40B4-BE49-F238E27FC236}">
                <a16:creationId xmlns:a16="http://schemas.microsoft.com/office/drawing/2014/main" id="{75E7649C-2383-4204-BF48-10EC2D9B7D24}"/>
              </a:ext>
            </a:extLst>
          </p:cNvPr>
          <p:cNvCxnSpPr>
            <a:cxnSpLocks/>
          </p:cNvCxnSpPr>
          <p:nvPr/>
        </p:nvCxnSpPr>
        <p:spPr>
          <a:xfrm>
            <a:off x="6423553" y="2558789"/>
            <a:ext cx="330394" cy="12700"/>
          </a:xfrm>
          <a:prstGeom prst="bentConnector3">
            <a:avLst>
              <a:gd name="adj1" fmla="val 100538"/>
            </a:avLst>
          </a:prstGeom>
          <a:ln w="57150">
            <a:solidFill>
              <a:srgbClr val="FF00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66" name="コネクタ: カギ線 265">
            <a:extLst>
              <a:ext uri="{FF2B5EF4-FFF2-40B4-BE49-F238E27FC236}">
                <a16:creationId xmlns:a16="http://schemas.microsoft.com/office/drawing/2014/main" id="{28E9E475-DADA-4004-93D3-195488207BF4}"/>
              </a:ext>
            </a:extLst>
          </p:cNvPr>
          <p:cNvCxnSpPr>
            <a:cxnSpLocks/>
          </p:cNvCxnSpPr>
          <p:nvPr/>
        </p:nvCxnSpPr>
        <p:spPr>
          <a:xfrm>
            <a:off x="3387399" y="5851320"/>
            <a:ext cx="851668" cy="12700"/>
          </a:xfrm>
          <a:prstGeom prst="bentConnector3">
            <a:avLst>
              <a:gd name="adj1" fmla="val 93880"/>
            </a:avLst>
          </a:prstGeom>
          <a:ln w="57150">
            <a:solidFill>
              <a:srgbClr val="FF00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58" name="コネクタ: カギ線 157">
            <a:extLst>
              <a:ext uri="{FF2B5EF4-FFF2-40B4-BE49-F238E27FC236}">
                <a16:creationId xmlns:a16="http://schemas.microsoft.com/office/drawing/2014/main" id="{0EC228D6-30EF-4F4C-9768-9D515CA92E87}"/>
              </a:ext>
            </a:extLst>
          </p:cNvPr>
          <p:cNvCxnSpPr>
            <a:cxnSpLocks/>
          </p:cNvCxnSpPr>
          <p:nvPr/>
        </p:nvCxnSpPr>
        <p:spPr>
          <a:xfrm flipV="1">
            <a:off x="7335931" y="2560999"/>
            <a:ext cx="409297" cy="148520"/>
          </a:xfrm>
          <a:prstGeom prst="bentConnector3">
            <a:avLst>
              <a:gd name="adj1" fmla="val 44172"/>
            </a:avLst>
          </a:prstGeom>
          <a:ln w="57150">
            <a:solidFill>
              <a:srgbClr val="FF00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59" name="コネクタ: カギ線 158">
            <a:extLst>
              <a:ext uri="{FF2B5EF4-FFF2-40B4-BE49-F238E27FC236}">
                <a16:creationId xmlns:a16="http://schemas.microsoft.com/office/drawing/2014/main" id="{9A946E30-1AE3-4D3E-B1FC-E108A4B8E418}"/>
              </a:ext>
            </a:extLst>
          </p:cNvPr>
          <p:cNvCxnSpPr>
            <a:cxnSpLocks/>
          </p:cNvCxnSpPr>
          <p:nvPr/>
        </p:nvCxnSpPr>
        <p:spPr>
          <a:xfrm flipV="1">
            <a:off x="8356139" y="2284565"/>
            <a:ext cx="667892" cy="251732"/>
          </a:xfrm>
          <a:prstGeom prst="bentConnector3">
            <a:avLst>
              <a:gd name="adj1" fmla="val 50000"/>
            </a:avLst>
          </a:prstGeom>
          <a:ln w="57150">
            <a:solidFill>
              <a:srgbClr val="FF00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60" name="コネクタ: カギ線 159">
            <a:extLst>
              <a:ext uri="{FF2B5EF4-FFF2-40B4-BE49-F238E27FC236}">
                <a16:creationId xmlns:a16="http://schemas.microsoft.com/office/drawing/2014/main" id="{202D4654-EA8E-49E4-87F2-8DE4A247B000}"/>
              </a:ext>
            </a:extLst>
          </p:cNvPr>
          <p:cNvCxnSpPr>
            <a:cxnSpLocks/>
          </p:cNvCxnSpPr>
          <p:nvPr/>
        </p:nvCxnSpPr>
        <p:spPr>
          <a:xfrm rot="10800000" flipH="1" flipV="1">
            <a:off x="9032101" y="3485691"/>
            <a:ext cx="32455" cy="1447076"/>
          </a:xfrm>
          <a:prstGeom prst="bentConnector3">
            <a:avLst>
              <a:gd name="adj1" fmla="val -875853"/>
            </a:avLst>
          </a:prstGeom>
          <a:ln w="57150">
            <a:solidFill>
              <a:srgbClr val="FF00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61" name="コネクタ: カギ線 160">
            <a:extLst>
              <a:ext uri="{FF2B5EF4-FFF2-40B4-BE49-F238E27FC236}">
                <a16:creationId xmlns:a16="http://schemas.microsoft.com/office/drawing/2014/main" id="{764D6961-1800-4386-B1B3-5507515F87DC}"/>
              </a:ext>
            </a:extLst>
          </p:cNvPr>
          <p:cNvCxnSpPr>
            <a:cxnSpLocks/>
          </p:cNvCxnSpPr>
          <p:nvPr/>
        </p:nvCxnSpPr>
        <p:spPr>
          <a:xfrm>
            <a:off x="6401465" y="2702451"/>
            <a:ext cx="330394" cy="12700"/>
          </a:xfrm>
          <a:prstGeom prst="bentConnector3">
            <a:avLst>
              <a:gd name="adj1" fmla="val 100538"/>
            </a:avLst>
          </a:prstGeom>
          <a:ln w="57150">
            <a:solidFill>
              <a:srgbClr val="0070C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62" name="コネクタ: カギ線 161">
            <a:extLst>
              <a:ext uri="{FF2B5EF4-FFF2-40B4-BE49-F238E27FC236}">
                <a16:creationId xmlns:a16="http://schemas.microsoft.com/office/drawing/2014/main" id="{8788CEC8-F4EA-43A6-ACCA-0F18DA4D891A}"/>
              </a:ext>
            </a:extLst>
          </p:cNvPr>
          <p:cNvCxnSpPr>
            <a:cxnSpLocks/>
          </p:cNvCxnSpPr>
          <p:nvPr/>
        </p:nvCxnSpPr>
        <p:spPr>
          <a:xfrm>
            <a:off x="6406757" y="2815050"/>
            <a:ext cx="330394" cy="15367"/>
          </a:xfrm>
          <a:prstGeom prst="bentConnector3">
            <a:avLst>
              <a:gd name="adj1" fmla="val 100538"/>
            </a:avLst>
          </a:prstGeom>
          <a:ln w="57150">
            <a:solidFill>
              <a:srgbClr val="00B05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63" name="コネクタ: カギ線 162">
            <a:extLst>
              <a:ext uri="{FF2B5EF4-FFF2-40B4-BE49-F238E27FC236}">
                <a16:creationId xmlns:a16="http://schemas.microsoft.com/office/drawing/2014/main" id="{F1EC2FC3-F314-4C1A-9FEF-2C2EDF236146}"/>
              </a:ext>
            </a:extLst>
          </p:cNvPr>
          <p:cNvCxnSpPr>
            <a:cxnSpLocks/>
          </p:cNvCxnSpPr>
          <p:nvPr/>
        </p:nvCxnSpPr>
        <p:spPr>
          <a:xfrm>
            <a:off x="6406757" y="2941759"/>
            <a:ext cx="330394" cy="12700"/>
          </a:xfrm>
          <a:prstGeom prst="bentConnector3">
            <a:avLst>
              <a:gd name="adj1" fmla="val 100538"/>
            </a:avLst>
          </a:prstGeom>
          <a:ln w="57150">
            <a:solidFill>
              <a:srgbClr val="FFFF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64" name="コネクタ: カギ線 163">
            <a:extLst>
              <a:ext uri="{FF2B5EF4-FFF2-40B4-BE49-F238E27FC236}">
                <a16:creationId xmlns:a16="http://schemas.microsoft.com/office/drawing/2014/main" id="{66F8323A-D01E-4D10-AECC-158FC8E518D8}"/>
              </a:ext>
            </a:extLst>
          </p:cNvPr>
          <p:cNvCxnSpPr>
            <a:cxnSpLocks/>
          </p:cNvCxnSpPr>
          <p:nvPr/>
        </p:nvCxnSpPr>
        <p:spPr>
          <a:xfrm rot="10800000" flipH="1" flipV="1">
            <a:off x="9069321" y="3320513"/>
            <a:ext cx="32455" cy="1689622"/>
          </a:xfrm>
          <a:prstGeom prst="bentConnector3">
            <a:avLst>
              <a:gd name="adj1" fmla="val -1292349"/>
            </a:avLst>
          </a:prstGeom>
          <a:ln w="57150">
            <a:solidFill>
              <a:srgbClr val="FFFF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70" name="コネクタ: カギ線 169">
            <a:extLst>
              <a:ext uri="{FF2B5EF4-FFF2-40B4-BE49-F238E27FC236}">
                <a16:creationId xmlns:a16="http://schemas.microsoft.com/office/drawing/2014/main" id="{E956E3D5-7613-4BE6-BDF9-BB1C38D88657}"/>
              </a:ext>
            </a:extLst>
          </p:cNvPr>
          <p:cNvCxnSpPr>
            <a:cxnSpLocks/>
          </p:cNvCxnSpPr>
          <p:nvPr/>
        </p:nvCxnSpPr>
        <p:spPr>
          <a:xfrm rot="10800000" flipV="1">
            <a:off x="3187557" y="5163120"/>
            <a:ext cx="5796500" cy="310100"/>
          </a:xfrm>
          <a:prstGeom prst="bentConnector3">
            <a:avLst>
              <a:gd name="adj1" fmla="val 3361"/>
            </a:avLst>
          </a:prstGeom>
          <a:ln w="57150">
            <a:solidFill>
              <a:srgbClr val="FFFF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71" name="コネクタ: カギ線 170">
            <a:extLst>
              <a:ext uri="{FF2B5EF4-FFF2-40B4-BE49-F238E27FC236}">
                <a16:creationId xmlns:a16="http://schemas.microsoft.com/office/drawing/2014/main" id="{F460C5C3-8913-4582-A656-B01F25290673}"/>
              </a:ext>
            </a:extLst>
          </p:cNvPr>
          <p:cNvCxnSpPr>
            <a:cxnSpLocks/>
          </p:cNvCxnSpPr>
          <p:nvPr/>
        </p:nvCxnSpPr>
        <p:spPr>
          <a:xfrm rot="5400000" flipH="1" flipV="1">
            <a:off x="2715297" y="4429673"/>
            <a:ext cx="1545809" cy="631258"/>
          </a:xfrm>
          <a:prstGeom prst="bentConnector3">
            <a:avLst>
              <a:gd name="adj1" fmla="val 101438"/>
            </a:avLst>
          </a:prstGeom>
          <a:ln w="57150">
            <a:solidFill>
              <a:srgbClr val="FFFF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83" name="コネクタ: カギ線 182">
            <a:extLst>
              <a:ext uri="{FF2B5EF4-FFF2-40B4-BE49-F238E27FC236}">
                <a16:creationId xmlns:a16="http://schemas.microsoft.com/office/drawing/2014/main" id="{40F3B9E8-1665-4AA3-94CA-94336873825B}"/>
              </a:ext>
            </a:extLst>
          </p:cNvPr>
          <p:cNvCxnSpPr>
            <a:cxnSpLocks/>
          </p:cNvCxnSpPr>
          <p:nvPr/>
        </p:nvCxnSpPr>
        <p:spPr>
          <a:xfrm>
            <a:off x="4348906" y="3989247"/>
            <a:ext cx="947880" cy="194835"/>
          </a:xfrm>
          <a:prstGeom prst="bentConnector3">
            <a:avLst>
              <a:gd name="adj1" fmla="val 50000"/>
            </a:avLst>
          </a:prstGeom>
          <a:ln w="57150">
            <a:solidFill>
              <a:srgbClr val="FFFF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85" name="コネクタ: カギ線 184">
            <a:extLst>
              <a:ext uri="{FF2B5EF4-FFF2-40B4-BE49-F238E27FC236}">
                <a16:creationId xmlns:a16="http://schemas.microsoft.com/office/drawing/2014/main" id="{99A55BC1-3787-416D-9B87-D7AE445C3AB6}"/>
              </a:ext>
            </a:extLst>
          </p:cNvPr>
          <p:cNvCxnSpPr>
            <a:cxnSpLocks/>
          </p:cNvCxnSpPr>
          <p:nvPr/>
        </p:nvCxnSpPr>
        <p:spPr>
          <a:xfrm rot="5400000" flipH="1" flipV="1">
            <a:off x="4880721" y="3346517"/>
            <a:ext cx="1300149" cy="432576"/>
          </a:xfrm>
          <a:prstGeom prst="bentConnector3">
            <a:avLst>
              <a:gd name="adj1" fmla="val 97702"/>
            </a:avLst>
          </a:prstGeom>
          <a:ln w="57150">
            <a:solidFill>
              <a:srgbClr val="FFFF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54" name="コネクタ: カギ線 153">
            <a:extLst>
              <a:ext uri="{FF2B5EF4-FFF2-40B4-BE49-F238E27FC236}">
                <a16:creationId xmlns:a16="http://schemas.microsoft.com/office/drawing/2014/main" id="{A6A86019-2119-4093-9D24-87822F82E8E2}"/>
              </a:ext>
            </a:extLst>
          </p:cNvPr>
          <p:cNvCxnSpPr>
            <a:cxnSpLocks/>
          </p:cNvCxnSpPr>
          <p:nvPr/>
        </p:nvCxnSpPr>
        <p:spPr>
          <a:xfrm flipV="1">
            <a:off x="2921866" y="2806768"/>
            <a:ext cx="891367" cy="1163164"/>
          </a:xfrm>
          <a:prstGeom prst="bentConnector3">
            <a:avLst>
              <a:gd name="adj1" fmla="val 24726"/>
            </a:avLst>
          </a:prstGeom>
          <a:ln w="57150">
            <a:solidFill>
              <a:srgbClr val="0070C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65" name="コネクタ: カギ線 164">
            <a:extLst>
              <a:ext uri="{FF2B5EF4-FFF2-40B4-BE49-F238E27FC236}">
                <a16:creationId xmlns:a16="http://schemas.microsoft.com/office/drawing/2014/main" id="{BEA0BEBA-A6CA-40D4-A4C9-070931D1A5CD}"/>
              </a:ext>
            </a:extLst>
          </p:cNvPr>
          <p:cNvCxnSpPr>
            <a:cxnSpLocks/>
          </p:cNvCxnSpPr>
          <p:nvPr/>
        </p:nvCxnSpPr>
        <p:spPr>
          <a:xfrm rot="5400000">
            <a:off x="2036858" y="3665937"/>
            <a:ext cx="538982" cy="942"/>
          </a:xfrm>
          <a:prstGeom prst="bentConnector3">
            <a:avLst>
              <a:gd name="adj1" fmla="val 50000"/>
            </a:avLst>
          </a:prstGeom>
          <a:ln w="57150">
            <a:solidFill>
              <a:srgbClr val="0070C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66" name="コネクタ: カギ線 165">
            <a:extLst>
              <a:ext uri="{FF2B5EF4-FFF2-40B4-BE49-F238E27FC236}">
                <a16:creationId xmlns:a16="http://schemas.microsoft.com/office/drawing/2014/main" id="{302AA6C6-0F3E-4A48-9860-356E77CED3CA}"/>
              </a:ext>
            </a:extLst>
          </p:cNvPr>
          <p:cNvCxnSpPr>
            <a:cxnSpLocks/>
          </p:cNvCxnSpPr>
          <p:nvPr/>
        </p:nvCxnSpPr>
        <p:spPr>
          <a:xfrm flipV="1">
            <a:off x="4403100" y="2675507"/>
            <a:ext cx="1432386" cy="278405"/>
          </a:xfrm>
          <a:prstGeom prst="bentConnector3">
            <a:avLst>
              <a:gd name="adj1" fmla="val 56475"/>
            </a:avLst>
          </a:prstGeom>
          <a:ln w="57150">
            <a:solidFill>
              <a:srgbClr val="0070C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68" name="コネクタ: カギ線 167">
            <a:extLst>
              <a:ext uri="{FF2B5EF4-FFF2-40B4-BE49-F238E27FC236}">
                <a16:creationId xmlns:a16="http://schemas.microsoft.com/office/drawing/2014/main" id="{15AF5CA5-0621-4BE6-BA9F-44A53158C2F7}"/>
              </a:ext>
            </a:extLst>
          </p:cNvPr>
          <p:cNvCxnSpPr>
            <a:cxnSpLocks/>
          </p:cNvCxnSpPr>
          <p:nvPr/>
        </p:nvCxnSpPr>
        <p:spPr>
          <a:xfrm rot="5400000">
            <a:off x="1911102" y="3679020"/>
            <a:ext cx="538982" cy="942"/>
          </a:xfrm>
          <a:prstGeom prst="bentConnector3">
            <a:avLst>
              <a:gd name="adj1" fmla="val 50000"/>
            </a:avLst>
          </a:prstGeom>
          <a:ln w="57150">
            <a:solidFill>
              <a:srgbClr val="00B05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67" name="コネクタ: カギ線 166">
            <a:extLst>
              <a:ext uri="{FF2B5EF4-FFF2-40B4-BE49-F238E27FC236}">
                <a16:creationId xmlns:a16="http://schemas.microsoft.com/office/drawing/2014/main" id="{E3D70F83-04EC-43B0-B1B6-A30CA095F190}"/>
              </a:ext>
            </a:extLst>
          </p:cNvPr>
          <p:cNvCxnSpPr>
            <a:cxnSpLocks/>
          </p:cNvCxnSpPr>
          <p:nvPr/>
        </p:nvCxnSpPr>
        <p:spPr>
          <a:xfrm flipH="1">
            <a:off x="2890729" y="4091087"/>
            <a:ext cx="18084" cy="524581"/>
          </a:xfrm>
          <a:prstGeom prst="bentConnector4">
            <a:avLst>
              <a:gd name="adj1" fmla="val -1264101"/>
              <a:gd name="adj2" fmla="val 100002"/>
            </a:avLst>
          </a:prstGeom>
          <a:ln w="57150">
            <a:solidFill>
              <a:srgbClr val="00B05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69" name="コネクタ: カギ線 168">
            <a:extLst>
              <a:ext uri="{FF2B5EF4-FFF2-40B4-BE49-F238E27FC236}">
                <a16:creationId xmlns:a16="http://schemas.microsoft.com/office/drawing/2014/main" id="{487AE9D7-3883-4758-8DB1-F46CC096AD47}"/>
              </a:ext>
            </a:extLst>
          </p:cNvPr>
          <p:cNvCxnSpPr>
            <a:cxnSpLocks/>
          </p:cNvCxnSpPr>
          <p:nvPr/>
        </p:nvCxnSpPr>
        <p:spPr>
          <a:xfrm rot="16200000" flipV="1">
            <a:off x="2528588" y="5062310"/>
            <a:ext cx="951714" cy="230940"/>
          </a:xfrm>
          <a:prstGeom prst="bentConnector3">
            <a:avLst>
              <a:gd name="adj1" fmla="val 97343"/>
            </a:avLst>
          </a:prstGeom>
          <a:ln w="57150">
            <a:solidFill>
              <a:srgbClr val="00B050">
                <a:alpha val="69804"/>
              </a:srgbClr>
            </a:solidFill>
            <a:headEnd type="triangl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76" name="コネクタ: カギ線 175">
            <a:extLst>
              <a:ext uri="{FF2B5EF4-FFF2-40B4-BE49-F238E27FC236}">
                <a16:creationId xmlns:a16="http://schemas.microsoft.com/office/drawing/2014/main" id="{681FDD20-BC5D-4F00-BE7C-8138614CC02E}"/>
              </a:ext>
            </a:extLst>
          </p:cNvPr>
          <p:cNvCxnSpPr>
            <a:cxnSpLocks/>
          </p:cNvCxnSpPr>
          <p:nvPr/>
        </p:nvCxnSpPr>
        <p:spPr>
          <a:xfrm flipV="1">
            <a:off x="4399203" y="2833161"/>
            <a:ext cx="1436283" cy="659137"/>
          </a:xfrm>
          <a:prstGeom prst="bentConnector3">
            <a:avLst>
              <a:gd name="adj1" fmla="val 57381"/>
            </a:avLst>
          </a:prstGeom>
          <a:ln w="57150">
            <a:solidFill>
              <a:srgbClr val="00B05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86" name="コネクタ: カギ線 185">
            <a:extLst>
              <a:ext uri="{FF2B5EF4-FFF2-40B4-BE49-F238E27FC236}">
                <a16:creationId xmlns:a16="http://schemas.microsoft.com/office/drawing/2014/main" id="{D172E69D-22B4-403F-A954-3C4EEC6DAEC8}"/>
              </a:ext>
            </a:extLst>
          </p:cNvPr>
          <p:cNvCxnSpPr>
            <a:cxnSpLocks/>
          </p:cNvCxnSpPr>
          <p:nvPr/>
        </p:nvCxnSpPr>
        <p:spPr>
          <a:xfrm rot="10800000" flipV="1">
            <a:off x="3232379" y="5286237"/>
            <a:ext cx="5838785" cy="271868"/>
          </a:xfrm>
          <a:prstGeom prst="bentConnector3">
            <a:avLst>
              <a:gd name="adj1" fmla="val 3925"/>
            </a:avLst>
          </a:prstGeom>
          <a:ln w="57150">
            <a:solidFill>
              <a:srgbClr val="00B050">
                <a:alpha val="69804"/>
              </a:srgbClr>
            </a:solidFill>
            <a:headEnd type="triangl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90" name="コネクタ: カギ線 189">
            <a:extLst>
              <a:ext uri="{FF2B5EF4-FFF2-40B4-BE49-F238E27FC236}">
                <a16:creationId xmlns:a16="http://schemas.microsoft.com/office/drawing/2014/main" id="{5CD67E56-D6B1-4ACE-9715-D4CA0C6D0F58}"/>
              </a:ext>
            </a:extLst>
          </p:cNvPr>
          <p:cNvCxnSpPr>
            <a:cxnSpLocks/>
          </p:cNvCxnSpPr>
          <p:nvPr/>
        </p:nvCxnSpPr>
        <p:spPr>
          <a:xfrm flipV="1">
            <a:off x="3262993" y="5116660"/>
            <a:ext cx="5762467" cy="159899"/>
          </a:xfrm>
          <a:prstGeom prst="bentConnector3">
            <a:avLst>
              <a:gd name="adj1" fmla="val 93465"/>
            </a:avLst>
          </a:prstGeom>
          <a:ln w="57150">
            <a:solidFill>
              <a:srgbClr val="00B050">
                <a:alpha val="69804"/>
              </a:srgbClr>
            </a:solidFill>
            <a:headEnd type="triangl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96" name="コネクタ: カギ線 195">
            <a:extLst>
              <a:ext uri="{FF2B5EF4-FFF2-40B4-BE49-F238E27FC236}">
                <a16:creationId xmlns:a16="http://schemas.microsoft.com/office/drawing/2014/main" id="{7ED97F8A-EB41-4AE6-8259-0806949B47DE}"/>
              </a:ext>
            </a:extLst>
          </p:cNvPr>
          <p:cNvCxnSpPr>
            <a:cxnSpLocks/>
          </p:cNvCxnSpPr>
          <p:nvPr/>
        </p:nvCxnSpPr>
        <p:spPr>
          <a:xfrm rot="10800000" flipV="1">
            <a:off x="3325582" y="3483574"/>
            <a:ext cx="474367" cy="1738992"/>
          </a:xfrm>
          <a:prstGeom prst="bentConnector2">
            <a:avLst/>
          </a:prstGeom>
          <a:ln w="57150">
            <a:solidFill>
              <a:srgbClr val="00B050">
                <a:alpha val="69804"/>
              </a:srgbClr>
            </a:solidFill>
            <a:headEnd type="triangl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99" name="コネクタ: カギ線 198">
            <a:extLst>
              <a:ext uri="{FF2B5EF4-FFF2-40B4-BE49-F238E27FC236}">
                <a16:creationId xmlns:a16="http://schemas.microsoft.com/office/drawing/2014/main" id="{B73F3FA4-BC16-48B6-8A96-364DDCFB1A2E}"/>
              </a:ext>
            </a:extLst>
          </p:cNvPr>
          <p:cNvCxnSpPr>
            <a:cxnSpLocks/>
          </p:cNvCxnSpPr>
          <p:nvPr/>
        </p:nvCxnSpPr>
        <p:spPr>
          <a:xfrm>
            <a:off x="3387399" y="5967531"/>
            <a:ext cx="851668" cy="12700"/>
          </a:xfrm>
          <a:prstGeom prst="bentConnector3">
            <a:avLst>
              <a:gd name="adj1" fmla="val 93880"/>
            </a:avLst>
          </a:prstGeom>
          <a:ln w="57150">
            <a:solidFill>
              <a:srgbClr val="FFFF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00" name="コネクタ: カギ線 199">
            <a:extLst>
              <a:ext uri="{FF2B5EF4-FFF2-40B4-BE49-F238E27FC236}">
                <a16:creationId xmlns:a16="http://schemas.microsoft.com/office/drawing/2014/main" id="{801D5957-D114-4A35-B132-454EF455C636}"/>
              </a:ext>
            </a:extLst>
          </p:cNvPr>
          <p:cNvCxnSpPr>
            <a:cxnSpLocks/>
          </p:cNvCxnSpPr>
          <p:nvPr/>
        </p:nvCxnSpPr>
        <p:spPr>
          <a:xfrm>
            <a:off x="3386200" y="6093296"/>
            <a:ext cx="851668" cy="12700"/>
          </a:xfrm>
          <a:prstGeom prst="bentConnector3">
            <a:avLst>
              <a:gd name="adj1" fmla="val 93880"/>
            </a:avLst>
          </a:prstGeom>
          <a:ln w="57150">
            <a:solidFill>
              <a:srgbClr val="0070C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01" name="コネクタ: カギ線 200">
            <a:extLst>
              <a:ext uri="{FF2B5EF4-FFF2-40B4-BE49-F238E27FC236}">
                <a16:creationId xmlns:a16="http://schemas.microsoft.com/office/drawing/2014/main" id="{038D81F5-794A-4183-8B5A-2025E05805DB}"/>
              </a:ext>
            </a:extLst>
          </p:cNvPr>
          <p:cNvCxnSpPr>
            <a:cxnSpLocks/>
          </p:cNvCxnSpPr>
          <p:nvPr/>
        </p:nvCxnSpPr>
        <p:spPr>
          <a:xfrm>
            <a:off x="3387399" y="6224612"/>
            <a:ext cx="851668" cy="12700"/>
          </a:xfrm>
          <a:prstGeom prst="bentConnector3">
            <a:avLst>
              <a:gd name="adj1" fmla="val 93880"/>
            </a:avLst>
          </a:prstGeom>
          <a:ln w="57150">
            <a:solidFill>
              <a:srgbClr val="00B05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02" name="コネクタ: カギ線 201">
            <a:extLst>
              <a:ext uri="{FF2B5EF4-FFF2-40B4-BE49-F238E27FC236}">
                <a16:creationId xmlns:a16="http://schemas.microsoft.com/office/drawing/2014/main" id="{57CFC4BB-E513-44E9-A787-9D353E8BDBB2}"/>
              </a:ext>
            </a:extLst>
          </p:cNvPr>
          <p:cNvCxnSpPr>
            <a:cxnSpLocks/>
          </p:cNvCxnSpPr>
          <p:nvPr/>
        </p:nvCxnSpPr>
        <p:spPr>
          <a:xfrm>
            <a:off x="4333760" y="6099646"/>
            <a:ext cx="851668" cy="12700"/>
          </a:xfrm>
          <a:prstGeom prst="bentConnector3">
            <a:avLst>
              <a:gd name="adj1" fmla="val 93880"/>
            </a:avLst>
          </a:prstGeom>
          <a:ln w="57150">
            <a:solidFill>
              <a:srgbClr val="7030A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03" name="コネクタ: カギ線 202">
            <a:extLst>
              <a:ext uri="{FF2B5EF4-FFF2-40B4-BE49-F238E27FC236}">
                <a16:creationId xmlns:a16="http://schemas.microsoft.com/office/drawing/2014/main" id="{7F23CFB3-9F47-40CB-8400-568EAB1536D1}"/>
              </a:ext>
            </a:extLst>
          </p:cNvPr>
          <p:cNvCxnSpPr>
            <a:cxnSpLocks/>
          </p:cNvCxnSpPr>
          <p:nvPr/>
        </p:nvCxnSpPr>
        <p:spPr>
          <a:xfrm rot="10800000" flipH="1" flipV="1">
            <a:off x="9024031" y="2591273"/>
            <a:ext cx="32455" cy="2197131"/>
          </a:xfrm>
          <a:prstGeom prst="bentConnector3">
            <a:avLst>
              <a:gd name="adj1" fmla="val -1235181"/>
            </a:avLst>
          </a:prstGeom>
          <a:ln w="57150">
            <a:solidFill>
              <a:srgbClr val="7030A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14" name="コネクタ: カギ線 213">
            <a:extLst>
              <a:ext uri="{FF2B5EF4-FFF2-40B4-BE49-F238E27FC236}">
                <a16:creationId xmlns:a16="http://schemas.microsoft.com/office/drawing/2014/main" id="{29F28900-B06D-489E-A1F4-4D3EE58BC68C}"/>
              </a:ext>
            </a:extLst>
          </p:cNvPr>
          <p:cNvCxnSpPr>
            <a:cxnSpLocks/>
          </p:cNvCxnSpPr>
          <p:nvPr/>
        </p:nvCxnSpPr>
        <p:spPr>
          <a:xfrm rot="10800000" flipV="1">
            <a:off x="3325578" y="4863547"/>
            <a:ext cx="5699152" cy="333061"/>
          </a:xfrm>
          <a:prstGeom prst="bentConnector3">
            <a:avLst>
              <a:gd name="adj1" fmla="val 7912"/>
            </a:avLst>
          </a:prstGeom>
          <a:ln w="57150">
            <a:solidFill>
              <a:srgbClr val="7030A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18" name="コネクタ: カギ線 217">
            <a:extLst>
              <a:ext uri="{FF2B5EF4-FFF2-40B4-BE49-F238E27FC236}">
                <a16:creationId xmlns:a16="http://schemas.microsoft.com/office/drawing/2014/main" id="{9D6A814A-1032-462A-A9F8-B8A97B30CE1D}"/>
              </a:ext>
            </a:extLst>
          </p:cNvPr>
          <p:cNvCxnSpPr>
            <a:cxnSpLocks/>
          </p:cNvCxnSpPr>
          <p:nvPr/>
        </p:nvCxnSpPr>
        <p:spPr>
          <a:xfrm rot="16200000" flipV="1">
            <a:off x="2845686" y="4590404"/>
            <a:ext cx="584478" cy="470243"/>
          </a:xfrm>
          <a:prstGeom prst="bentConnector2">
            <a:avLst/>
          </a:prstGeom>
          <a:ln w="57150">
            <a:solidFill>
              <a:srgbClr val="7030A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23" name="コネクタ: カギ線 222">
            <a:extLst>
              <a:ext uri="{FF2B5EF4-FFF2-40B4-BE49-F238E27FC236}">
                <a16:creationId xmlns:a16="http://schemas.microsoft.com/office/drawing/2014/main" id="{E1DC407B-637D-4FC2-8286-3BED9C343BD9}"/>
              </a:ext>
            </a:extLst>
          </p:cNvPr>
          <p:cNvCxnSpPr>
            <a:cxnSpLocks/>
          </p:cNvCxnSpPr>
          <p:nvPr/>
        </p:nvCxnSpPr>
        <p:spPr>
          <a:xfrm rot="5400000" flipH="1" flipV="1">
            <a:off x="1832359" y="3595988"/>
            <a:ext cx="522550" cy="1"/>
          </a:xfrm>
          <a:prstGeom prst="bentConnector3">
            <a:avLst>
              <a:gd name="adj1" fmla="val 50000"/>
            </a:avLst>
          </a:prstGeom>
          <a:ln w="57150">
            <a:solidFill>
              <a:srgbClr val="7030A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82" name="コネクタ: カギ線 281">
            <a:extLst>
              <a:ext uri="{FF2B5EF4-FFF2-40B4-BE49-F238E27FC236}">
                <a16:creationId xmlns:a16="http://schemas.microsoft.com/office/drawing/2014/main" id="{92BCBA4B-38E7-4330-A66D-42A5C449C6DF}"/>
              </a:ext>
            </a:extLst>
          </p:cNvPr>
          <p:cNvCxnSpPr>
            <a:cxnSpLocks/>
          </p:cNvCxnSpPr>
          <p:nvPr/>
        </p:nvCxnSpPr>
        <p:spPr>
          <a:xfrm flipV="1">
            <a:off x="2853085" y="4172553"/>
            <a:ext cx="12700" cy="282897"/>
          </a:xfrm>
          <a:prstGeom prst="bentConnector3">
            <a:avLst>
              <a:gd name="adj1" fmla="val 1800000"/>
            </a:avLst>
          </a:prstGeom>
          <a:ln w="57150">
            <a:solidFill>
              <a:srgbClr val="7030A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72" name="コネクタ: カギ線 171">
            <a:extLst>
              <a:ext uri="{FF2B5EF4-FFF2-40B4-BE49-F238E27FC236}">
                <a16:creationId xmlns:a16="http://schemas.microsoft.com/office/drawing/2014/main" id="{B9A11644-F17F-460D-87BB-D13D99BE8911}"/>
              </a:ext>
            </a:extLst>
          </p:cNvPr>
          <p:cNvCxnSpPr>
            <a:cxnSpLocks/>
          </p:cNvCxnSpPr>
          <p:nvPr/>
        </p:nvCxnSpPr>
        <p:spPr>
          <a:xfrm>
            <a:off x="4327228" y="5864020"/>
            <a:ext cx="851668" cy="12700"/>
          </a:xfrm>
          <a:prstGeom prst="bentConnector3">
            <a:avLst>
              <a:gd name="adj1" fmla="val 93880"/>
            </a:avLst>
          </a:prstGeom>
          <a:ln w="57150">
            <a:solidFill>
              <a:srgbClr val="FFC0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73" name="コネクタ: カギ線 172">
            <a:extLst>
              <a:ext uri="{FF2B5EF4-FFF2-40B4-BE49-F238E27FC236}">
                <a16:creationId xmlns:a16="http://schemas.microsoft.com/office/drawing/2014/main" id="{60CB9DE0-9DEB-465D-A08A-9C492A04D9C2}"/>
              </a:ext>
            </a:extLst>
          </p:cNvPr>
          <p:cNvCxnSpPr>
            <a:cxnSpLocks/>
          </p:cNvCxnSpPr>
          <p:nvPr/>
        </p:nvCxnSpPr>
        <p:spPr>
          <a:xfrm>
            <a:off x="4327228" y="5980783"/>
            <a:ext cx="851668" cy="12700"/>
          </a:xfrm>
          <a:prstGeom prst="bentConnector3">
            <a:avLst>
              <a:gd name="adj1" fmla="val 93880"/>
            </a:avLst>
          </a:prstGeom>
          <a:ln w="57150">
            <a:solidFill>
              <a:srgbClr val="00206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74" name="コネクタ: カギ線 173">
            <a:extLst>
              <a:ext uri="{FF2B5EF4-FFF2-40B4-BE49-F238E27FC236}">
                <a16:creationId xmlns:a16="http://schemas.microsoft.com/office/drawing/2014/main" id="{76A61FFE-4683-4610-9CAA-9472ECBFE161}"/>
              </a:ext>
            </a:extLst>
          </p:cNvPr>
          <p:cNvCxnSpPr>
            <a:cxnSpLocks/>
          </p:cNvCxnSpPr>
          <p:nvPr/>
        </p:nvCxnSpPr>
        <p:spPr>
          <a:xfrm rot="5400000" flipH="1" flipV="1">
            <a:off x="1747879" y="3621476"/>
            <a:ext cx="540828" cy="490"/>
          </a:xfrm>
          <a:prstGeom prst="bentConnector3">
            <a:avLst>
              <a:gd name="adj1" fmla="val 50000"/>
            </a:avLst>
          </a:prstGeom>
          <a:ln w="57150">
            <a:solidFill>
              <a:srgbClr val="00206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75" name="コネクタ: カギ線 174">
            <a:extLst>
              <a:ext uri="{FF2B5EF4-FFF2-40B4-BE49-F238E27FC236}">
                <a16:creationId xmlns:a16="http://schemas.microsoft.com/office/drawing/2014/main" id="{ED07CE70-1D0B-4803-96A1-D94C1D515B75}"/>
              </a:ext>
            </a:extLst>
          </p:cNvPr>
          <p:cNvCxnSpPr>
            <a:cxnSpLocks/>
          </p:cNvCxnSpPr>
          <p:nvPr/>
        </p:nvCxnSpPr>
        <p:spPr>
          <a:xfrm rot="16200000" flipV="1">
            <a:off x="2436994" y="4540819"/>
            <a:ext cx="1271387" cy="380610"/>
          </a:xfrm>
          <a:prstGeom prst="bentConnector3">
            <a:avLst>
              <a:gd name="adj1" fmla="val 99407"/>
            </a:avLst>
          </a:prstGeom>
          <a:ln w="57150">
            <a:solidFill>
              <a:srgbClr val="00206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77" name="コネクタ: カギ線 176">
            <a:extLst>
              <a:ext uri="{FF2B5EF4-FFF2-40B4-BE49-F238E27FC236}">
                <a16:creationId xmlns:a16="http://schemas.microsoft.com/office/drawing/2014/main" id="{8FFCEE11-C47F-493E-B1FD-48EC673FBC47}"/>
              </a:ext>
            </a:extLst>
          </p:cNvPr>
          <p:cNvCxnSpPr>
            <a:cxnSpLocks/>
          </p:cNvCxnSpPr>
          <p:nvPr/>
        </p:nvCxnSpPr>
        <p:spPr>
          <a:xfrm rot="10800000" flipV="1">
            <a:off x="3227531" y="5065457"/>
            <a:ext cx="5796500" cy="310100"/>
          </a:xfrm>
          <a:prstGeom prst="bentConnector3">
            <a:avLst>
              <a:gd name="adj1" fmla="val 4733"/>
            </a:avLst>
          </a:prstGeom>
          <a:ln w="57150">
            <a:solidFill>
              <a:srgbClr val="00206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78" name="コネクタ: カギ線 177">
            <a:extLst>
              <a:ext uri="{FF2B5EF4-FFF2-40B4-BE49-F238E27FC236}">
                <a16:creationId xmlns:a16="http://schemas.microsoft.com/office/drawing/2014/main" id="{10B74E15-B507-49FE-85D0-52C8FB62C222}"/>
              </a:ext>
            </a:extLst>
          </p:cNvPr>
          <p:cNvCxnSpPr>
            <a:cxnSpLocks/>
          </p:cNvCxnSpPr>
          <p:nvPr/>
        </p:nvCxnSpPr>
        <p:spPr>
          <a:xfrm rot="10800000" flipH="1" flipV="1">
            <a:off x="9024031" y="4023935"/>
            <a:ext cx="92468" cy="821132"/>
          </a:xfrm>
          <a:prstGeom prst="bentConnector4">
            <a:avLst>
              <a:gd name="adj1" fmla="val -298815"/>
              <a:gd name="adj2" fmla="val 100223"/>
            </a:avLst>
          </a:prstGeom>
          <a:ln w="57150">
            <a:solidFill>
              <a:srgbClr val="00206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79" name="コネクタ: カギ線 178">
            <a:extLst>
              <a:ext uri="{FF2B5EF4-FFF2-40B4-BE49-F238E27FC236}">
                <a16:creationId xmlns:a16="http://schemas.microsoft.com/office/drawing/2014/main" id="{74A0EE8F-F87F-4A20-A5BE-DDF5653A9A15}"/>
              </a:ext>
            </a:extLst>
          </p:cNvPr>
          <p:cNvCxnSpPr>
            <a:cxnSpLocks/>
          </p:cNvCxnSpPr>
          <p:nvPr/>
        </p:nvCxnSpPr>
        <p:spPr>
          <a:xfrm rot="10800000">
            <a:off x="9016052" y="3705182"/>
            <a:ext cx="32455" cy="1205724"/>
          </a:xfrm>
          <a:prstGeom prst="bentConnector3">
            <a:avLst>
              <a:gd name="adj1" fmla="val 1220850"/>
            </a:avLst>
          </a:prstGeom>
          <a:ln w="57150">
            <a:solidFill>
              <a:srgbClr val="FFC0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80" name="コネクタ: カギ線 179">
            <a:extLst>
              <a:ext uri="{FF2B5EF4-FFF2-40B4-BE49-F238E27FC236}">
                <a16:creationId xmlns:a16="http://schemas.microsoft.com/office/drawing/2014/main" id="{CDFCC0D8-A2FE-42A5-BC19-AB0A00D8BF14}"/>
              </a:ext>
            </a:extLst>
          </p:cNvPr>
          <p:cNvCxnSpPr>
            <a:cxnSpLocks/>
          </p:cNvCxnSpPr>
          <p:nvPr/>
        </p:nvCxnSpPr>
        <p:spPr>
          <a:xfrm flipV="1">
            <a:off x="3322568" y="4980415"/>
            <a:ext cx="5733918" cy="284244"/>
          </a:xfrm>
          <a:prstGeom prst="bentConnector3">
            <a:avLst>
              <a:gd name="adj1" fmla="val 93265"/>
            </a:avLst>
          </a:prstGeom>
          <a:ln w="57150">
            <a:solidFill>
              <a:srgbClr val="FFC0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81" name="コネクタ: カギ線 180">
            <a:extLst>
              <a:ext uri="{FF2B5EF4-FFF2-40B4-BE49-F238E27FC236}">
                <a16:creationId xmlns:a16="http://schemas.microsoft.com/office/drawing/2014/main" id="{FF3DAC99-DC6C-48DF-8A26-54675236BAE7}"/>
              </a:ext>
            </a:extLst>
          </p:cNvPr>
          <p:cNvCxnSpPr>
            <a:cxnSpLocks/>
          </p:cNvCxnSpPr>
          <p:nvPr/>
        </p:nvCxnSpPr>
        <p:spPr>
          <a:xfrm rot="16200000" flipH="1">
            <a:off x="2931051" y="4871168"/>
            <a:ext cx="815221" cy="1779"/>
          </a:xfrm>
          <a:prstGeom prst="bentConnector3">
            <a:avLst>
              <a:gd name="adj1" fmla="val 50000"/>
            </a:avLst>
          </a:prstGeom>
          <a:ln w="57150">
            <a:solidFill>
              <a:srgbClr val="FFC0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82" name="コネクタ: カギ線 181">
            <a:extLst>
              <a:ext uri="{FF2B5EF4-FFF2-40B4-BE49-F238E27FC236}">
                <a16:creationId xmlns:a16="http://schemas.microsoft.com/office/drawing/2014/main" id="{6BA53983-D09D-46B2-92AD-261B9AA0D71D}"/>
              </a:ext>
            </a:extLst>
          </p:cNvPr>
          <p:cNvCxnSpPr>
            <a:cxnSpLocks/>
          </p:cNvCxnSpPr>
          <p:nvPr/>
        </p:nvCxnSpPr>
        <p:spPr>
          <a:xfrm flipH="1">
            <a:off x="3287089" y="4288295"/>
            <a:ext cx="1116012" cy="142281"/>
          </a:xfrm>
          <a:prstGeom prst="bentConnector3">
            <a:avLst>
              <a:gd name="adj1" fmla="val -9797"/>
            </a:avLst>
          </a:prstGeom>
          <a:ln w="57150">
            <a:solidFill>
              <a:srgbClr val="FFC0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84" name="コネクタ: カギ線 183">
            <a:extLst>
              <a:ext uri="{FF2B5EF4-FFF2-40B4-BE49-F238E27FC236}">
                <a16:creationId xmlns:a16="http://schemas.microsoft.com/office/drawing/2014/main" id="{96BD02D6-C3DB-4F2B-8712-D8893C52E380}"/>
              </a:ext>
            </a:extLst>
          </p:cNvPr>
          <p:cNvCxnSpPr>
            <a:cxnSpLocks/>
          </p:cNvCxnSpPr>
          <p:nvPr/>
        </p:nvCxnSpPr>
        <p:spPr>
          <a:xfrm>
            <a:off x="2948909" y="4015845"/>
            <a:ext cx="881967" cy="271271"/>
          </a:xfrm>
          <a:prstGeom prst="bentConnector3">
            <a:avLst>
              <a:gd name="adj1" fmla="val 42788"/>
            </a:avLst>
          </a:prstGeom>
          <a:ln w="57150">
            <a:solidFill>
              <a:srgbClr val="FFC0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87" name="コネクタ: カギ線 186">
            <a:extLst>
              <a:ext uri="{FF2B5EF4-FFF2-40B4-BE49-F238E27FC236}">
                <a16:creationId xmlns:a16="http://schemas.microsoft.com/office/drawing/2014/main" id="{C6016CC3-6DA4-48F4-895C-65852E1DD3C7}"/>
              </a:ext>
            </a:extLst>
          </p:cNvPr>
          <p:cNvCxnSpPr>
            <a:cxnSpLocks/>
          </p:cNvCxnSpPr>
          <p:nvPr/>
        </p:nvCxnSpPr>
        <p:spPr>
          <a:xfrm rot="5400000">
            <a:off x="2114816" y="3684768"/>
            <a:ext cx="538982" cy="942"/>
          </a:xfrm>
          <a:prstGeom prst="bentConnector3">
            <a:avLst>
              <a:gd name="adj1" fmla="val 50000"/>
            </a:avLst>
          </a:prstGeom>
          <a:ln w="57150">
            <a:solidFill>
              <a:srgbClr val="FFC00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88" name="コネクタ: カギ線 187">
            <a:extLst>
              <a:ext uri="{FF2B5EF4-FFF2-40B4-BE49-F238E27FC236}">
                <a16:creationId xmlns:a16="http://schemas.microsoft.com/office/drawing/2014/main" id="{4D2A8A54-486C-4D32-84BF-0150DD44B99C}"/>
              </a:ext>
            </a:extLst>
          </p:cNvPr>
          <p:cNvCxnSpPr>
            <a:cxnSpLocks/>
          </p:cNvCxnSpPr>
          <p:nvPr/>
        </p:nvCxnSpPr>
        <p:spPr>
          <a:xfrm>
            <a:off x="4333760" y="6220462"/>
            <a:ext cx="851668" cy="12700"/>
          </a:xfrm>
          <a:prstGeom prst="bentConnector3">
            <a:avLst>
              <a:gd name="adj1" fmla="val 93880"/>
            </a:avLst>
          </a:prstGeom>
          <a:ln w="57150">
            <a:solidFill>
              <a:srgbClr val="92D05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89" name="コネクタ: カギ線 188">
            <a:extLst>
              <a:ext uri="{FF2B5EF4-FFF2-40B4-BE49-F238E27FC236}">
                <a16:creationId xmlns:a16="http://schemas.microsoft.com/office/drawing/2014/main" id="{C25DE006-F0C8-4B0A-88A4-079F6E3698BB}"/>
              </a:ext>
            </a:extLst>
          </p:cNvPr>
          <p:cNvCxnSpPr>
            <a:cxnSpLocks/>
          </p:cNvCxnSpPr>
          <p:nvPr/>
        </p:nvCxnSpPr>
        <p:spPr>
          <a:xfrm>
            <a:off x="5316340" y="6111547"/>
            <a:ext cx="851668" cy="12700"/>
          </a:xfrm>
          <a:prstGeom prst="bentConnector3">
            <a:avLst>
              <a:gd name="adj1" fmla="val 93880"/>
            </a:avLst>
          </a:prstGeom>
          <a:ln w="57150">
            <a:solidFill>
              <a:srgbClr val="00B0F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91" name="コネクタ: カギ線 190">
            <a:extLst>
              <a:ext uri="{FF2B5EF4-FFF2-40B4-BE49-F238E27FC236}">
                <a16:creationId xmlns:a16="http://schemas.microsoft.com/office/drawing/2014/main" id="{041394CD-A207-411A-B890-3151989FFD7E}"/>
              </a:ext>
            </a:extLst>
          </p:cNvPr>
          <p:cNvCxnSpPr>
            <a:cxnSpLocks/>
          </p:cNvCxnSpPr>
          <p:nvPr/>
        </p:nvCxnSpPr>
        <p:spPr>
          <a:xfrm rot="10800000" flipH="1" flipV="1">
            <a:off x="9011428" y="4290735"/>
            <a:ext cx="32455" cy="710302"/>
          </a:xfrm>
          <a:prstGeom prst="bentConnector3">
            <a:avLst>
              <a:gd name="adj1" fmla="val -826853"/>
            </a:avLst>
          </a:prstGeom>
          <a:ln w="57150">
            <a:solidFill>
              <a:srgbClr val="92D05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92" name="コネクタ: カギ線 191">
            <a:extLst>
              <a:ext uri="{FF2B5EF4-FFF2-40B4-BE49-F238E27FC236}">
                <a16:creationId xmlns:a16="http://schemas.microsoft.com/office/drawing/2014/main" id="{CBF7FCCE-32AC-4686-9F03-A05935910BB4}"/>
              </a:ext>
            </a:extLst>
          </p:cNvPr>
          <p:cNvCxnSpPr>
            <a:cxnSpLocks/>
          </p:cNvCxnSpPr>
          <p:nvPr/>
        </p:nvCxnSpPr>
        <p:spPr>
          <a:xfrm rot="10800000" flipV="1">
            <a:off x="3119915" y="5148740"/>
            <a:ext cx="5936856" cy="266902"/>
          </a:xfrm>
          <a:prstGeom prst="bentConnector3">
            <a:avLst>
              <a:gd name="adj1" fmla="val 3794"/>
            </a:avLst>
          </a:prstGeom>
          <a:ln w="57150">
            <a:solidFill>
              <a:srgbClr val="92D05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93" name="コネクタ: カギ線 192">
            <a:extLst>
              <a:ext uri="{FF2B5EF4-FFF2-40B4-BE49-F238E27FC236}">
                <a16:creationId xmlns:a16="http://schemas.microsoft.com/office/drawing/2014/main" id="{A2C9DE7D-6470-4A48-9B3A-75A92BFE0A92}"/>
              </a:ext>
            </a:extLst>
          </p:cNvPr>
          <p:cNvCxnSpPr>
            <a:cxnSpLocks/>
          </p:cNvCxnSpPr>
          <p:nvPr/>
        </p:nvCxnSpPr>
        <p:spPr>
          <a:xfrm rot="5400000" flipH="1" flipV="1">
            <a:off x="3010741" y="4637601"/>
            <a:ext cx="937959" cy="643097"/>
          </a:xfrm>
          <a:prstGeom prst="bentConnector3">
            <a:avLst>
              <a:gd name="adj1" fmla="val 99168"/>
            </a:avLst>
          </a:prstGeom>
          <a:ln w="57150">
            <a:solidFill>
              <a:srgbClr val="92D05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94" name="コネクタ: カギ線 193">
            <a:extLst>
              <a:ext uri="{FF2B5EF4-FFF2-40B4-BE49-F238E27FC236}">
                <a16:creationId xmlns:a16="http://schemas.microsoft.com/office/drawing/2014/main" id="{006EADB3-6159-4B79-AC1B-F0016C3E1C65}"/>
              </a:ext>
            </a:extLst>
          </p:cNvPr>
          <p:cNvCxnSpPr>
            <a:cxnSpLocks/>
          </p:cNvCxnSpPr>
          <p:nvPr/>
        </p:nvCxnSpPr>
        <p:spPr>
          <a:xfrm flipH="1">
            <a:off x="2854517" y="4591056"/>
            <a:ext cx="1548583" cy="68248"/>
          </a:xfrm>
          <a:prstGeom prst="bentConnector5">
            <a:avLst>
              <a:gd name="adj1" fmla="val -19897"/>
              <a:gd name="adj2" fmla="val 108516"/>
              <a:gd name="adj3" fmla="val 69045"/>
            </a:avLst>
          </a:prstGeom>
          <a:ln w="57150">
            <a:solidFill>
              <a:srgbClr val="92D05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95" name="コネクタ: カギ線 194">
            <a:extLst>
              <a:ext uri="{FF2B5EF4-FFF2-40B4-BE49-F238E27FC236}">
                <a16:creationId xmlns:a16="http://schemas.microsoft.com/office/drawing/2014/main" id="{893102C7-1C7B-43FF-A229-0DD92EC5B646}"/>
              </a:ext>
            </a:extLst>
          </p:cNvPr>
          <p:cNvCxnSpPr>
            <a:cxnSpLocks/>
          </p:cNvCxnSpPr>
          <p:nvPr/>
        </p:nvCxnSpPr>
        <p:spPr>
          <a:xfrm rot="5400000" flipH="1" flipV="1">
            <a:off x="2600884" y="4317369"/>
            <a:ext cx="447580" cy="830"/>
          </a:xfrm>
          <a:prstGeom prst="bentConnector4">
            <a:avLst>
              <a:gd name="adj1" fmla="val 3831"/>
              <a:gd name="adj2" fmla="val 42970000"/>
            </a:avLst>
          </a:prstGeom>
          <a:ln w="57150">
            <a:solidFill>
              <a:srgbClr val="92D05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97" name="コネクタ: カギ線 196">
            <a:extLst>
              <a:ext uri="{FF2B5EF4-FFF2-40B4-BE49-F238E27FC236}">
                <a16:creationId xmlns:a16="http://schemas.microsoft.com/office/drawing/2014/main" id="{0C7325C4-F05A-486F-B2EE-2F470E7FBCEA}"/>
              </a:ext>
            </a:extLst>
          </p:cNvPr>
          <p:cNvCxnSpPr>
            <a:cxnSpLocks/>
          </p:cNvCxnSpPr>
          <p:nvPr/>
        </p:nvCxnSpPr>
        <p:spPr>
          <a:xfrm rot="5400000" flipH="1" flipV="1">
            <a:off x="2225431" y="3621476"/>
            <a:ext cx="540828" cy="490"/>
          </a:xfrm>
          <a:prstGeom prst="bentConnector3">
            <a:avLst>
              <a:gd name="adj1" fmla="val 50000"/>
            </a:avLst>
          </a:prstGeom>
          <a:ln w="57150">
            <a:solidFill>
              <a:srgbClr val="92D05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98" name="コネクタ: カギ線 197">
            <a:extLst>
              <a:ext uri="{FF2B5EF4-FFF2-40B4-BE49-F238E27FC236}">
                <a16:creationId xmlns:a16="http://schemas.microsoft.com/office/drawing/2014/main" id="{291AFD20-DA7B-4171-B865-B6CE6170D1AB}"/>
              </a:ext>
            </a:extLst>
          </p:cNvPr>
          <p:cNvCxnSpPr>
            <a:cxnSpLocks/>
          </p:cNvCxnSpPr>
          <p:nvPr/>
        </p:nvCxnSpPr>
        <p:spPr>
          <a:xfrm rot="5400000">
            <a:off x="8820956" y="4679112"/>
            <a:ext cx="444377" cy="21244"/>
          </a:xfrm>
          <a:prstGeom prst="bentConnector4">
            <a:avLst>
              <a:gd name="adj1" fmla="val -3476"/>
              <a:gd name="adj2" fmla="val 1176069"/>
            </a:avLst>
          </a:prstGeom>
          <a:ln w="57150">
            <a:solidFill>
              <a:srgbClr val="00B0F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04" name="コネクタ: カギ線 203">
            <a:extLst>
              <a:ext uri="{FF2B5EF4-FFF2-40B4-BE49-F238E27FC236}">
                <a16:creationId xmlns:a16="http://schemas.microsoft.com/office/drawing/2014/main" id="{FEC85B3E-B60A-4EEB-9AE4-4758C7CE5DC3}"/>
              </a:ext>
            </a:extLst>
          </p:cNvPr>
          <p:cNvCxnSpPr>
            <a:cxnSpLocks/>
          </p:cNvCxnSpPr>
          <p:nvPr/>
        </p:nvCxnSpPr>
        <p:spPr>
          <a:xfrm rot="10800000" flipV="1">
            <a:off x="3228230" y="5096352"/>
            <a:ext cx="5811946" cy="231021"/>
          </a:xfrm>
          <a:prstGeom prst="bentConnector3">
            <a:avLst>
              <a:gd name="adj1" fmla="val 4990"/>
            </a:avLst>
          </a:prstGeom>
          <a:ln w="57150">
            <a:solidFill>
              <a:srgbClr val="00B0F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05" name="コネクタ: カギ線 204">
            <a:extLst>
              <a:ext uri="{FF2B5EF4-FFF2-40B4-BE49-F238E27FC236}">
                <a16:creationId xmlns:a16="http://schemas.microsoft.com/office/drawing/2014/main" id="{BC82C511-631D-45C8-B3AF-E18F840C1AC4}"/>
              </a:ext>
            </a:extLst>
          </p:cNvPr>
          <p:cNvCxnSpPr>
            <a:cxnSpLocks/>
          </p:cNvCxnSpPr>
          <p:nvPr/>
        </p:nvCxnSpPr>
        <p:spPr>
          <a:xfrm flipV="1">
            <a:off x="3283892" y="4850259"/>
            <a:ext cx="529341" cy="453264"/>
          </a:xfrm>
          <a:prstGeom prst="bentConnector3">
            <a:avLst>
              <a:gd name="adj1" fmla="val -1072"/>
            </a:avLst>
          </a:prstGeom>
          <a:ln w="57150">
            <a:solidFill>
              <a:srgbClr val="00B0F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06" name="コネクタ: カギ線 205">
            <a:extLst>
              <a:ext uri="{FF2B5EF4-FFF2-40B4-BE49-F238E27FC236}">
                <a16:creationId xmlns:a16="http://schemas.microsoft.com/office/drawing/2014/main" id="{11601E54-21B9-40CA-8473-C251D103576F}"/>
              </a:ext>
            </a:extLst>
          </p:cNvPr>
          <p:cNvCxnSpPr>
            <a:cxnSpLocks/>
          </p:cNvCxnSpPr>
          <p:nvPr/>
        </p:nvCxnSpPr>
        <p:spPr>
          <a:xfrm flipH="1">
            <a:off x="3208487" y="4877823"/>
            <a:ext cx="1188533" cy="133681"/>
          </a:xfrm>
          <a:prstGeom prst="bentConnector3">
            <a:avLst>
              <a:gd name="adj1" fmla="val -26593"/>
            </a:avLst>
          </a:prstGeom>
          <a:ln w="57150">
            <a:solidFill>
              <a:srgbClr val="00B0F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07" name="コネクタ: カギ線 206">
            <a:extLst>
              <a:ext uri="{FF2B5EF4-FFF2-40B4-BE49-F238E27FC236}">
                <a16:creationId xmlns:a16="http://schemas.microsoft.com/office/drawing/2014/main" id="{2285048D-D907-47A7-8329-DB0FBB3AE37F}"/>
              </a:ext>
            </a:extLst>
          </p:cNvPr>
          <p:cNvCxnSpPr>
            <a:cxnSpLocks/>
          </p:cNvCxnSpPr>
          <p:nvPr/>
        </p:nvCxnSpPr>
        <p:spPr>
          <a:xfrm rot="10800000">
            <a:off x="2836456" y="4738651"/>
            <a:ext cx="384666" cy="268872"/>
          </a:xfrm>
          <a:prstGeom prst="bentConnector3">
            <a:avLst>
              <a:gd name="adj1" fmla="val 33464"/>
            </a:avLst>
          </a:prstGeom>
          <a:ln w="57150">
            <a:solidFill>
              <a:srgbClr val="00B0F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08" name="コネクタ: カギ線 207">
            <a:extLst>
              <a:ext uri="{FF2B5EF4-FFF2-40B4-BE49-F238E27FC236}">
                <a16:creationId xmlns:a16="http://schemas.microsoft.com/office/drawing/2014/main" id="{D53D7F02-F019-4F8A-AE81-E72E0B787143}"/>
              </a:ext>
            </a:extLst>
          </p:cNvPr>
          <p:cNvCxnSpPr>
            <a:cxnSpLocks/>
          </p:cNvCxnSpPr>
          <p:nvPr/>
        </p:nvCxnSpPr>
        <p:spPr>
          <a:xfrm flipH="1" flipV="1">
            <a:off x="2778720" y="3974952"/>
            <a:ext cx="104966" cy="610630"/>
          </a:xfrm>
          <a:prstGeom prst="bentConnector4">
            <a:avLst>
              <a:gd name="adj1" fmla="val -376862"/>
              <a:gd name="adj2" fmla="val 99654"/>
            </a:avLst>
          </a:prstGeom>
          <a:ln w="57150">
            <a:solidFill>
              <a:srgbClr val="00B0F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209" name="コネクタ: カギ線 208">
            <a:extLst>
              <a:ext uri="{FF2B5EF4-FFF2-40B4-BE49-F238E27FC236}">
                <a16:creationId xmlns:a16="http://schemas.microsoft.com/office/drawing/2014/main" id="{852EC279-B22E-4C38-BBE7-8AF7844B4E11}"/>
              </a:ext>
            </a:extLst>
          </p:cNvPr>
          <p:cNvCxnSpPr>
            <a:cxnSpLocks/>
          </p:cNvCxnSpPr>
          <p:nvPr/>
        </p:nvCxnSpPr>
        <p:spPr>
          <a:xfrm rot="5400000" flipH="1" flipV="1">
            <a:off x="2310691" y="3627083"/>
            <a:ext cx="540828" cy="490"/>
          </a:xfrm>
          <a:prstGeom prst="bentConnector3">
            <a:avLst>
              <a:gd name="adj1" fmla="val 50000"/>
            </a:avLst>
          </a:prstGeom>
          <a:ln w="57150">
            <a:solidFill>
              <a:srgbClr val="00B0F0">
                <a:alpha val="69804"/>
              </a:srgbClr>
            </a:solidFill>
            <a:headEnd type="none" w="med" len="med"/>
            <a:tailEnd type="triangle" w="med" len="med"/>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329889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a:xfrm>
            <a:off x="468000" y="1080000"/>
            <a:ext cx="7920000" cy="964065"/>
          </a:xfrm>
        </p:spPr>
        <p:txBody>
          <a:bodyPr/>
          <a:lstStyle/>
          <a:p>
            <a:r>
              <a:rPr lang="en-US" dirty="0"/>
              <a:t>Discussion</a:t>
            </a:r>
            <a:endParaRPr lang="de-DE" dirty="0"/>
          </a:p>
        </p:txBody>
      </p:sp>
    </p:spTree>
    <p:extLst>
      <p:ext uri="{BB962C8B-B14F-4D97-AF65-F5344CB8AC3E}">
        <p14:creationId xmlns:p14="http://schemas.microsoft.com/office/powerpoint/2010/main" val="40944478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a:xfrm>
            <a:off x="1080000" y="1800000"/>
            <a:ext cx="5280000" cy="300339"/>
          </a:xfrm>
        </p:spPr>
        <p:txBody>
          <a:bodyPr/>
          <a:lstStyle/>
          <a:p>
            <a:r>
              <a:rPr lang="en-US" dirty="0"/>
              <a:t>Renesas.com</a:t>
            </a:r>
          </a:p>
        </p:txBody>
      </p:sp>
    </p:spTree>
    <p:extLst>
      <p:ext uri="{BB962C8B-B14F-4D97-AF65-F5344CB8AC3E}">
        <p14:creationId xmlns:p14="http://schemas.microsoft.com/office/powerpoint/2010/main" val="395920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79999" y="492801"/>
            <a:ext cx="10100389" cy="886397"/>
          </a:xfrm>
        </p:spPr>
        <p:txBody>
          <a:bodyPr/>
          <a:lstStyle/>
          <a:p>
            <a:r>
              <a:rPr lang="en-US" altLang="ja-JP" dirty="0"/>
              <a:t>Overview of “ADSP Framework”</a:t>
            </a:r>
            <a:br>
              <a:rPr lang="en-US" altLang="ja-JP" dirty="0"/>
            </a:br>
            <a:r>
              <a:rPr lang="en-US" altLang="ja-JP" dirty="0">
                <a:solidFill>
                  <a:srgbClr val="FF0000"/>
                </a:solidFill>
              </a:rPr>
              <a:t>EXISTING RENESAS’ IMPLEMENTATION</a:t>
            </a:r>
            <a:endParaRPr kumimoji="1" lang="ja-JP" altLang="en-US" sz="2000" dirty="0">
              <a:solidFill>
                <a:srgbClr val="FF0000"/>
              </a:solidFill>
            </a:endParaRPr>
          </a:p>
        </p:txBody>
      </p:sp>
      <p:sp>
        <p:nvSpPr>
          <p:cNvPr id="3" name="スライド番号プレースホルダー 2"/>
          <p:cNvSpPr>
            <a:spLocks noGrp="1"/>
          </p:cNvSpPr>
          <p:nvPr>
            <p:ph type="sldNum" sz="quarter" idx="10"/>
          </p:nvPr>
        </p:nvSpPr>
        <p:spPr/>
        <p:txBody>
          <a:bodyPr/>
          <a:lstStyle/>
          <a:p>
            <a:pPr algn="l"/>
            <a:r>
              <a:rPr lang="de-DE"/>
              <a:t>Page  </a:t>
            </a:r>
            <a:fld id="{3FD030EF-7044-4946-962A-5D7D09BD1B34}" type="slidenum">
              <a:rPr lang="de-DE" smtClean="0"/>
              <a:pPr algn="l"/>
              <a:t>5</a:t>
            </a:fld>
            <a:endParaRPr lang="de-DE" dirty="0"/>
          </a:p>
        </p:txBody>
      </p:sp>
      <p:sp>
        <p:nvSpPr>
          <p:cNvPr id="67" name="正方形/長方形 66"/>
          <p:cNvSpPr/>
          <p:nvPr/>
        </p:nvSpPr>
        <p:spPr>
          <a:xfrm>
            <a:off x="4957968" y="1844824"/>
            <a:ext cx="5926860" cy="4176464"/>
          </a:xfrm>
          <a:prstGeom prst="rect">
            <a:avLst/>
          </a:prstGeom>
          <a:solidFill>
            <a:schemeClr val="accent1">
              <a:lumMod val="60000"/>
              <a:lumOff val="40000"/>
              <a:alpha val="45000"/>
            </a:schemeClr>
          </a:solidFill>
          <a:ln>
            <a:noFill/>
          </a:ln>
        </p:spPr>
      </p:sp>
      <p:sp>
        <p:nvSpPr>
          <p:cNvPr id="68" name="Rectangle 5"/>
          <p:cNvSpPr/>
          <p:nvPr/>
        </p:nvSpPr>
        <p:spPr bwMode="auto">
          <a:xfrm>
            <a:off x="5908237" y="2420888"/>
            <a:ext cx="3758374" cy="1507168"/>
          </a:xfrm>
          <a:prstGeom prst="rect">
            <a:avLst/>
          </a:prstGeom>
          <a:ln>
            <a:solidFill>
              <a:schemeClr val="tx1"/>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b" anchorCtr="0"/>
          <a:lstStyle/>
          <a:p>
            <a:pPr>
              <a:spcAft>
                <a:spcPts val="0"/>
              </a:spcAft>
            </a:pPr>
            <a:r>
              <a:rPr lang="en-US" sz="1800" dirty="0">
                <a:solidFill>
                  <a:srgbClr val="000000"/>
                </a:solidFill>
                <a:effectLst/>
                <a:latin typeface="Verdana" panose="020B0604030504040204" pitchFamily="34" charset="0"/>
                <a:ea typeface="メイリオ" panose="020B0604030504040204" pitchFamily="50" charset="-128"/>
                <a:cs typeface="メイリオ" panose="020B0604030504040204" pitchFamily="50" charset="-128"/>
              </a:rPr>
              <a:t>ARM</a:t>
            </a:r>
          </a:p>
        </p:txBody>
      </p:sp>
      <p:sp>
        <p:nvSpPr>
          <p:cNvPr id="69" name="Rectangle 7"/>
          <p:cNvSpPr/>
          <p:nvPr/>
        </p:nvSpPr>
        <p:spPr bwMode="auto">
          <a:xfrm>
            <a:off x="6152261" y="2610572"/>
            <a:ext cx="3113866" cy="403250"/>
          </a:xfrm>
          <a:prstGeom prst="rect">
            <a:avLst/>
          </a:prstGeom>
          <a:solidFill>
            <a:schemeClr val="bg1">
              <a:lumMod val="85000"/>
            </a:schemeClr>
          </a:solidFill>
          <a:ln w="9525">
            <a:solidFill>
              <a:schemeClr val="tx1"/>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t"/>
          <a:lstStyle/>
          <a:p>
            <a:pPr algn="ctr">
              <a:spcAft>
                <a:spcPts val="0"/>
              </a:spcAft>
            </a:pPr>
            <a:r>
              <a:rPr lang="en-US" sz="1600" dirty="0">
                <a:solidFill>
                  <a:schemeClr val="tx1"/>
                </a:solidFill>
                <a:effectLst/>
                <a:latin typeface="Arial" panose="020B0604020202020204" pitchFamily="34" charset="0"/>
                <a:ea typeface="ＭＳ 明朝" panose="02020609040205080304" pitchFamily="17" charset="-128"/>
                <a:cs typeface="Times New Roman" panose="02020603050405020304" pitchFamily="18" charset="0"/>
              </a:rPr>
              <a:t>Application</a:t>
            </a:r>
            <a:endParaRPr lang="ja-JP" sz="1200" dirty="0">
              <a:solidFill>
                <a:schemeClr val="tx1"/>
              </a:solidFill>
              <a:effectLst/>
              <a:latin typeface="ＭＳ Ｐゴシック" panose="020B0600070205080204" pitchFamily="50" charset="-128"/>
              <a:ea typeface="ＭＳ Ｐゴシック" panose="020B0600070205080204" pitchFamily="50" charset="-128"/>
              <a:cs typeface="ＭＳ Ｐゴシック" panose="020B0600070205080204" pitchFamily="50" charset="-128"/>
            </a:endParaRPr>
          </a:p>
        </p:txBody>
      </p:sp>
      <p:sp>
        <p:nvSpPr>
          <p:cNvPr id="70" name="Rectangle 13"/>
          <p:cNvSpPr/>
          <p:nvPr/>
        </p:nvSpPr>
        <p:spPr bwMode="auto">
          <a:xfrm>
            <a:off x="5908237" y="4066850"/>
            <a:ext cx="3758894" cy="1768476"/>
          </a:xfrm>
          <a:prstGeom prst="rect">
            <a:avLst/>
          </a:prstGeom>
          <a:ln>
            <a:solidFill>
              <a:schemeClr val="tx1"/>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t" anchorCtr="0"/>
          <a:lstStyle/>
          <a:p>
            <a:pPr>
              <a:spcAft>
                <a:spcPts val="0"/>
              </a:spcAft>
            </a:pPr>
            <a:r>
              <a:rPr lang="en-US" sz="1800" dirty="0">
                <a:solidFill>
                  <a:srgbClr val="000000"/>
                </a:solidFill>
                <a:effectLst/>
                <a:latin typeface="Verdana" panose="020B0604030504040204" pitchFamily="34" charset="0"/>
                <a:ea typeface="メイリオ" panose="020B0604030504040204" pitchFamily="50" charset="-128"/>
                <a:cs typeface="メイリオ" panose="020B0604030504040204" pitchFamily="50" charset="-128"/>
              </a:rPr>
              <a:t>ADSP</a:t>
            </a:r>
            <a:endParaRPr lang="ja-JP" sz="1200" dirty="0">
              <a:effectLst/>
              <a:latin typeface="ＭＳ Ｐゴシック" panose="020B0600070205080204" pitchFamily="50" charset="-128"/>
              <a:ea typeface="ＭＳ Ｐゴシック" panose="020B0600070205080204" pitchFamily="50" charset="-128"/>
              <a:cs typeface="ＭＳ Ｐゴシック" panose="020B0600070205080204" pitchFamily="50" charset="-128"/>
            </a:endParaRPr>
          </a:p>
        </p:txBody>
      </p:sp>
      <p:cxnSp>
        <p:nvCxnSpPr>
          <p:cNvPr id="71" name="直線コネクタ 70"/>
          <p:cNvCxnSpPr/>
          <p:nvPr/>
        </p:nvCxnSpPr>
        <p:spPr>
          <a:xfrm>
            <a:off x="5087888" y="4010745"/>
            <a:ext cx="5646303" cy="0"/>
          </a:xfrm>
          <a:prstGeom prst="line">
            <a:avLst/>
          </a:prstGeom>
          <a:ln w="19050">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72" name="Rectangle 17"/>
          <p:cNvSpPr/>
          <p:nvPr/>
        </p:nvSpPr>
        <p:spPr bwMode="auto">
          <a:xfrm>
            <a:off x="6152260" y="4600277"/>
            <a:ext cx="869569" cy="1100338"/>
          </a:xfrm>
          <a:prstGeom prst="rect">
            <a:avLst/>
          </a:prstGeom>
          <a:solidFill>
            <a:schemeClr val="accent3">
              <a:lumMod val="20000"/>
              <a:lumOff val="80000"/>
            </a:schemeClr>
          </a:solidFill>
          <a:ln w="9525">
            <a:solidFill>
              <a:schemeClr val="tx1"/>
            </a:solidFill>
            <a:prstDash val="dash"/>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spcAft>
                <a:spcPts val="0"/>
              </a:spcAft>
            </a:pPr>
            <a:r>
              <a:rPr lang="en-US" sz="1050" dirty="0">
                <a:solidFill>
                  <a:schemeClr val="tx1"/>
                </a:solidFill>
                <a:latin typeface="Verdana" panose="020B0604030504040204" pitchFamily="34" charset="0"/>
                <a:ea typeface="Verdana" panose="020B0604030504040204" pitchFamily="34" charset="0"/>
                <a:cs typeface="Verdana" panose="020B0604030504040204" pitchFamily="34" charset="0"/>
              </a:rPr>
              <a:t>Cadence Partners’ Plugins</a:t>
            </a:r>
            <a:endParaRPr lang="ja-JP" sz="1050" dirty="0">
              <a:solidFill>
                <a:schemeClr val="tx1"/>
              </a:solidFill>
              <a:effectLst/>
              <a:latin typeface="Verdana" panose="020B0604030504040204" pitchFamily="34" charset="0"/>
              <a:ea typeface="ＭＳ Ｐゴシック" panose="020B0600070205080204" pitchFamily="50" charset="-128"/>
              <a:cs typeface="Verdana" panose="020B0604030504040204" pitchFamily="34" charset="0"/>
            </a:endParaRPr>
          </a:p>
        </p:txBody>
      </p:sp>
      <p:sp>
        <p:nvSpPr>
          <p:cNvPr id="73" name="Rectangle 23"/>
          <p:cNvSpPr/>
          <p:nvPr/>
        </p:nvSpPr>
        <p:spPr bwMode="auto">
          <a:xfrm>
            <a:off x="10995700" y="5272534"/>
            <a:ext cx="641362" cy="404060"/>
          </a:xfrm>
          <a:prstGeom prst="rect">
            <a:avLst/>
          </a:prstGeom>
          <a:solidFill>
            <a:schemeClr val="bg1">
              <a:lumMod val="85000"/>
            </a:schemeClr>
          </a:solidFill>
          <a:ln w="9525">
            <a:solidFill>
              <a:schemeClr val="tx1"/>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spcAft>
                <a:spcPts val="0"/>
              </a:spcAft>
            </a:pPr>
            <a:r>
              <a:rPr lang="en-US" sz="1200" dirty="0">
                <a:solidFill>
                  <a:srgbClr val="000000"/>
                </a:solidFill>
                <a:effectLst/>
                <a:latin typeface="Verdana" panose="020B0604030504040204" pitchFamily="34" charset="0"/>
                <a:ea typeface="ＭＳ 明朝" panose="02020609040205080304" pitchFamily="17" charset="-128"/>
                <a:cs typeface="Times New Roman" panose="02020603050405020304" pitchFamily="18" charset="0"/>
              </a:rPr>
              <a:t>ADDA</a:t>
            </a:r>
            <a:endParaRPr lang="ja-JP" sz="1200" dirty="0">
              <a:effectLst/>
              <a:latin typeface="ＭＳ Ｐゴシック" panose="020B0600070205080204" pitchFamily="50" charset="-128"/>
              <a:ea typeface="ＭＳ Ｐゴシック" panose="020B0600070205080204" pitchFamily="50" charset="-128"/>
              <a:cs typeface="ＭＳ Ｐゴシック" panose="020B0600070205080204" pitchFamily="50" charset="-128"/>
            </a:endParaRPr>
          </a:p>
        </p:txBody>
      </p:sp>
      <p:sp>
        <p:nvSpPr>
          <p:cNvPr id="74" name="テキスト ボックス 11"/>
          <p:cNvSpPr txBox="1"/>
          <p:nvPr/>
        </p:nvSpPr>
        <p:spPr>
          <a:xfrm>
            <a:off x="5040443" y="3338119"/>
            <a:ext cx="558800" cy="461665"/>
          </a:xfrm>
          <a:prstGeom prst="rect">
            <a:avLst/>
          </a:prstGeom>
          <a:noFill/>
          <a:ln>
            <a:noFill/>
          </a:ln>
        </p:spPr>
        <p:txBody>
          <a:bodyPr wrap="square" rtlCol="0">
            <a:spAutoFit/>
          </a:bodyPr>
          <a:lstStyle/>
          <a:p>
            <a:pPr>
              <a:spcAft>
                <a:spcPts val="0"/>
              </a:spcAft>
            </a:pPr>
            <a:r>
              <a:rPr lang="en-US" sz="1200" kern="1200" dirty="0">
                <a:solidFill>
                  <a:srgbClr val="000000"/>
                </a:solidFill>
                <a:effectLst/>
                <a:latin typeface="Verdana" panose="020B0604030504040204" pitchFamily="34" charset="0"/>
                <a:ea typeface="メイリオ" panose="020B0604030504040204" pitchFamily="50" charset="-128"/>
                <a:cs typeface="メイリオ" panose="020B0604030504040204" pitchFamily="50" charset="-128"/>
              </a:rPr>
              <a:t>ARM Core</a:t>
            </a:r>
          </a:p>
        </p:txBody>
      </p:sp>
      <p:sp>
        <p:nvSpPr>
          <p:cNvPr id="75" name="テキスト ボックス 12"/>
          <p:cNvSpPr txBox="1"/>
          <p:nvPr/>
        </p:nvSpPr>
        <p:spPr>
          <a:xfrm>
            <a:off x="5041275" y="4119463"/>
            <a:ext cx="838701" cy="461665"/>
          </a:xfrm>
          <a:prstGeom prst="rect">
            <a:avLst/>
          </a:prstGeom>
          <a:noFill/>
          <a:ln>
            <a:noFill/>
          </a:ln>
        </p:spPr>
        <p:txBody>
          <a:bodyPr wrap="square" rtlCol="0">
            <a:spAutoFit/>
          </a:bodyPr>
          <a:lstStyle/>
          <a:p>
            <a:pPr>
              <a:spcAft>
                <a:spcPts val="0"/>
              </a:spcAft>
            </a:pPr>
            <a:r>
              <a:rPr lang="en-US" sz="1200" kern="1200" dirty="0">
                <a:solidFill>
                  <a:srgbClr val="000000"/>
                </a:solidFill>
                <a:effectLst/>
                <a:latin typeface="Verdana" panose="020B0604030504040204" pitchFamily="34" charset="0"/>
                <a:ea typeface="メイリオ" panose="020B0604030504040204" pitchFamily="50" charset="-128"/>
                <a:cs typeface="メイリオ" panose="020B0604030504040204" pitchFamily="50" charset="-128"/>
              </a:rPr>
              <a:t>Audio</a:t>
            </a:r>
          </a:p>
          <a:p>
            <a:pPr>
              <a:spcAft>
                <a:spcPts val="0"/>
              </a:spcAft>
            </a:pPr>
            <a:r>
              <a:rPr lang="en-US" sz="1200" kern="1200" dirty="0">
                <a:solidFill>
                  <a:srgbClr val="000000"/>
                </a:solidFill>
                <a:effectLst/>
                <a:latin typeface="Verdana" panose="020B0604030504040204" pitchFamily="34" charset="0"/>
                <a:ea typeface="メイリオ" panose="020B0604030504040204" pitchFamily="50" charset="-128"/>
                <a:cs typeface="メイリオ" panose="020B0604030504040204" pitchFamily="50" charset="-128"/>
              </a:rPr>
              <a:t>HW-IPs</a:t>
            </a:r>
            <a:endParaRPr lang="ja-JP" sz="1200" dirty="0">
              <a:effectLst/>
              <a:latin typeface="ＭＳ Ｐゴシック" panose="020B0600070205080204" pitchFamily="50" charset="-128"/>
              <a:ea typeface="ＭＳ Ｐゴシック" panose="020B0600070205080204" pitchFamily="50" charset="-128"/>
              <a:cs typeface="ＭＳ Ｐゴシック" panose="020B0600070205080204" pitchFamily="50" charset="-128"/>
            </a:endParaRPr>
          </a:p>
        </p:txBody>
      </p:sp>
      <p:sp>
        <p:nvSpPr>
          <p:cNvPr id="76" name="Rectangle 13"/>
          <p:cNvSpPr/>
          <p:nvPr/>
        </p:nvSpPr>
        <p:spPr bwMode="auto">
          <a:xfrm>
            <a:off x="9951932" y="5272534"/>
            <a:ext cx="670036" cy="404060"/>
          </a:xfrm>
          <a:prstGeom prst="rect">
            <a:avLst/>
          </a:prstGeom>
          <a:solidFill>
            <a:schemeClr val="bg1">
              <a:lumMod val="85000"/>
            </a:schemeClr>
          </a:solidFill>
          <a:ln w="9525">
            <a:solidFill>
              <a:schemeClr val="tx1"/>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spcAft>
                <a:spcPts val="0"/>
              </a:spcAft>
            </a:pPr>
            <a:r>
              <a:rPr lang="en-US" sz="1200" dirty="0">
                <a:solidFill>
                  <a:srgbClr val="000000"/>
                </a:solidFill>
                <a:effectLst/>
                <a:latin typeface="Verdana" panose="020B0604030504040204" pitchFamily="34" charset="0"/>
                <a:ea typeface="メイリオ" panose="020B0604030504040204" pitchFamily="50" charset="-128"/>
                <a:cs typeface="メイリオ" panose="020B0604030504040204" pitchFamily="50" charset="-128"/>
              </a:rPr>
              <a:t>SSIU</a:t>
            </a:r>
          </a:p>
          <a:p>
            <a:pPr algn="ctr">
              <a:spcAft>
                <a:spcPts val="0"/>
              </a:spcAft>
            </a:pPr>
            <a:r>
              <a:rPr lang="en-US" sz="1200" dirty="0">
                <a:solidFill>
                  <a:srgbClr val="000000"/>
                </a:solidFill>
                <a:effectLst/>
                <a:latin typeface="Verdana" panose="020B0604030504040204" pitchFamily="34" charset="0"/>
                <a:ea typeface="メイリオ" panose="020B0604030504040204" pitchFamily="50" charset="-128"/>
                <a:cs typeface="メイリオ" panose="020B0604030504040204" pitchFamily="50" charset="-128"/>
              </a:rPr>
              <a:t>(SSI)</a:t>
            </a:r>
            <a:endParaRPr lang="ja-JP" sz="1200" dirty="0">
              <a:effectLst/>
              <a:latin typeface="ＭＳ Ｐゴシック" panose="020B0600070205080204" pitchFamily="50" charset="-128"/>
              <a:ea typeface="ＭＳ Ｐゴシック" panose="020B0600070205080204" pitchFamily="50" charset="-128"/>
              <a:cs typeface="ＭＳ Ｐゴシック" panose="020B0600070205080204" pitchFamily="50" charset="-128"/>
            </a:endParaRPr>
          </a:p>
        </p:txBody>
      </p:sp>
      <p:sp>
        <p:nvSpPr>
          <p:cNvPr id="78" name="Rectangle 10"/>
          <p:cNvSpPr/>
          <p:nvPr/>
        </p:nvSpPr>
        <p:spPr bwMode="auto">
          <a:xfrm>
            <a:off x="7252021" y="3152616"/>
            <a:ext cx="2021769" cy="256614"/>
          </a:xfrm>
          <a:prstGeom prst="rect">
            <a:avLst/>
          </a:prstGeom>
          <a:solidFill>
            <a:schemeClr val="tx2">
              <a:lumMod val="20000"/>
              <a:lumOff val="80000"/>
            </a:schemeClr>
          </a:solidFill>
          <a:ln>
            <a:solidFill>
              <a:schemeClr val="tx1"/>
            </a:solidFill>
            <a:prstDash val="solid"/>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200" dirty="0">
                <a:solidFill>
                  <a:srgbClr val="000000"/>
                </a:solidFill>
                <a:latin typeface="Verdana" panose="020B0604030504040204" pitchFamily="34" charset="0"/>
                <a:ea typeface="ＭＳ Ｐゴシック" panose="020B0600070205080204" pitchFamily="50" charset="-128"/>
                <a:cs typeface="ＭＳ Ｐゴシック" panose="020B0600070205080204" pitchFamily="50" charset="-128"/>
              </a:rPr>
              <a:t>ADSP Interface</a:t>
            </a:r>
            <a:endParaRPr lang="ja-JP" sz="1200" dirty="0">
              <a:solidFill>
                <a:srgbClr val="000000"/>
              </a:solidFill>
              <a:latin typeface="Verdana" panose="020B0604030504040204" pitchFamily="34" charset="0"/>
              <a:ea typeface="ＭＳ Ｐゴシック" panose="020B0600070205080204" pitchFamily="50" charset="-128"/>
              <a:cs typeface="ＭＳ Ｐゴシック" panose="020B0600070205080204" pitchFamily="50" charset="-128"/>
            </a:endParaRPr>
          </a:p>
        </p:txBody>
      </p:sp>
      <p:sp>
        <p:nvSpPr>
          <p:cNvPr id="80" name="Rectangle 12"/>
          <p:cNvSpPr/>
          <p:nvPr/>
        </p:nvSpPr>
        <p:spPr bwMode="auto">
          <a:xfrm>
            <a:off x="7255795" y="3571248"/>
            <a:ext cx="2010809" cy="289800"/>
          </a:xfrm>
          <a:prstGeom prst="rect">
            <a:avLst/>
          </a:prstGeom>
          <a:solidFill>
            <a:schemeClr val="tx2">
              <a:lumMod val="20000"/>
              <a:lumOff val="80000"/>
            </a:schemeClr>
          </a:solidFill>
          <a:ln>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Aft>
                <a:spcPts val="0"/>
              </a:spcAft>
            </a:pPr>
            <a:r>
              <a:rPr lang="en-US" sz="1200">
                <a:solidFill>
                  <a:srgbClr val="000000"/>
                </a:solidFill>
                <a:effectLst/>
                <a:latin typeface="Verdana" panose="020B0604030504040204" pitchFamily="34" charset="0"/>
                <a:ea typeface="ＭＳ Ｐゴシック" panose="020B0600070205080204" pitchFamily="50" charset="-128"/>
                <a:cs typeface="ＭＳ Ｐゴシック" panose="020B0600070205080204" pitchFamily="50" charset="-128"/>
              </a:rPr>
              <a:t>ADSP Driver</a:t>
            </a:r>
            <a:endParaRPr lang="ja-JP" sz="1200">
              <a:effectLst/>
              <a:latin typeface="ＭＳ Ｐゴシック" panose="020B0600070205080204" pitchFamily="50" charset="-128"/>
              <a:ea typeface="ＭＳ Ｐゴシック" panose="020B0600070205080204" pitchFamily="50" charset="-128"/>
              <a:cs typeface="ＭＳ Ｐゴシック" panose="020B0600070205080204" pitchFamily="50" charset="-128"/>
            </a:endParaRPr>
          </a:p>
        </p:txBody>
      </p:sp>
      <p:sp>
        <p:nvSpPr>
          <p:cNvPr id="81" name="Rectangle 12"/>
          <p:cNvSpPr/>
          <p:nvPr/>
        </p:nvSpPr>
        <p:spPr bwMode="auto">
          <a:xfrm>
            <a:off x="7244835" y="4159673"/>
            <a:ext cx="2022246" cy="289800"/>
          </a:xfrm>
          <a:prstGeom prst="rect">
            <a:avLst/>
          </a:prstGeom>
          <a:solidFill>
            <a:schemeClr val="tx2">
              <a:lumMod val="20000"/>
              <a:lumOff val="80000"/>
            </a:schemeClr>
          </a:solidFill>
          <a:ln>
            <a:solidFill>
              <a:schemeClr val="tx1"/>
            </a:solidFill>
            <a:prstDash val="solid"/>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spcAft>
                <a:spcPts val="0"/>
              </a:spcAft>
            </a:pPr>
            <a:r>
              <a:rPr lang="en-US" sz="1200" dirty="0">
                <a:solidFill>
                  <a:srgbClr val="000000"/>
                </a:solidFill>
                <a:effectLst/>
                <a:latin typeface="Verdana" panose="020B0604030504040204" pitchFamily="34" charset="0"/>
                <a:ea typeface="ＭＳ Ｐゴシック" panose="020B0600070205080204" pitchFamily="50" charset="-128"/>
                <a:cs typeface="ＭＳ Ｐゴシック" panose="020B0600070205080204" pitchFamily="50" charset="-128"/>
              </a:rPr>
              <a:t>ADSP Framework</a:t>
            </a:r>
            <a:endParaRPr lang="ja-JP" sz="1200" dirty="0">
              <a:effectLst/>
              <a:latin typeface="ＭＳ Ｐゴシック" panose="020B0600070205080204" pitchFamily="50" charset="-128"/>
              <a:ea typeface="ＭＳ Ｐゴシック" panose="020B0600070205080204" pitchFamily="50" charset="-128"/>
              <a:cs typeface="ＭＳ Ｐゴシック" panose="020B0600070205080204" pitchFamily="50" charset="-128"/>
            </a:endParaRPr>
          </a:p>
        </p:txBody>
      </p:sp>
      <p:sp>
        <p:nvSpPr>
          <p:cNvPr id="144" name="Rectangle 12"/>
          <p:cNvSpPr/>
          <p:nvPr/>
        </p:nvSpPr>
        <p:spPr bwMode="auto">
          <a:xfrm>
            <a:off x="7252021" y="4588267"/>
            <a:ext cx="2014106" cy="1112348"/>
          </a:xfrm>
          <a:prstGeom prst="rect">
            <a:avLst/>
          </a:prstGeom>
          <a:solidFill>
            <a:schemeClr val="tx2">
              <a:lumMod val="20000"/>
              <a:lumOff val="80000"/>
            </a:schemeClr>
          </a:solidFill>
          <a:ln>
            <a:solidFill>
              <a:schemeClr val="tx1"/>
            </a:solidFill>
            <a:prstDash val="solid"/>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spcAft>
                <a:spcPts val="0"/>
              </a:spcAft>
            </a:pPr>
            <a:r>
              <a:rPr lang="en-US" sz="1200" dirty="0">
                <a:solidFill>
                  <a:srgbClr val="000000"/>
                </a:solidFill>
                <a:effectLst/>
                <a:latin typeface="Verdana" panose="020B0604030504040204" pitchFamily="34" charset="0"/>
                <a:ea typeface="ＭＳ Ｐゴシック" panose="020B0600070205080204" pitchFamily="50" charset="-128"/>
                <a:cs typeface="ＭＳ Ｐゴシック" panose="020B0600070205080204" pitchFamily="50" charset="-128"/>
              </a:rPr>
              <a:t>ADSP Reference Plugins</a:t>
            </a:r>
          </a:p>
          <a:p>
            <a:pPr marL="628650" lvl="1" indent="-171450">
              <a:buFontTx/>
              <a:buChar char="-"/>
            </a:pPr>
            <a:r>
              <a:rPr lang="en-US" altLang="ja-JP" sz="1200" dirty="0">
                <a:solidFill>
                  <a:srgbClr val="000000"/>
                </a:solidFill>
                <a:latin typeface="Verdana" panose="020B0604030504040204" pitchFamily="34" charset="0"/>
                <a:ea typeface="ＭＳ Ｐゴシック" panose="020B0600070205080204" pitchFamily="50" charset="-128"/>
                <a:cs typeface="ＭＳ Ｐゴシック" panose="020B0600070205080204" pitchFamily="50" charset="-128"/>
              </a:rPr>
              <a:t>Renderer</a:t>
            </a:r>
          </a:p>
          <a:p>
            <a:pPr marL="628650" lvl="1" indent="-171450">
              <a:buFontTx/>
              <a:buChar char="-"/>
            </a:pPr>
            <a:r>
              <a:rPr lang="en-US" altLang="ja-JP" sz="1200" dirty="0">
                <a:solidFill>
                  <a:srgbClr val="000000"/>
                </a:solidFill>
                <a:latin typeface="Verdana" panose="020B0604030504040204" pitchFamily="34" charset="0"/>
                <a:ea typeface="ＭＳ Ｐゴシック" panose="020B0600070205080204" pitchFamily="50" charset="-128"/>
                <a:cs typeface="ＭＳ Ｐゴシック" panose="020B0600070205080204" pitchFamily="50" charset="-128"/>
              </a:rPr>
              <a:t>Capture</a:t>
            </a:r>
          </a:p>
          <a:p>
            <a:pPr marL="628650" lvl="1" indent="-171450">
              <a:buFontTx/>
              <a:buChar char="-"/>
            </a:pPr>
            <a:r>
              <a:rPr lang="en-US" altLang="ja-JP" sz="1200" dirty="0">
                <a:solidFill>
                  <a:srgbClr val="000000"/>
                </a:solidFill>
                <a:effectLst/>
                <a:latin typeface="Verdana" panose="020B0604030504040204" pitchFamily="34" charset="0"/>
                <a:ea typeface="ＭＳ Ｐゴシック" panose="020B0600070205080204" pitchFamily="50" charset="-128"/>
                <a:cs typeface="ＭＳ Ｐゴシック" panose="020B0600070205080204" pitchFamily="50" charset="-128"/>
              </a:rPr>
              <a:t>Equalizer</a:t>
            </a:r>
            <a:endParaRPr lang="ja-JP" sz="1200" dirty="0">
              <a:effectLst/>
              <a:latin typeface="ＭＳ Ｐゴシック" panose="020B0600070205080204" pitchFamily="50" charset="-128"/>
              <a:ea typeface="ＭＳ Ｐゴシック" panose="020B0600070205080204" pitchFamily="50" charset="-128"/>
              <a:cs typeface="ＭＳ Ｐゴシック" panose="020B0600070205080204" pitchFamily="50" charset="-128"/>
            </a:endParaRPr>
          </a:p>
        </p:txBody>
      </p:sp>
      <p:cxnSp>
        <p:nvCxnSpPr>
          <p:cNvPr id="149" name="Straight Arrow Connector 28"/>
          <p:cNvCxnSpPr>
            <a:cxnSpLocks noChangeShapeType="1"/>
          </p:cNvCxnSpPr>
          <p:nvPr/>
        </p:nvCxnSpPr>
        <p:spPr bwMode="auto">
          <a:xfrm>
            <a:off x="7464152" y="3079704"/>
            <a:ext cx="0" cy="1508563"/>
          </a:xfrm>
          <a:prstGeom prst="straightConnector1">
            <a:avLst/>
          </a:prstGeom>
          <a:noFill/>
          <a:ln w="38100" algn="ctr">
            <a:solidFill>
              <a:schemeClr val="tx2">
                <a:lumMod val="60000"/>
                <a:lumOff val="40000"/>
              </a:schemeClr>
            </a:solidFill>
            <a:prstDash val="solid"/>
            <a:round/>
            <a:headEnd type="triangle"/>
            <a:tailEnd type="triangle" w="med" len="med"/>
          </a:ln>
        </p:spPr>
      </p:cxnSp>
      <p:cxnSp>
        <p:nvCxnSpPr>
          <p:cNvPr id="151" name="直線コネクタ 150"/>
          <p:cNvCxnSpPr/>
          <p:nvPr/>
        </p:nvCxnSpPr>
        <p:spPr>
          <a:xfrm flipH="1">
            <a:off x="5681718" y="3502053"/>
            <a:ext cx="5022794"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152" name="テキスト ボックス 151"/>
          <p:cNvSpPr txBox="1"/>
          <p:nvPr/>
        </p:nvSpPr>
        <p:spPr>
          <a:xfrm>
            <a:off x="9750064" y="3545022"/>
            <a:ext cx="1101886" cy="276999"/>
          </a:xfrm>
          <a:prstGeom prst="rect">
            <a:avLst/>
          </a:prstGeom>
          <a:noFill/>
          <a:ln>
            <a:noFill/>
          </a:ln>
        </p:spPr>
        <p:txBody>
          <a:bodyPr wrap="square" rtlCol="0">
            <a:spAutoFit/>
          </a:bodyPr>
          <a:lstStyle/>
          <a:p>
            <a:r>
              <a:rPr lang="en-US" altLang="ja-JP" sz="1200" dirty="0">
                <a:solidFill>
                  <a:schemeClr val="tx2"/>
                </a:solidFill>
              </a:rPr>
              <a:t>Kernel Space</a:t>
            </a:r>
            <a:endParaRPr kumimoji="1" lang="ja-JP" altLang="en-US" sz="1200" dirty="0">
              <a:solidFill>
                <a:schemeClr val="tx2"/>
              </a:solidFill>
            </a:endParaRPr>
          </a:p>
        </p:txBody>
      </p:sp>
      <p:sp>
        <p:nvSpPr>
          <p:cNvPr id="153" name="テキスト ボックス 152"/>
          <p:cNvSpPr txBox="1"/>
          <p:nvPr/>
        </p:nvSpPr>
        <p:spPr>
          <a:xfrm>
            <a:off x="9754036" y="3238799"/>
            <a:ext cx="1020956" cy="276999"/>
          </a:xfrm>
          <a:prstGeom prst="rect">
            <a:avLst/>
          </a:prstGeom>
          <a:noFill/>
          <a:ln>
            <a:noFill/>
          </a:ln>
        </p:spPr>
        <p:txBody>
          <a:bodyPr wrap="square" rtlCol="0">
            <a:spAutoFit/>
          </a:bodyPr>
          <a:lstStyle/>
          <a:p>
            <a:r>
              <a:rPr lang="en-US" altLang="ja-JP" sz="1200" dirty="0">
                <a:solidFill>
                  <a:schemeClr val="tx2"/>
                </a:solidFill>
              </a:rPr>
              <a:t>User Space</a:t>
            </a:r>
            <a:endParaRPr kumimoji="1" lang="ja-JP" altLang="en-US" sz="1200" dirty="0">
              <a:solidFill>
                <a:schemeClr val="tx2"/>
              </a:solidFill>
            </a:endParaRPr>
          </a:p>
        </p:txBody>
      </p:sp>
      <p:sp>
        <p:nvSpPr>
          <p:cNvPr id="154" name="Content Placeholder 1"/>
          <p:cNvSpPr>
            <a:spLocks noGrp="1"/>
          </p:cNvSpPr>
          <p:nvPr>
            <p:ph idx="1"/>
          </p:nvPr>
        </p:nvSpPr>
        <p:spPr>
          <a:xfrm>
            <a:off x="573807" y="1700808"/>
            <a:ext cx="4226049" cy="4390946"/>
          </a:xfrm>
        </p:spPr>
        <p:txBody>
          <a:bodyPr/>
          <a:lstStyle/>
          <a:p>
            <a:r>
              <a:rPr lang="en-US" altLang="ja-JP" sz="1400" dirty="0" err="1"/>
              <a:t>Renesas</a:t>
            </a:r>
            <a:r>
              <a:rPr lang="en-US" altLang="ja-JP" sz="1400" dirty="0"/>
              <a:t> is preparing “ADSP Framework” as a package including source code, and consists of Interface, Driver, Framework, and Reference Plugins.</a:t>
            </a:r>
          </a:p>
          <a:p>
            <a:pPr marL="285750" indent="-285750">
              <a:buFont typeface="Wingdings" panose="05000000000000000000" pitchFamily="2" charset="2"/>
              <a:buChar char="n"/>
            </a:pPr>
            <a:r>
              <a:rPr lang="en-US" altLang="ja-JP" sz="1400" dirty="0"/>
              <a:t>ADSP Framework was made from Cadence’s Framework for the following feature expansion. </a:t>
            </a:r>
          </a:p>
          <a:p>
            <a:r>
              <a:rPr lang="en-US" altLang="ja-JP" sz="1400" dirty="0"/>
              <a:t>       - Interface between ARM side and ADSP side.</a:t>
            </a:r>
            <a:br>
              <a:rPr lang="en-US" altLang="ja-JP" sz="1400" dirty="0"/>
            </a:br>
            <a:r>
              <a:rPr lang="en-US" altLang="ja-JP" sz="1400" dirty="0"/>
              <a:t>       - Interface and combination with Audio HW-IPs.</a:t>
            </a:r>
          </a:p>
          <a:p>
            <a:pPr marL="285750" indent="-285750">
              <a:buFont typeface="Wingdings" panose="05000000000000000000" pitchFamily="2" charset="2"/>
              <a:buChar char="n"/>
            </a:pPr>
            <a:r>
              <a:rPr lang="en-US" altLang="ja-JP" sz="1400" dirty="0"/>
              <a:t>Reference Plugins are realizing direct Outputting /Inputting PCM data between ADSP and HW-IPs,  SSI (Serial Sound Interface) and SCU (Sampling rate Converter Unit). </a:t>
            </a:r>
          </a:p>
          <a:p>
            <a:pPr marL="285750" indent="-285750">
              <a:buFont typeface="Wingdings" panose="05000000000000000000" pitchFamily="2" charset="2"/>
              <a:buChar char="n"/>
            </a:pPr>
            <a:r>
              <a:rPr lang="en-US" altLang="ja-JP" sz="1400" dirty="0" err="1"/>
              <a:t>Renesas</a:t>
            </a:r>
            <a:r>
              <a:rPr lang="en-US" altLang="ja-JP" sz="1400" dirty="0"/>
              <a:t> is ready to offer ADSP Framework for efficient ADSP software development.</a:t>
            </a:r>
          </a:p>
          <a:p>
            <a:pPr marL="285750" indent="-285750">
              <a:buFont typeface="Wingdings" panose="05000000000000000000" pitchFamily="2" charset="2"/>
              <a:buChar char="n"/>
            </a:pPr>
            <a:r>
              <a:rPr lang="en-US" altLang="ja-JP" sz="1400" dirty="0" err="1"/>
              <a:t>Renesas</a:t>
            </a:r>
            <a:r>
              <a:rPr lang="en-US" altLang="ja-JP" sz="1400" dirty="0"/>
              <a:t> continues ADSP solution development in collaboration with Audio expert partners.</a:t>
            </a:r>
            <a:endParaRPr lang="en-US" sz="1400" dirty="0"/>
          </a:p>
        </p:txBody>
      </p:sp>
      <p:sp>
        <p:nvSpPr>
          <p:cNvPr id="30" name="テキスト ボックス 11"/>
          <p:cNvSpPr txBox="1"/>
          <p:nvPr/>
        </p:nvSpPr>
        <p:spPr>
          <a:xfrm>
            <a:off x="5027805" y="1920766"/>
            <a:ext cx="2292331" cy="400110"/>
          </a:xfrm>
          <a:prstGeom prst="rect">
            <a:avLst/>
          </a:prstGeom>
          <a:noFill/>
          <a:ln>
            <a:noFill/>
          </a:ln>
        </p:spPr>
        <p:txBody>
          <a:bodyPr wrap="square" rtlCol="0">
            <a:spAutoFit/>
          </a:bodyPr>
          <a:lstStyle/>
          <a:p>
            <a:pPr>
              <a:spcAft>
                <a:spcPts val="0"/>
              </a:spcAft>
            </a:pPr>
            <a:r>
              <a:rPr lang="en-US" sz="2000" kern="1200" dirty="0">
                <a:solidFill>
                  <a:srgbClr val="000000"/>
                </a:solidFill>
                <a:effectLst/>
                <a:latin typeface="Verdana" panose="020B0604030504040204" pitchFamily="34" charset="0"/>
                <a:ea typeface="メイリオ" panose="020B0604030504040204" pitchFamily="50" charset="-128"/>
                <a:cs typeface="メイリオ" panose="020B0604030504040204" pitchFamily="50" charset="-128"/>
              </a:rPr>
              <a:t>R-Car Gen3</a:t>
            </a:r>
            <a:endParaRPr lang="ja-JP" sz="2000" dirty="0">
              <a:effectLst/>
              <a:latin typeface="ＭＳ Ｐゴシック" panose="020B0600070205080204" pitchFamily="50" charset="-128"/>
              <a:ea typeface="ＭＳ Ｐゴシック" panose="020B0600070205080204" pitchFamily="50" charset="-128"/>
              <a:cs typeface="ＭＳ Ｐゴシック" panose="020B0600070205080204" pitchFamily="50" charset="-128"/>
            </a:endParaRPr>
          </a:p>
        </p:txBody>
      </p:sp>
      <p:sp>
        <p:nvSpPr>
          <p:cNvPr id="46" name="Rectangle 13"/>
          <p:cNvSpPr/>
          <p:nvPr/>
        </p:nvSpPr>
        <p:spPr bwMode="auto">
          <a:xfrm>
            <a:off x="9951932" y="4122301"/>
            <a:ext cx="670036" cy="359153"/>
          </a:xfrm>
          <a:prstGeom prst="rect">
            <a:avLst/>
          </a:prstGeom>
          <a:solidFill>
            <a:schemeClr val="bg1">
              <a:lumMod val="85000"/>
            </a:schemeClr>
          </a:solidFill>
          <a:ln w="9525">
            <a:solidFill>
              <a:schemeClr val="tx1"/>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spcAft>
                <a:spcPts val="0"/>
              </a:spcAft>
            </a:pPr>
            <a:r>
              <a:rPr lang="en-US" sz="1200" dirty="0">
                <a:solidFill>
                  <a:srgbClr val="000000"/>
                </a:solidFill>
                <a:effectLst/>
                <a:latin typeface="Verdana" panose="020B0604030504040204" pitchFamily="34" charset="0"/>
                <a:ea typeface="メイリオ" panose="020B0604030504040204" pitchFamily="50" charset="-128"/>
                <a:cs typeface="メイリオ" panose="020B0604030504040204" pitchFamily="50" charset="-128"/>
              </a:rPr>
              <a:t>Audio</a:t>
            </a:r>
          </a:p>
          <a:p>
            <a:pPr algn="ctr">
              <a:spcAft>
                <a:spcPts val="0"/>
              </a:spcAft>
            </a:pPr>
            <a:r>
              <a:rPr lang="en-US" sz="1200" dirty="0">
                <a:solidFill>
                  <a:srgbClr val="000000"/>
                </a:solidFill>
                <a:effectLst/>
                <a:latin typeface="Verdana" panose="020B0604030504040204" pitchFamily="34" charset="0"/>
                <a:ea typeface="メイリオ" panose="020B0604030504040204" pitchFamily="50" charset="-128"/>
                <a:cs typeface="メイリオ" panose="020B0604030504040204" pitchFamily="50" charset="-128"/>
              </a:rPr>
              <a:t>DMAC</a:t>
            </a:r>
            <a:endParaRPr lang="ja-JP" sz="1200" dirty="0">
              <a:effectLst/>
              <a:latin typeface="ＭＳ Ｐゴシック" panose="020B0600070205080204" pitchFamily="50" charset="-128"/>
              <a:ea typeface="ＭＳ Ｐゴシック" panose="020B0600070205080204" pitchFamily="50" charset="-128"/>
              <a:cs typeface="ＭＳ Ｐゴシック" panose="020B0600070205080204" pitchFamily="50" charset="-128"/>
            </a:endParaRPr>
          </a:p>
        </p:txBody>
      </p:sp>
      <p:sp>
        <p:nvSpPr>
          <p:cNvPr id="47" name="Rectangle 13"/>
          <p:cNvSpPr/>
          <p:nvPr/>
        </p:nvSpPr>
        <p:spPr bwMode="auto">
          <a:xfrm>
            <a:off x="9954383" y="4694905"/>
            <a:ext cx="670036" cy="246263"/>
          </a:xfrm>
          <a:prstGeom prst="rect">
            <a:avLst/>
          </a:prstGeom>
          <a:solidFill>
            <a:schemeClr val="bg1">
              <a:lumMod val="85000"/>
            </a:schemeClr>
          </a:solidFill>
          <a:ln w="9525">
            <a:solidFill>
              <a:schemeClr val="tx1"/>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spcAft>
                <a:spcPts val="0"/>
              </a:spcAft>
            </a:pPr>
            <a:r>
              <a:rPr lang="en-US" sz="1200" dirty="0">
                <a:solidFill>
                  <a:srgbClr val="000000"/>
                </a:solidFill>
                <a:effectLst/>
                <a:latin typeface="Verdana" panose="020B0604030504040204" pitchFamily="34" charset="0"/>
                <a:ea typeface="メイリオ" panose="020B0604030504040204" pitchFamily="50" charset="-128"/>
                <a:cs typeface="メイリオ" panose="020B0604030504040204" pitchFamily="50" charset="-128"/>
              </a:rPr>
              <a:t>SCU</a:t>
            </a:r>
            <a:endParaRPr lang="ja-JP" sz="1200" dirty="0">
              <a:effectLst/>
              <a:latin typeface="ＭＳ Ｐゴシック" panose="020B0600070205080204" pitchFamily="50" charset="-128"/>
              <a:ea typeface="ＭＳ Ｐゴシック" panose="020B0600070205080204" pitchFamily="50" charset="-128"/>
              <a:cs typeface="ＭＳ Ｐゴシック" panose="020B0600070205080204" pitchFamily="50" charset="-128"/>
            </a:endParaRPr>
          </a:p>
        </p:txBody>
      </p:sp>
      <p:cxnSp>
        <p:nvCxnSpPr>
          <p:cNvPr id="50" name="Straight Arrow Connector 28"/>
          <p:cNvCxnSpPr>
            <a:cxnSpLocks noChangeShapeType="1"/>
          </p:cNvCxnSpPr>
          <p:nvPr/>
        </p:nvCxnSpPr>
        <p:spPr bwMode="auto">
          <a:xfrm flipV="1">
            <a:off x="9273790" y="5497308"/>
            <a:ext cx="680593" cy="1"/>
          </a:xfrm>
          <a:prstGeom prst="straightConnector1">
            <a:avLst/>
          </a:prstGeom>
          <a:noFill/>
          <a:ln w="38100" algn="ctr">
            <a:solidFill>
              <a:schemeClr val="tx2">
                <a:lumMod val="60000"/>
                <a:lumOff val="40000"/>
              </a:schemeClr>
            </a:solidFill>
            <a:prstDash val="solid"/>
            <a:round/>
            <a:headEnd type="triangle"/>
            <a:tailEnd type="triangle" w="med" len="med"/>
          </a:ln>
        </p:spPr>
      </p:cxnSp>
      <p:cxnSp>
        <p:nvCxnSpPr>
          <p:cNvPr id="55" name="Straight Arrow Connector 28"/>
          <p:cNvCxnSpPr>
            <a:cxnSpLocks noChangeShapeType="1"/>
            <a:stCxn id="76" idx="3"/>
            <a:endCxn id="73" idx="1"/>
          </p:cNvCxnSpPr>
          <p:nvPr/>
        </p:nvCxnSpPr>
        <p:spPr bwMode="auto">
          <a:xfrm>
            <a:off x="10621968" y="5474564"/>
            <a:ext cx="373732" cy="0"/>
          </a:xfrm>
          <a:prstGeom prst="straightConnector1">
            <a:avLst/>
          </a:prstGeom>
          <a:noFill/>
          <a:ln w="19050" algn="ctr">
            <a:solidFill>
              <a:schemeClr val="tx2">
                <a:lumMod val="60000"/>
                <a:lumOff val="40000"/>
              </a:schemeClr>
            </a:solidFill>
            <a:prstDash val="solid"/>
            <a:round/>
            <a:headEnd type="triangle"/>
            <a:tailEnd type="triangle" w="med" len="med"/>
          </a:ln>
        </p:spPr>
      </p:cxnSp>
      <p:cxnSp>
        <p:nvCxnSpPr>
          <p:cNvPr id="56" name="Straight Arrow Connector 28"/>
          <p:cNvCxnSpPr>
            <a:cxnSpLocks noChangeShapeType="1"/>
          </p:cNvCxnSpPr>
          <p:nvPr/>
        </p:nvCxnSpPr>
        <p:spPr bwMode="auto">
          <a:xfrm>
            <a:off x="9273790" y="4830516"/>
            <a:ext cx="680593" cy="0"/>
          </a:xfrm>
          <a:prstGeom prst="straightConnector1">
            <a:avLst/>
          </a:prstGeom>
          <a:noFill/>
          <a:ln w="38100" algn="ctr">
            <a:solidFill>
              <a:schemeClr val="tx2">
                <a:lumMod val="60000"/>
                <a:lumOff val="40000"/>
              </a:schemeClr>
            </a:solidFill>
            <a:prstDash val="solid"/>
            <a:round/>
            <a:headEnd type="triangle"/>
            <a:tailEnd type="triangle" w="med" len="med"/>
          </a:ln>
        </p:spPr>
      </p:cxnSp>
      <p:cxnSp>
        <p:nvCxnSpPr>
          <p:cNvPr id="61" name="Straight Arrow Connector 28"/>
          <p:cNvCxnSpPr>
            <a:cxnSpLocks noChangeShapeType="1"/>
            <a:stCxn id="47" idx="2"/>
            <a:endCxn id="76" idx="0"/>
          </p:cNvCxnSpPr>
          <p:nvPr/>
        </p:nvCxnSpPr>
        <p:spPr bwMode="auto">
          <a:xfrm flipH="1">
            <a:off x="10286950" y="4941168"/>
            <a:ext cx="2451" cy="331366"/>
          </a:xfrm>
          <a:prstGeom prst="straightConnector1">
            <a:avLst/>
          </a:prstGeom>
          <a:noFill/>
          <a:ln w="38100" algn="ctr">
            <a:solidFill>
              <a:schemeClr val="tx2">
                <a:lumMod val="60000"/>
                <a:lumOff val="40000"/>
              </a:schemeClr>
            </a:solidFill>
            <a:prstDash val="solid"/>
            <a:round/>
            <a:headEnd type="triangle"/>
            <a:tailEnd type="triangle" w="med" len="med"/>
          </a:ln>
        </p:spPr>
      </p:cxnSp>
    </p:spTree>
    <p:extLst>
      <p:ext uri="{BB962C8B-B14F-4D97-AF65-F5344CB8AC3E}">
        <p14:creationId xmlns:p14="http://schemas.microsoft.com/office/powerpoint/2010/main" val="1949915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GB" dirty="0"/>
              <a:t>Specifications of audio modules (1)</a:t>
            </a:r>
          </a:p>
        </p:txBody>
      </p:sp>
      <p:sp>
        <p:nvSpPr>
          <p:cNvPr id="3" name="スライド番号プレースホルダー 2"/>
          <p:cNvSpPr>
            <a:spLocks noGrp="1"/>
          </p:cNvSpPr>
          <p:nvPr>
            <p:ph type="sldNum" sz="quarter" idx="10"/>
          </p:nvPr>
        </p:nvSpPr>
        <p:spPr/>
        <p:txBody>
          <a:bodyPr/>
          <a:lstStyle/>
          <a:p>
            <a:pPr algn="l"/>
            <a:r>
              <a:rPr lang="de-DE"/>
              <a:t>Page  </a:t>
            </a:r>
            <a:fld id="{3FD030EF-7044-4946-962A-5D7D09BD1B34}" type="slidenum">
              <a:rPr lang="de-DE" smtClean="0"/>
              <a:pPr algn="l"/>
              <a:t>6</a:t>
            </a:fld>
            <a:endParaRPr lang="de-DE" dirty="0"/>
          </a:p>
        </p:txBody>
      </p:sp>
      <p:graphicFrame>
        <p:nvGraphicFramePr>
          <p:cNvPr id="6" name="表 5"/>
          <p:cNvGraphicFramePr>
            <a:graphicFrameLocks noGrp="1"/>
          </p:cNvGraphicFramePr>
          <p:nvPr>
            <p:extLst>
              <p:ext uri="{D42A27DB-BD31-4B8C-83A1-F6EECF244321}">
                <p14:modId xmlns:p14="http://schemas.microsoft.com/office/powerpoint/2010/main" val="3543747143"/>
              </p:ext>
            </p:extLst>
          </p:nvPr>
        </p:nvGraphicFramePr>
        <p:xfrm>
          <a:off x="3935760" y="1809983"/>
          <a:ext cx="7821975" cy="4282440"/>
        </p:xfrm>
        <a:graphic>
          <a:graphicData uri="http://schemas.openxmlformats.org/drawingml/2006/table">
            <a:tbl>
              <a:tblPr firstRow="1" bandRow="1">
                <a:tableStyleId>{5C22544A-7EE6-4342-B048-85BDC9FD1C3A}</a:tableStyleId>
              </a:tblPr>
              <a:tblGrid>
                <a:gridCol w="1342339">
                  <a:extLst>
                    <a:ext uri="{9D8B030D-6E8A-4147-A177-3AD203B41FA5}">
                      <a16:colId xmlns:a16="http://schemas.microsoft.com/office/drawing/2014/main" val="20000"/>
                    </a:ext>
                  </a:extLst>
                </a:gridCol>
                <a:gridCol w="1558498">
                  <a:extLst>
                    <a:ext uri="{9D8B030D-6E8A-4147-A177-3AD203B41FA5}">
                      <a16:colId xmlns:a16="http://schemas.microsoft.com/office/drawing/2014/main" val="20001"/>
                    </a:ext>
                  </a:extLst>
                </a:gridCol>
                <a:gridCol w="4921138">
                  <a:extLst>
                    <a:ext uri="{9D8B030D-6E8A-4147-A177-3AD203B41FA5}">
                      <a16:colId xmlns:a16="http://schemas.microsoft.com/office/drawing/2014/main" val="20002"/>
                    </a:ext>
                  </a:extLst>
                </a:gridCol>
              </a:tblGrid>
              <a:tr h="0">
                <a:tc gridSpan="2">
                  <a:txBody>
                    <a:bodyPr/>
                    <a:lstStyle/>
                    <a:p>
                      <a:pPr algn="ctr"/>
                      <a:r>
                        <a:rPr kumimoji="1" lang="en-US" altLang="ja-JP" sz="1400" dirty="0"/>
                        <a:t>Module</a:t>
                      </a:r>
                      <a:endParaRPr kumimoji="1" lang="ja-JP" altLang="en-US" sz="1400" dirty="0"/>
                    </a:p>
                  </a:txBody>
                  <a:tcPr/>
                </a:tc>
                <a:tc hMerge="1">
                  <a:txBody>
                    <a:bodyPr/>
                    <a:lstStyle/>
                    <a:p>
                      <a:endParaRPr kumimoji="1" lang="ja-JP" altLang="en-US" dirty="0"/>
                    </a:p>
                  </a:txBody>
                  <a:tcPr/>
                </a:tc>
                <a:tc>
                  <a:txBody>
                    <a:bodyPr/>
                    <a:lstStyle/>
                    <a:p>
                      <a:pPr algn="ctr"/>
                      <a:r>
                        <a:rPr kumimoji="1" lang="en-US" altLang="ja-JP" sz="1400" dirty="0"/>
                        <a:t>Function</a:t>
                      </a:r>
                      <a:endParaRPr kumimoji="1" lang="ja-JP" altLang="en-US" sz="1400" dirty="0"/>
                    </a:p>
                  </a:txBody>
                  <a:tcPr/>
                </a:tc>
                <a:extLst>
                  <a:ext uri="{0D108BD9-81ED-4DB2-BD59-A6C34878D82A}">
                    <a16:rowId xmlns:a16="http://schemas.microsoft.com/office/drawing/2014/main" val="10000"/>
                  </a:ext>
                </a:extLst>
              </a:tr>
              <a:tr h="370840">
                <a:tc gridSpan="2">
                  <a:txBody>
                    <a:bodyPr/>
                    <a:lstStyle/>
                    <a:p>
                      <a:r>
                        <a:rPr kumimoji="1" lang="en-US" altLang="ja-JP" sz="1400" dirty="0"/>
                        <a:t>ADSP (Tensilica-DSP)</a:t>
                      </a:r>
                      <a:endParaRPr kumimoji="1" lang="ja-JP" altLang="en-US" sz="1400" dirty="0"/>
                    </a:p>
                  </a:txBody>
                  <a:tcPr/>
                </a:tc>
                <a:tc hMerge="1">
                  <a:txBody>
                    <a:bodyPr/>
                    <a:lstStyle/>
                    <a:p>
                      <a:endParaRPr kumimoji="1" lang="ja-JP" altLang="en-US" sz="1600" dirty="0"/>
                    </a:p>
                  </a:txBody>
                  <a:tcPr/>
                </a:tc>
                <a:tc>
                  <a:txBody>
                    <a:bodyPr/>
                    <a:lstStyle/>
                    <a:p>
                      <a:r>
                        <a:rPr kumimoji="1" lang="en-US" altLang="ja-JP" sz="1200" dirty="0"/>
                        <a:t>The audio DSP (ADSP) consists of a DSP for audio processing, </a:t>
                      </a:r>
                      <a:r>
                        <a:rPr kumimoji="1" lang="en-US" altLang="ja-JP" sz="1200" dirty="0" err="1"/>
                        <a:t>Xtensa</a:t>
                      </a:r>
                      <a:r>
                        <a:rPr kumimoji="1" lang="en-US" altLang="ja-JP" sz="1200" dirty="0"/>
                        <a:t>® LX4 processor with HIFI2 Audio Engine from Tensilica®, and its control logics.</a:t>
                      </a:r>
                    </a:p>
                    <a:p>
                      <a:r>
                        <a:rPr kumimoji="1" lang="en-US" altLang="ja-JP" sz="1200" dirty="0"/>
                        <a:t>HIFI2</a:t>
                      </a:r>
                      <a:r>
                        <a:rPr kumimoji="1" lang="en-US" altLang="ja-JP" sz="1200" baseline="0" dirty="0"/>
                        <a:t> is the major Audio DSP on PC.</a:t>
                      </a:r>
                    </a:p>
                  </a:txBody>
                  <a:tcPr/>
                </a:tc>
                <a:extLst>
                  <a:ext uri="{0D108BD9-81ED-4DB2-BD59-A6C34878D82A}">
                    <a16:rowId xmlns:a16="http://schemas.microsoft.com/office/drawing/2014/main" val="10001"/>
                  </a:ext>
                </a:extLst>
              </a:tr>
              <a:tr h="370840">
                <a:tc rowSpan="4">
                  <a:txBody>
                    <a:bodyPr/>
                    <a:lstStyle/>
                    <a:p>
                      <a:r>
                        <a:rPr kumimoji="1" lang="en-US" altLang="ja-JP" sz="1400" dirty="0"/>
                        <a:t>SCU</a:t>
                      </a:r>
                    </a:p>
                    <a:p>
                      <a:r>
                        <a:rPr lang="en-US" altLang="ja-JP" sz="1050" dirty="0"/>
                        <a:t>(</a:t>
                      </a:r>
                      <a:r>
                        <a:rPr lang="en-US" altLang="ja-JP" sz="1050" dirty="0">
                          <a:solidFill>
                            <a:schemeClr val="accent2"/>
                          </a:solidFill>
                        </a:rPr>
                        <a:t>S</a:t>
                      </a:r>
                      <a:r>
                        <a:rPr lang="en-US" altLang="ja-JP" sz="1050" dirty="0"/>
                        <a:t>ampling </a:t>
                      </a:r>
                      <a:r>
                        <a:rPr lang="ja-JP" altLang="en-US" sz="1050" baseline="0" dirty="0"/>
                        <a:t> </a:t>
                      </a:r>
                      <a:r>
                        <a:rPr lang="en-US" altLang="ja-JP" sz="1050" baseline="0" dirty="0"/>
                        <a:t>r</a:t>
                      </a:r>
                      <a:r>
                        <a:rPr lang="en-US" altLang="ja-JP" sz="1050" dirty="0"/>
                        <a:t>ate</a:t>
                      </a:r>
                    </a:p>
                    <a:p>
                      <a:r>
                        <a:rPr lang="en-US" altLang="ja-JP" sz="1050" dirty="0"/>
                        <a:t> </a:t>
                      </a:r>
                      <a:r>
                        <a:rPr lang="en-US" altLang="ja-JP" sz="1050" dirty="0">
                          <a:solidFill>
                            <a:schemeClr val="accent2"/>
                          </a:solidFill>
                        </a:rPr>
                        <a:t>C</a:t>
                      </a:r>
                      <a:r>
                        <a:rPr lang="en-US" altLang="ja-JP" sz="1050" dirty="0"/>
                        <a:t>onverter </a:t>
                      </a:r>
                      <a:r>
                        <a:rPr lang="en-US" altLang="ja-JP" sz="1050" dirty="0">
                          <a:solidFill>
                            <a:schemeClr val="accent2"/>
                          </a:solidFill>
                        </a:rPr>
                        <a:t>U</a:t>
                      </a:r>
                      <a:r>
                        <a:rPr lang="en-US" altLang="ja-JP" sz="1050" dirty="0"/>
                        <a:t>nit)</a:t>
                      </a:r>
                      <a:br>
                        <a:rPr kumimoji="1" lang="en-US" altLang="ja-JP" sz="1050" dirty="0"/>
                      </a:br>
                      <a:endParaRPr kumimoji="1" lang="ja-JP" altLang="en-US" sz="1050" dirty="0"/>
                    </a:p>
                  </a:txBody>
                  <a:tcPr/>
                </a:tc>
                <a:tc>
                  <a:txBody>
                    <a:bodyPr/>
                    <a:lstStyle/>
                    <a:p>
                      <a:r>
                        <a:rPr kumimoji="1" lang="en-US" altLang="ja-JP" sz="1400" dirty="0"/>
                        <a:t>SRC</a:t>
                      </a:r>
                      <a:br>
                        <a:rPr kumimoji="1" lang="en-US" altLang="ja-JP" sz="1400" dirty="0"/>
                      </a:br>
                      <a:r>
                        <a:rPr lang="en-US" altLang="ja-JP" sz="1000" dirty="0"/>
                        <a:t>(</a:t>
                      </a:r>
                      <a:r>
                        <a:rPr lang="en-US" altLang="ja-JP" sz="1000" dirty="0">
                          <a:solidFill>
                            <a:schemeClr val="accent2"/>
                          </a:solidFill>
                        </a:rPr>
                        <a:t>S</a:t>
                      </a:r>
                      <a:r>
                        <a:rPr lang="en-US" altLang="ja-JP" sz="1000" dirty="0"/>
                        <a:t>ampling </a:t>
                      </a:r>
                      <a:r>
                        <a:rPr lang="en-US" altLang="ja-JP" sz="1000" baseline="0" dirty="0">
                          <a:solidFill>
                            <a:schemeClr val="accent2"/>
                          </a:solidFill>
                        </a:rPr>
                        <a:t>R</a:t>
                      </a:r>
                      <a:r>
                        <a:rPr lang="en-US" altLang="ja-JP" sz="1000" dirty="0"/>
                        <a:t>ate </a:t>
                      </a:r>
                      <a:r>
                        <a:rPr lang="en-US" altLang="ja-JP" sz="1000" dirty="0">
                          <a:solidFill>
                            <a:schemeClr val="accent2"/>
                          </a:solidFill>
                        </a:rPr>
                        <a:t>C</a:t>
                      </a:r>
                      <a:r>
                        <a:rPr lang="en-US" altLang="ja-JP" sz="1000" dirty="0"/>
                        <a:t>onverter)</a:t>
                      </a:r>
                      <a:endParaRPr kumimoji="1" lang="ja-JP" altLang="en-US" sz="1100" dirty="0"/>
                    </a:p>
                  </a:txBody>
                  <a:tcPr/>
                </a:tc>
                <a:tc>
                  <a:txBody>
                    <a:bodyPr/>
                    <a:lstStyle/>
                    <a:p>
                      <a:r>
                        <a:rPr kumimoji="1" lang="en-US" altLang="ja-JP" sz="1200" dirty="0"/>
                        <a:t>Includes 10 SRC modules</a:t>
                      </a:r>
                    </a:p>
                    <a:p>
                      <a:r>
                        <a:rPr kumimoji="1" lang="en-US" altLang="ja-JP" sz="1000" dirty="0"/>
                        <a:t>SRC0:</a:t>
                      </a:r>
                      <a:r>
                        <a:rPr kumimoji="1" lang="en-US" altLang="ja-JP" sz="1000" baseline="0" dirty="0"/>
                        <a:t> </a:t>
                      </a:r>
                    </a:p>
                    <a:p>
                      <a:r>
                        <a:rPr kumimoji="1" lang="en-US" altLang="ja-JP" sz="1000" baseline="0" dirty="0"/>
                        <a:t>  </a:t>
                      </a:r>
                      <a:r>
                        <a:rPr kumimoji="1" lang="en-US" altLang="ja-JP" sz="1000" dirty="0"/>
                        <a:t>2ch,6ch,8ch/16bit,24bit/192kHz (max) </a:t>
                      </a:r>
                    </a:p>
                    <a:p>
                      <a:r>
                        <a:rPr kumimoji="1" lang="en-US" altLang="ja-JP" sz="1000" dirty="0"/>
                        <a:t>SRC1,3,4: </a:t>
                      </a:r>
                    </a:p>
                    <a:p>
                      <a:r>
                        <a:rPr kumimoji="1" lang="en-US" altLang="ja-JP" sz="1000" dirty="0"/>
                        <a:t>  2ch/16bit,24bit/192kHz (max)</a:t>
                      </a:r>
                    </a:p>
                    <a:p>
                      <a:r>
                        <a:rPr kumimoji="1" lang="en-US" altLang="ja-JP" sz="1000" dirty="0"/>
                        <a:t>  6ch/16bit,24bit/128kHz (max)</a:t>
                      </a:r>
                    </a:p>
                    <a:p>
                      <a:r>
                        <a:rPr kumimoji="1" lang="en-US" altLang="ja-JP" sz="1000" dirty="0"/>
                        <a:t>  8ch/16bit,24bit/96kHz (max)</a:t>
                      </a:r>
                    </a:p>
                    <a:p>
                      <a:r>
                        <a:rPr kumimoji="1" lang="en-US" altLang="ja-JP" sz="1000" dirty="0"/>
                        <a:t>SRC2,9:</a:t>
                      </a:r>
                      <a:endParaRPr kumimoji="1" lang="en-US" altLang="ja-JP" sz="1000" baseline="0" dirty="0"/>
                    </a:p>
                    <a:p>
                      <a:r>
                        <a:rPr kumimoji="1" lang="en-US" altLang="ja-JP" sz="1000" baseline="0" dirty="0"/>
                        <a:t>  </a:t>
                      </a:r>
                      <a:r>
                        <a:rPr kumimoji="1" lang="en-US" altLang="ja-JP" sz="1000" dirty="0"/>
                        <a:t>2ch/16bit,24bit/192kHz (max)</a:t>
                      </a:r>
                    </a:p>
                    <a:p>
                      <a:r>
                        <a:rPr kumimoji="1" lang="en-US" altLang="ja-JP" sz="1000" dirty="0"/>
                        <a:t>SRC5,6,7,8:</a:t>
                      </a:r>
                      <a:r>
                        <a:rPr kumimoji="1" lang="en-US" altLang="ja-JP" sz="1000" baseline="0" dirty="0"/>
                        <a:t> </a:t>
                      </a:r>
                    </a:p>
                    <a:p>
                      <a:r>
                        <a:rPr kumimoji="1" lang="en-US" altLang="ja-JP" sz="1000" baseline="0" dirty="0"/>
                        <a:t>  </a:t>
                      </a:r>
                      <a:r>
                        <a:rPr kumimoji="1" lang="en-US" altLang="ja-JP" sz="1000" dirty="0"/>
                        <a:t>2ch/16bit,24bit/192kHz (max)</a:t>
                      </a:r>
                    </a:p>
                  </a:txBody>
                  <a:tcPr/>
                </a:tc>
                <a:extLst>
                  <a:ext uri="{0D108BD9-81ED-4DB2-BD59-A6C34878D82A}">
                    <a16:rowId xmlns:a16="http://schemas.microsoft.com/office/drawing/2014/main" val="10002"/>
                  </a:ext>
                </a:extLst>
              </a:tr>
              <a:tr h="370840">
                <a:tc vMerge="1">
                  <a:txBody>
                    <a:bodyPr/>
                    <a:lstStyle/>
                    <a:p>
                      <a:endParaRPr kumimoji="1" lang="ja-JP" altLang="en-US" sz="1600" dirty="0"/>
                    </a:p>
                  </a:txBody>
                  <a:tcPr/>
                </a:tc>
                <a:tc>
                  <a:txBody>
                    <a:bodyPr/>
                    <a:lstStyle/>
                    <a:p>
                      <a:r>
                        <a:rPr kumimoji="1" lang="en-US" altLang="ja-JP" sz="1400" dirty="0"/>
                        <a:t>CTU</a:t>
                      </a:r>
                    </a:p>
                    <a:p>
                      <a:r>
                        <a:rPr kumimoji="1" lang="en-US" altLang="ja-JP" sz="900" dirty="0"/>
                        <a:t>(</a:t>
                      </a:r>
                      <a:r>
                        <a:rPr kumimoji="1" lang="en-US" altLang="ja-JP" sz="900" dirty="0">
                          <a:solidFill>
                            <a:schemeClr val="accent2"/>
                          </a:solidFill>
                        </a:rPr>
                        <a:t>C</a:t>
                      </a:r>
                      <a:r>
                        <a:rPr kumimoji="1" lang="en-US" altLang="ja-JP" sz="900" dirty="0"/>
                        <a:t>hannel </a:t>
                      </a:r>
                      <a:r>
                        <a:rPr kumimoji="1" lang="en-US" altLang="ja-JP" sz="900" dirty="0">
                          <a:solidFill>
                            <a:schemeClr val="accent2"/>
                          </a:solidFill>
                        </a:rPr>
                        <a:t>T</a:t>
                      </a:r>
                      <a:r>
                        <a:rPr kumimoji="1" lang="en-US" altLang="ja-JP" sz="900" dirty="0"/>
                        <a:t>ransfer </a:t>
                      </a:r>
                      <a:r>
                        <a:rPr kumimoji="1" lang="en-US" altLang="ja-JP" sz="900" dirty="0">
                          <a:solidFill>
                            <a:schemeClr val="accent2"/>
                          </a:solidFill>
                        </a:rPr>
                        <a:t>U</a:t>
                      </a:r>
                      <a:r>
                        <a:rPr kumimoji="1" lang="en-US" altLang="ja-JP" sz="900" dirty="0"/>
                        <a:t>nit)</a:t>
                      </a:r>
                    </a:p>
                  </a:txBody>
                  <a:tcPr/>
                </a:tc>
                <a:tc>
                  <a:txBody>
                    <a:bodyPr/>
                    <a:lstStyle/>
                    <a:p>
                      <a:r>
                        <a:rPr kumimoji="1" lang="en-US" altLang="ja-JP" sz="1200" dirty="0"/>
                        <a:t>Down-mixing and splitter functions</a:t>
                      </a:r>
                      <a:endParaRPr kumimoji="1" lang="ja-JP" altLang="en-US" sz="1200" dirty="0"/>
                    </a:p>
                  </a:txBody>
                  <a:tcPr/>
                </a:tc>
                <a:extLst>
                  <a:ext uri="{0D108BD9-81ED-4DB2-BD59-A6C34878D82A}">
                    <a16:rowId xmlns:a16="http://schemas.microsoft.com/office/drawing/2014/main" val="10003"/>
                  </a:ext>
                </a:extLst>
              </a:tr>
              <a:tr h="370840">
                <a:tc vMerge="1">
                  <a:txBody>
                    <a:bodyPr/>
                    <a:lstStyle/>
                    <a:p>
                      <a:endParaRPr kumimoji="1" lang="ja-JP" altLang="en-US" dirty="0"/>
                    </a:p>
                  </a:txBody>
                  <a:tcPr/>
                </a:tc>
                <a:tc>
                  <a:txBody>
                    <a:bodyPr/>
                    <a:lstStyle/>
                    <a:p>
                      <a:r>
                        <a:rPr kumimoji="1" lang="en-US" altLang="ja-JP" sz="1400" dirty="0"/>
                        <a:t>MIX</a:t>
                      </a:r>
                    </a:p>
                    <a:p>
                      <a:r>
                        <a:rPr kumimoji="1" lang="en-US" altLang="ja-JP" sz="1000" dirty="0"/>
                        <a:t>(</a:t>
                      </a:r>
                      <a:r>
                        <a:rPr kumimoji="1" lang="en-US" altLang="ja-JP" sz="1000" dirty="0" err="1">
                          <a:solidFill>
                            <a:schemeClr val="accent2"/>
                          </a:solidFill>
                        </a:rPr>
                        <a:t>MIX</a:t>
                      </a:r>
                      <a:r>
                        <a:rPr kumimoji="1" lang="en-US" altLang="ja-JP" sz="1000" dirty="0" err="1"/>
                        <a:t>er</a:t>
                      </a:r>
                      <a:r>
                        <a:rPr kumimoji="1" lang="en-US" altLang="ja-JP" sz="1000" dirty="0"/>
                        <a:t>)</a:t>
                      </a:r>
                      <a:endParaRPr kumimoji="1" lang="ja-JP" altLang="en-US" sz="1400" dirty="0"/>
                    </a:p>
                  </a:txBody>
                  <a:tcPr/>
                </a:tc>
                <a:tc>
                  <a:txBody>
                    <a:bodyPr/>
                    <a:lstStyle/>
                    <a:p>
                      <a:r>
                        <a:rPr kumimoji="1" lang="en-US" altLang="ja-JP" sz="1200" dirty="0"/>
                        <a:t>Mixing (adds) 2 to 4 sources into 1 output</a:t>
                      </a:r>
                      <a:endParaRPr kumimoji="1" lang="ja-JP" altLang="en-US" sz="1200" dirty="0"/>
                    </a:p>
                  </a:txBody>
                  <a:tcPr/>
                </a:tc>
                <a:extLst>
                  <a:ext uri="{0D108BD9-81ED-4DB2-BD59-A6C34878D82A}">
                    <a16:rowId xmlns:a16="http://schemas.microsoft.com/office/drawing/2014/main" val="10004"/>
                  </a:ext>
                </a:extLst>
              </a:tr>
              <a:tr h="370840">
                <a:tc vMerge="1">
                  <a:txBody>
                    <a:bodyPr/>
                    <a:lstStyle/>
                    <a:p>
                      <a:endParaRPr kumimoji="1" lang="ja-JP" altLang="en-US" dirty="0"/>
                    </a:p>
                  </a:txBody>
                  <a:tcPr/>
                </a:tc>
                <a:tc>
                  <a:txBody>
                    <a:bodyPr/>
                    <a:lstStyle/>
                    <a:p>
                      <a:r>
                        <a:rPr kumimoji="1" lang="en-US" altLang="ja-JP" sz="1400" dirty="0"/>
                        <a:t>DVC</a:t>
                      </a:r>
                    </a:p>
                    <a:p>
                      <a:r>
                        <a:rPr kumimoji="1" lang="en-US" altLang="ja-JP" sz="800" dirty="0"/>
                        <a:t>(</a:t>
                      </a:r>
                      <a:r>
                        <a:rPr lang="en-US" altLang="ja-JP" sz="800" dirty="0">
                          <a:solidFill>
                            <a:schemeClr val="accent2"/>
                          </a:solidFill>
                        </a:rPr>
                        <a:t>D</a:t>
                      </a:r>
                      <a:r>
                        <a:rPr lang="en-US" altLang="ja-JP" sz="800" dirty="0"/>
                        <a:t>igital </a:t>
                      </a:r>
                      <a:r>
                        <a:rPr lang="en-US" altLang="ja-JP" sz="800" dirty="0">
                          <a:solidFill>
                            <a:schemeClr val="accent2"/>
                          </a:solidFill>
                        </a:rPr>
                        <a:t>V</a:t>
                      </a:r>
                      <a:r>
                        <a:rPr lang="en-US" altLang="ja-JP" sz="800" dirty="0"/>
                        <a:t>olume </a:t>
                      </a:r>
                      <a:r>
                        <a:rPr lang="en-US" altLang="ja-JP" sz="800" dirty="0">
                          <a:solidFill>
                            <a:schemeClr val="accent2"/>
                          </a:solidFill>
                        </a:rPr>
                        <a:t>C</a:t>
                      </a:r>
                      <a:r>
                        <a:rPr lang="en-US" altLang="ja-JP" sz="800" dirty="0"/>
                        <a:t>ontroller</a:t>
                      </a:r>
                      <a:r>
                        <a:rPr kumimoji="1" lang="en-US" altLang="ja-JP" sz="800" dirty="0"/>
                        <a:t>)</a:t>
                      </a:r>
                      <a:endParaRPr kumimoji="1" lang="ja-JP" altLang="en-US" sz="800" dirty="0"/>
                    </a:p>
                  </a:txBody>
                  <a:tcPr/>
                </a:tc>
                <a:tc>
                  <a:txBody>
                    <a:bodyPr/>
                    <a:lstStyle/>
                    <a:p>
                      <a:r>
                        <a:rPr kumimoji="1" lang="en-US" altLang="ja-JP" sz="1200" dirty="0"/>
                        <a:t>Volume control function including digital volume, volume ramp, and zero-crossing mute</a:t>
                      </a:r>
                      <a:endParaRPr kumimoji="1" lang="ja-JP" altLang="en-US" sz="1200" dirty="0"/>
                    </a:p>
                  </a:txBody>
                  <a:tcPr/>
                </a:tc>
                <a:extLst>
                  <a:ext uri="{0D108BD9-81ED-4DB2-BD59-A6C34878D82A}">
                    <a16:rowId xmlns:a16="http://schemas.microsoft.com/office/drawing/2014/main" val="10005"/>
                  </a:ext>
                </a:extLst>
              </a:tr>
            </a:tbl>
          </a:graphicData>
        </a:graphic>
      </p:graphicFrame>
      <p:sp>
        <p:nvSpPr>
          <p:cNvPr id="8" name="Content Placeholder 9"/>
          <p:cNvSpPr txBox="1">
            <a:spLocks/>
          </p:cNvSpPr>
          <p:nvPr/>
        </p:nvSpPr>
        <p:spPr>
          <a:xfrm>
            <a:off x="407368" y="1770816"/>
            <a:ext cx="3137447" cy="3386376"/>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285750" indent="-285750">
              <a:buFont typeface="Wingdings" panose="05000000000000000000" pitchFamily="2" charset="2"/>
              <a:buChar char="n"/>
            </a:pPr>
            <a:r>
              <a:rPr lang="en-US" altLang="ja-JP" sz="1400" dirty="0"/>
              <a:t>Partners provide over 125 audio codecs for </a:t>
            </a:r>
            <a:r>
              <a:rPr lang="en-US" altLang="ja-JP" sz="1400" dirty="0" err="1"/>
              <a:t>Tensilica’s</a:t>
            </a:r>
            <a:r>
              <a:rPr lang="en-US" altLang="ja-JP" sz="1400" dirty="0"/>
              <a:t> ADSP. </a:t>
            </a:r>
          </a:p>
          <a:p>
            <a:pPr marL="285750" indent="-285750">
              <a:buFont typeface="Wingdings" panose="05000000000000000000" pitchFamily="2" charset="2"/>
              <a:buChar char="n"/>
            </a:pPr>
            <a:r>
              <a:rPr lang="en-US" altLang="ja-JP" sz="1400" dirty="0"/>
              <a:t>Multi-channel and high-resolution audio codecs processing, by offloading ARM CPU load with ADSP </a:t>
            </a:r>
          </a:p>
          <a:p>
            <a:pPr marL="285750" indent="-285750">
              <a:buFont typeface="Wingdings" panose="05000000000000000000" pitchFamily="2" charset="2"/>
              <a:buChar char="n"/>
            </a:pPr>
            <a:r>
              <a:rPr lang="en-US" altLang="ja-JP" sz="1400" dirty="0"/>
              <a:t>Several SCU modules can be used for multiple playbacks and capture paths</a:t>
            </a:r>
          </a:p>
          <a:p>
            <a:pPr marL="285750" indent="-285750">
              <a:buFont typeface="Wingdings" panose="05000000000000000000" pitchFamily="2" charset="2"/>
              <a:buChar char="n"/>
            </a:pPr>
            <a:r>
              <a:rPr lang="en-US" altLang="ja-JP" sz="1400" dirty="0"/>
              <a:t>Different sound sources can be handled in case of front seat and rear seat entertainment.</a:t>
            </a:r>
          </a:p>
        </p:txBody>
      </p:sp>
    </p:spTree>
    <p:extLst>
      <p:ext uri="{BB962C8B-B14F-4D97-AF65-F5344CB8AC3E}">
        <p14:creationId xmlns:p14="http://schemas.microsoft.com/office/powerpoint/2010/main" val="4038949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GB" altLang="ja-JP" dirty="0"/>
              <a:t>Specifications of audio modules (2)</a:t>
            </a:r>
            <a:endParaRPr kumimoji="1" lang="en-GB" dirty="0"/>
          </a:p>
        </p:txBody>
      </p:sp>
      <p:sp>
        <p:nvSpPr>
          <p:cNvPr id="3" name="スライド番号プレースホルダー 2"/>
          <p:cNvSpPr>
            <a:spLocks noGrp="1"/>
          </p:cNvSpPr>
          <p:nvPr>
            <p:ph type="sldNum" sz="quarter" idx="10"/>
          </p:nvPr>
        </p:nvSpPr>
        <p:spPr/>
        <p:txBody>
          <a:bodyPr/>
          <a:lstStyle/>
          <a:p>
            <a:pPr algn="l"/>
            <a:r>
              <a:rPr lang="de-DE"/>
              <a:t>Page </a:t>
            </a:r>
            <a:fld id="{3FD030EF-7044-4946-962A-5D7D09BD1B34}" type="slidenum">
              <a:rPr lang="de-DE" smtClean="0"/>
              <a:pPr algn="l"/>
              <a:t>7</a:t>
            </a:fld>
            <a:endParaRPr lang="de-DE" dirty="0"/>
          </a:p>
        </p:txBody>
      </p:sp>
      <p:graphicFrame>
        <p:nvGraphicFramePr>
          <p:cNvPr id="9" name="表 8"/>
          <p:cNvGraphicFramePr>
            <a:graphicFrameLocks noGrp="1"/>
          </p:cNvGraphicFramePr>
          <p:nvPr>
            <p:extLst/>
          </p:nvPr>
        </p:nvGraphicFramePr>
        <p:xfrm>
          <a:off x="3935760" y="1840840"/>
          <a:ext cx="7821975" cy="3388360"/>
        </p:xfrm>
        <a:graphic>
          <a:graphicData uri="http://schemas.openxmlformats.org/drawingml/2006/table">
            <a:tbl>
              <a:tblPr firstRow="1" bandRow="1">
                <a:tableStyleId>{5C22544A-7EE6-4342-B048-85BDC9FD1C3A}</a:tableStyleId>
              </a:tblPr>
              <a:tblGrid>
                <a:gridCol w="991518">
                  <a:extLst>
                    <a:ext uri="{9D8B030D-6E8A-4147-A177-3AD203B41FA5}">
                      <a16:colId xmlns:a16="http://schemas.microsoft.com/office/drawing/2014/main" val="20000"/>
                    </a:ext>
                  </a:extLst>
                </a:gridCol>
                <a:gridCol w="1909319">
                  <a:extLst>
                    <a:ext uri="{9D8B030D-6E8A-4147-A177-3AD203B41FA5}">
                      <a16:colId xmlns:a16="http://schemas.microsoft.com/office/drawing/2014/main" val="20001"/>
                    </a:ext>
                  </a:extLst>
                </a:gridCol>
                <a:gridCol w="4921138">
                  <a:extLst>
                    <a:ext uri="{9D8B030D-6E8A-4147-A177-3AD203B41FA5}">
                      <a16:colId xmlns:a16="http://schemas.microsoft.com/office/drawing/2014/main" val="20002"/>
                    </a:ext>
                  </a:extLst>
                </a:gridCol>
              </a:tblGrid>
              <a:tr h="370840">
                <a:tc gridSpan="2">
                  <a:txBody>
                    <a:bodyPr/>
                    <a:lstStyle/>
                    <a:p>
                      <a:pPr algn="ctr"/>
                      <a:r>
                        <a:rPr kumimoji="1" lang="en-US" altLang="ja-JP" sz="1400" dirty="0"/>
                        <a:t>module</a:t>
                      </a:r>
                      <a:endParaRPr kumimoji="1" lang="ja-JP" altLang="en-US" sz="1400" dirty="0"/>
                    </a:p>
                  </a:txBody>
                  <a:tcPr/>
                </a:tc>
                <a:tc hMerge="1">
                  <a:txBody>
                    <a:bodyPr/>
                    <a:lstStyle/>
                    <a:p>
                      <a:endParaRPr kumimoji="1" lang="ja-JP" altLang="en-US" dirty="0"/>
                    </a:p>
                  </a:txBody>
                  <a:tcPr/>
                </a:tc>
                <a:tc>
                  <a:txBody>
                    <a:bodyPr/>
                    <a:lstStyle/>
                    <a:p>
                      <a:pPr algn="ctr"/>
                      <a:r>
                        <a:rPr kumimoji="1" lang="en-US" altLang="ja-JP" sz="1400" dirty="0"/>
                        <a:t>Function</a:t>
                      </a:r>
                      <a:endParaRPr kumimoji="1" lang="ja-JP" altLang="en-US" sz="1400" dirty="0"/>
                    </a:p>
                  </a:txBody>
                  <a:tcPr/>
                </a:tc>
                <a:extLst>
                  <a:ext uri="{0D108BD9-81ED-4DB2-BD59-A6C34878D82A}">
                    <a16:rowId xmlns:a16="http://schemas.microsoft.com/office/drawing/2014/main" val="10000"/>
                  </a:ext>
                </a:extLst>
              </a:tr>
              <a:tr h="370840">
                <a:tc rowSpan="3" gridSpan="2">
                  <a:txBody>
                    <a:bodyPr/>
                    <a:lstStyle/>
                    <a:p>
                      <a:r>
                        <a:rPr kumimoji="1" lang="en-US" altLang="ja-JP" sz="1400" dirty="0"/>
                        <a:t>SSI (</a:t>
                      </a:r>
                      <a:r>
                        <a:rPr kumimoji="1" lang="en-US" altLang="ja-JP" sz="1400" u="none" dirty="0">
                          <a:solidFill>
                            <a:schemeClr val="accent2"/>
                          </a:solidFill>
                        </a:rPr>
                        <a:t>S</a:t>
                      </a:r>
                      <a:r>
                        <a:rPr kumimoji="1" lang="en-US" altLang="ja-JP" sz="1400" dirty="0"/>
                        <a:t>erial </a:t>
                      </a:r>
                      <a:r>
                        <a:rPr kumimoji="1" lang="en-US" altLang="ja-JP" sz="1400" u="none" dirty="0">
                          <a:solidFill>
                            <a:schemeClr val="accent2"/>
                          </a:solidFill>
                        </a:rPr>
                        <a:t>S</a:t>
                      </a:r>
                      <a:r>
                        <a:rPr kumimoji="1" lang="en-US" altLang="ja-JP" sz="1400" dirty="0"/>
                        <a:t>ound </a:t>
                      </a:r>
                      <a:r>
                        <a:rPr kumimoji="1" lang="en-US" altLang="ja-JP" sz="1400" u="none" dirty="0">
                          <a:solidFill>
                            <a:schemeClr val="accent2"/>
                          </a:solidFill>
                        </a:rPr>
                        <a:t>I</a:t>
                      </a:r>
                      <a:r>
                        <a:rPr kumimoji="1" lang="en-US" altLang="ja-JP" sz="1400" dirty="0"/>
                        <a:t>nterface)</a:t>
                      </a:r>
                      <a:endParaRPr kumimoji="1" lang="ja-JP" altLang="en-US" sz="1400" dirty="0"/>
                    </a:p>
                  </a:txBody>
                  <a:tcPr/>
                </a:tc>
                <a:tc rowSpan="3" hMerge="1">
                  <a:txBody>
                    <a:bodyPr/>
                    <a:lstStyle/>
                    <a:p>
                      <a:endParaRPr kumimoji="1" lang="ja-JP" altLang="en-US" sz="1600" dirty="0"/>
                    </a:p>
                  </a:txBody>
                  <a:tcPr/>
                </a:tc>
                <a:tc>
                  <a:txBody>
                    <a:bodyPr/>
                    <a:lstStyle/>
                    <a:p>
                      <a:r>
                        <a:rPr kumimoji="1" lang="en-US" altLang="ja-JP" sz="1400" dirty="0"/>
                        <a:t>Includes 10 SSI modules functioning as interfaces with external devices.</a:t>
                      </a:r>
                      <a:endParaRPr kumimoji="1" lang="ja-JP" altLang="en-US" sz="1400" dirty="0"/>
                    </a:p>
                  </a:txBody>
                  <a:tcPr/>
                </a:tc>
                <a:extLst>
                  <a:ext uri="{0D108BD9-81ED-4DB2-BD59-A6C34878D82A}">
                    <a16:rowId xmlns:a16="http://schemas.microsoft.com/office/drawing/2014/main" val="10001"/>
                  </a:ext>
                </a:extLst>
              </a:tr>
              <a:tr h="370840">
                <a:tc gridSpan="2" vMerge="1">
                  <a:txBody>
                    <a:bodyPr/>
                    <a:lstStyle/>
                    <a:p>
                      <a:endParaRPr kumimoji="1" lang="ja-JP" altLang="en-US" sz="1600" dirty="0"/>
                    </a:p>
                  </a:txBody>
                  <a:tcPr/>
                </a:tc>
                <a:tc hMerge="1" vMerge="1">
                  <a:txBody>
                    <a:bodyPr/>
                    <a:lstStyle/>
                    <a:p>
                      <a:endParaRPr kumimoji="1" lang="ja-JP" altLang="en-US"/>
                    </a:p>
                  </a:txBody>
                  <a:tcPr/>
                </a:tc>
                <a:tc>
                  <a:txBody>
                    <a:bodyPr/>
                    <a:lstStyle/>
                    <a:p>
                      <a:r>
                        <a:rPr kumimoji="1" lang="en-US" altLang="ja-JP" sz="1400" dirty="0"/>
                        <a:t>Supports TDM mode (As for a sampling frequency, 48 kHz is a maximum.)</a:t>
                      </a:r>
                      <a:endParaRPr kumimoji="1" lang="ja-JP" altLang="en-US" sz="1400" dirty="0"/>
                    </a:p>
                  </a:txBody>
                  <a:tcPr/>
                </a:tc>
                <a:extLst>
                  <a:ext uri="{0D108BD9-81ED-4DB2-BD59-A6C34878D82A}">
                    <a16:rowId xmlns:a16="http://schemas.microsoft.com/office/drawing/2014/main" val="10002"/>
                  </a:ext>
                </a:extLst>
              </a:tr>
              <a:tr h="370840">
                <a:tc gridSpan="2" vMerge="1">
                  <a:txBody>
                    <a:bodyPr/>
                    <a:lstStyle/>
                    <a:p>
                      <a:endParaRPr kumimoji="1" lang="ja-JP" altLang="en-US" sz="1600" dirty="0"/>
                    </a:p>
                  </a:txBody>
                  <a:tcPr/>
                </a:tc>
                <a:tc hMerge="1" vMerge="1">
                  <a:txBody>
                    <a:bodyPr/>
                    <a:lstStyle/>
                    <a:p>
                      <a:endParaRPr kumimoji="1" lang="ja-JP" altLang="en-US"/>
                    </a:p>
                  </a:txBody>
                  <a:tcPr/>
                </a:tc>
                <a:tc>
                  <a:txBody>
                    <a:bodyPr/>
                    <a:lstStyle/>
                    <a:p>
                      <a:r>
                        <a:rPr kumimoji="1" lang="en-US" altLang="ja-JP" sz="1400" dirty="0"/>
                        <a:t>Max. 16 independent monaural sound sources in TDM format. </a:t>
                      </a:r>
                      <a:endParaRPr kumimoji="1" lang="ja-JP" altLang="en-US" sz="1400" dirty="0"/>
                    </a:p>
                  </a:txBody>
                  <a:tcPr/>
                </a:tc>
                <a:extLst>
                  <a:ext uri="{0D108BD9-81ED-4DB2-BD59-A6C34878D82A}">
                    <a16:rowId xmlns:a16="http://schemas.microsoft.com/office/drawing/2014/main" val="10003"/>
                  </a:ext>
                </a:extLst>
              </a:tr>
              <a:tr h="370840">
                <a:tc rowSpan="2">
                  <a:txBody>
                    <a:bodyPr/>
                    <a:lstStyle/>
                    <a:p>
                      <a:r>
                        <a:rPr kumimoji="1" lang="en-US" altLang="ja-JP" sz="1400" dirty="0"/>
                        <a:t>ADMA</a:t>
                      </a:r>
                      <a:endParaRPr kumimoji="1" lang="ja-JP" altLang="en-US" sz="1400" dirty="0"/>
                    </a:p>
                  </a:txBody>
                  <a:tcPr/>
                </a:tc>
                <a:tc>
                  <a:txBody>
                    <a:bodyPr/>
                    <a:lstStyle/>
                    <a:p>
                      <a:r>
                        <a:rPr kumimoji="1" lang="en-US" altLang="ja-JP" sz="1400" dirty="0"/>
                        <a:t>Audio Module</a:t>
                      </a:r>
                      <a:r>
                        <a:rPr kumimoji="1" lang="en-US" altLang="ja-JP" sz="1400" baseline="0" dirty="0"/>
                        <a:t>  to Audio Module</a:t>
                      </a:r>
                      <a:endParaRPr kumimoji="1" lang="ja-JP" altLang="en-US" sz="1400" dirty="0"/>
                    </a:p>
                  </a:txBody>
                  <a:tcPr/>
                </a:tc>
                <a:tc>
                  <a:txBody>
                    <a:bodyPr/>
                    <a:lstStyle/>
                    <a:p>
                      <a:r>
                        <a:rPr kumimoji="1" lang="en-US" altLang="ja-JP" sz="1400" dirty="0"/>
                        <a:t>The Audio DMAC-Peripheral-Peripheral module controls data transfer between the audio modules connected to the audio local bus.</a:t>
                      </a:r>
                      <a:endParaRPr kumimoji="1" lang="en-US" altLang="ja-JP" sz="1400" i="1" dirty="0"/>
                    </a:p>
                  </a:txBody>
                  <a:tcPr/>
                </a:tc>
                <a:extLst>
                  <a:ext uri="{0D108BD9-81ED-4DB2-BD59-A6C34878D82A}">
                    <a16:rowId xmlns:a16="http://schemas.microsoft.com/office/drawing/2014/main" val="10004"/>
                  </a:ext>
                </a:extLst>
              </a:tr>
              <a:tr h="370840">
                <a:tc vMerge="1">
                  <a:txBody>
                    <a:bodyPr/>
                    <a:lstStyle/>
                    <a:p>
                      <a:endParaRPr kumimoji="1" lang="ja-JP" altLang="en-US" sz="1600" dirty="0"/>
                    </a:p>
                  </a:txBody>
                  <a:tcPr/>
                </a:tc>
                <a:tc>
                  <a:txBody>
                    <a:bodyPr/>
                    <a:lstStyle/>
                    <a:p>
                      <a:r>
                        <a:rPr kumimoji="1" lang="en-US" altLang="ja-JP" sz="1400" dirty="0"/>
                        <a:t>Memory</a:t>
                      </a:r>
                      <a:r>
                        <a:rPr kumimoji="1" lang="en-US" altLang="ja-JP" sz="1400" baseline="0" dirty="0"/>
                        <a:t> to Audio Module</a:t>
                      </a:r>
                      <a:endParaRPr kumimoji="1" lang="en-US" altLang="ja-JP" sz="1400" dirty="0"/>
                    </a:p>
                  </a:txBody>
                  <a:tcPr/>
                </a:tc>
                <a:tc>
                  <a:txBody>
                    <a:bodyPr/>
                    <a:lstStyle/>
                    <a:p>
                      <a:r>
                        <a:rPr kumimoji="1" lang="en-US" altLang="ja-JP" sz="1400" dirty="0"/>
                        <a:t>The Audio DMAC module controls data transfer between External Memory(DDR) and the audio modules connected to the audio local bus.</a:t>
                      </a:r>
                      <a:endParaRPr kumimoji="1" lang="ja-JP" altLang="en-US" sz="1400" dirty="0"/>
                    </a:p>
                  </a:txBody>
                  <a:tcPr/>
                </a:tc>
                <a:extLst>
                  <a:ext uri="{0D108BD9-81ED-4DB2-BD59-A6C34878D82A}">
                    <a16:rowId xmlns:a16="http://schemas.microsoft.com/office/drawing/2014/main" val="10005"/>
                  </a:ext>
                </a:extLst>
              </a:tr>
            </a:tbl>
          </a:graphicData>
        </a:graphic>
      </p:graphicFrame>
      <p:sp>
        <p:nvSpPr>
          <p:cNvPr id="10" name="Content Placeholder 2"/>
          <p:cNvSpPr>
            <a:spLocks noGrp="1"/>
          </p:cNvSpPr>
          <p:nvPr>
            <p:ph idx="1"/>
          </p:nvPr>
        </p:nvSpPr>
        <p:spPr>
          <a:xfrm>
            <a:off x="407368" y="1772816"/>
            <a:ext cx="3273336" cy="1793311"/>
          </a:xfrm>
        </p:spPr>
        <p:txBody>
          <a:bodyPr/>
          <a:lstStyle/>
          <a:p>
            <a:pPr marL="285750" indent="-285750">
              <a:buFont typeface="Wingdings" panose="05000000000000000000" pitchFamily="2" charset="2"/>
              <a:buChar char="n"/>
            </a:pPr>
            <a:r>
              <a:rPr lang="en-US" altLang="ja-JP" sz="1400" dirty="0"/>
              <a:t>Several SSI modules for multiple playback and capture path</a:t>
            </a:r>
          </a:p>
          <a:p>
            <a:pPr marL="285750" indent="-285750">
              <a:buFont typeface="Wingdings" panose="05000000000000000000" pitchFamily="2" charset="2"/>
              <a:buChar char="n"/>
            </a:pPr>
            <a:r>
              <a:rPr lang="en-US" altLang="ja-JP" sz="1400" dirty="0"/>
              <a:t>Audio DMAC (ADMA) loads-off the software load and audio data transfers</a:t>
            </a:r>
          </a:p>
          <a:p>
            <a:endParaRPr lang="en-US" dirty="0"/>
          </a:p>
        </p:txBody>
      </p:sp>
    </p:spTree>
    <p:extLst>
      <p:ext uri="{BB962C8B-B14F-4D97-AF65-F5344CB8AC3E}">
        <p14:creationId xmlns:p14="http://schemas.microsoft.com/office/powerpoint/2010/main" val="3505326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Rectangle 88">
            <a:extLst>
              <a:ext uri="{FF2B5EF4-FFF2-40B4-BE49-F238E27FC236}">
                <a16:creationId xmlns:a16="http://schemas.microsoft.com/office/drawing/2014/main" id="{497A104E-B1B9-49B2-B8D4-A4962D39AC2B}"/>
              </a:ext>
            </a:extLst>
          </p:cNvPr>
          <p:cNvSpPr>
            <a:spLocks noChangeArrowheads="1"/>
          </p:cNvSpPr>
          <p:nvPr/>
        </p:nvSpPr>
        <p:spPr bwMode="auto">
          <a:xfrm>
            <a:off x="5591942" y="3861048"/>
            <a:ext cx="5084348" cy="1224135"/>
          </a:xfrm>
          <a:prstGeom prst="rect">
            <a:avLst/>
          </a:prstGeom>
          <a:solidFill>
            <a:schemeClr val="tx2"/>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none" anchor="t" anchorCtr="1"/>
          <a:lstStyle/>
          <a:p>
            <a:r>
              <a:rPr lang="en-GB" sz="1600" b="1" dirty="0">
                <a:solidFill>
                  <a:prstClr val="white"/>
                </a:solidFill>
              </a:rPr>
              <a:t>SCU</a:t>
            </a:r>
          </a:p>
        </p:txBody>
      </p:sp>
      <p:sp>
        <p:nvSpPr>
          <p:cNvPr id="2" name="タイトル 1"/>
          <p:cNvSpPr>
            <a:spLocks noGrp="1"/>
          </p:cNvSpPr>
          <p:nvPr>
            <p:ph type="title"/>
          </p:nvPr>
        </p:nvSpPr>
        <p:spPr>
          <a:xfrm>
            <a:off x="1079999" y="936000"/>
            <a:ext cx="10100389" cy="443198"/>
          </a:xfrm>
        </p:spPr>
        <p:txBody>
          <a:bodyPr/>
          <a:lstStyle/>
          <a:p>
            <a:r>
              <a:rPr lang="en-US" altLang="ja-JP" dirty="0"/>
              <a:t>Audio Data Routing Block Diagram</a:t>
            </a:r>
            <a:endParaRPr kumimoji="1" lang="ja-JP" altLang="en-US" dirty="0"/>
          </a:p>
        </p:txBody>
      </p:sp>
      <p:sp>
        <p:nvSpPr>
          <p:cNvPr id="3" name="スライド番号プレースホルダー 2"/>
          <p:cNvSpPr>
            <a:spLocks noGrp="1"/>
          </p:cNvSpPr>
          <p:nvPr>
            <p:ph type="sldNum" sz="quarter" idx="10"/>
          </p:nvPr>
        </p:nvSpPr>
        <p:spPr/>
        <p:txBody>
          <a:bodyPr/>
          <a:lstStyle/>
          <a:p>
            <a:pPr algn="l"/>
            <a:r>
              <a:rPr lang="de-DE"/>
              <a:t>Page  </a:t>
            </a:r>
            <a:fld id="{3FD030EF-7044-4946-962A-5D7D09BD1B34}" type="slidenum">
              <a:rPr lang="de-DE" smtClean="0"/>
              <a:pPr algn="l"/>
              <a:t>8</a:t>
            </a:fld>
            <a:endParaRPr lang="de-DE" dirty="0"/>
          </a:p>
        </p:txBody>
      </p:sp>
      <p:sp>
        <p:nvSpPr>
          <p:cNvPr id="41" name="Content Placeholder 1"/>
          <p:cNvSpPr>
            <a:spLocks noGrp="1"/>
          </p:cNvSpPr>
          <p:nvPr>
            <p:ph idx="1"/>
          </p:nvPr>
        </p:nvSpPr>
        <p:spPr>
          <a:xfrm>
            <a:off x="1075639" y="1887614"/>
            <a:ext cx="4150475" cy="3861570"/>
          </a:xfrm>
        </p:spPr>
        <p:txBody>
          <a:bodyPr/>
          <a:lstStyle/>
          <a:p>
            <a:pPr marL="285750" indent="-285750">
              <a:buFont typeface="Wingdings" panose="05000000000000000000" pitchFamily="2" charset="2"/>
              <a:buChar char="n"/>
            </a:pPr>
            <a:r>
              <a:rPr lang="en-US" altLang="ja-JP" sz="1800" dirty="0"/>
              <a:t>SCU integrates Sampling Rate Converter, Sound Mixer, and Digital Volume Controller with flexible audio path.</a:t>
            </a:r>
          </a:p>
          <a:p>
            <a:pPr marL="285750" indent="-285750">
              <a:buFont typeface="Wingdings" panose="05000000000000000000" pitchFamily="2" charset="2"/>
              <a:buChar char="n"/>
            </a:pPr>
            <a:r>
              <a:rPr lang="en-US" altLang="ja-JP" sz="1800" dirty="0"/>
              <a:t>HW-IPs can be flexibly</a:t>
            </a:r>
            <a:r>
              <a:rPr lang="ja-JP" altLang="en-US" sz="1800" dirty="0"/>
              <a:t> </a:t>
            </a:r>
            <a:r>
              <a:rPr lang="en-US" altLang="ja-JP" sz="1800" dirty="0"/>
              <a:t>connected on Audio Local Bus dedicated to audio data transfer.</a:t>
            </a:r>
          </a:p>
          <a:p>
            <a:pPr marL="285750" indent="-285750">
              <a:buFont typeface="Wingdings" panose="05000000000000000000" pitchFamily="2" charset="2"/>
              <a:buChar char="n"/>
            </a:pPr>
            <a:r>
              <a:rPr lang="en-US" altLang="ja-JP" sz="1800" dirty="0"/>
              <a:t>By exclusive audio bus with PP-DMAC or A-DMAC, making secure audio bandwidth and realizing multichannel audio transfer smooth.</a:t>
            </a:r>
          </a:p>
        </p:txBody>
      </p:sp>
      <p:sp>
        <p:nvSpPr>
          <p:cNvPr id="184" name="Rectangle 88">
            <a:extLst>
              <a:ext uri="{FF2B5EF4-FFF2-40B4-BE49-F238E27FC236}">
                <a16:creationId xmlns:a16="http://schemas.microsoft.com/office/drawing/2014/main" id="{41AA1100-F0B9-432C-827B-9E0F8CA54C9A}"/>
              </a:ext>
            </a:extLst>
          </p:cNvPr>
          <p:cNvSpPr>
            <a:spLocks noChangeArrowheads="1"/>
          </p:cNvSpPr>
          <p:nvPr/>
        </p:nvSpPr>
        <p:spPr bwMode="auto">
          <a:xfrm>
            <a:off x="5663950" y="4725144"/>
            <a:ext cx="2420051" cy="305050"/>
          </a:xfrm>
          <a:prstGeom prst="rect">
            <a:avLst/>
          </a:prstGeom>
          <a:solidFill>
            <a:srgbClr val="0070C0"/>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none" anchor="ctr" anchorCtr="0"/>
          <a:lstStyle/>
          <a:p>
            <a:pPr algn="ctr"/>
            <a:r>
              <a:rPr lang="en-GB" sz="1200" dirty="0">
                <a:solidFill>
                  <a:prstClr val="white"/>
                </a:solidFill>
              </a:rPr>
              <a:t>Sound Mixer/</a:t>
            </a:r>
            <a:r>
              <a:rPr lang="en-GB" altLang="ja-JP" sz="1200" dirty="0">
                <a:solidFill>
                  <a:prstClr val="white"/>
                </a:solidFill>
              </a:rPr>
              <a:t>Digital Volume</a:t>
            </a:r>
            <a:endParaRPr lang="en-GB" sz="1200" dirty="0">
              <a:solidFill>
                <a:prstClr val="white"/>
              </a:solidFill>
            </a:endParaRPr>
          </a:p>
        </p:txBody>
      </p:sp>
      <p:sp>
        <p:nvSpPr>
          <p:cNvPr id="185" name="Rectangle 5">
            <a:extLst>
              <a:ext uri="{FF2B5EF4-FFF2-40B4-BE49-F238E27FC236}">
                <a16:creationId xmlns:a16="http://schemas.microsoft.com/office/drawing/2014/main" id="{756DDAF2-D6C8-4FAE-B662-F4C6D837660F}"/>
              </a:ext>
            </a:extLst>
          </p:cNvPr>
          <p:cNvSpPr>
            <a:spLocks noChangeArrowheads="1"/>
          </p:cNvSpPr>
          <p:nvPr/>
        </p:nvSpPr>
        <p:spPr bwMode="auto">
          <a:xfrm>
            <a:off x="5663951" y="5733256"/>
            <a:ext cx="432000" cy="216024"/>
          </a:xfrm>
          <a:prstGeom prst="rect">
            <a:avLst/>
          </a:prstGeom>
          <a:solidFill>
            <a:schemeClr val="tx2"/>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none" anchor="ctr" anchorCtr="0"/>
          <a:lstStyle/>
          <a:p>
            <a:r>
              <a:rPr lang="en-GB" sz="1400" b="1" dirty="0">
                <a:solidFill>
                  <a:prstClr val="white"/>
                </a:solidFill>
              </a:rPr>
              <a:t>I²S</a:t>
            </a:r>
          </a:p>
        </p:txBody>
      </p:sp>
      <p:sp>
        <p:nvSpPr>
          <p:cNvPr id="186" name="Rectangle 28">
            <a:extLst>
              <a:ext uri="{FF2B5EF4-FFF2-40B4-BE49-F238E27FC236}">
                <a16:creationId xmlns:a16="http://schemas.microsoft.com/office/drawing/2014/main" id="{F5B22A48-B603-4260-A7CC-3B60674108B7}"/>
              </a:ext>
            </a:extLst>
          </p:cNvPr>
          <p:cNvSpPr>
            <a:spLocks noChangeArrowheads="1"/>
          </p:cNvSpPr>
          <p:nvPr/>
        </p:nvSpPr>
        <p:spPr bwMode="auto">
          <a:xfrm>
            <a:off x="5663951" y="5301208"/>
            <a:ext cx="5112568" cy="216024"/>
          </a:xfrm>
          <a:prstGeom prst="rect">
            <a:avLst/>
          </a:prstGeom>
          <a:solidFill>
            <a:schemeClr val="tx2"/>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none" anchor="ctr" anchorCtr="0"/>
          <a:lstStyle/>
          <a:p>
            <a:r>
              <a:rPr lang="en-US" sz="1400" b="1" dirty="0">
                <a:solidFill>
                  <a:prstClr val="white"/>
                </a:solidFill>
              </a:rPr>
              <a:t>Audio local bus</a:t>
            </a:r>
          </a:p>
        </p:txBody>
      </p:sp>
      <p:sp>
        <p:nvSpPr>
          <p:cNvPr id="187" name="Rectangle 7">
            <a:extLst>
              <a:ext uri="{FF2B5EF4-FFF2-40B4-BE49-F238E27FC236}">
                <a16:creationId xmlns:a16="http://schemas.microsoft.com/office/drawing/2014/main" id="{08A0E7BC-7074-476E-B2ED-3628AE6080EC}"/>
              </a:ext>
            </a:extLst>
          </p:cNvPr>
          <p:cNvSpPr>
            <a:spLocks noChangeArrowheads="1"/>
          </p:cNvSpPr>
          <p:nvPr/>
        </p:nvSpPr>
        <p:spPr bwMode="auto">
          <a:xfrm>
            <a:off x="6168007" y="5733256"/>
            <a:ext cx="432000" cy="216024"/>
          </a:xfrm>
          <a:prstGeom prst="rect">
            <a:avLst/>
          </a:prstGeom>
          <a:solidFill>
            <a:schemeClr val="tx2"/>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none" anchor="ctr" anchorCtr="0"/>
          <a:lstStyle/>
          <a:p>
            <a:r>
              <a:rPr lang="en-GB" sz="1400" b="1" dirty="0">
                <a:solidFill>
                  <a:prstClr val="white"/>
                </a:solidFill>
              </a:rPr>
              <a:t>I²S</a:t>
            </a:r>
          </a:p>
        </p:txBody>
      </p:sp>
      <p:sp>
        <p:nvSpPr>
          <p:cNvPr id="188" name="Rectangle 8">
            <a:extLst>
              <a:ext uri="{FF2B5EF4-FFF2-40B4-BE49-F238E27FC236}">
                <a16:creationId xmlns:a16="http://schemas.microsoft.com/office/drawing/2014/main" id="{FF0EE59C-B1D9-490E-8A54-BBDC5F690D88}"/>
              </a:ext>
            </a:extLst>
          </p:cNvPr>
          <p:cNvSpPr>
            <a:spLocks noChangeArrowheads="1"/>
          </p:cNvSpPr>
          <p:nvPr/>
        </p:nvSpPr>
        <p:spPr bwMode="auto">
          <a:xfrm>
            <a:off x="6672063" y="5733256"/>
            <a:ext cx="432000" cy="216024"/>
          </a:xfrm>
          <a:prstGeom prst="rect">
            <a:avLst/>
          </a:prstGeom>
          <a:solidFill>
            <a:schemeClr val="tx2"/>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none" anchor="ctr" anchorCtr="0"/>
          <a:lstStyle/>
          <a:p>
            <a:r>
              <a:rPr lang="en-GB" sz="1400" b="1" dirty="0">
                <a:solidFill>
                  <a:prstClr val="white"/>
                </a:solidFill>
              </a:rPr>
              <a:t>I²S</a:t>
            </a:r>
          </a:p>
        </p:txBody>
      </p:sp>
      <p:sp>
        <p:nvSpPr>
          <p:cNvPr id="189" name="Rectangle 9">
            <a:extLst>
              <a:ext uri="{FF2B5EF4-FFF2-40B4-BE49-F238E27FC236}">
                <a16:creationId xmlns:a16="http://schemas.microsoft.com/office/drawing/2014/main" id="{ED031B8E-8049-4470-B31F-1FC1D983FA05}"/>
              </a:ext>
            </a:extLst>
          </p:cNvPr>
          <p:cNvSpPr>
            <a:spLocks noChangeArrowheads="1"/>
          </p:cNvSpPr>
          <p:nvPr/>
        </p:nvSpPr>
        <p:spPr bwMode="auto">
          <a:xfrm>
            <a:off x="7176119" y="5733256"/>
            <a:ext cx="432000" cy="216024"/>
          </a:xfrm>
          <a:prstGeom prst="rect">
            <a:avLst/>
          </a:prstGeom>
          <a:solidFill>
            <a:schemeClr val="tx2"/>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none" anchor="ctr" anchorCtr="0"/>
          <a:lstStyle/>
          <a:p>
            <a:r>
              <a:rPr lang="en-GB" sz="1400" b="1" dirty="0">
                <a:solidFill>
                  <a:prstClr val="white"/>
                </a:solidFill>
              </a:rPr>
              <a:t>I²S</a:t>
            </a:r>
          </a:p>
        </p:txBody>
      </p:sp>
      <p:sp>
        <p:nvSpPr>
          <p:cNvPr id="190" name="Rectangle 10">
            <a:extLst>
              <a:ext uri="{FF2B5EF4-FFF2-40B4-BE49-F238E27FC236}">
                <a16:creationId xmlns:a16="http://schemas.microsoft.com/office/drawing/2014/main" id="{5342E895-D2D8-465E-B89D-108FFFBC998B}"/>
              </a:ext>
            </a:extLst>
          </p:cNvPr>
          <p:cNvSpPr>
            <a:spLocks noChangeArrowheads="1"/>
          </p:cNvSpPr>
          <p:nvPr/>
        </p:nvSpPr>
        <p:spPr bwMode="auto">
          <a:xfrm>
            <a:off x="7680175" y="5733256"/>
            <a:ext cx="432000" cy="216024"/>
          </a:xfrm>
          <a:prstGeom prst="rect">
            <a:avLst/>
          </a:prstGeom>
          <a:solidFill>
            <a:schemeClr val="tx2"/>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none" anchor="ctr" anchorCtr="0"/>
          <a:lstStyle/>
          <a:p>
            <a:r>
              <a:rPr lang="en-GB" sz="1400" b="1" dirty="0">
                <a:solidFill>
                  <a:prstClr val="white"/>
                </a:solidFill>
              </a:rPr>
              <a:t>I²S</a:t>
            </a:r>
          </a:p>
        </p:txBody>
      </p:sp>
      <p:sp>
        <p:nvSpPr>
          <p:cNvPr id="191" name="Rectangle 11">
            <a:extLst>
              <a:ext uri="{FF2B5EF4-FFF2-40B4-BE49-F238E27FC236}">
                <a16:creationId xmlns:a16="http://schemas.microsoft.com/office/drawing/2014/main" id="{21D030B3-CC61-4750-807B-A5017A544212}"/>
              </a:ext>
            </a:extLst>
          </p:cNvPr>
          <p:cNvSpPr>
            <a:spLocks noChangeArrowheads="1"/>
          </p:cNvSpPr>
          <p:nvPr/>
        </p:nvSpPr>
        <p:spPr bwMode="auto">
          <a:xfrm>
            <a:off x="8184279" y="5733256"/>
            <a:ext cx="432000" cy="216024"/>
          </a:xfrm>
          <a:prstGeom prst="rect">
            <a:avLst/>
          </a:prstGeom>
          <a:solidFill>
            <a:schemeClr val="tx2"/>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none" anchor="ctr" anchorCtr="0"/>
          <a:lstStyle/>
          <a:p>
            <a:r>
              <a:rPr lang="en-GB" sz="1400" b="1" dirty="0">
                <a:solidFill>
                  <a:prstClr val="white"/>
                </a:solidFill>
              </a:rPr>
              <a:t>I²S</a:t>
            </a:r>
          </a:p>
        </p:txBody>
      </p:sp>
      <p:sp>
        <p:nvSpPr>
          <p:cNvPr id="192" name="Rectangle 12">
            <a:extLst>
              <a:ext uri="{FF2B5EF4-FFF2-40B4-BE49-F238E27FC236}">
                <a16:creationId xmlns:a16="http://schemas.microsoft.com/office/drawing/2014/main" id="{3B7A9A5D-8027-4064-8CF1-3BC02FF7800D}"/>
              </a:ext>
            </a:extLst>
          </p:cNvPr>
          <p:cNvSpPr>
            <a:spLocks noChangeArrowheads="1"/>
          </p:cNvSpPr>
          <p:nvPr/>
        </p:nvSpPr>
        <p:spPr bwMode="auto">
          <a:xfrm>
            <a:off x="8688287" y="5733256"/>
            <a:ext cx="432000" cy="216024"/>
          </a:xfrm>
          <a:prstGeom prst="rect">
            <a:avLst/>
          </a:prstGeom>
          <a:solidFill>
            <a:schemeClr val="tx2"/>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none" anchor="ctr" anchorCtr="0"/>
          <a:lstStyle/>
          <a:p>
            <a:r>
              <a:rPr lang="en-GB" sz="1400" b="1" dirty="0">
                <a:solidFill>
                  <a:prstClr val="white"/>
                </a:solidFill>
              </a:rPr>
              <a:t>I²S</a:t>
            </a:r>
          </a:p>
        </p:txBody>
      </p:sp>
      <p:sp>
        <p:nvSpPr>
          <p:cNvPr id="193" name="Rectangle 13">
            <a:extLst>
              <a:ext uri="{FF2B5EF4-FFF2-40B4-BE49-F238E27FC236}">
                <a16:creationId xmlns:a16="http://schemas.microsoft.com/office/drawing/2014/main" id="{354E33F8-30C4-4F7D-8D01-9BFE208ADD7D}"/>
              </a:ext>
            </a:extLst>
          </p:cNvPr>
          <p:cNvSpPr>
            <a:spLocks noChangeArrowheads="1"/>
          </p:cNvSpPr>
          <p:nvPr/>
        </p:nvSpPr>
        <p:spPr bwMode="auto">
          <a:xfrm>
            <a:off x="9192343" y="5733256"/>
            <a:ext cx="432000" cy="216024"/>
          </a:xfrm>
          <a:prstGeom prst="rect">
            <a:avLst/>
          </a:prstGeom>
          <a:solidFill>
            <a:schemeClr val="tx2"/>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none" anchor="ctr" anchorCtr="0"/>
          <a:lstStyle/>
          <a:p>
            <a:r>
              <a:rPr lang="en-GB" sz="1400" b="1" dirty="0">
                <a:solidFill>
                  <a:prstClr val="white"/>
                </a:solidFill>
              </a:rPr>
              <a:t>I²S</a:t>
            </a:r>
          </a:p>
        </p:txBody>
      </p:sp>
      <p:sp>
        <p:nvSpPr>
          <p:cNvPr id="194" name="Rectangle 14">
            <a:extLst>
              <a:ext uri="{FF2B5EF4-FFF2-40B4-BE49-F238E27FC236}">
                <a16:creationId xmlns:a16="http://schemas.microsoft.com/office/drawing/2014/main" id="{2654EA23-CCE1-4324-BD9D-2D0B05E3A347}"/>
              </a:ext>
            </a:extLst>
          </p:cNvPr>
          <p:cNvSpPr>
            <a:spLocks noChangeArrowheads="1"/>
          </p:cNvSpPr>
          <p:nvPr/>
        </p:nvSpPr>
        <p:spPr bwMode="auto">
          <a:xfrm>
            <a:off x="9696399" y="5733256"/>
            <a:ext cx="432000" cy="216024"/>
          </a:xfrm>
          <a:prstGeom prst="rect">
            <a:avLst/>
          </a:prstGeom>
          <a:solidFill>
            <a:schemeClr val="tx2"/>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none" anchor="ctr" anchorCtr="0"/>
          <a:lstStyle/>
          <a:p>
            <a:r>
              <a:rPr lang="en-GB" sz="1400" b="1" dirty="0">
                <a:solidFill>
                  <a:prstClr val="white"/>
                </a:solidFill>
              </a:rPr>
              <a:t>I²S</a:t>
            </a:r>
          </a:p>
        </p:txBody>
      </p:sp>
      <p:sp>
        <p:nvSpPr>
          <p:cNvPr id="195" name="Rectangle 15">
            <a:extLst>
              <a:ext uri="{FF2B5EF4-FFF2-40B4-BE49-F238E27FC236}">
                <a16:creationId xmlns:a16="http://schemas.microsoft.com/office/drawing/2014/main" id="{1F16507A-8F95-493F-A23C-B4F9AB0D7FEC}"/>
              </a:ext>
            </a:extLst>
          </p:cNvPr>
          <p:cNvSpPr>
            <a:spLocks noChangeArrowheads="1"/>
          </p:cNvSpPr>
          <p:nvPr/>
        </p:nvSpPr>
        <p:spPr bwMode="auto">
          <a:xfrm>
            <a:off x="10200455" y="5733256"/>
            <a:ext cx="432000" cy="216024"/>
          </a:xfrm>
          <a:prstGeom prst="rect">
            <a:avLst/>
          </a:prstGeom>
          <a:solidFill>
            <a:schemeClr val="tx2"/>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none" anchor="ctr" anchorCtr="0"/>
          <a:lstStyle/>
          <a:p>
            <a:r>
              <a:rPr lang="en-GB" sz="1400" b="1" dirty="0">
                <a:solidFill>
                  <a:prstClr val="white"/>
                </a:solidFill>
              </a:rPr>
              <a:t>I²S</a:t>
            </a:r>
          </a:p>
        </p:txBody>
      </p:sp>
      <p:sp>
        <p:nvSpPr>
          <p:cNvPr id="198" name="Rectangle 18">
            <a:extLst>
              <a:ext uri="{FF2B5EF4-FFF2-40B4-BE49-F238E27FC236}">
                <a16:creationId xmlns:a16="http://schemas.microsoft.com/office/drawing/2014/main" id="{2085B53E-1594-4949-BBED-2FBA8E4BF02E}"/>
              </a:ext>
            </a:extLst>
          </p:cNvPr>
          <p:cNvSpPr>
            <a:spLocks noChangeArrowheads="1"/>
          </p:cNvSpPr>
          <p:nvPr/>
        </p:nvSpPr>
        <p:spPr bwMode="auto">
          <a:xfrm>
            <a:off x="5663951" y="4221088"/>
            <a:ext cx="432000" cy="432048"/>
          </a:xfrm>
          <a:prstGeom prst="rect">
            <a:avLst/>
          </a:prstGeom>
          <a:solidFill>
            <a:srgbClr val="0070C0"/>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none" anchor="ctr" anchorCtr="0"/>
          <a:lstStyle/>
          <a:p>
            <a:pPr algn="ctr"/>
            <a:r>
              <a:rPr lang="en-GB" sz="1200" dirty="0">
                <a:solidFill>
                  <a:prstClr val="white"/>
                </a:solidFill>
              </a:rPr>
              <a:t>SRC</a:t>
            </a:r>
          </a:p>
        </p:txBody>
      </p:sp>
      <p:sp>
        <p:nvSpPr>
          <p:cNvPr id="199" name="Rectangle 19">
            <a:extLst>
              <a:ext uri="{FF2B5EF4-FFF2-40B4-BE49-F238E27FC236}">
                <a16:creationId xmlns:a16="http://schemas.microsoft.com/office/drawing/2014/main" id="{8636D1AE-B8C0-4840-8531-69826A9BFA6C}"/>
              </a:ext>
            </a:extLst>
          </p:cNvPr>
          <p:cNvSpPr>
            <a:spLocks noChangeArrowheads="1"/>
          </p:cNvSpPr>
          <p:nvPr/>
        </p:nvSpPr>
        <p:spPr bwMode="auto">
          <a:xfrm>
            <a:off x="6168007" y="4221088"/>
            <a:ext cx="432000" cy="432048"/>
          </a:xfrm>
          <a:prstGeom prst="rect">
            <a:avLst/>
          </a:prstGeom>
          <a:solidFill>
            <a:srgbClr val="0070C0"/>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none" anchor="ctr" anchorCtr="0"/>
          <a:lstStyle/>
          <a:p>
            <a:pPr algn="ctr"/>
            <a:r>
              <a:rPr lang="en-GB" sz="1200" dirty="0">
                <a:solidFill>
                  <a:prstClr val="white"/>
                </a:solidFill>
              </a:rPr>
              <a:t>SRC</a:t>
            </a:r>
          </a:p>
        </p:txBody>
      </p:sp>
      <p:sp>
        <p:nvSpPr>
          <p:cNvPr id="200" name="Rectangle 20">
            <a:extLst>
              <a:ext uri="{FF2B5EF4-FFF2-40B4-BE49-F238E27FC236}">
                <a16:creationId xmlns:a16="http://schemas.microsoft.com/office/drawing/2014/main" id="{A1FCD48C-ED8F-4E85-B651-05395C745958}"/>
              </a:ext>
            </a:extLst>
          </p:cNvPr>
          <p:cNvSpPr>
            <a:spLocks noChangeArrowheads="1"/>
          </p:cNvSpPr>
          <p:nvPr/>
        </p:nvSpPr>
        <p:spPr bwMode="auto">
          <a:xfrm>
            <a:off x="6672063" y="4221088"/>
            <a:ext cx="432000" cy="432048"/>
          </a:xfrm>
          <a:prstGeom prst="rect">
            <a:avLst/>
          </a:prstGeom>
          <a:solidFill>
            <a:srgbClr val="0070C0"/>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none" anchor="ctr" anchorCtr="0"/>
          <a:lstStyle/>
          <a:p>
            <a:pPr algn="ctr"/>
            <a:r>
              <a:rPr lang="en-GB" sz="1200" dirty="0">
                <a:solidFill>
                  <a:prstClr val="white"/>
                </a:solidFill>
              </a:rPr>
              <a:t>SRC</a:t>
            </a:r>
          </a:p>
        </p:txBody>
      </p:sp>
      <p:sp>
        <p:nvSpPr>
          <p:cNvPr id="201" name="Rectangle 21">
            <a:extLst>
              <a:ext uri="{FF2B5EF4-FFF2-40B4-BE49-F238E27FC236}">
                <a16:creationId xmlns:a16="http://schemas.microsoft.com/office/drawing/2014/main" id="{1B75213B-3EA2-4884-AD26-4325F003A2DF}"/>
              </a:ext>
            </a:extLst>
          </p:cNvPr>
          <p:cNvSpPr>
            <a:spLocks noChangeArrowheads="1"/>
          </p:cNvSpPr>
          <p:nvPr/>
        </p:nvSpPr>
        <p:spPr bwMode="auto">
          <a:xfrm>
            <a:off x="7176119" y="4221088"/>
            <a:ext cx="432000" cy="432048"/>
          </a:xfrm>
          <a:prstGeom prst="rect">
            <a:avLst/>
          </a:prstGeom>
          <a:solidFill>
            <a:srgbClr val="0070C0"/>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none" anchor="ctr" anchorCtr="0"/>
          <a:lstStyle/>
          <a:p>
            <a:pPr algn="ctr"/>
            <a:r>
              <a:rPr lang="en-GB" sz="1200" dirty="0">
                <a:solidFill>
                  <a:prstClr val="white"/>
                </a:solidFill>
              </a:rPr>
              <a:t>SRC</a:t>
            </a:r>
          </a:p>
        </p:txBody>
      </p:sp>
      <p:sp>
        <p:nvSpPr>
          <p:cNvPr id="202" name="Rectangle 22">
            <a:extLst>
              <a:ext uri="{FF2B5EF4-FFF2-40B4-BE49-F238E27FC236}">
                <a16:creationId xmlns:a16="http://schemas.microsoft.com/office/drawing/2014/main" id="{C5A43060-060A-4BF8-84D0-F2CC233225CC}"/>
              </a:ext>
            </a:extLst>
          </p:cNvPr>
          <p:cNvSpPr>
            <a:spLocks noChangeArrowheads="1"/>
          </p:cNvSpPr>
          <p:nvPr/>
        </p:nvSpPr>
        <p:spPr bwMode="auto">
          <a:xfrm>
            <a:off x="7680175" y="4221088"/>
            <a:ext cx="432000" cy="432048"/>
          </a:xfrm>
          <a:prstGeom prst="rect">
            <a:avLst/>
          </a:prstGeom>
          <a:solidFill>
            <a:srgbClr val="0070C0"/>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none" anchor="ctr" anchorCtr="0"/>
          <a:lstStyle/>
          <a:p>
            <a:pPr algn="ctr"/>
            <a:r>
              <a:rPr lang="en-GB" sz="1200" dirty="0">
                <a:solidFill>
                  <a:prstClr val="white"/>
                </a:solidFill>
              </a:rPr>
              <a:t>SRC</a:t>
            </a:r>
          </a:p>
        </p:txBody>
      </p:sp>
      <p:sp>
        <p:nvSpPr>
          <p:cNvPr id="203" name="Rectangle 23">
            <a:extLst>
              <a:ext uri="{FF2B5EF4-FFF2-40B4-BE49-F238E27FC236}">
                <a16:creationId xmlns:a16="http://schemas.microsoft.com/office/drawing/2014/main" id="{2C9E5BCF-BCAF-415C-89B0-06104050C0D6}"/>
              </a:ext>
            </a:extLst>
          </p:cNvPr>
          <p:cNvSpPr>
            <a:spLocks noChangeArrowheads="1"/>
          </p:cNvSpPr>
          <p:nvPr/>
        </p:nvSpPr>
        <p:spPr bwMode="auto">
          <a:xfrm>
            <a:off x="8184231" y="4221088"/>
            <a:ext cx="432000" cy="432048"/>
          </a:xfrm>
          <a:prstGeom prst="rect">
            <a:avLst/>
          </a:prstGeom>
          <a:solidFill>
            <a:srgbClr val="0070C0"/>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none" anchor="ctr" anchorCtr="0"/>
          <a:lstStyle/>
          <a:p>
            <a:pPr algn="ctr"/>
            <a:r>
              <a:rPr lang="en-GB" sz="1200" dirty="0">
                <a:solidFill>
                  <a:prstClr val="white"/>
                </a:solidFill>
              </a:rPr>
              <a:t>SRC</a:t>
            </a:r>
          </a:p>
        </p:txBody>
      </p:sp>
      <p:sp>
        <p:nvSpPr>
          <p:cNvPr id="204" name="Rectangle 24">
            <a:extLst>
              <a:ext uri="{FF2B5EF4-FFF2-40B4-BE49-F238E27FC236}">
                <a16:creationId xmlns:a16="http://schemas.microsoft.com/office/drawing/2014/main" id="{323FB749-4056-4C5C-A62C-DCA21FBC8884}"/>
              </a:ext>
            </a:extLst>
          </p:cNvPr>
          <p:cNvSpPr>
            <a:spLocks noChangeArrowheads="1"/>
          </p:cNvSpPr>
          <p:nvPr/>
        </p:nvSpPr>
        <p:spPr bwMode="auto">
          <a:xfrm>
            <a:off x="8688287" y="4221088"/>
            <a:ext cx="432000" cy="432048"/>
          </a:xfrm>
          <a:prstGeom prst="rect">
            <a:avLst/>
          </a:prstGeom>
          <a:solidFill>
            <a:srgbClr val="0070C0"/>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none" anchor="ctr" anchorCtr="0"/>
          <a:lstStyle/>
          <a:p>
            <a:pPr algn="ctr"/>
            <a:r>
              <a:rPr lang="en-GB" sz="1200" dirty="0">
                <a:solidFill>
                  <a:prstClr val="white"/>
                </a:solidFill>
              </a:rPr>
              <a:t>SRC</a:t>
            </a:r>
          </a:p>
        </p:txBody>
      </p:sp>
      <p:sp>
        <p:nvSpPr>
          <p:cNvPr id="205" name="Rectangle 25">
            <a:extLst>
              <a:ext uri="{FF2B5EF4-FFF2-40B4-BE49-F238E27FC236}">
                <a16:creationId xmlns:a16="http://schemas.microsoft.com/office/drawing/2014/main" id="{9F6B3315-D15A-4B1E-91F3-38119416A94F}"/>
              </a:ext>
            </a:extLst>
          </p:cNvPr>
          <p:cNvSpPr>
            <a:spLocks noChangeArrowheads="1"/>
          </p:cNvSpPr>
          <p:nvPr/>
        </p:nvSpPr>
        <p:spPr bwMode="auto">
          <a:xfrm>
            <a:off x="9192343" y="4221088"/>
            <a:ext cx="432000" cy="432048"/>
          </a:xfrm>
          <a:prstGeom prst="rect">
            <a:avLst/>
          </a:prstGeom>
          <a:solidFill>
            <a:srgbClr val="0070C0"/>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none" anchor="ctr" anchorCtr="0"/>
          <a:lstStyle/>
          <a:p>
            <a:pPr algn="ctr"/>
            <a:r>
              <a:rPr lang="en-GB" sz="1200" dirty="0">
                <a:solidFill>
                  <a:prstClr val="white"/>
                </a:solidFill>
              </a:rPr>
              <a:t>SRC</a:t>
            </a:r>
          </a:p>
        </p:txBody>
      </p:sp>
      <p:sp>
        <p:nvSpPr>
          <p:cNvPr id="206" name="Rectangle 26">
            <a:extLst>
              <a:ext uri="{FF2B5EF4-FFF2-40B4-BE49-F238E27FC236}">
                <a16:creationId xmlns:a16="http://schemas.microsoft.com/office/drawing/2014/main" id="{E18D42F9-45CD-4E9B-8A5A-881070A7B1A8}"/>
              </a:ext>
            </a:extLst>
          </p:cNvPr>
          <p:cNvSpPr>
            <a:spLocks noChangeArrowheads="1"/>
          </p:cNvSpPr>
          <p:nvPr/>
        </p:nvSpPr>
        <p:spPr bwMode="auto">
          <a:xfrm>
            <a:off x="9696399" y="4221088"/>
            <a:ext cx="432000" cy="432048"/>
          </a:xfrm>
          <a:prstGeom prst="rect">
            <a:avLst/>
          </a:prstGeom>
          <a:solidFill>
            <a:srgbClr val="0070C0"/>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none" anchor="ctr" anchorCtr="0"/>
          <a:lstStyle/>
          <a:p>
            <a:pPr algn="ctr"/>
            <a:r>
              <a:rPr lang="en-GB" sz="1200" dirty="0">
                <a:solidFill>
                  <a:prstClr val="white"/>
                </a:solidFill>
              </a:rPr>
              <a:t>SRC</a:t>
            </a:r>
          </a:p>
        </p:txBody>
      </p:sp>
      <p:sp>
        <p:nvSpPr>
          <p:cNvPr id="207" name="Rectangle 27">
            <a:extLst>
              <a:ext uri="{FF2B5EF4-FFF2-40B4-BE49-F238E27FC236}">
                <a16:creationId xmlns:a16="http://schemas.microsoft.com/office/drawing/2014/main" id="{3E813706-45B3-47CE-8F7B-5EBF9ADCA0B1}"/>
              </a:ext>
            </a:extLst>
          </p:cNvPr>
          <p:cNvSpPr>
            <a:spLocks noChangeArrowheads="1"/>
          </p:cNvSpPr>
          <p:nvPr/>
        </p:nvSpPr>
        <p:spPr bwMode="auto">
          <a:xfrm>
            <a:off x="10200455" y="4221088"/>
            <a:ext cx="432000" cy="432048"/>
          </a:xfrm>
          <a:prstGeom prst="rect">
            <a:avLst/>
          </a:prstGeom>
          <a:solidFill>
            <a:srgbClr val="0070C0"/>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none" anchor="ctr" anchorCtr="0"/>
          <a:lstStyle/>
          <a:p>
            <a:pPr algn="ctr"/>
            <a:r>
              <a:rPr lang="en-GB" sz="1200" dirty="0">
                <a:solidFill>
                  <a:prstClr val="white"/>
                </a:solidFill>
              </a:rPr>
              <a:t>SRC</a:t>
            </a:r>
          </a:p>
        </p:txBody>
      </p:sp>
      <p:sp>
        <p:nvSpPr>
          <p:cNvPr id="208" name="Rectangle 28">
            <a:extLst>
              <a:ext uri="{FF2B5EF4-FFF2-40B4-BE49-F238E27FC236}">
                <a16:creationId xmlns:a16="http://schemas.microsoft.com/office/drawing/2014/main" id="{1FC5C39F-2617-4B14-9B80-786962BC2E7D}"/>
              </a:ext>
            </a:extLst>
          </p:cNvPr>
          <p:cNvSpPr>
            <a:spLocks noChangeArrowheads="1"/>
          </p:cNvSpPr>
          <p:nvPr/>
        </p:nvSpPr>
        <p:spPr bwMode="auto">
          <a:xfrm>
            <a:off x="7399959" y="2780928"/>
            <a:ext cx="793849" cy="432048"/>
          </a:xfrm>
          <a:prstGeom prst="rect">
            <a:avLst/>
          </a:prstGeom>
          <a:solidFill>
            <a:schemeClr val="accent6"/>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none" anchor="ctr" anchorCtr="0"/>
          <a:lstStyle/>
          <a:p>
            <a:pPr algn="ctr"/>
            <a:r>
              <a:rPr lang="en-GB" sz="1200" dirty="0">
                <a:solidFill>
                  <a:prstClr val="white"/>
                </a:solidFill>
              </a:rPr>
              <a:t>MLBIF/</a:t>
            </a:r>
          </a:p>
          <a:p>
            <a:pPr algn="ctr"/>
            <a:r>
              <a:rPr lang="en-GB" sz="1200" dirty="0">
                <a:solidFill>
                  <a:prstClr val="white"/>
                </a:solidFill>
              </a:rPr>
              <a:t>MLM</a:t>
            </a:r>
          </a:p>
        </p:txBody>
      </p:sp>
      <p:sp>
        <p:nvSpPr>
          <p:cNvPr id="209" name="Rectangle 29">
            <a:extLst>
              <a:ext uri="{FF2B5EF4-FFF2-40B4-BE49-F238E27FC236}">
                <a16:creationId xmlns:a16="http://schemas.microsoft.com/office/drawing/2014/main" id="{8351D7D7-AAE7-443B-BD9D-B5070EB398CD}"/>
              </a:ext>
            </a:extLst>
          </p:cNvPr>
          <p:cNvSpPr>
            <a:spLocks noChangeArrowheads="1"/>
          </p:cNvSpPr>
          <p:nvPr/>
        </p:nvSpPr>
        <p:spPr bwMode="auto">
          <a:xfrm>
            <a:off x="8254295" y="2780928"/>
            <a:ext cx="505909" cy="432048"/>
          </a:xfrm>
          <a:prstGeom prst="rect">
            <a:avLst/>
          </a:prstGeom>
          <a:solidFill>
            <a:schemeClr val="accent6"/>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none" anchor="ctr" anchorCtr="0"/>
          <a:lstStyle/>
          <a:p>
            <a:pPr algn="ctr"/>
            <a:r>
              <a:rPr lang="en-GB" sz="1200" dirty="0">
                <a:solidFill>
                  <a:prstClr val="white"/>
                </a:solidFill>
              </a:rPr>
              <a:t>DTCP</a:t>
            </a:r>
          </a:p>
        </p:txBody>
      </p:sp>
      <p:sp>
        <p:nvSpPr>
          <p:cNvPr id="210" name="Rectangle 30">
            <a:extLst>
              <a:ext uri="{FF2B5EF4-FFF2-40B4-BE49-F238E27FC236}">
                <a16:creationId xmlns:a16="http://schemas.microsoft.com/office/drawing/2014/main" id="{73B26F2F-E4CF-468A-9376-2EA2DC7681BE}"/>
              </a:ext>
            </a:extLst>
          </p:cNvPr>
          <p:cNvSpPr>
            <a:spLocks noChangeArrowheads="1"/>
          </p:cNvSpPr>
          <p:nvPr/>
        </p:nvSpPr>
        <p:spPr bwMode="auto">
          <a:xfrm>
            <a:off x="9908702" y="2780928"/>
            <a:ext cx="1083842" cy="432048"/>
          </a:xfrm>
          <a:prstGeom prst="rect">
            <a:avLst/>
          </a:prstGeom>
          <a:solidFill>
            <a:schemeClr val="tx2"/>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none" anchor="ctr" anchorCtr="0"/>
          <a:lstStyle/>
          <a:p>
            <a:pPr algn="ctr"/>
            <a:r>
              <a:rPr lang="en-GB" sz="1600" b="1" dirty="0">
                <a:solidFill>
                  <a:prstClr val="white"/>
                </a:solidFill>
              </a:rPr>
              <a:t>A-DMAC</a:t>
            </a:r>
          </a:p>
        </p:txBody>
      </p:sp>
      <p:sp>
        <p:nvSpPr>
          <p:cNvPr id="212" name="Rectangle 28">
            <a:extLst>
              <a:ext uri="{FF2B5EF4-FFF2-40B4-BE49-F238E27FC236}">
                <a16:creationId xmlns:a16="http://schemas.microsoft.com/office/drawing/2014/main" id="{E31657F2-AA3A-46D7-8D95-DD37893185E7}"/>
              </a:ext>
            </a:extLst>
          </p:cNvPr>
          <p:cNvSpPr>
            <a:spLocks noChangeArrowheads="1"/>
          </p:cNvSpPr>
          <p:nvPr/>
        </p:nvSpPr>
        <p:spPr bwMode="auto">
          <a:xfrm>
            <a:off x="5663951" y="3429000"/>
            <a:ext cx="5112568" cy="216024"/>
          </a:xfrm>
          <a:prstGeom prst="rect">
            <a:avLst/>
          </a:prstGeom>
          <a:solidFill>
            <a:schemeClr val="tx2"/>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none" anchor="ctr" anchorCtr="0"/>
          <a:lstStyle/>
          <a:p>
            <a:r>
              <a:rPr lang="en-US" sz="1400" b="1" dirty="0">
                <a:solidFill>
                  <a:prstClr val="white"/>
                </a:solidFill>
              </a:rPr>
              <a:t>Audio local bus</a:t>
            </a:r>
          </a:p>
        </p:txBody>
      </p:sp>
      <p:sp>
        <p:nvSpPr>
          <p:cNvPr id="213" name="Rectangle 33">
            <a:extLst>
              <a:ext uri="{FF2B5EF4-FFF2-40B4-BE49-F238E27FC236}">
                <a16:creationId xmlns:a16="http://schemas.microsoft.com/office/drawing/2014/main" id="{16EAE848-9CE5-4C12-ABC1-FB0A1297D4A7}"/>
              </a:ext>
            </a:extLst>
          </p:cNvPr>
          <p:cNvSpPr>
            <a:spLocks noChangeArrowheads="1"/>
          </p:cNvSpPr>
          <p:nvPr/>
        </p:nvSpPr>
        <p:spPr bwMode="auto">
          <a:xfrm>
            <a:off x="5984917" y="2780928"/>
            <a:ext cx="1368060" cy="432048"/>
          </a:xfrm>
          <a:prstGeom prst="rect">
            <a:avLst/>
          </a:prstGeom>
          <a:solidFill>
            <a:schemeClr val="tx2"/>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none" anchor="ctr" anchorCtr="0"/>
          <a:lstStyle/>
          <a:p>
            <a:pPr algn="ctr"/>
            <a:r>
              <a:rPr lang="en-GB" b="1" dirty="0">
                <a:solidFill>
                  <a:prstClr val="white"/>
                </a:solidFill>
              </a:rPr>
              <a:t>ADSP</a:t>
            </a:r>
            <a:br>
              <a:rPr lang="en-GB" sz="1200" dirty="0">
                <a:solidFill>
                  <a:prstClr val="white"/>
                </a:solidFill>
              </a:rPr>
            </a:br>
            <a:r>
              <a:rPr lang="en-GB" sz="1200" dirty="0">
                <a:solidFill>
                  <a:prstClr val="white"/>
                </a:solidFill>
              </a:rPr>
              <a:t>HiFi2@530MHz</a:t>
            </a:r>
          </a:p>
        </p:txBody>
      </p:sp>
      <p:cxnSp>
        <p:nvCxnSpPr>
          <p:cNvPr id="235" name="Straight Arrow Connector 55">
            <a:extLst>
              <a:ext uri="{FF2B5EF4-FFF2-40B4-BE49-F238E27FC236}">
                <a16:creationId xmlns:a16="http://schemas.microsoft.com/office/drawing/2014/main" id="{36F41803-F372-4F07-9B97-57C63ABFC19D}"/>
              </a:ext>
            </a:extLst>
          </p:cNvPr>
          <p:cNvCxnSpPr>
            <a:cxnSpLocks/>
          </p:cNvCxnSpPr>
          <p:nvPr/>
        </p:nvCxnSpPr>
        <p:spPr>
          <a:xfrm>
            <a:off x="8112223" y="3645024"/>
            <a:ext cx="0" cy="216024"/>
          </a:xfrm>
          <a:prstGeom prst="straightConnector1">
            <a:avLst/>
          </a:prstGeom>
          <a:ln w="38100">
            <a:solidFill>
              <a:schemeClr val="accent3">
                <a:lumMod val="2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6" name="Straight Arrow Connector 56">
            <a:extLst>
              <a:ext uri="{FF2B5EF4-FFF2-40B4-BE49-F238E27FC236}">
                <a16:creationId xmlns:a16="http://schemas.microsoft.com/office/drawing/2014/main" id="{F8264E4A-1ADE-4495-A8D4-813534723832}"/>
              </a:ext>
            </a:extLst>
          </p:cNvPr>
          <p:cNvCxnSpPr>
            <a:cxnSpLocks/>
          </p:cNvCxnSpPr>
          <p:nvPr/>
        </p:nvCxnSpPr>
        <p:spPr>
          <a:xfrm>
            <a:off x="8112223" y="5085184"/>
            <a:ext cx="0" cy="216024"/>
          </a:xfrm>
          <a:prstGeom prst="straightConnector1">
            <a:avLst/>
          </a:prstGeom>
          <a:ln w="38100">
            <a:solidFill>
              <a:schemeClr val="accent3">
                <a:lumMod val="2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4" name="Rectangle 28">
            <a:extLst>
              <a:ext uri="{FF2B5EF4-FFF2-40B4-BE49-F238E27FC236}">
                <a16:creationId xmlns:a16="http://schemas.microsoft.com/office/drawing/2014/main" id="{9001FD2F-601F-4694-B5AB-B68A3CBF12B5}"/>
              </a:ext>
            </a:extLst>
          </p:cNvPr>
          <p:cNvSpPr>
            <a:spLocks noChangeArrowheads="1"/>
          </p:cNvSpPr>
          <p:nvPr/>
        </p:nvSpPr>
        <p:spPr bwMode="auto">
          <a:xfrm>
            <a:off x="10776519" y="3428902"/>
            <a:ext cx="216024" cy="2088330"/>
          </a:xfrm>
          <a:prstGeom prst="rect">
            <a:avLst/>
          </a:prstGeom>
          <a:solidFill>
            <a:schemeClr val="tx2"/>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none" anchor="ctr" anchorCtr="0"/>
          <a:lstStyle/>
          <a:p>
            <a:endParaRPr lang="en-US" sz="1000" dirty="0">
              <a:solidFill>
                <a:prstClr val="white"/>
              </a:solidFill>
            </a:endParaRPr>
          </a:p>
        </p:txBody>
      </p:sp>
      <p:cxnSp>
        <p:nvCxnSpPr>
          <p:cNvPr id="245" name="Straight Arrow Connector 66">
            <a:extLst>
              <a:ext uri="{FF2B5EF4-FFF2-40B4-BE49-F238E27FC236}">
                <a16:creationId xmlns:a16="http://schemas.microsoft.com/office/drawing/2014/main" id="{3F2B8A78-53BE-44DE-B73B-1ECF1BB26BFB}"/>
              </a:ext>
            </a:extLst>
          </p:cNvPr>
          <p:cNvCxnSpPr>
            <a:cxnSpLocks/>
          </p:cNvCxnSpPr>
          <p:nvPr/>
        </p:nvCxnSpPr>
        <p:spPr>
          <a:xfrm flipH="1">
            <a:off x="10488488" y="3212976"/>
            <a:ext cx="1816" cy="216023"/>
          </a:xfrm>
          <a:prstGeom prst="straightConnector1">
            <a:avLst/>
          </a:prstGeom>
          <a:ln w="38100">
            <a:solidFill>
              <a:schemeClr val="accent3">
                <a:lumMod val="2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6" name="Straight Arrow Connector 67">
            <a:extLst>
              <a:ext uri="{FF2B5EF4-FFF2-40B4-BE49-F238E27FC236}">
                <a16:creationId xmlns:a16="http://schemas.microsoft.com/office/drawing/2014/main" id="{73D0928E-5608-408C-B437-58688395447A}"/>
              </a:ext>
            </a:extLst>
          </p:cNvPr>
          <p:cNvCxnSpPr>
            <a:cxnSpLocks/>
          </p:cNvCxnSpPr>
          <p:nvPr/>
        </p:nvCxnSpPr>
        <p:spPr>
          <a:xfrm flipH="1">
            <a:off x="10344472" y="3212976"/>
            <a:ext cx="1852" cy="216023"/>
          </a:xfrm>
          <a:prstGeom prst="straightConnector1">
            <a:avLst/>
          </a:prstGeom>
          <a:ln w="38100">
            <a:solidFill>
              <a:schemeClr val="accent3">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51" name="Rectangle 28">
            <a:extLst>
              <a:ext uri="{FF2B5EF4-FFF2-40B4-BE49-F238E27FC236}">
                <a16:creationId xmlns:a16="http://schemas.microsoft.com/office/drawing/2014/main" id="{DD7B6B5F-5A91-444C-B8F2-55B722C12C24}"/>
              </a:ext>
            </a:extLst>
          </p:cNvPr>
          <p:cNvSpPr>
            <a:spLocks noChangeArrowheads="1"/>
          </p:cNvSpPr>
          <p:nvPr/>
        </p:nvSpPr>
        <p:spPr bwMode="auto">
          <a:xfrm>
            <a:off x="5663951" y="2348880"/>
            <a:ext cx="5328592" cy="215902"/>
          </a:xfrm>
          <a:prstGeom prst="rect">
            <a:avLst/>
          </a:prstGeom>
          <a:solidFill>
            <a:schemeClr val="accent6"/>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none" anchor="ctr" anchorCtr="0"/>
          <a:lstStyle/>
          <a:p>
            <a:r>
              <a:rPr lang="en-US" sz="1400" dirty="0">
                <a:solidFill>
                  <a:prstClr val="white"/>
                </a:solidFill>
              </a:rPr>
              <a:t>System Bus</a:t>
            </a:r>
          </a:p>
        </p:txBody>
      </p:sp>
      <p:cxnSp>
        <p:nvCxnSpPr>
          <p:cNvPr id="254" name="Straight Arrow Connector 75">
            <a:extLst>
              <a:ext uri="{FF2B5EF4-FFF2-40B4-BE49-F238E27FC236}">
                <a16:creationId xmlns:a16="http://schemas.microsoft.com/office/drawing/2014/main" id="{337B00B6-9728-4E61-BDF4-0360264E523D}"/>
              </a:ext>
            </a:extLst>
          </p:cNvPr>
          <p:cNvCxnSpPr>
            <a:cxnSpLocks/>
          </p:cNvCxnSpPr>
          <p:nvPr/>
        </p:nvCxnSpPr>
        <p:spPr>
          <a:xfrm flipH="1">
            <a:off x="5920711" y="2564904"/>
            <a:ext cx="12" cy="863998"/>
          </a:xfrm>
          <a:prstGeom prst="straightConnector1">
            <a:avLst/>
          </a:prstGeom>
          <a:ln w="38100">
            <a:solidFill>
              <a:schemeClr val="accent3">
                <a:lumMod val="2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76">
            <a:extLst>
              <a:ext uri="{FF2B5EF4-FFF2-40B4-BE49-F238E27FC236}">
                <a16:creationId xmlns:a16="http://schemas.microsoft.com/office/drawing/2014/main" id="{7BB09004-EC7A-4B56-8E6C-F0ADF579D6A1}"/>
              </a:ext>
            </a:extLst>
          </p:cNvPr>
          <p:cNvCxnSpPr>
            <a:cxnSpLocks/>
          </p:cNvCxnSpPr>
          <p:nvPr/>
        </p:nvCxnSpPr>
        <p:spPr>
          <a:xfrm>
            <a:off x="5807967" y="2564904"/>
            <a:ext cx="0" cy="863998"/>
          </a:xfrm>
          <a:prstGeom prst="straightConnector1">
            <a:avLst/>
          </a:prstGeom>
          <a:ln w="38100">
            <a:solidFill>
              <a:schemeClr val="accent3">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9" name="Straight Arrow Connector 56">
            <a:extLst>
              <a:ext uri="{FF2B5EF4-FFF2-40B4-BE49-F238E27FC236}">
                <a16:creationId xmlns:a16="http://schemas.microsoft.com/office/drawing/2014/main" id="{A96869FB-14FB-4DD0-8C0F-42037F4EAF13}"/>
              </a:ext>
            </a:extLst>
          </p:cNvPr>
          <p:cNvCxnSpPr>
            <a:cxnSpLocks/>
          </p:cNvCxnSpPr>
          <p:nvPr/>
        </p:nvCxnSpPr>
        <p:spPr>
          <a:xfrm>
            <a:off x="5951983" y="5517232"/>
            <a:ext cx="0" cy="216024"/>
          </a:xfrm>
          <a:prstGeom prst="straightConnector1">
            <a:avLst/>
          </a:prstGeom>
          <a:ln w="38100">
            <a:solidFill>
              <a:schemeClr val="accent3">
                <a:lumMod val="2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0" name="Straight Arrow Connector 35">
            <a:extLst>
              <a:ext uri="{FF2B5EF4-FFF2-40B4-BE49-F238E27FC236}">
                <a16:creationId xmlns:a16="http://schemas.microsoft.com/office/drawing/2014/main" id="{98DCE114-856A-42E9-9F50-DD075237B6AE}"/>
              </a:ext>
            </a:extLst>
          </p:cNvPr>
          <p:cNvCxnSpPr>
            <a:cxnSpLocks/>
          </p:cNvCxnSpPr>
          <p:nvPr/>
        </p:nvCxnSpPr>
        <p:spPr>
          <a:xfrm>
            <a:off x="5807979" y="5509522"/>
            <a:ext cx="0" cy="224533"/>
          </a:xfrm>
          <a:prstGeom prst="straightConnector1">
            <a:avLst/>
          </a:prstGeom>
          <a:ln w="38100">
            <a:solidFill>
              <a:schemeClr val="accent3">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1" name="Straight Arrow Connector 56">
            <a:extLst>
              <a:ext uri="{FF2B5EF4-FFF2-40B4-BE49-F238E27FC236}">
                <a16:creationId xmlns:a16="http://schemas.microsoft.com/office/drawing/2014/main" id="{265E4EBE-C8BF-4A04-A1CA-C0224BB524F5}"/>
              </a:ext>
            </a:extLst>
          </p:cNvPr>
          <p:cNvCxnSpPr>
            <a:cxnSpLocks/>
          </p:cNvCxnSpPr>
          <p:nvPr/>
        </p:nvCxnSpPr>
        <p:spPr>
          <a:xfrm>
            <a:off x="6456039" y="5516433"/>
            <a:ext cx="0" cy="216024"/>
          </a:xfrm>
          <a:prstGeom prst="straightConnector1">
            <a:avLst/>
          </a:prstGeom>
          <a:ln w="38100">
            <a:solidFill>
              <a:schemeClr val="accent3">
                <a:lumMod val="2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2" name="Straight Arrow Connector 35">
            <a:extLst>
              <a:ext uri="{FF2B5EF4-FFF2-40B4-BE49-F238E27FC236}">
                <a16:creationId xmlns:a16="http://schemas.microsoft.com/office/drawing/2014/main" id="{ABDCDB55-80AB-4F70-9EA4-304DAC0461D8}"/>
              </a:ext>
            </a:extLst>
          </p:cNvPr>
          <p:cNvCxnSpPr>
            <a:cxnSpLocks/>
          </p:cNvCxnSpPr>
          <p:nvPr/>
        </p:nvCxnSpPr>
        <p:spPr>
          <a:xfrm>
            <a:off x="6312035" y="5508723"/>
            <a:ext cx="0" cy="224533"/>
          </a:xfrm>
          <a:prstGeom prst="straightConnector1">
            <a:avLst/>
          </a:prstGeom>
          <a:ln w="38100">
            <a:solidFill>
              <a:schemeClr val="accent3">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3" name="Straight Arrow Connector 56">
            <a:extLst>
              <a:ext uri="{FF2B5EF4-FFF2-40B4-BE49-F238E27FC236}">
                <a16:creationId xmlns:a16="http://schemas.microsoft.com/office/drawing/2014/main" id="{F3613D9B-9018-43BF-9F94-28D535D064ED}"/>
              </a:ext>
            </a:extLst>
          </p:cNvPr>
          <p:cNvCxnSpPr>
            <a:cxnSpLocks/>
          </p:cNvCxnSpPr>
          <p:nvPr/>
        </p:nvCxnSpPr>
        <p:spPr>
          <a:xfrm>
            <a:off x="6960095" y="5516433"/>
            <a:ext cx="0" cy="216024"/>
          </a:xfrm>
          <a:prstGeom prst="straightConnector1">
            <a:avLst/>
          </a:prstGeom>
          <a:ln w="38100">
            <a:solidFill>
              <a:schemeClr val="accent3">
                <a:lumMod val="2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4" name="Straight Arrow Connector 35">
            <a:extLst>
              <a:ext uri="{FF2B5EF4-FFF2-40B4-BE49-F238E27FC236}">
                <a16:creationId xmlns:a16="http://schemas.microsoft.com/office/drawing/2014/main" id="{A00A816D-0622-434D-B8FB-A8F5D0E5260B}"/>
              </a:ext>
            </a:extLst>
          </p:cNvPr>
          <p:cNvCxnSpPr>
            <a:cxnSpLocks/>
          </p:cNvCxnSpPr>
          <p:nvPr/>
        </p:nvCxnSpPr>
        <p:spPr>
          <a:xfrm>
            <a:off x="6816091" y="5508723"/>
            <a:ext cx="0" cy="224533"/>
          </a:xfrm>
          <a:prstGeom prst="straightConnector1">
            <a:avLst/>
          </a:prstGeom>
          <a:ln w="38100">
            <a:solidFill>
              <a:schemeClr val="accent3">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5" name="Straight Arrow Connector 56">
            <a:extLst>
              <a:ext uri="{FF2B5EF4-FFF2-40B4-BE49-F238E27FC236}">
                <a16:creationId xmlns:a16="http://schemas.microsoft.com/office/drawing/2014/main" id="{706CEFE7-A785-4BD2-AB75-BE0659AFC455}"/>
              </a:ext>
            </a:extLst>
          </p:cNvPr>
          <p:cNvCxnSpPr>
            <a:cxnSpLocks/>
          </p:cNvCxnSpPr>
          <p:nvPr/>
        </p:nvCxnSpPr>
        <p:spPr>
          <a:xfrm>
            <a:off x="7464151" y="5524942"/>
            <a:ext cx="0" cy="216024"/>
          </a:xfrm>
          <a:prstGeom prst="straightConnector1">
            <a:avLst/>
          </a:prstGeom>
          <a:ln w="38100">
            <a:solidFill>
              <a:schemeClr val="accent3">
                <a:lumMod val="2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6" name="Straight Arrow Connector 35">
            <a:extLst>
              <a:ext uri="{FF2B5EF4-FFF2-40B4-BE49-F238E27FC236}">
                <a16:creationId xmlns:a16="http://schemas.microsoft.com/office/drawing/2014/main" id="{EE625F81-F708-4E87-90D1-69374491DD24}"/>
              </a:ext>
            </a:extLst>
          </p:cNvPr>
          <p:cNvCxnSpPr>
            <a:cxnSpLocks/>
          </p:cNvCxnSpPr>
          <p:nvPr/>
        </p:nvCxnSpPr>
        <p:spPr>
          <a:xfrm>
            <a:off x="7320147" y="5517232"/>
            <a:ext cx="0" cy="224533"/>
          </a:xfrm>
          <a:prstGeom prst="straightConnector1">
            <a:avLst/>
          </a:prstGeom>
          <a:ln w="38100">
            <a:solidFill>
              <a:schemeClr val="accent3">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7" name="Straight Arrow Connector 56">
            <a:extLst>
              <a:ext uri="{FF2B5EF4-FFF2-40B4-BE49-F238E27FC236}">
                <a16:creationId xmlns:a16="http://schemas.microsoft.com/office/drawing/2014/main" id="{3DA6B3C3-2965-4480-96AB-64710ABC90AC}"/>
              </a:ext>
            </a:extLst>
          </p:cNvPr>
          <p:cNvCxnSpPr>
            <a:cxnSpLocks/>
          </p:cNvCxnSpPr>
          <p:nvPr/>
        </p:nvCxnSpPr>
        <p:spPr>
          <a:xfrm>
            <a:off x="7968207" y="5524942"/>
            <a:ext cx="0" cy="216024"/>
          </a:xfrm>
          <a:prstGeom prst="straightConnector1">
            <a:avLst/>
          </a:prstGeom>
          <a:ln w="38100">
            <a:solidFill>
              <a:schemeClr val="accent3">
                <a:lumMod val="2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35">
            <a:extLst>
              <a:ext uri="{FF2B5EF4-FFF2-40B4-BE49-F238E27FC236}">
                <a16:creationId xmlns:a16="http://schemas.microsoft.com/office/drawing/2014/main" id="{7A438DFE-BE30-4EB9-999E-E34EF2D0CA2A}"/>
              </a:ext>
            </a:extLst>
          </p:cNvPr>
          <p:cNvCxnSpPr>
            <a:cxnSpLocks/>
          </p:cNvCxnSpPr>
          <p:nvPr/>
        </p:nvCxnSpPr>
        <p:spPr>
          <a:xfrm>
            <a:off x="7824203" y="5517232"/>
            <a:ext cx="0" cy="224533"/>
          </a:xfrm>
          <a:prstGeom prst="straightConnector1">
            <a:avLst/>
          </a:prstGeom>
          <a:ln w="38100">
            <a:solidFill>
              <a:schemeClr val="accent3">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9" name="Straight Arrow Connector 56">
            <a:extLst>
              <a:ext uri="{FF2B5EF4-FFF2-40B4-BE49-F238E27FC236}">
                <a16:creationId xmlns:a16="http://schemas.microsoft.com/office/drawing/2014/main" id="{A3B37BC8-6E72-42CB-8B97-CAECF8F6DB7C}"/>
              </a:ext>
            </a:extLst>
          </p:cNvPr>
          <p:cNvCxnSpPr>
            <a:cxnSpLocks/>
          </p:cNvCxnSpPr>
          <p:nvPr/>
        </p:nvCxnSpPr>
        <p:spPr>
          <a:xfrm>
            <a:off x="8472263" y="5524942"/>
            <a:ext cx="0" cy="216024"/>
          </a:xfrm>
          <a:prstGeom prst="straightConnector1">
            <a:avLst/>
          </a:prstGeom>
          <a:ln w="38100">
            <a:solidFill>
              <a:schemeClr val="accent3">
                <a:lumMod val="2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0" name="Straight Arrow Connector 35">
            <a:extLst>
              <a:ext uri="{FF2B5EF4-FFF2-40B4-BE49-F238E27FC236}">
                <a16:creationId xmlns:a16="http://schemas.microsoft.com/office/drawing/2014/main" id="{84B5EB3C-61AB-49D6-815E-80343AC0EF05}"/>
              </a:ext>
            </a:extLst>
          </p:cNvPr>
          <p:cNvCxnSpPr>
            <a:cxnSpLocks/>
          </p:cNvCxnSpPr>
          <p:nvPr/>
        </p:nvCxnSpPr>
        <p:spPr>
          <a:xfrm>
            <a:off x="8328259" y="5517232"/>
            <a:ext cx="0" cy="224533"/>
          </a:xfrm>
          <a:prstGeom prst="straightConnector1">
            <a:avLst/>
          </a:prstGeom>
          <a:ln w="38100">
            <a:solidFill>
              <a:schemeClr val="accent3">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Straight Arrow Connector 56">
            <a:extLst>
              <a:ext uri="{FF2B5EF4-FFF2-40B4-BE49-F238E27FC236}">
                <a16:creationId xmlns:a16="http://schemas.microsoft.com/office/drawing/2014/main" id="{22C96F81-9718-4DFE-A733-A652D89BE006}"/>
              </a:ext>
            </a:extLst>
          </p:cNvPr>
          <p:cNvCxnSpPr>
            <a:cxnSpLocks/>
          </p:cNvCxnSpPr>
          <p:nvPr/>
        </p:nvCxnSpPr>
        <p:spPr>
          <a:xfrm>
            <a:off x="8976319" y="5524942"/>
            <a:ext cx="0" cy="216024"/>
          </a:xfrm>
          <a:prstGeom prst="straightConnector1">
            <a:avLst/>
          </a:prstGeom>
          <a:ln w="38100">
            <a:solidFill>
              <a:schemeClr val="accent3">
                <a:lumMod val="2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35">
            <a:extLst>
              <a:ext uri="{FF2B5EF4-FFF2-40B4-BE49-F238E27FC236}">
                <a16:creationId xmlns:a16="http://schemas.microsoft.com/office/drawing/2014/main" id="{DC9640E1-EDDC-4BFD-A7AB-6FCF2851F493}"/>
              </a:ext>
            </a:extLst>
          </p:cNvPr>
          <p:cNvCxnSpPr>
            <a:cxnSpLocks/>
          </p:cNvCxnSpPr>
          <p:nvPr/>
        </p:nvCxnSpPr>
        <p:spPr>
          <a:xfrm>
            <a:off x="8832315" y="5517232"/>
            <a:ext cx="0" cy="224533"/>
          </a:xfrm>
          <a:prstGeom prst="straightConnector1">
            <a:avLst/>
          </a:prstGeom>
          <a:ln w="38100">
            <a:solidFill>
              <a:schemeClr val="accent3">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Straight Arrow Connector 56">
            <a:extLst>
              <a:ext uri="{FF2B5EF4-FFF2-40B4-BE49-F238E27FC236}">
                <a16:creationId xmlns:a16="http://schemas.microsoft.com/office/drawing/2014/main" id="{C4F70D44-64B4-469A-BD42-91D24B8DA8FD}"/>
              </a:ext>
            </a:extLst>
          </p:cNvPr>
          <p:cNvCxnSpPr>
            <a:cxnSpLocks/>
          </p:cNvCxnSpPr>
          <p:nvPr/>
        </p:nvCxnSpPr>
        <p:spPr>
          <a:xfrm>
            <a:off x="9480375" y="5524942"/>
            <a:ext cx="0" cy="216024"/>
          </a:xfrm>
          <a:prstGeom prst="straightConnector1">
            <a:avLst/>
          </a:prstGeom>
          <a:ln w="38100">
            <a:solidFill>
              <a:schemeClr val="accent3">
                <a:lumMod val="2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35">
            <a:extLst>
              <a:ext uri="{FF2B5EF4-FFF2-40B4-BE49-F238E27FC236}">
                <a16:creationId xmlns:a16="http://schemas.microsoft.com/office/drawing/2014/main" id="{B874AA99-80C0-48F0-94C7-5DA64B8C7E36}"/>
              </a:ext>
            </a:extLst>
          </p:cNvPr>
          <p:cNvCxnSpPr>
            <a:cxnSpLocks/>
          </p:cNvCxnSpPr>
          <p:nvPr/>
        </p:nvCxnSpPr>
        <p:spPr>
          <a:xfrm>
            <a:off x="9336371" y="5517232"/>
            <a:ext cx="0" cy="224533"/>
          </a:xfrm>
          <a:prstGeom prst="straightConnector1">
            <a:avLst/>
          </a:prstGeom>
          <a:ln w="38100">
            <a:solidFill>
              <a:schemeClr val="accent3">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Straight Arrow Connector 56">
            <a:extLst>
              <a:ext uri="{FF2B5EF4-FFF2-40B4-BE49-F238E27FC236}">
                <a16:creationId xmlns:a16="http://schemas.microsoft.com/office/drawing/2014/main" id="{A858F105-30DA-4F28-8789-B799E2BB77C8}"/>
              </a:ext>
            </a:extLst>
          </p:cNvPr>
          <p:cNvCxnSpPr>
            <a:cxnSpLocks/>
          </p:cNvCxnSpPr>
          <p:nvPr/>
        </p:nvCxnSpPr>
        <p:spPr>
          <a:xfrm>
            <a:off x="9984431" y="5524942"/>
            <a:ext cx="0" cy="216024"/>
          </a:xfrm>
          <a:prstGeom prst="straightConnector1">
            <a:avLst/>
          </a:prstGeom>
          <a:ln w="38100">
            <a:solidFill>
              <a:schemeClr val="accent3">
                <a:lumMod val="2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6" name="Straight Arrow Connector 35">
            <a:extLst>
              <a:ext uri="{FF2B5EF4-FFF2-40B4-BE49-F238E27FC236}">
                <a16:creationId xmlns:a16="http://schemas.microsoft.com/office/drawing/2014/main" id="{82FC0BC0-D11A-49C4-A1B8-502AEA6ED1AA}"/>
              </a:ext>
            </a:extLst>
          </p:cNvPr>
          <p:cNvCxnSpPr>
            <a:cxnSpLocks/>
          </p:cNvCxnSpPr>
          <p:nvPr/>
        </p:nvCxnSpPr>
        <p:spPr>
          <a:xfrm>
            <a:off x="9840427" y="5517232"/>
            <a:ext cx="0" cy="224533"/>
          </a:xfrm>
          <a:prstGeom prst="straightConnector1">
            <a:avLst/>
          </a:prstGeom>
          <a:ln w="38100">
            <a:solidFill>
              <a:schemeClr val="accent3">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7" name="Straight Arrow Connector 56">
            <a:extLst>
              <a:ext uri="{FF2B5EF4-FFF2-40B4-BE49-F238E27FC236}">
                <a16:creationId xmlns:a16="http://schemas.microsoft.com/office/drawing/2014/main" id="{E94A5C18-7C61-4403-8A17-366049C555E4}"/>
              </a:ext>
            </a:extLst>
          </p:cNvPr>
          <p:cNvCxnSpPr>
            <a:cxnSpLocks/>
          </p:cNvCxnSpPr>
          <p:nvPr/>
        </p:nvCxnSpPr>
        <p:spPr>
          <a:xfrm>
            <a:off x="10488487" y="5524942"/>
            <a:ext cx="0" cy="216024"/>
          </a:xfrm>
          <a:prstGeom prst="straightConnector1">
            <a:avLst/>
          </a:prstGeom>
          <a:ln w="38100">
            <a:solidFill>
              <a:schemeClr val="accent3">
                <a:lumMod val="2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8" name="Straight Arrow Connector 35">
            <a:extLst>
              <a:ext uri="{FF2B5EF4-FFF2-40B4-BE49-F238E27FC236}">
                <a16:creationId xmlns:a16="http://schemas.microsoft.com/office/drawing/2014/main" id="{977B1CF6-E910-42BC-8454-D150A1F3559E}"/>
              </a:ext>
            </a:extLst>
          </p:cNvPr>
          <p:cNvCxnSpPr>
            <a:cxnSpLocks/>
          </p:cNvCxnSpPr>
          <p:nvPr/>
        </p:nvCxnSpPr>
        <p:spPr>
          <a:xfrm>
            <a:off x="10344483" y="5517232"/>
            <a:ext cx="0" cy="224533"/>
          </a:xfrm>
          <a:prstGeom prst="straightConnector1">
            <a:avLst/>
          </a:prstGeom>
          <a:ln w="38100">
            <a:solidFill>
              <a:schemeClr val="accent3">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Straight Arrow Connector 56">
            <a:extLst>
              <a:ext uri="{FF2B5EF4-FFF2-40B4-BE49-F238E27FC236}">
                <a16:creationId xmlns:a16="http://schemas.microsoft.com/office/drawing/2014/main" id="{6ECA7B6C-3E0A-42CD-9882-9C4B177E6C77}"/>
              </a:ext>
            </a:extLst>
          </p:cNvPr>
          <p:cNvCxnSpPr>
            <a:cxnSpLocks/>
          </p:cNvCxnSpPr>
          <p:nvPr/>
        </p:nvCxnSpPr>
        <p:spPr>
          <a:xfrm>
            <a:off x="5951971" y="5940771"/>
            <a:ext cx="0" cy="216024"/>
          </a:xfrm>
          <a:prstGeom prst="straightConnector1">
            <a:avLst/>
          </a:prstGeom>
          <a:ln w="38100">
            <a:solidFill>
              <a:schemeClr val="accent3">
                <a:lumMod val="2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35">
            <a:extLst>
              <a:ext uri="{FF2B5EF4-FFF2-40B4-BE49-F238E27FC236}">
                <a16:creationId xmlns:a16="http://schemas.microsoft.com/office/drawing/2014/main" id="{06D119E8-2A61-4311-A9BC-FC9DCF697D97}"/>
              </a:ext>
            </a:extLst>
          </p:cNvPr>
          <p:cNvCxnSpPr>
            <a:cxnSpLocks/>
          </p:cNvCxnSpPr>
          <p:nvPr/>
        </p:nvCxnSpPr>
        <p:spPr>
          <a:xfrm>
            <a:off x="5807967" y="5933061"/>
            <a:ext cx="0" cy="224533"/>
          </a:xfrm>
          <a:prstGeom prst="straightConnector1">
            <a:avLst/>
          </a:prstGeom>
          <a:ln w="38100">
            <a:solidFill>
              <a:schemeClr val="accent3">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2" name="Straight Arrow Connector 56">
            <a:extLst>
              <a:ext uri="{FF2B5EF4-FFF2-40B4-BE49-F238E27FC236}">
                <a16:creationId xmlns:a16="http://schemas.microsoft.com/office/drawing/2014/main" id="{F11E34C7-33D4-4656-B05F-37C1E882D44B}"/>
              </a:ext>
            </a:extLst>
          </p:cNvPr>
          <p:cNvCxnSpPr>
            <a:cxnSpLocks/>
          </p:cNvCxnSpPr>
          <p:nvPr/>
        </p:nvCxnSpPr>
        <p:spPr>
          <a:xfrm>
            <a:off x="6456027" y="5939972"/>
            <a:ext cx="0" cy="216024"/>
          </a:xfrm>
          <a:prstGeom prst="straightConnector1">
            <a:avLst/>
          </a:prstGeom>
          <a:ln w="38100">
            <a:solidFill>
              <a:schemeClr val="accent3">
                <a:lumMod val="2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35">
            <a:extLst>
              <a:ext uri="{FF2B5EF4-FFF2-40B4-BE49-F238E27FC236}">
                <a16:creationId xmlns:a16="http://schemas.microsoft.com/office/drawing/2014/main" id="{8A691104-8549-4101-A4F5-B34A155F3C91}"/>
              </a:ext>
            </a:extLst>
          </p:cNvPr>
          <p:cNvCxnSpPr>
            <a:cxnSpLocks/>
          </p:cNvCxnSpPr>
          <p:nvPr/>
        </p:nvCxnSpPr>
        <p:spPr>
          <a:xfrm>
            <a:off x="6312023" y="5932262"/>
            <a:ext cx="0" cy="224533"/>
          </a:xfrm>
          <a:prstGeom prst="straightConnector1">
            <a:avLst/>
          </a:prstGeom>
          <a:ln w="38100">
            <a:solidFill>
              <a:schemeClr val="accent3">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4" name="Straight Arrow Connector 56">
            <a:extLst>
              <a:ext uri="{FF2B5EF4-FFF2-40B4-BE49-F238E27FC236}">
                <a16:creationId xmlns:a16="http://schemas.microsoft.com/office/drawing/2014/main" id="{9036FFBA-9A86-471C-A0E6-1B07942E2E38}"/>
              </a:ext>
            </a:extLst>
          </p:cNvPr>
          <p:cNvCxnSpPr>
            <a:cxnSpLocks/>
          </p:cNvCxnSpPr>
          <p:nvPr/>
        </p:nvCxnSpPr>
        <p:spPr>
          <a:xfrm>
            <a:off x="6960083" y="5939972"/>
            <a:ext cx="0" cy="216024"/>
          </a:xfrm>
          <a:prstGeom prst="straightConnector1">
            <a:avLst/>
          </a:prstGeom>
          <a:ln w="38100">
            <a:solidFill>
              <a:schemeClr val="accent3">
                <a:lumMod val="2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35">
            <a:extLst>
              <a:ext uri="{FF2B5EF4-FFF2-40B4-BE49-F238E27FC236}">
                <a16:creationId xmlns:a16="http://schemas.microsoft.com/office/drawing/2014/main" id="{1176F8EC-5824-4855-A114-702AE1E10744}"/>
              </a:ext>
            </a:extLst>
          </p:cNvPr>
          <p:cNvCxnSpPr>
            <a:cxnSpLocks/>
          </p:cNvCxnSpPr>
          <p:nvPr/>
        </p:nvCxnSpPr>
        <p:spPr>
          <a:xfrm>
            <a:off x="6816079" y="5932262"/>
            <a:ext cx="0" cy="224533"/>
          </a:xfrm>
          <a:prstGeom prst="straightConnector1">
            <a:avLst/>
          </a:prstGeom>
          <a:ln w="38100">
            <a:solidFill>
              <a:schemeClr val="accent3">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6" name="Straight Arrow Connector 56">
            <a:extLst>
              <a:ext uri="{FF2B5EF4-FFF2-40B4-BE49-F238E27FC236}">
                <a16:creationId xmlns:a16="http://schemas.microsoft.com/office/drawing/2014/main" id="{28D6A799-D59D-4DE4-91ED-5672FB28B2CE}"/>
              </a:ext>
            </a:extLst>
          </p:cNvPr>
          <p:cNvCxnSpPr>
            <a:cxnSpLocks/>
          </p:cNvCxnSpPr>
          <p:nvPr/>
        </p:nvCxnSpPr>
        <p:spPr>
          <a:xfrm>
            <a:off x="7464139" y="5948481"/>
            <a:ext cx="0" cy="216024"/>
          </a:xfrm>
          <a:prstGeom prst="straightConnector1">
            <a:avLst/>
          </a:prstGeom>
          <a:ln w="38100">
            <a:solidFill>
              <a:schemeClr val="accent3">
                <a:lumMod val="2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35">
            <a:extLst>
              <a:ext uri="{FF2B5EF4-FFF2-40B4-BE49-F238E27FC236}">
                <a16:creationId xmlns:a16="http://schemas.microsoft.com/office/drawing/2014/main" id="{EAD59E11-E264-4D1E-861C-83FCCE313A19}"/>
              </a:ext>
            </a:extLst>
          </p:cNvPr>
          <p:cNvCxnSpPr>
            <a:cxnSpLocks/>
          </p:cNvCxnSpPr>
          <p:nvPr/>
        </p:nvCxnSpPr>
        <p:spPr>
          <a:xfrm>
            <a:off x="7320135" y="5940771"/>
            <a:ext cx="0" cy="224533"/>
          </a:xfrm>
          <a:prstGeom prst="straightConnector1">
            <a:avLst/>
          </a:prstGeom>
          <a:ln w="38100">
            <a:solidFill>
              <a:schemeClr val="accent3">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8" name="Straight Arrow Connector 56">
            <a:extLst>
              <a:ext uri="{FF2B5EF4-FFF2-40B4-BE49-F238E27FC236}">
                <a16:creationId xmlns:a16="http://schemas.microsoft.com/office/drawing/2014/main" id="{C5C325E3-3504-4540-AB42-8AE5AD5F1BCE}"/>
              </a:ext>
            </a:extLst>
          </p:cNvPr>
          <p:cNvCxnSpPr>
            <a:cxnSpLocks/>
          </p:cNvCxnSpPr>
          <p:nvPr/>
        </p:nvCxnSpPr>
        <p:spPr>
          <a:xfrm>
            <a:off x="7968195" y="5948481"/>
            <a:ext cx="0" cy="216024"/>
          </a:xfrm>
          <a:prstGeom prst="straightConnector1">
            <a:avLst/>
          </a:prstGeom>
          <a:ln w="38100">
            <a:solidFill>
              <a:schemeClr val="accent3">
                <a:lumMod val="2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35">
            <a:extLst>
              <a:ext uri="{FF2B5EF4-FFF2-40B4-BE49-F238E27FC236}">
                <a16:creationId xmlns:a16="http://schemas.microsoft.com/office/drawing/2014/main" id="{96E71E9B-2D85-4354-BBE9-C30E674F684F}"/>
              </a:ext>
            </a:extLst>
          </p:cNvPr>
          <p:cNvCxnSpPr>
            <a:cxnSpLocks/>
          </p:cNvCxnSpPr>
          <p:nvPr/>
        </p:nvCxnSpPr>
        <p:spPr>
          <a:xfrm>
            <a:off x="7824191" y="5940771"/>
            <a:ext cx="0" cy="224533"/>
          </a:xfrm>
          <a:prstGeom prst="straightConnector1">
            <a:avLst/>
          </a:prstGeom>
          <a:ln w="38100">
            <a:solidFill>
              <a:schemeClr val="accent3">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0" name="Straight Arrow Connector 56">
            <a:extLst>
              <a:ext uri="{FF2B5EF4-FFF2-40B4-BE49-F238E27FC236}">
                <a16:creationId xmlns:a16="http://schemas.microsoft.com/office/drawing/2014/main" id="{A5C17E9C-21F5-4684-A1F5-40F3363BCA88}"/>
              </a:ext>
            </a:extLst>
          </p:cNvPr>
          <p:cNvCxnSpPr>
            <a:cxnSpLocks/>
          </p:cNvCxnSpPr>
          <p:nvPr/>
        </p:nvCxnSpPr>
        <p:spPr>
          <a:xfrm>
            <a:off x="8472251" y="5948481"/>
            <a:ext cx="0" cy="216024"/>
          </a:xfrm>
          <a:prstGeom prst="straightConnector1">
            <a:avLst/>
          </a:prstGeom>
          <a:ln w="38100">
            <a:solidFill>
              <a:schemeClr val="accent3">
                <a:lumMod val="2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5">
            <a:extLst>
              <a:ext uri="{FF2B5EF4-FFF2-40B4-BE49-F238E27FC236}">
                <a16:creationId xmlns:a16="http://schemas.microsoft.com/office/drawing/2014/main" id="{5F017E1D-6C11-477C-8E66-76493A3CA8CB}"/>
              </a:ext>
            </a:extLst>
          </p:cNvPr>
          <p:cNvCxnSpPr>
            <a:cxnSpLocks/>
          </p:cNvCxnSpPr>
          <p:nvPr/>
        </p:nvCxnSpPr>
        <p:spPr>
          <a:xfrm>
            <a:off x="8328247" y="5940771"/>
            <a:ext cx="0" cy="224533"/>
          </a:xfrm>
          <a:prstGeom prst="straightConnector1">
            <a:avLst/>
          </a:prstGeom>
          <a:ln w="38100">
            <a:solidFill>
              <a:schemeClr val="accent3">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Straight Arrow Connector 56">
            <a:extLst>
              <a:ext uri="{FF2B5EF4-FFF2-40B4-BE49-F238E27FC236}">
                <a16:creationId xmlns:a16="http://schemas.microsoft.com/office/drawing/2014/main" id="{F935E185-E370-484F-92EB-E8EA41DC8B4A}"/>
              </a:ext>
            </a:extLst>
          </p:cNvPr>
          <p:cNvCxnSpPr>
            <a:cxnSpLocks/>
          </p:cNvCxnSpPr>
          <p:nvPr/>
        </p:nvCxnSpPr>
        <p:spPr>
          <a:xfrm>
            <a:off x="8976307" y="5948481"/>
            <a:ext cx="0" cy="216024"/>
          </a:xfrm>
          <a:prstGeom prst="straightConnector1">
            <a:avLst/>
          </a:prstGeom>
          <a:ln w="38100">
            <a:solidFill>
              <a:schemeClr val="accent3">
                <a:lumMod val="2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3" name="Straight Arrow Connector 35">
            <a:extLst>
              <a:ext uri="{FF2B5EF4-FFF2-40B4-BE49-F238E27FC236}">
                <a16:creationId xmlns:a16="http://schemas.microsoft.com/office/drawing/2014/main" id="{76E11506-EA53-4454-B30C-43B23340E661}"/>
              </a:ext>
            </a:extLst>
          </p:cNvPr>
          <p:cNvCxnSpPr>
            <a:cxnSpLocks/>
          </p:cNvCxnSpPr>
          <p:nvPr/>
        </p:nvCxnSpPr>
        <p:spPr>
          <a:xfrm>
            <a:off x="8832303" y="5940771"/>
            <a:ext cx="0" cy="224533"/>
          </a:xfrm>
          <a:prstGeom prst="straightConnector1">
            <a:avLst/>
          </a:prstGeom>
          <a:ln w="38100">
            <a:solidFill>
              <a:schemeClr val="accent3">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4" name="Straight Arrow Connector 56">
            <a:extLst>
              <a:ext uri="{FF2B5EF4-FFF2-40B4-BE49-F238E27FC236}">
                <a16:creationId xmlns:a16="http://schemas.microsoft.com/office/drawing/2014/main" id="{E8919401-0416-42DC-B260-075DB79F6B60}"/>
              </a:ext>
            </a:extLst>
          </p:cNvPr>
          <p:cNvCxnSpPr>
            <a:cxnSpLocks/>
          </p:cNvCxnSpPr>
          <p:nvPr/>
        </p:nvCxnSpPr>
        <p:spPr>
          <a:xfrm>
            <a:off x="9480363" y="5948481"/>
            <a:ext cx="0" cy="216024"/>
          </a:xfrm>
          <a:prstGeom prst="straightConnector1">
            <a:avLst/>
          </a:prstGeom>
          <a:ln w="38100">
            <a:solidFill>
              <a:schemeClr val="accent3">
                <a:lumMod val="2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5" name="Straight Arrow Connector 35">
            <a:extLst>
              <a:ext uri="{FF2B5EF4-FFF2-40B4-BE49-F238E27FC236}">
                <a16:creationId xmlns:a16="http://schemas.microsoft.com/office/drawing/2014/main" id="{AF75A1A9-8DFC-4FA9-BD55-9E920F0AB9C2}"/>
              </a:ext>
            </a:extLst>
          </p:cNvPr>
          <p:cNvCxnSpPr>
            <a:cxnSpLocks/>
          </p:cNvCxnSpPr>
          <p:nvPr/>
        </p:nvCxnSpPr>
        <p:spPr>
          <a:xfrm>
            <a:off x="9336359" y="5940771"/>
            <a:ext cx="0" cy="224533"/>
          </a:xfrm>
          <a:prstGeom prst="straightConnector1">
            <a:avLst/>
          </a:prstGeom>
          <a:ln w="38100">
            <a:solidFill>
              <a:schemeClr val="accent3">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6" name="Straight Arrow Connector 56">
            <a:extLst>
              <a:ext uri="{FF2B5EF4-FFF2-40B4-BE49-F238E27FC236}">
                <a16:creationId xmlns:a16="http://schemas.microsoft.com/office/drawing/2014/main" id="{A4D65C95-7F42-4F52-8413-90ADD6AB83B1}"/>
              </a:ext>
            </a:extLst>
          </p:cNvPr>
          <p:cNvCxnSpPr>
            <a:cxnSpLocks/>
          </p:cNvCxnSpPr>
          <p:nvPr/>
        </p:nvCxnSpPr>
        <p:spPr>
          <a:xfrm>
            <a:off x="9984419" y="5948481"/>
            <a:ext cx="0" cy="216024"/>
          </a:xfrm>
          <a:prstGeom prst="straightConnector1">
            <a:avLst/>
          </a:prstGeom>
          <a:ln w="38100">
            <a:solidFill>
              <a:schemeClr val="accent3">
                <a:lumMod val="2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5">
            <a:extLst>
              <a:ext uri="{FF2B5EF4-FFF2-40B4-BE49-F238E27FC236}">
                <a16:creationId xmlns:a16="http://schemas.microsoft.com/office/drawing/2014/main" id="{8D9A9E84-AFFF-4B2D-8D52-3EE5E49161A2}"/>
              </a:ext>
            </a:extLst>
          </p:cNvPr>
          <p:cNvCxnSpPr>
            <a:cxnSpLocks/>
          </p:cNvCxnSpPr>
          <p:nvPr/>
        </p:nvCxnSpPr>
        <p:spPr>
          <a:xfrm>
            <a:off x="9840415" y="5940771"/>
            <a:ext cx="0" cy="224533"/>
          </a:xfrm>
          <a:prstGeom prst="straightConnector1">
            <a:avLst/>
          </a:prstGeom>
          <a:ln w="38100">
            <a:solidFill>
              <a:schemeClr val="accent3">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8" name="Straight Arrow Connector 56">
            <a:extLst>
              <a:ext uri="{FF2B5EF4-FFF2-40B4-BE49-F238E27FC236}">
                <a16:creationId xmlns:a16="http://schemas.microsoft.com/office/drawing/2014/main" id="{46DC2B64-FA05-49D7-BE87-88B055BDA8E4}"/>
              </a:ext>
            </a:extLst>
          </p:cNvPr>
          <p:cNvCxnSpPr>
            <a:cxnSpLocks/>
          </p:cNvCxnSpPr>
          <p:nvPr/>
        </p:nvCxnSpPr>
        <p:spPr>
          <a:xfrm>
            <a:off x="10488475" y="5948481"/>
            <a:ext cx="0" cy="216024"/>
          </a:xfrm>
          <a:prstGeom prst="straightConnector1">
            <a:avLst/>
          </a:prstGeom>
          <a:ln w="38100">
            <a:solidFill>
              <a:schemeClr val="accent3">
                <a:lumMod val="2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5">
            <a:extLst>
              <a:ext uri="{FF2B5EF4-FFF2-40B4-BE49-F238E27FC236}">
                <a16:creationId xmlns:a16="http://schemas.microsoft.com/office/drawing/2014/main" id="{70206A8E-3BB1-45C9-8AB5-9B9082FBECCD}"/>
              </a:ext>
            </a:extLst>
          </p:cNvPr>
          <p:cNvCxnSpPr>
            <a:cxnSpLocks/>
          </p:cNvCxnSpPr>
          <p:nvPr/>
        </p:nvCxnSpPr>
        <p:spPr>
          <a:xfrm>
            <a:off x="10344471" y="5940771"/>
            <a:ext cx="0" cy="224533"/>
          </a:xfrm>
          <a:prstGeom prst="straightConnector1">
            <a:avLst/>
          </a:prstGeom>
          <a:ln w="38100">
            <a:solidFill>
              <a:schemeClr val="accent3">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0" name="Straight Arrow Connector 66">
            <a:extLst>
              <a:ext uri="{FF2B5EF4-FFF2-40B4-BE49-F238E27FC236}">
                <a16:creationId xmlns:a16="http://schemas.microsoft.com/office/drawing/2014/main" id="{F3C32B38-EEA9-4379-A4F5-E2B92B2B5EBC}"/>
              </a:ext>
            </a:extLst>
          </p:cNvPr>
          <p:cNvCxnSpPr>
            <a:cxnSpLocks/>
          </p:cNvCxnSpPr>
          <p:nvPr/>
        </p:nvCxnSpPr>
        <p:spPr>
          <a:xfrm flipH="1">
            <a:off x="8542455" y="3212976"/>
            <a:ext cx="1816" cy="216023"/>
          </a:xfrm>
          <a:prstGeom prst="straightConnector1">
            <a:avLst/>
          </a:prstGeom>
          <a:ln w="38100">
            <a:solidFill>
              <a:schemeClr val="accent3">
                <a:lumMod val="2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67">
            <a:extLst>
              <a:ext uri="{FF2B5EF4-FFF2-40B4-BE49-F238E27FC236}">
                <a16:creationId xmlns:a16="http://schemas.microsoft.com/office/drawing/2014/main" id="{C1902DAC-F345-4DC4-868A-36D05990A88D}"/>
              </a:ext>
            </a:extLst>
          </p:cNvPr>
          <p:cNvCxnSpPr>
            <a:cxnSpLocks/>
          </p:cNvCxnSpPr>
          <p:nvPr/>
        </p:nvCxnSpPr>
        <p:spPr>
          <a:xfrm flipH="1">
            <a:off x="8398439" y="3212976"/>
            <a:ext cx="1852" cy="216023"/>
          </a:xfrm>
          <a:prstGeom prst="straightConnector1">
            <a:avLst/>
          </a:prstGeom>
          <a:ln w="38100">
            <a:solidFill>
              <a:schemeClr val="accent3">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2" name="Straight Arrow Connector 66">
            <a:extLst>
              <a:ext uri="{FF2B5EF4-FFF2-40B4-BE49-F238E27FC236}">
                <a16:creationId xmlns:a16="http://schemas.microsoft.com/office/drawing/2014/main" id="{8C0B0892-C62A-497C-A0E6-54E52D38346D}"/>
              </a:ext>
            </a:extLst>
          </p:cNvPr>
          <p:cNvCxnSpPr>
            <a:cxnSpLocks/>
          </p:cNvCxnSpPr>
          <p:nvPr/>
        </p:nvCxnSpPr>
        <p:spPr>
          <a:xfrm flipH="1">
            <a:off x="7878753" y="3212976"/>
            <a:ext cx="1816" cy="216023"/>
          </a:xfrm>
          <a:prstGeom prst="straightConnector1">
            <a:avLst/>
          </a:prstGeom>
          <a:ln w="38100">
            <a:solidFill>
              <a:schemeClr val="accent3">
                <a:lumMod val="2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67">
            <a:extLst>
              <a:ext uri="{FF2B5EF4-FFF2-40B4-BE49-F238E27FC236}">
                <a16:creationId xmlns:a16="http://schemas.microsoft.com/office/drawing/2014/main" id="{8CA5836B-D6FA-4CD8-8F65-31F05B05F74A}"/>
              </a:ext>
            </a:extLst>
          </p:cNvPr>
          <p:cNvCxnSpPr>
            <a:cxnSpLocks/>
          </p:cNvCxnSpPr>
          <p:nvPr/>
        </p:nvCxnSpPr>
        <p:spPr>
          <a:xfrm flipH="1">
            <a:off x="7734737" y="3212976"/>
            <a:ext cx="1852" cy="216023"/>
          </a:xfrm>
          <a:prstGeom prst="straightConnector1">
            <a:avLst/>
          </a:prstGeom>
          <a:ln w="38100">
            <a:solidFill>
              <a:schemeClr val="accent3">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 name="Straight Arrow Connector 66">
            <a:extLst>
              <a:ext uri="{FF2B5EF4-FFF2-40B4-BE49-F238E27FC236}">
                <a16:creationId xmlns:a16="http://schemas.microsoft.com/office/drawing/2014/main" id="{E3B302EF-8AB2-4EE0-ACDB-841B46AF154B}"/>
              </a:ext>
            </a:extLst>
          </p:cNvPr>
          <p:cNvCxnSpPr>
            <a:cxnSpLocks/>
          </p:cNvCxnSpPr>
          <p:nvPr/>
        </p:nvCxnSpPr>
        <p:spPr>
          <a:xfrm flipH="1">
            <a:off x="6775189" y="3212976"/>
            <a:ext cx="1816" cy="216023"/>
          </a:xfrm>
          <a:prstGeom prst="straightConnector1">
            <a:avLst/>
          </a:prstGeom>
          <a:ln w="38100">
            <a:solidFill>
              <a:schemeClr val="accent3">
                <a:lumMod val="2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67">
            <a:extLst>
              <a:ext uri="{FF2B5EF4-FFF2-40B4-BE49-F238E27FC236}">
                <a16:creationId xmlns:a16="http://schemas.microsoft.com/office/drawing/2014/main" id="{5DFA8A80-B0DE-44CF-8C63-F31AF38D1F02}"/>
              </a:ext>
            </a:extLst>
          </p:cNvPr>
          <p:cNvCxnSpPr>
            <a:cxnSpLocks/>
          </p:cNvCxnSpPr>
          <p:nvPr/>
        </p:nvCxnSpPr>
        <p:spPr>
          <a:xfrm flipH="1">
            <a:off x="6631173" y="3212976"/>
            <a:ext cx="1852" cy="216023"/>
          </a:xfrm>
          <a:prstGeom prst="straightConnector1">
            <a:avLst/>
          </a:prstGeom>
          <a:ln w="38100">
            <a:solidFill>
              <a:schemeClr val="accent3">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16" name="Rectangle 30">
            <a:extLst>
              <a:ext uri="{FF2B5EF4-FFF2-40B4-BE49-F238E27FC236}">
                <a16:creationId xmlns:a16="http://schemas.microsoft.com/office/drawing/2014/main" id="{FE7C7C95-4E2E-40C8-A867-8D43B80B47CE}"/>
              </a:ext>
            </a:extLst>
          </p:cNvPr>
          <p:cNvSpPr>
            <a:spLocks noChangeArrowheads="1"/>
          </p:cNvSpPr>
          <p:nvPr/>
        </p:nvSpPr>
        <p:spPr bwMode="auto">
          <a:xfrm>
            <a:off x="8838092" y="2780929"/>
            <a:ext cx="1002198" cy="432048"/>
          </a:xfrm>
          <a:prstGeom prst="rect">
            <a:avLst/>
          </a:prstGeom>
          <a:solidFill>
            <a:schemeClr val="tx2"/>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none" anchor="ctr" anchorCtr="0"/>
          <a:lstStyle/>
          <a:p>
            <a:pPr algn="ctr"/>
            <a:r>
              <a:rPr lang="en-GB" sz="1600" b="1" dirty="0">
                <a:solidFill>
                  <a:prstClr val="white"/>
                </a:solidFill>
              </a:rPr>
              <a:t>PP-DMAC</a:t>
            </a:r>
          </a:p>
        </p:txBody>
      </p:sp>
      <p:cxnSp>
        <p:nvCxnSpPr>
          <p:cNvPr id="317" name="Straight Arrow Connector 66">
            <a:extLst>
              <a:ext uri="{FF2B5EF4-FFF2-40B4-BE49-F238E27FC236}">
                <a16:creationId xmlns:a16="http://schemas.microsoft.com/office/drawing/2014/main" id="{F3FC3CED-02FD-4140-9358-50103791B7DA}"/>
              </a:ext>
            </a:extLst>
          </p:cNvPr>
          <p:cNvCxnSpPr>
            <a:cxnSpLocks/>
          </p:cNvCxnSpPr>
          <p:nvPr/>
        </p:nvCxnSpPr>
        <p:spPr>
          <a:xfrm flipH="1">
            <a:off x="9406551" y="3212977"/>
            <a:ext cx="1816" cy="216023"/>
          </a:xfrm>
          <a:prstGeom prst="straightConnector1">
            <a:avLst/>
          </a:prstGeom>
          <a:ln w="38100">
            <a:solidFill>
              <a:schemeClr val="accent3">
                <a:lumMod val="2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67">
            <a:extLst>
              <a:ext uri="{FF2B5EF4-FFF2-40B4-BE49-F238E27FC236}">
                <a16:creationId xmlns:a16="http://schemas.microsoft.com/office/drawing/2014/main" id="{BD444E23-5464-4AB9-9AD1-2CFA9ABBD94A}"/>
              </a:ext>
            </a:extLst>
          </p:cNvPr>
          <p:cNvCxnSpPr>
            <a:cxnSpLocks/>
          </p:cNvCxnSpPr>
          <p:nvPr/>
        </p:nvCxnSpPr>
        <p:spPr>
          <a:xfrm flipH="1">
            <a:off x="9262535" y="3212977"/>
            <a:ext cx="1852" cy="216023"/>
          </a:xfrm>
          <a:prstGeom prst="straightConnector1">
            <a:avLst/>
          </a:prstGeom>
          <a:ln w="38100">
            <a:solidFill>
              <a:schemeClr val="accent3">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9" name="Straight Arrow Connector 66">
            <a:extLst>
              <a:ext uri="{FF2B5EF4-FFF2-40B4-BE49-F238E27FC236}">
                <a16:creationId xmlns:a16="http://schemas.microsoft.com/office/drawing/2014/main" id="{423E3AC3-5DF5-4DAC-95B2-B2287AC8E6C9}"/>
              </a:ext>
            </a:extLst>
          </p:cNvPr>
          <p:cNvCxnSpPr>
            <a:cxnSpLocks/>
          </p:cNvCxnSpPr>
          <p:nvPr/>
        </p:nvCxnSpPr>
        <p:spPr>
          <a:xfrm flipH="1">
            <a:off x="10488488" y="2564782"/>
            <a:ext cx="1816" cy="216023"/>
          </a:xfrm>
          <a:prstGeom prst="straightConnector1">
            <a:avLst/>
          </a:prstGeom>
          <a:ln w="38100">
            <a:solidFill>
              <a:schemeClr val="accent3">
                <a:lumMod val="2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67">
            <a:extLst>
              <a:ext uri="{FF2B5EF4-FFF2-40B4-BE49-F238E27FC236}">
                <a16:creationId xmlns:a16="http://schemas.microsoft.com/office/drawing/2014/main" id="{00EB13CD-5B56-449E-AF54-5B900217F1F6}"/>
              </a:ext>
            </a:extLst>
          </p:cNvPr>
          <p:cNvCxnSpPr>
            <a:cxnSpLocks/>
          </p:cNvCxnSpPr>
          <p:nvPr/>
        </p:nvCxnSpPr>
        <p:spPr>
          <a:xfrm flipH="1">
            <a:off x="10344472" y="2564782"/>
            <a:ext cx="1852" cy="216023"/>
          </a:xfrm>
          <a:prstGeom prst="straightConnector1">
            <a:avLst/>
          </a:prstGeom>
          <a:ln w="38100">
            <a:solidFill>
              <a:schemeClr val="accent3">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1" name="Straight Arrow Connector 66">
            <a:extLst>
              <a:ext uri="{FF2B5EF4-FFF2-40B4-BE49-F238E27FC236}">
                <a16:creationId xmlns:a16="http://schemas.microsoft.com/office/drawing/2014/main" id="{C4707BEC-EB09-4CC9-8856-7D3C435CFFDC}"/>
              </a:ext>
            </a:extLst>
          </p:cNvPr>
          <p:cNvCxnSpPr>
            <a:cxnSpLocks/>
          </p:cNvCxnSpPr>
          <p:nvPr/>
        </p:nvCxnSpPr>
        <p:spPr>
          <a:xfrm flipH="1">
            <a:off x="7876937" y="2570085"/>
            <a:ext cx="1816" cy="216023"/>
          </a:xfrm>
          <a:prstGeom prst="straightConnector1">
            <a:avLst/>
          </a:prstGeom>
          <a:ln w="38100">
            <a:solidFill>
              <a:schemeClr val="accent3">
                <a:lumMod val="2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67">
            <a:extLst>
              <a:ext uri="{FF2B5EF4-FFF2-40B4-BE49-F238E27FC236}">
                <a16:creationId xmlns:a16="http://schemas.microsoft.com/office/drawing/2014/main" id="{38C27C84-B565-4174-8B42-7A1643338631}"/>
              </a:ext>
            </a:extLst>
          </p:cNvPr>
          <p:cNvCxnSpPr>
            <a:cxnSpLocks/>
          </p:cNvCxnSpPr>
          <p:nvPr/>
        </p:nvCxnSpPr>
        <p:spPr>
          <a:xfrm flipH="1">
            <a:off x="7732921" y="2570085"/>
            <a:ext cx="1852" cy="216023"/>
          </a:xfrm>
          <a:prstGeom prst="straightConnector1">
            <a:avLst/>
          </a:prstGeom>
          <a:ln w="38100">
            <a:solidFill>
              <a:schemeClr val="accent3">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3" name="Straight Arrow Connector 66">
            <a:extLst>
              <a:ext uri="{FF2B5EF4-FFF2-40B4-BE49-F238E27FC236}">
                <a16:creationId xmlns:a16="http://schemas.microsoft.com/office/drawing/2014/main" id="{90ACD993-F76F-43E1-AABC-2BC219C89D37}"/>
              </a:ext>
            </a:extLst>
          </p:cNvPr>
          <p:cNvCxnSpPr>
            <a:cxnSpLocks/>
          </p:cNvCxnSpPr>
          <p:nvPr/>
        </p:nvCxnSpPr>
        <p:spPr>
          <a:xfrm flipH="1">
            <a:off x="6775189" y="2575388"/>
            <a:ext cx="1816" cy="216023"/>
          </a:xfrm>
          <a:prstGeom prst="straightConnector1">
            <a:avLst/>
          </a:prstGeom>
          <a:ln w="38100">
            <a:solidFill>
              <a:schemeClr val="accent3">
                <a:lumMod val="2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67">
            <a:extLst>
              <a:ext uri="{FF2B5EF4-FFF2-40B4-BE49-F238E27FC236}">
                <a16:creationId xmlns:a16="http://schemas.microsoft.com/office/drawing/2014/main" id="{227149B3-8CC7-40B6-B445-6C8309235FC1}"/>
              </a:ext>
            </a:extLst>
          </p:cNvPr>
          <p:cNvCxnSpPr>
            <a:cxnSpLocks/>
          </p:cNvCxnSpPr>
          <p:nvPr/>
        </p:nvCxnSpPr>
        <p:spPr>
          <a:xfrm flipH="1">
            <a:off x="6631173" y="2575388"/>
            <a:ext cx="1852" cy="216023"/>
          </a:xfrm>
          <a:prstGeom prst="straightConnector1">
            <a:avLst/>
          </a:prstGeom>
          <a:ln w="38100">
            <a:solidFill>
              <a:schemeClr val="accent3">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25" name="Rectangle 33">
            <a:extLst>
              <a:ext uri="{FF2B5EF4-FFF2-40B4-BE49-F238E27FC236}">
                <a16:creationId xmlns:a16="http://schemas.microsoft.com/office/drawing/2014/main" id="{D552AAE3-5E9C-4825-AB03-DDBE6FE9B28D}"/>
              </a:ext>
            </a:extLst>
          </p:cNvPr>
          <p:cNvSpPr>
            <a:spLocks noChangeArrowheads="1"/>
          </p:cNvSpPr>
          <p:nvPr/>
        </p:nvSpPr>
        <p:spPr bwMode="auto">
          <a:xfrm>
            <a:off x="5663951" y="1700808"/>
            <a:ext cx="1368060" cy="432048"/>
          </a:xfrm>
          <a:prstGeom prst="rect">
            <a:avLst/>
          </a:prstGeom>
          <a:solidFill>
            <a:schemeClr val="accent6"/>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none" anchor="ctr" anchorCtr="0"/>
          <a:lstStyle/>
          <a:p>
            <a:pPr algn="ctr"/>
            <a:r>
              <a:rPr lang="en-GB" sz="1400" dirty="0">
                <a:solidFill>
                  <a:prstClr val="white"/>
                </a:solidFill>
              </a:rPr>
              <a:t>CPU</a:t>
            </a:r>
          </a:p>
        </p:txBody>
      </p:sp>
      <p:cxnSp>
        <p:nvCxnSpPr>
          <p:cNvPr id="326" name="Straight Arrow Connector 66">
            <a:extLst>
              <a:ext uri="{FF2B5EF4-FFF2-40B4-BE49-F238E27FC236}">
                <a16:creationId xmlns:a16="http://schemas.microsoft.com/office/drawing/2014/main" id="{77BE2576-AE5B-4A45-8232-C158CF899F5E}"/>
              </a:ext>
            </a:extLst>
          </p:cNvPr>
          <p:cNvCxnSpPr>
            <a:cxnSpLocks/>
          </p:cNvCxnSpPr>
          <p:nvPr/>
        </p:nvCxnSpPr>
        <p:spPr>
          <a:xfrm flipH="1">
            <a:off x="6454223" y="2132856"/>
            <a:ext cx="1816" cy="216023"/>
          </a:xfrm>
          <a:prstGeom prst="straightConnector1">
            <a:avLst/>
          </a:prstGeom>
          <a:ln w="38100">
            <a:solidFill>
              <a:schemeClr val="accent3">
                <a:lumMod val="2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67">
            <a:extLst>
              <a:ext uri="{FF2B5EF4-FFF2-40B4-BE49-F238E27FC236}">
                <a16:creationId xmlns:a16="http://schemas.microsoft.com/office/drawing/2014/main" id="{7B2B0B03-5ED3-417B-AD59-9FE7E150B8A2}"/>
              </a:ext>
            </a:extLst>
          </p:cNvPr>
          <p:cNvCxnSpPr>
            <a:cxnSpLocks/>
          </p:cNvCxnSpPr>
          <p:nvPr/>
        </p:nvCxnSpPr>
        <p:spPr>
          <a:xfrm flipH="1">
            <a:off x="6310207" y="2132856"/>
            <a:ext cx="1852" cy="216023"/>
          </a:xfrm>
          <a:prstGeom prst="straightConnector1">
            <a:avLst/>
          </a:prstGeom>
          <a:ln w="38100">
            <a:solidFill>
              <a:schemeClr val="accent3">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28" name="Rectangle 33">
            <a:extLst>
              <a:ext uri="{FF2B5EF4-FFF2-40B4-BE49-F238E27FC236}">
                <a16:creationId xmlns:a16="http://schemas.microsoft.com/office/drawing/2014/main" id="{6275861B-290B-4DA0-957B-CF8FBC3A44CC}"/>
              </a:ext>
            </a:extLst>
          </p:cNvPr>
          <p:cNvSpPr>
            <a:spLocks noChangeArrowheads="1"/>
          </p:cNvSpPr>
          <p:nvPr/>
        </p:nvSpPr>
        <p:spPr bwMode="auto">
          <a:xfrm>
            <a:off x="7104202" y="1700808"/>
            <a:ext cx="1220119" cy="432048"/>
          </a:xfrm>
          <a:prstGeom prst="rect">
            <a:avLst/>
          </a:prstGeom>
          <a:solidFill>
            <a:schemeClr val="accent6"/>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none" anchor="ctr" anchorCtr="0"/>
          <a:lstStyle/>
          <a:p>
            <a:pPr algn="ctr"/>
            <a:r>
              <a:rPr lang="en-GB" sz="1400" dirty="0">
                <a:solidFill>
                  <a:prstClr val="white"/>
                </a:solidFill>
              </a:rPr>
              <a:t>Video</a:t>
            </a:r>
          </a:p>
        </p:txBody>
      </p:sp>
      <p:cxnSp>
        <p:nvCxnSpPr>
          <p:cNvPr id="329" name="Straight Arrow Connector 66">
            <a:extLst>
              <a:ext uri="{FF2B5EF4-FFF2-40B4-BE49-F238E27FC236}">
                <a16:creationId xmlns:a16="http://schemas.microsoft.com/office/drawing/2014/main" id="{62B266C7-9C09-4C29-A6B0-0D8D28F7E4C8}"/>
              </a:ext>
            </a:extLst>
          </p:cNvPr>
          <p:cNvCxnSpPr>
            <a:cxnSpLocks/>
          </p:cNvCxnSpPr>
          <p:nvPr/>
        </p:nvCxnSpPr>
        <p:spPr>
          <a:xfrm flipH="1">
            <a:off x="7752183" y="2132856"/>
            <a:ext cx="1816" cy="216023"/>
          </a:xfrm>
          <a:prstGeom prst="straightConnector1">
            <a:avLst/>
          </a:prstGeom>
          <a:ln w="38100">
            <a:solidFill>
              <a:schemeClr val="accent3">
                <a:lumMod val="2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0" name="Straight Arrow Connector 67">
            <a:extLst>
              <a:ext uri="{FF2B5EF4-FFF2-40B4-BE49-F238E27FC236}">
                <a16:creationId xmlns:a16="http://schemas.microsoft.com/office/drawing/2014/main" id="{D044AA74-F7DF-47E9-89C1-312A7D4EED71}"/>
              </a:ext>
            </a:extLst>
          </p:cNvPr>
          <p:cNvCxnSpPr>
            <a:cxnSpLocks/>
          </p:cNvCxnSpPr>
          <p:nvPr/>
        </p:nvCxnSpPr>
        <p:spPr>
          <a:xfrm flipH="1">
            <a:off x="7608167" y="2132856"/>
            <a:ext cx="1852" cy="216023"/>
          </a:xfrm>
          <a:prstGeom prst="straightConnector1">
            <a:avLst/>
          </a:prstGeom>
          <a:ln w="38100">
            <a:solidFill>
              <a:schemeClr val="accent3">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31" name="Rectangle 33">
            <a:extLst>
              <a:ext uri="{FF2B5EF4-FFF2-40B4-BE49-F238E27FC236}">
                <a16:creationId xmlns:a16="http://schemas.microsoft.com/office/drawing/2014/main" id="{1CEC95E0-BCC1-4CAB-AE1A-7D846D75C78F}"/>
              </a:ext>
            </a:extLst>
          </p:cNvPr>
          <p:cNvSpPr>
            <a:spLocks noChangeArrowheads="1"/>
          </p:cNvSpPr>
          <p:nvPr/>
        </p:nvSpPr>
        <p:spPr bwMode="auto">
          <a:xfrm>
            <a:off x="8396330" y="1700625"/>
            <a:ext cx="1444085" cy="432048"/>
          </a:xfrm>
          <a:prstGeom prst="rect">
            <a:avLst/>
          </a:prstGeom>
          <a:solidFill>
            <a:schemeClr val="accent6"/>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none" anchor="ctr" anchorCtr="0"/>
          <a:lstStyle/>
          <a:p>
            <a:pPr algn="ctr"/>
            <a:r>
              <a:rPr lang="en-GB" sz="1400" dirty="0">
                <a:solidFill>
                  <a:prstClr val="white"/>
                </a:solidFill>
              </a:rPr>
              <a:t>USB</a:t>
            </a:r>
            <a:r>
              <a:rPr lang="ja-JP" altLang="en-US" sz="1400" dirty="0">
                <a:solidFill>
                  <a:prstClr val="white"/>
                </a:solidFill>
              </a:rPr>
              <a:t> </a:t>
            </a:r>
            <a:r>
              <a:rPr lang="en-GB" sz="1400" dirty="0">
                <a:solidFill>
                  <a:prstClr val="white"/>
                </a:solidFill>
              </a:rPr>
              <a:t>/ Ether</a:t>
            </a:r>
          </a:p>
        </p:txBody>
      </p:sp>
      <p:cxnSp>
        <p:nvCxnSpPr>
          <p:cNvPr id="332" name="Straight Arrow Connector 66">
            <a:extLst>
              <a:ext uri="{FF2B5EF4-FFF2-40B4-BE49-F238E27FC236}">
                <a16:creationId xmlns:a16="http://schemas.microsoft.com/office/drawing/2014/main" id="{E6C63BDC-F5A6-4EAD-B711-41E6A187C08A}"/>
              </a:ext>
            </a:extLst>
          </p:cNvPr>
          <p:cNvCxnSpPr>
            <a:cxnSpLocks/>
          </p:cNvCxnSpPr>
          <p:nvPr/>
        </p:nvCxnSpPr>
        <p:spPr>
          <a:xfrm flipH="1">
            <a:off x="9192343" y="2134244"/>
            <a:ext cx="1816" cy="216023"/>
          </a:xfrm>
          <a:prstGeom prst="straightConnector1">
            <a:avLst/>
          </a:prstGeom>
          <a:ln w="38100">
            <a:solidFill>
              <a:schemeClr val="accent3">
                <a:lumMod val="2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67">
            <a:extLst>
              <a:ext uri="{FF2B5EF4-FFF2-40B4-BE49-F238E27FC236}">
                <a16:creationId xmlns:a16="http://schemas.microsoft.com/office/drawing/2014/main" id="{38A6BE19-5C76-4F6B-A9DD-6B0C614D4E05}"/>
              </a:ext>
            </a:extLst>
          </p:cNvPr>
          <p:cNvCxnSpPr>
            <a:cxnSpLocks/>
          </p:cNvCxnSpPr>
          <p:nvPr/>
        </p:nvCxnSpPr>
        <p:spPr>
          <a:xfrm flipH="1">
            <a:off x="9048327" y="2134244"/>
            <a:ext cx="1852" cy="216023"/>
          </a:xfrm>
          <a:prstGeom prst="straightConnector1">
            <a:avLst/>
          </a:prstGeom>
          <a:ln w="38100">
            <a:solidFill>
              <a:schemeClr val="accent3">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34" name="Rectangle 33">
            <a:extLst>
              <a:ext uri="{FF2B5EF4-FFF2-40B4-BE49-F238E27FC236}">
                <a16:creationId xmlns:a16="http://schemas.microsoft.com/office/drawing/2014/main" id="{2097684E-B6A3-40B0-BF64-BB7455A41B93}"/>
              </a:ext>
            </a:extLst>
          </p:cNvPr>
          <p:cNvSpPr>
            <a:spLocks noChangeArrowheads="1"/>
          </p:cNvSpPr>
          <p:nvPr/>
        </p:nvSpPr>
        <p:spPr bwMode="auto">
          <a:xfrm>
            <a:off x="9912423" y="1700625"/>
            <a:ext cx="1080120" cy="432048"/>
          </a:xfrm>
          <a:prstGeom prst="rect">
            <a:avLst/>
          </a:prstGeom>
          <a:solidFill>
            <a:schemeClr val="tx2"/>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none" anchor="ctr" anchorCtr="0"/>
          <a:lstStyle/>
          <a:p>
            <a:pPr algn="ctr"/>
            <a:r>
              <a:rPr lang="en-GB" sz="1600" b="1" dirty="0">
                <a:solidFill>
                  <a:prstClr val="white"/>
                </a:solidFill>
              </a:rPr>
              <a:t>DBSC</a:t>
            </a:r>
            <a:endParaRPr lang="en-GB" sz="1600" dirty="0">
              <a:solidFill>
                <a:prstClr val="white"/>
              </a:solidFill>
            </a:endParaRPr>
          </a:p>
        </p:txBody>
      </p:sp>
      <p:cxnSp>
        <p:nvCxnSpPr>
          <p:cNvPr id="335" name="Straight Arrow Connector 66">
            <a:extLst>
              <a:ext uri="{FF2B5EF4-FFF2-40B4-BE49-F238E27FC236}">
                <a16:creationId xmlns:a16="http://schemas.microsoft.com/office/drawing/2014/main" id="{481BD965-CA5E-413D-A29D-3410CADCAFBD}"/>
              </a:ext>
            </a:extLst>
          </p:cNvPr>
          <p:cNvCxnSpPr>
            <a:cxnSpLocks/>
          </p:cNvCxnSpPr>
          <p:nvPr/>
        </p:nvCxnSpPr>
        <p:spPr>
          <a:xfrm flipH="1">
            <a:off x="10488487" y="2134244"/>
            <a:ext cx="1816" cy="216023"/>
          </a:xfrm>
          <a:prstGeom prst="straightConnector1">
            <a:avLst/>
          </a:prstGeom>
          <a:ln w="38100">
            <a:solidFill>
              <a:schemeClr val="accent3">
                <a:lumMod val="2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67">
            <a:extLst>
              <a:ext uri="{FF2B5EF4-FFF2-40B4-BE49-F238E27FC236}">
                <a16:creationId xmlns:a16="http://schemas.microsoft.com/office/drawing/2014/main" id="{21B58CB9-BE79-47C5-B0E0-6E0456435B5E}"/>
              </a:ext>
            </a:extLst>
          </p:cNvPr>
          <p:cNvCxnSpPr>
            <a:cxnSpLocks/>
          </p:cNvCxnSpPr>
          <p:nvPr/>
        </p:nvCxnSpPr>
        <p:spPr>
          <a:xfrm flipH="1">
            <a:off x="10344471" y="2134244"/>
            <a:ext cx="1852" cy="216023"/>
          </a:xfrm>
          <a:prstGeom prst="straightConnector1">
            <a:avLst/>
          </a:prstGeom>
          <a:ln w="38100">
            <a:solidFill>
              <a:schemeClr val="accent3">
                <a:lumMod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2" name="Rectangle 88">
            <a:extLst>
              <a:ext uri="{FF2B5EF4-FFF2-40B4-BE49-F238E27FC236}">
                <a16:creationId xmlns:a16="http://schemas.microsoft.com/office/drawing/2014/main" id="{4635B5BE-45FF-4DFA-AC34-5F1F1848C0DB}"/>
              </a:ext>
            </a:extLst>
          </p:cNvPr>
          <p:cNvSpPr>
            <a:spLocks noChangeArrowheads="1"/>
          </p:cNvSpPr>
          <p:nvPr/>
        </p:nvSpPr>
        <p:spPr bwMode="auto">
          <a:xfrm>
            <a:off x="8184411" y="4725144"/>
            <a:ext cx="2420051" cy="305050"/>
          </a:xfrm>
          <a:prstGeom prst="rect">
            <a:avLst/>
          </a:prstGeom>
          <a:solidFill>
            <a:srgbClr val="0070C0"/>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none" anchor="ctr" anchorCtr="0"/>
          <a:lstStyle/>
          <a:p>
            <a:pPr algn="ctr"/>
            <a:r>
              <a:rPr lang="en-GB" sz="1200" dirty="0">
                <a:solidFill>
                  <a:prstClr val="white"/>
                </a:solidFill>
              </a:rPr>
              <a:t>Sound Mixer/</a:t>
            </a:r>
            <a:r>
              <a:rPr lang="en-GB" altLang="ja-JP" sz="1200" dirty="0">
                <a:solidFill>
                  <a:prstClr val="white"/>
                </a:solidFill>
              </a:rPr>
              <a:t>Digital Volume</a:t>
            </a:r>
            <a:endParaRPr lang="en-GB" sz="1200" dirty="0">
              <a:solidFill>
                <a:prstClr val="white"/>
              </a:solidFill>
            </a:endParaRPr>
          </a:p>
        </p:txBody>
      </p:sp>
    </p:spTree>
    <p:extLst>
      <p:ext uri="{BB962C8B-B14F-4D97-AF65-F5344CB8AC3E}">
        <p14:creationId xmlns:p14="http://schemas.microsoft.com/office/powerpoint/2010/main" val="3764354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pPr algn="l"/>
            <a:r>
              <a:rPr lang="de-DE"/>
              <a:t>Page </a:t>
            </a:r>
            <a:fld id="{3FD030EF-7044-4946-962A-5D7D09BD1B34}" type="slidenum">
              <a:rPr lang="de-DE" smtClean="0"/>
              <a:pPr algn="l"/>
              <a:t>9</a:t>
            </a:fld>
            <a:endParaRPr lang="de-DE" dirty="0"/>
          </a:p>
        </p:txBody>
      </p:sp>
      <p:graphicFrame>
        <p:nvGraphicFramePr>
          <p:cNvPr id="4" name="表 3"/>
          <p:cNvGraphicFramePr>
            <a:graphicFrameLocks noGrp="1"/>
          </p:cNvGraphicFramePr>
          <p:nvPr>
            <p:extLst>
              <p:ext uri="{D42A27DB-BD31-4B8C-83A1-F6EECF244321}">
                <p14:modId xmlns:p14="http://schemas.microsoft.com/office/powerpoint/2010/main" val="187022011"/>
              </p:ext>
            </p:extLst>
          </p:nvPr>
        </p:nvGraphicFramePr>
        <p:xfrm>
          <a:off x="551384" y="1898538"/>
          <a:ext cx="10441161" cy="2682590"/>
        </p:xfrm>
        <a:graphic>
          <a:graphicData uri="http://schemas.openxmlformats.org/drawingml/2006/table">
            <a:tbl>
              <a:tblPr firstRow="1" bandRow="1">
                <a:tableStyleId>{5C22544A-7EE6-4342-B048-85BDC9FD1C3A}</a:tableStyleId>
              </a:tblPr>
              <a:tblGrid>
                <a:gridCol w="504056">
                  <a:extLst>
                    <a:ext uri="{9D8B030D-6E8A-4147-A177-3AD203B41FA5}">
                      <a16:colId xmlns:a16="http://schemas.microsoft.com/office/drawing/2014/main" val="1332027674"/>
                    </a:ext>
                  </a:extLst>
                </a:gridCol>
                <a:gridCol w="3672408">
                  <a:extLst>
                    <a:ext uri="{9D8B030D-6E8A-4147-A177-3AD203B41FA5}">
                      <a16:colId xmlns:a16="http://schemas.microsoft.com/office/drawing/2014/main" val="20002"/>
                    </a:ext>
                  </a:extLst>
                </a:gridCol>
                <a:gridCol w="1620180">
                  <a:extLst>
                    <a:ext uri="{9D8B030D-6E8A-4147-A177-3AD203B41FA5}">
                      <a16:colId xmlns:a16="http://schemas.microsoft.com/office/drawing/2014/main" val="2456262335"/>
                    </a:ext>
                  </a:extLst>
                </a:gridCol>
                <a:gridCol w="1620180">
                  <a:extLst>
                    <a:ext uri="{9D8B030D-6E8A-4147-A177-3AD203B41FA5}">
                      <a16:colId xmlns:a16="http://schemas.microsoft.com/office/drawing/2014/main" val="3084135553"/>
                    </a:ext>
                  </a:extLst>
                </a:gridCol>
                <a:gridCol w="3024337">
                  <a:extLst>
                    <a:ext uri="{9D8B030D-6E8A-4147-A177-3AD203B41FA5}">
                      <a16:colId xmlns:a16="http://schemas.microsoft.com/office/drawing/2014/main" val="20003"/>
                    </a:ext>
                  </a:extLst>
                </a:gridCol>
              </a:tblGrid>
              <a:tr h="536518">
                <a:tc>
                  <a:txBody>
                    <a:bodyPr/>
                    <a:lstStyle/>
                    <a:p>
                      <a:endParaRPr kumimoji="1" lang="ja-JP" altLang="en-US" sz="2000" dirty="0"/>
                    </a:p>
                  </a:txBody>
                  <a:tcPr anchor="ctr"/>
                </a:tc>
                <a:tc>
                  <a:txBody>
                    <a:bodyPr/>
                    <a:lstStyle/>
                    <a:p>
                      <a:r>
                        <a:rPr kumimoji="1" lang="en-US" altLang="ja-JP" sz="2000" dirty="0"/>
                        <a:t>Software Product Name</a:t>
                      </a:r>
                      <a:endParaRPr kumimoji="1" lang="ja-JP" altLang="en-US" sz="2000" dirty="0"/>
                    </a:p>
                  </a:txBody>
                  <a:tcPr anchor="ctr"/>
                </a:tc>
                <a:tc>
                  <a:txBody>
                    <a:bodyPr/>
                    <a:lstStyle/>
                    <a:p>
                      <a:r>
                        <a:rPr kumimoji="1" lang="en-US" altLang="ja-JP" sz="2000" dirty="0"/>
                        <a:t>Device</a:t>
                      </a:r>
                      <a:endParaRPr kumimoji="1" lang="ja-JP" altLang="en-US" sz="2000" dirty="0"/>
                    </a:p>
                  </a:txBody>
                  <a:tcPr anchor="ctr"/>
                </a:tc>
                <a:tc>
                  <a:txBody>
                    <a:bodyPr/>
                    <a:lstStyle/>
                    <a:p>
                      <a:r>
                        <a:rPr kumimoji="1" lang="en-US" altLang="ja-JP" sz="2000" dirty="0"/>
                        <a:t>OS</a:t>
                      </a:r>
                      <a:endParaRPr kumimoji="1" lang="ja-JP" altLang="en-US" sz="2000" dirty="0"/>
                    </a:p>
                  </a:txBody>
                  <a:tcPr anchor="ctr"/>
                </a:tc>
                <a:tc>
                  <a:txBody>
                    <a:bodyPr/>
                    <a:lstStyle/>
                    <a:p>
                      <a:r>
                        <a:rPr kumimoji="1" lang="en-US" altLang="ja-JP" sz="2000" dirty="0"/>
                        <a:t>License</a:t>
                      </a:r>
                      <a:endParaRPr kumimoji="1" lang="ja-JP" altLang="en-US" sz="2000" dirty="0"/>
                    </a:p>
                  </a:txBody>
                  <a:tcPr anchor="ctr"/>
                </a:tc>
                <a:extLst>
                  <a:ext uri="{0D108BD9-81ED-4DB2-BD59-A6C34878D82A}">
                    <a16:rowId xmlns:a16="http://schemas.microsoft.com/office/drawing/2014/main" val="10000"/>
                  </a:ext>
                </a:extLst>
              </a:tr>
              <a:tr h="5365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000" dirty="0">
                          <a:solidFill>
                            <a:schemeClr val="tx1"/>
                          </a:solidFill>
                          <a:latin typeface="+mn-lt"/>
                        </a:rPr>
                        <a:t>[1]</a:t>
                      </a:r>
                      <a:endParaRPr kumimoji="1" lang="ja-JP" altLang="en-US" sz="2000" dirty="0">
                        <a:solidFill>
                          <a:schemeClr val="tx1"/>
                        </a:solidFill>
                        <a:latin typeface="+mn-l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mn-lt"/>
                        </a:rPr>
                        <a:t>ADSP Interface</a:t>
                      </a:r>
                      <a:r>
                        <a:rPr kumimoji="1" lang="en-US" altLang="ja-JP" sz="2000" baseline="0" dirty="0">
                          <a:latin typeface="+mn-lt"/>
                        </a:rPr>
                        <a:t> for Linux</a:t>
                      </a:r>
                      <a:endParaRPr kumimoji="1" lang="ja-JP" altLang="en-US" sz="2000" dirty="0">
                        <a:solidFill>
                          <a:srgbClr val="FF0000"/>
                        </a:solidFill>
                        <a:latin typeface="+mn-l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000" kern="1200" dirty="0">
                          <a:solidFill>
                            <a:schemeClr val="tx1"/>
                          </a:solidFill>
                          <a:latin typeface="+mn-lt"/>
                          <a:ea typeface="+mn-ea"/>
                          <a:cs typeface="+mn-cs"/>
                        </a:rPr>
                        <a:t>ARM</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000" kern="1200" dirty="0">
                          <a:solidFill>
                            <a:schemeClr val="tx1"/>
                          </a:solidFill>
                          <a:latin typeface="+mn-lt"/>
                          <a:ea typeface="+mn-ea"/>
                          <a:cs typeface="+mn-cs"/>
                        </a:rPr>
                        <a:t>Linux</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000" kern="1200" dirty="0">
                          <a:latin typeface="+mn-lt"/>
                        </a:rPr>
                        <a:t>Proprietary</a:t>
                      </a:r>
                      <a:endParaRPr kumimoji="1" lang="en-US" altLang="ja-JP" sz="2000" kern="1200" dirty="0">
                        <a:solidFill>
                          <a:schemeClr val="tx1"/>
                        </a:solidFill>
                        <a:latin typeface="+mn-lt"/>
                        <a:ea typeface="+mn-ea"/>
                        <a:cs typeface="+mn-cs"/>
                      </a:endParaRPr>
                    </a:p>
                  </a:txBody>
                  <a:tcPr anchor="ctr"/>
                </a:tc>
                <a:extLst>
                  <a:ext uri="{0D108BD9-81ED-4DB2-BD59-A6C34878D82A}">
                    <a16:rowId xmlns:a16="http://schemas.microsoft.com/office/drawing/2014/main" val="10001"/>
                  </a:ext>
                </a:extLst>
              </a:tr>
              <a:tr h="5365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000" dirty="0">
                          <a:solidFill>
                            <a:schemeClr val="tx1"/>
                          </a:solidFill>
                          <a:latin typeface="+mn-lt"/>
                        </a:rPr>
                        <a:t>[2]</a:t>
                      </a:r>
                      <a:endParaRPr kumimoji="1" lang="ja-JP" altLang="en-US" sz="2000" dirty="0">
                        <a:solidFill>
                          <a:schemeClr val="tx1"/>
                        </a:solidFill>
                        <a:latin typeface="+mn-lt"/>
                      </a:endParaRPr>
                    </a:p>
                  </a:txBody>
                  <a:tcPr anchor="ctr">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000" baseline="0" dirty="0">
                          <a:latin typeface="+mn-lt"/>
                        </a:rPr>
                        <a:t>ADSP </a:t>
                      </a:r>
                      <a:r>
                        <a:rPr kumimoji="1" lang="en-US" altLang="ja-JP" sz="2000" dirty="0">
                          <a:latin typeface="+mn-lt"/>
                        </a:rPr>
                        <a:t>Driver for Linux</a:t>
                      </a:r>
                      <a:endParaRPr kumimoji="1" lang="ja-JP" altLang="en-US" sz="2000" dirty="0">
                        <a:solidFill>
                          <a:srgbClr val="FF0000"/>
                        </a:solidFill>
                        <a:latin typeface="+mn-lt"/>
                      </a:endParaRPr>
                    </a:p>
                  </a:txBody>
                  <a:tcPr anchor="ctr">
                    <a:lnB w="12700" cap="flat" cmpd="sng" algn="ctr">
                      <a:solidFill>
                        <a:schemeClr val="tx1"/>
                      </a:solidFill>
                      <a:prstDash val="solid"/>
                      <a:round/>
                      <a:headEnd type="none" w="med" len="med"/>
                      <a:tailEnd type="none" w="med" len="med"/>
                    </a:lnB>
                  </a:tcPr>
                </a:tc>
                <a:tc>
                  <a:txBody>
                    <a:bodyPr/>
                    <a:lstStyle/>
                    <a:p>
                      <a:r>
                        <a:rPr kumimoji="1" lang="en-US" altLang="ja-JP" sz="2000" dirty="0">
                          <a:latin typeface="+mn-lt"/>
                        </a:rPr>
                        <a:t>ARM</a:t>
                      </a:r>
                    </a:p>
                  </a:txBody>
                  <a:tcPr anchor="ctr">
                    <a:lnB w="12700" cap="flat" cmpd="sng" algn="ctr">
                      <a:solidFill>
                        <a:schemeClr val="tx1"/>
                      </a:solidFill>
                      <a:prstDash val="solid"/>
                      <a:round/>
                      <a:headEnd type="none" w="med" len="med"/>
                      <a:tailEnd type="none" w="med" len="med"/>
                    </a:lnB>
                  </a:tcPr>
                </a:tc>
                <a:tc>
                  <a:txBody>
                    <a:bodyPr/>
                    <a:lstStyle/>
                    <a:p>
                      <a:r>
                        <a:rPr kumimoji="1" lang="en-US" altLang="ja-JP" sz="2000" dirty="0">
                          <a:latin typeface="+mn-lt"/>
                        </a:rPr>
                        <a:t>Linux</a:t>
                      </a:r>
                    </a:p>
                  </a:txBody>
                  <a:tcPr anchor="ctr">
                    <a:lnB w="12700" cap="flat" cmpd="sng" algn="ctr">
                      <a:solidFill>
                        <a:schemeClr val="tx1"/>
                      </a:solidFill>
                      <a:prstDash val="solid"/>
                      <a:round/>
                      <a:headEnd type="none" w="med" len="med"/>
                      <a:tailEnd type="none" w="med" len="med"/>
                    </a:lnB>
                  </a:tcPr>
                </a:tc>
                <a:tc>
                  <a:txBody>
                    <a:bodyPr/>
                    <a:lstStyle/>
                    <a:p>
                      <a:r>
                        <a:rPr kumimoji="1" lang="en-US" altLang="ja-JP" sz="2000" dirty="0">
                          <a:latin typeface="+mn-lt"/>
                        </a:rPr>
                        <a:t>GPLv2/MIT Dual</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36518">
                <a:tc>
                  <a:txBody>
                    <a:bodyPr/>
                    <a:lstStyle/>
                    <a:p>
                      <a:r>
                        <a:rPr kumimoji="1" lang="en-US" altLang="ja-JP" sz="2000" dirty="0">
                          <a:latin typeface="+mn-lt"/>
                        </a:rPr>
                        <a:t>[3]</a:t>
                      </a:r>
                    </a:p>
                  </a:txBody>
                  <a:tcPr anchor="ctr">
                    <a:lnT w="12700" cap="flat" cmpd="sng" algn="ctr">
                      <a:solidFill>
                        <a:schemeClr val="tx1"/>
                      </a:solidFill>
                      <a:prstDash val="solid"/>
                      <a:round/>
                      <a:headEnd type="none" w="med" len="med"/>
                      <a:tailEnd type="none" w="med" len="med"/>
                    </a:lnT>
                  </a:tcPr>
                </a:tc>
                <a:tc>
                  <a:txBody>
                    <a:bodyPr/>
                    <a:lstStyle/>
                    <a:p>
                      <a:r>
                        <a:rPr kumimoji="1" lang="en-US" altLang="ja-JP" sz="2000" dirty="0">
                          <a:latin typeface="+mn-lt"/>
                        </a:rPr>
                        <a:t>ADSP Framework</a:t>
                      </a:r>
                    </a:p>
                  </a:txBody>
                  <a:tcPr anchor="ct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3C3C3B"/>
                          </a:solidFill>
                          <a:effectLst/>
                          <a:uLnTx/>
                          <a:uFillTx/>
                          <a:latin typeface="+mn-lt"/>
                          <a:ea typeface="+mn-ea"/>
                          <a:cs typeface="+mn-cs"/>
                        </a:rPr>
                        <a:t>HiFi2</a:t>
                      </a:r>
                    </a:p>
                  </a:txBody>
                  <a:tcPr anchor="ct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3C3C3B"/>
                          </a:solidFill>
                          <a:effectLst/>
                          <a:uLnTx/>
                          <a:uFillTx/>
                          <a:latin typeface="+mn-lt"/>
                          <a:ea typeface="+mn-ea"/>
                          <a:cs typeface="+mn-cs"/>
                        </a:rPr>
                        <a:t>XTOS</a:t>
                      </a:r>
                    </a:p>
                  </a:txBody>
                  <a:tcPr anchor="ct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u="none" strike="noStrike" kern="1200" cap="none" spc="0" normalizeH="0" baseline="0" noProof="0" dirty="0">
                          <a:ln>
                            <a:noFill/>
                          </a:ln>
                          <a:effectLst/>
                          <a:uLnTx/>
                          <a:uFillTx/>
                          <a:latin typeface="+mn-lt"/>
                        </a:rPr>
                        <a:t>Proprietary</a:t>
                      </a:r>
                      <a:endParaRPr kumimoji="1" lang="en-US" altLang="ja-JP" sz="2000" b="0" i="0" u="none" strike="noStrike" kern="1200" cap="none" spc="0" normalizeH="0" baseline="0" noProof="0" dirty="0">
                        <a:ln>
                          <a:noFill/>
                        </a:ln>
                        <a:solidFill>
                          <a:srgbClr val="3C3C3B"/>
                        </a:solidFill>
                        <a:effectLst/>
                        <a:uLnTx/>
                        <a:uFillTx/>
                        <a:latin typeface="+mn-lt"/>
                        <a:ea typeface="+mn-ea"/>
                        <a:cs typeface="+mn-cs"/>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r h="536518">
                <a:tc>
                  <a:txBody>
                    <a:bodyPr/>
                    <a:lstStyle/>
                    <a:p>
                      <a:r>
                        <a:rPr kumimoji="1" lang="en-US" altLang="ja-JP" sz="2000" dirty="0">
                          <a:latin typeface="+mn-lt"/>
                        </a:rPr>
                        <a:t>[4]</a:t>
                      </a:r>
                    </a:p>
                  </a:txBody>
                  <a:tcPr anchor="ctr"/>
                </a:tc>
                <a:tc>
                  <a:txBody>
                    <a:bodyPr/>
                    <a:lstStyle/>
                    <a:p>
                      <a:r>
                        <a:rPr kumimoji="1" lang="en-US" altLang="ja-JP" sz="2000" dirty="0">
                          <a:latin typeface="+mn-lt"/>
                        </a:rPr>
                        <a:t>ADSP Reference </a:t>
                      </a:r>
                      <a:r>
                        <a:rPr kumimoji="1" lang="en-US" altLang="ja-JP" sz="2000" baseline="0" dirty="0">
                          <a:latin typeface="+mn-lt"/>
                        </a:rPr>
                        <a:t>Plugin</a:t>
                      </a:r>
                      <a:endParaRPr kumimoji="1" lang="en-US" altLang="ja-JP" sz="2000" dirty="0">
                        <a:latin typeface="+mn-l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3C3C3B"/>
                          </a:solidFill>
                          <a:effectLst/>
                          <a:uLnTx/>
                          <a:uFillTx/>
                          <a:latin typeface="+mn-lt"/>
                          <a:ea typeface="+mn-ea"/>
                          <a:cs typeface="+mn-cs"/>
                        </a:rPr>
                        <a:t>HiFi2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3C3C3B"/>
                          </a:solidFill>
                          <a:effectLst/>
                          <a:uLnTx/>
                          <a:uFillTx/>
                          <a:latin typeface="+mn-lt"/>
                          <a:ea typeface="+mn-ea"/>
                          <a:cs typeface="+mn-cs"/>
                        </a:rPr>
                        <a:t>XTOS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u="none" strike="noStrike" kern="1200" cap="none" spc="0" normalizeH="0" baseline="0" noProof="0" dirty="0">
                          <a:ln>
                            <a:noFill/>
                          </a:ln>
                          <a:effectLst/>
                          <a:uLnTx/>
                          <a:uFillTx/>
                          <a:latin typeface="+mn-lt"/>
                        </a:rPr>
                        <a:t>MIT</a:t>
                      </a:r>
                      <a:endParaRPr kumimoji="1" lang="en-US" altLang="ja-JP" sz="2000" b="0" i="0" u="none" strike="noStrike" kern="1200" cap="none" spc="0" normalizeH="0" baseline="0" noProof="0" dirty="0">
                        <a:ln>
                          <a:noFill/>
                        </a:ln>
                        <a:solidFill>
                          <a:srgbClr val="3C3C3B"/>
                        </a:solidFill>
                        <a:effectLst/>
                        <a:uLnTx/>
                        <a:uFillTx/>
                        <a:latin typeface="+mn-lt"/>
                        <a:ea typeface="+mn-ea"/>
                        <a:cs typeface="+mn-cs"/>
                      </a:endParaRPr>
                    </a:p>
                  </a:txBody>
                  <a:tcPr anchor="ctr"/>
                </a:tc>
                <a:extLst>
                  <a:ext uri="{0D108BD9-81ED-4DB2-BD59-A6C34878D82A}">
                    <a16:rowId xmlns:a16="http://schemas.microsoft.com/office/drawing/2014/main" val="10004"/>
                  </a:ext>
                </a:extLst>
              </a:tr>
            </a:tbl>
          </a:graphicData>
        </a:graphic>
      </p:graphicFrame>
      <p:sp>
        <p:nvSpPr>
          <p:cNvPr id="6" name="正方形/長方形 5"/>
          <p:cNvSpPr/>
          <p:nvPr/>
        </p:nvSpPr>
        <p:spPr>
          <a:xfrm>
            <a:off x="191343" y="1556792"/>
            <a:ext cx="3557449" cy="369332"/>
          </a:xfrm>
          <a:prstGeom prst="rect">
            <a:avLst/>
          </a:prstGeom>
        </p:spPr>
        <p:txBody>
          <a:bodyPr wrap="none">
            <a:spAutoFit/>
          </a:bodyPr>
          <a:lstStyle/>
          <a:p>
            <a:r>
              <a:rPr lang="en-US" altLang="ja-JP" b="1" dirty="0"/>
              <a:t>&lt; ADSP Framework</a:t>
            </a:r>
            <a:r>
              <a:rPr lang="ja-JP" altLang="en-US" b="1" dirty="0"/>
              <a:t> </a:t>
            </a:r>
            <a:r>
              <a:rPr lang="en-US" altLang="ja-JP" b="1" dirty="0"/>
              <a:t>for</a:t>
            </a:r>
            <a:r>
              <a:rPr lang="ja-JP" altLang="en-US" b="1" dirty="0"/>
              <a:t> </a:t>
            </a:r>
            <a:r>
              <a:rPr lang="en-US" altLang="ja-JP" b="1" dirty="0"/>
              <a:t>Linux &gt;</a:t>
            </a:r>
            <a:endParaRPr lang="ja-JP" altLang="en-US" dirty="0"/>
          </a:p>
        </p:txBody>
      </p:sp>
      <p:sp>
        <p:nvSpPr>
          <p:cNvPr id="8" name="コンテンツ プレースホルダー 3">
            <a:extLst>
              <a:ext uri="{FF2B5EF4-FFF2-40B4-BE49-F238E27FC236}">
                <a16:creationId xmlns:a16="http://schemas.microsoft.com/office/drawing/2014/main" id="{70007382-EFD9-4DA9-A7B9-EA134D22C530}"/>
              </a:ext>
            </a:extLst>
          </p:cNvPr>
          <p:cNvSpPr txBox="1">
            <a:spLocks/>
          </p:cNvSpPr>
          <p:nvPr/>
        </p:nvSpPr>
        <p:spPr>
          <a:xfrm>
            <a:off x="325230" y="4816056"/>
            <a:ext cx="5832646" cy="1524520"/>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lvl="1" indent="0">
              <a:buFont typeface="Wingdings" panose="05000000000000000000" pitchFamily="2" charset="2"/>
              <a:buNone/>
            </a:pPr>
            <a:r>
              <a:rPr lang="en-US" altLang="ja-JP" sz="1100" b="1" dirty="0"/>
              <a:t>[1]  ADSP Interface for Linux</a:t>
            </a:r>
            <a:br>
              <a:rPr lang="en-US" altLang="ja-JP" sz="1100" b="1" dirty="0"/>
            </a:br>
            <a:r>
              <a:rPr lang="ja-JP" altLang="en-US" sz="1100" b="1" dirty="0"/>
              <a:t>　　</a:t>
            </a:r>
            <a:r>
              <a:rPr lang="en-US" altLang="ja-JP" sz="1100" dirty="0"/>
              <a:t>Providing API for ADSP Framework control working in user space of Linux.</a:t>
            </a:r>
            <a:br>
              <a:rPr lang="en-US" altLang="ja-JP" sz="1100" dirty="0"/>
            </a:br>
            <a:r>
              <a:rPr lang="ja-JP" altLang="en-US" sz="1100" dirty="0"/>
              <a:t>　　</a:t>
            </a:r>
            <a:r>
              <a:rPr lang="en-US" altLang="ja-JP" sz="1100" dirty="0"/>
              <a:t>Sample( </a:t>
            </a:r>
            <a:r>
              <a:rPr lang="en-US" altLang="ja-JP" sz="1100" b="1" dirty="0"/>
              <a:t>OMX-like I/F</a:t>
            </a:r>
            <a:r>
              <a:rPr lang="en-US" altLang="ja-JP" sz="1100" dirty="0"/>
              <a:t> Layer with proxy function, and “</a:t>
            </a:r>
            <a:r>
              <a:rPr lang="en-US" altLang="ja-JP" sz="1100" dirty="0" err="1"/>
              <a:t>smoketest</a:t>
            </a:r>
            <a:r>
              <a:rPr lang="en-US" altLang="ja-JP" sz="1100" dirty="0"/>
              <a:t>”)</a:t>
            </a:r>
          </a:p>
          <a:p>
            <a:pPr marL="0" lvl="1" indent="0">
              <a:buFont typeface="Wingdings" panose="05000000000000000000" pitchFamily="2" charset="2"/>
              <a:buNone/>
            </a:pPr>
            <a:r>
              <a:rPr lang="en-US" altLang="ja-JP" sz="1100" b="1" dirty="0"/>
              <a:t>[2]  ADSP Driver for Linux</a:t>
            </a:r>
            <a:br>
              <a:rPr lang="en-US" altLang="ja-JP" sz="1100" b="1" dirty="0"/>
            </a:br>
            <a:r>
              <a:rPr lang="ja-JP" altLang="en-US" sz="1100" b="1" dirty="0"/>
              <a:t>　　</a:t>
            </a:r>
            <a:r>
              <a:rPr lang="en-US" altLang="ja-JP" sz="1100" dirty="0"/>
              <a:t>The program working in kernel space of Linux.</a:t>
            </a:r>
            <a:br>
              <a:rPr lang="en-US" altLang="ja-JP" sz="1100" dirty="0"/>
            </a:br>
            <a:r>
              <a:rPr lang="ja-JP" altLang="en-US" sz="1100" dirty="0"/>
              <a:t>　　</a:t>
            </a:r>
            <a:r>
              <a:rPr lang="en-US" altLang="ja-JP" sz="1100" dirty="0"/>
              <a:t>Processing the download of ADSP firmware, Activating, Sending and receiving message.</a:t>
            </a:r>
            <a:br>
              <a:rPr lang="en-US" altLang="ja-JP" sz="1100" dirty="0"/>
            </a:br>
            <a:r>
              <a:rPr lang="en-US" altLang="ja-JP" sz="1100" dirty="0"/>
              <a:t>       Now, with the today configuration, it consists of Proxy driver and ADSP loader. </a:t>
            </a:r>
          </a:p>
        </p:txBody>
      </p:sp>
      <p:sp>
        <p:nvSpPr>
          <p:cNvPr id="9" name="コンテンツ プレースホルダー 3">
            <a:extLst>
              <a:ext uri="{FF2B5EF4-FFF2-40B4-BE49-F238E27FC236}">
                <a16:creationId xmlns:a16="http://schemas.microsoft.com/office/drawing/2014/main" id="{30E6B173-512D-4CAD-AE0E-0136AE2760C2}"/>
              </a:ext>
            </a:extLst>
          </p:cNvPr>
          <p:cNvSpPr txBox="1">
            <a:spLocks/>
          </p:cNvSpPr>
          <p:nvPr/>
        </p:nvSpPr>
        <p:spPr>
          <a:xfrm>
            <a:off x="6359354" y="4816056"/>
            <a:ext cx="5832646" cy="1118255"/>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lvl="1" indent="0">
              <a:buFont typeface="Wingdings" panose="05000000000000000000" pitchFamily="2" charset="2"/>
              <a:buNone/>
            </a:pPr>
            <a:r>
              <a:rPr lang="en-US" altLang="ja-JP" sz="1100" b="1" dirty="0"/>
              <a:t>[3]  ADSP Framework</a:t>
            </a:r>
            <a:br>
              <a:rPr lang="en-US" altLang="ja-JP" sz="1100" b="1" dirty="0"/>
            </a:br>
            <a:r>
              <a:rPr lang="ja-JP" altLang="en-US" sz="1100" b="1" dirty="0"/>
              <a:t>　　</a:t>
            </a:r>
            <a:r>
              <a:rPr lang="en-US" altLang="ja-JP" sz="1100" dirty="0"/>
              <a:t>The control program working on ADSP of HiFi2 built by </a:t>
            </a:r>
            <a:r>
              <a:rPr lang="en-US" altLang="ja-JP" sz="1100" dirty="0" err="1"/>
              <a:t>Xtensa</a:t>
            </a:r>
            <a:r>
              <a:rPr lang="en-US" altLang="ja-JP" sz="1100" dirty="0"/>
              <a:t> </a:t>
            </a:r>
            <a:r>
              <a:rPr lang="en-US" altLang="ja-JP" sz="1100" dirty="0" err="1"/>
              <a:t>Xplorer</a:t>
            </a:r>
            <a:r>
              <a:rPr lang="en-US" altLang="ja-JP" sz="1100" dirty="0"/>
              <a:t>. </a:t>
            </a:r>
            <a:br>
              <a:rPr lang="en-US" altLang="ja-JP" sz="1100" dirty="0"/>
            </a:br>
            <a:r>
              <a:rPr lang="ja-JP" altLang="en-US" sz="1100" dirty="0"/>
              <a:t>　　</a:t>
            </a:r>
            <a:r>
              <a:rPr lang="en-US" altLang="ja-JP" sz="1100" dirty="0"/>
              <a:t>Operating ADSP by controlling Plugins according to the message from upper layer.</a:t>
            </a:r>
          </a:p>
          <a:p>
            <a:pPr marL="0" lvl="1" indent="0">
              <a:buFont typeface="Wingdings" panose="05000000000000000000" pitchFamily="2" charset="2"/>
              <a:buNone/>
            </a:pPr>
            <a:r>
              <a:rPr lang="en-US" altLang="ja-JP" sz="1100" b="1" dirty="0"/>
              <a:t>[4]  ADSP Reference Plugin</a:t>
            </a:r>
            <a:br>
              <a:rPr lang="en-US" altLang="ja-JP" sz="1100" b="1" dirty="0"/>
            </a:br>
            <a:r>
              <a:rPr lang="ja-JP" altLang="en-US" sz="1100" b="1" dirty="0"/>
              <a:t>　　</a:t>
            </a:r>
            <a:r>
              <a:rPr lang="en-US" altLang="ja-JP" sz="1100" dirty="0"/>
              <a:t>There are </a:t>
            </a:r>
            <a:r>
              <a:rPr lang="en-US" altLang="ja-JP" sz="1100" b="1" dirty="0"/>
              <a:t>Capture/Renderer</a:t>
            </a:r>
            <a:r>
              <a:rPr lang="en-US" altLang="ja-JP" sz="1100" dirty="0"/>
              <a:t> Plugin and </a:t>
            </a:r>
            <a:r>
              <a:rPr lang="en-US" altLang="ja-JP" sz="1100" b="1" dirty="0"/>
              <a:t>Equalizer</a:t>
            </a:r>
            <a:r>
              <a:rPr lang="en-US" altLang="ja-JP" sz="1100" dirty="0"/>
              <a:t> Plugin made by Renesas.</a:t>
            </a:r>
          </a:p>
        </p:txBody>
      </p:sp>
      <p:sp>
        <p:nvSpPr>
          <p:cNvPr id="7" name="タイトル 6">
            <a:extLst>
              <a:ext uri="{FF2B5EF4-FFF2-40B4-BE49-F238E27FC236}">
                <a16:creationId xmlns:a16="http://schemas.microsoft.com/office/drawing/2014/main" id="{3E785F2C-AEAC-4475-B027-2C7AAF86B4C5}"/>
              </a:ext>
            </a:extLst>
          </p:cNvPr>
          <p:cNvSpPr>
            <a:spLocks noGrp="1"/>
          </p:cNvSpPr>
          <p:nvPr>
            <p:ph type="title"/>
          </p:nvPr>
        </p:nvSpPr>
        <p:spPr/>
        <p:txBody>
          <a:bodyPr/>
          <a:lstStyle/>
          <a:p>
            <a:r>
              <a:rPr lang="en-US" altLang="ja-JP" dirty="0"/>
              <a:t>ADSP Framework Package</a:t>
            </a:r>
            <a:endParaRPr lang="ja-JP" altLang="en-US" dirty="0"/>
          </a:p>
        </p:txBody>
      </p:sp>
    </p:spTree>
    <p:extLst>
      <p:ext uri="{BB962C8B-B14F-4D97-AF65-F5344CB8AC3E}">
        <p14:creationId xmlns:p14="http://schemas.microsoft.com/office/powerpoint/2010/main" val="2857432941"/>
      </p:ext>
    </p:extLst>
  </p:cSld>
  <p:clrMapOvr>
    <a:masterClrMapping/>
  </p:clrMapOvr>
</p:sld>
</file>

<file path=ppt/theme/theme1.xml><?xml version="1.0" encoding="utf-8"?>
<a:theme xmlns:a="http://schemas.openxmlformats.org/drawingml/2006/main" name="Renesas_Templates_16_9_JP_conf_20170214">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0856FF70-463C-428E-A6C7-251E9FDFA932}" vid="{6A5B5B9D-0511-4D35-9C64-5C15E6158649}"/>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31A978BC575A94DA06599DEB0933BB4" ma:contentTypeVersion="7" ma:contentTypeDescription="Create a new document." ma:contentTypeScope="" ma:versionID="1eee713ca83880fb7b31dec73eb8f6e4">
  <xsd:schema xmlns:xsd="http://www.w3.org/2001/XMLSchema" xmlns:xs="http://www.w3.org/2001/XMLSchema" xmlns:p="http://schemas.microsoft.com/office/2006/metadata/properties" xmlns:ns1="http://schemas.microsoft.com/sharepoint/v3" xmlns:ns2="84e386f1-648e-4368-a98a-ee35c50d5db6" xmlns:ns3="1f860bcb-c19e-40b7-a1d6-a931648f9d8e" targetNamespace="http://schemas.microsoft.com/office/2006/metadata/properties" ma:root="true" ma:fieldsID="e892918d978ea1005fe41012dad6e6ab" ns1:_="" ns2:_="" ns3:_="">
    <xsd:import namespace="http://schemas.microsoft.com/sharepoint/v3"/>
    <xsd:import namespace="84e386f1-648e-4368-a98a-ee35c50d5db6"/>
    <xsd:import namespace="1f860bcb-c19e-40b7-a1d6-a931648f9d8e"/>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4e386f1-648e-4368-a98a-ee35c50d5db6"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f860bcb-c19e-40b7-a1d6-a931648f9d8e"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E3D17F-0CE2-4EF7-883C-7AD6ADDF4035}">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microsoft.com/sharepoint/v3"/>
    <ds:schemaRef ds:uri="84e386f1-648e-4368-a98a-ee35c50d5db6"/>
    <ds:schemaRef ds:uri="http://purl.org/dc/terms/"/>
    <ds:schemaRef ds:uri="http://schemas.openxmlformats.org/package/2006/metadata/core-properties"/>
    <ds:schemaRef ds:uri="http://purl.org/dc/dcmitype/"/>
    <ds:schemaRef ds:uri="1f860bcb-c19e-40b7-a1d6-a931648f9d8e"/>
    <ds:schemaRef ds:uri="http://www.w3.org/XML/1998/namespace"/>
  </ds:schemaRefs>
</ds:datastoreItem>
</file>

<file path=customXml/itemProps2.xml><?xml version="1.0" encoding="utf-8"?>
<ds:datastoreItem xmlns:ds="http://schemas.openxmlformats.org/officeDocument/2006/customXml" ds:itemID="{67F1FE1A-2554-4600-99A2-D43E557B8F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4e386f1-648e-4368-a98a-ee35c50d5db6"/>
    <ds:schemaRef ds:uri="1f860bcb-c19e-40b7-a1d6-a931648f9d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72274A-7385-4777-893D-D5DD2ABD53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170213_RENESAS_PPT_final_jp_conf</Template>
  <TotalTime>10955</TotalTime>
  <Words>4213</Words>
  <Application>Microsoft Office PowerPoint</Application>
  <PresentationFormat>Widescreen</PresentationFormat>
  <Paragraphs>1711</Paragraphs>
  <Slides>47</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47</vt:i4>
      </vt:variant>
    </vt:vector>
  </HeadingPairs>
  <TitlesOfParts>
    <vt:vector size="60" baseType="lpstr">
      <vt:lpstr>Meiryo</vt:lpstr>
      <vt:lpstr>Meiryo</vt:lpstr>
      <vt:lpstr>ＭＳ 明朝</vt:lpstr>
      <vt:lpstr>ＭＳ Ｐゴシック</vt:lpstr>
      <vt:lpstr>Arial</vt:lpstr>
      <vt:lpstr>Arial Narrow</vt:lpstr>
      <vt:lpstr>Calibri</vt:lpstr>
      <vt:lpstr>Century</vt:lpstr>
      <vt:lpstr>Symbol</vt:lpstr>
      <vt:lpstr>Times New Roman</vt:lpstr>
      <vt:lpstr>Verdana</vt:lpstr>
      <vt:lpstr>Wingdings</vt:lpstr>
      <vt:lpstr>Renesas_Templates_16_9_JP_conf_20170214</vt:lpstr>
      <vt:lpstr>PowerPoint Presentation</vt:lpstr>
      <vt:lpstr>INDEX</vt:lpstr>
      <vt:lpstr>Mantis Tickets</vt:lpstr>
      <vt:lpstr>PowerPoint Presentation</vt:lpstr>
      <vt:lpstr>Overview of “ADSP Framework” EXISTING RENESAS’ IMPLEMENTATION</vt:lpstr>
      <vt:lpstr>Specifications of audio modules (1)</vt:lpstr>
      <vt:lpstr>Specifications of audio modules (2)</vt:lpstr>
      <vt:lpstr>Audio Data Routing Block Diagram</vt:lpstr>
      <vt:lpstr>ADSP Framework Package</vt:lpstr>
      <vt:lpstr>PowerPoint Presentation</vt:lpstr>
      <vt:lpstr>Status</vt:lpstr>
      <vt:lpstr>[A] ADSP Driver Block Diagram Today IMPLEMENTATION</vt:lpstr>
      <vt:lpstr>[b] ALSA Block Diagram NEXT STEP IMPLEMENTATION</vt:lpstr>
      <vt:lpstr>[C] ASoC Base Block Diagram </vt:lpstr>
      <vt:lpstr>Comparison of renesas plan vs asoc</vt:lpstr>
      <vt:lpstr>PowerPoint Presentation</vt:lpstr>
      <vt:lpstr>RENESAS Audio SUB-SYSTEM (TODAY)</vt:lpstr>
      <vt:lpstr>RENESAS Audio SUB-SYSTEM (NEXT STEP)</vt:lpstr>
      <vt:lpstr>RENESAS Audio SUB-SYSTEM (ANDROID)</vt:lpstr>
      <vt:lpstr>PowerPoint Presentation</vt:lpstr>
      <vt:lpstr>Low Latency</vt:lpstr>
      <vt:lpstr>R-Car Audio IP latency - DDR</vt:lpstr>
      <vt:lpstr>R-Car Audio IP latency - SRC</vt:lpstr>
      <vt:lpstr>R-Car Audio IP latency - NO SRC</vt:lpstr>
      <vt:lpstr>PowerPoint Presentation</vt:lpstr>
      <vt:lpstr>R-Car Gen3 Linux Release plan </vt:lpstr>
      <vt:lpstr>R-Car Gen3 ANDROID Release plan for customers APPROVED BY GOOGLE </vt:lpstr>
      <vt:lpstr>PowerPoint Presentation</vt:lpstr>
      <vt:lpstr>ADSP Framework Package - ALSA</vt:lpstr>
      <vt:lpstr>ADSP Framework Package - Android</vt:lpstr>
      <vt:lpstr>PowerPoint Presentation</vt:lpstr>
      <vt:lpstr>HW MIXING poTENTIAL Use CASEs</vt:lpstr>
      <vt:lpstr>sound source</vt:lpstr>
      <vt:lpstr>Rate Conversion</vt:lpstr>
      <vt:lpstr>PowerPoint Presentation</vt:lpstr>
      <vt:lpstr>① Voice Path</vt:lpstr>
      <vt:lpstr>① Voice Path - Data Flow</vt:lpstr>
      <vt:lpstr>② Bluetooth Path</vt:lpstr>
      <vt:lpstr>② Bluetooth Path - Data Flow</vt:lpstr>
      <vt:lpstr>③ ADAS Path</vt:lpstr>
      <vt:lpstr>③ ADAS Path - Data Flow</vt:lpstr>
      <vt:lpstr>④ MIXING</vt:lpstr>
      <vt:lpstr>④ MIXING - Data Flow</vt:lpstr>
      <vt:lpstr>Implementation prediction case</vt:lpstr>
      <vt:lpstr>Implementation prediction case - Data Flow</vt:lpstr>
      <vt:lpstr>PowerPoint Presentation</vt:lpstr>
      <vt:lpstr>PowerPoint Presentation</vt:lpstr>
    </vt:vector>
  </TitlesOfParts>
  <Company>RTS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MASATAKA OOMORI</dc:creator>
  <cp:lastModifiedBy>Marie-Claire Desjardins</cp:lastModifiedBy>
  <cp:revision>882</cp:revision>
  <dcterms:created xsi:type="dcterms:W3CDTF">2017-02-20T03:33:08Z</dcterms:created>
  <dcterms:modified xsi:type="dcterms:W3CDTF">2018-02-19T17:18:33Z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0x010100431A978BC575A94DA06599DEB0933BB4</vt:lpwstr>
  </property>
</Properties>
</file>