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27"/>
  </p:notesMasterIdLst>
  <p:sldIdLst>
    <p:sldId id="257" r:id="rId5"/>
    <p:sldId id="595" r:id="rId6"/>
    <p:sldId id="596" r:id="rId7"/>
    <p:sldId id="619" r:id="rId8"/>
    <p:sldId id="621" r:id="rId9"/>
    <p:sldId id="622" r:id="rId10"/>
    <p:sldId id="624" r:id="rId11"/>
    <p:sldId id="625" r:id="rId12"/>
    <p:sldId id="626" r:id="rId13"/>
    <p:sldId id="627" r:id="rId14"/>
    <p:sldId id="628" r:id="rId15"/>
    <p:sldId id="629" r:id="rId16"/>
    <p:sldId id="630" r:id="rId17"/>
    <p:sldId id="631" r:id="rId18"/>
    <p:sldId id="632" r:id="rId19"/>
    <p:sldId id="633" r:id="rId20"/>
    <p:sldId id="634" r:id="rId21"/>
    <p:sldId id="635" r:id="rId22"/>
    <p:sldId id="636" r:id="rId23"/>
    <p:sldId id="637" r:id="rId24"/>
    <p:sldId id="638" r:id="rId25"/>
    <p:sldId id="429"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guide id="5" orient="horz" pos="4196">
          <p15:clr>
            <a:srgbClr val="A4A3A4"/>
          </p15:clr>
        </p15:guide>
        <p15:guide id="6" pos="4203">
          <p15:clr>
            <a:srgbClr val="A4A3A4"/>
          </p15:clr>
        </p15:guide>
        <p15:guide id="7" orient="horz" pos="418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kafumi Kawazoe" initials="TK" lastIdx="2" clrIdx="0">
    <p:extLst>
      <p:ext uri="{19B8F6BF-5375-455C-9EA6-DF929625EA0E}">
        <p15:presenceInfo xmlns:p15="http://schemas.microsoft.com/office/powerpoint/2012/main" userId="S-1-5-21-602162358-1060284298-725345543-2476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B4"/>
    <a:srgbClr val="00BCD4"/>
    <a:srgbClr val="BFBFBF"/>
    <a:srgbClr val="FDBE00"/>
    <a:srgbClr val="FFD44B"/>
    <a:srgbClr val="9B9B9B"/>
    <a:srgbClr val="FFCF37"/>
    <a:srgbClr val="FFD757"/>
    <a:srgbClr val="D24100"/>
    <a:srgbClr val="6D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6" autoAdjust="0"/>
    <p:restoredTop sz="94683" autoAdjust="0"/>
  </p:normalViewPr>
  <p:slideViewPr>
    <p:cSldViewPr showGuides="1">
      <p:cViewPr varScale="1">
        <p:scale>
          <a:sx n="73" d="100"/>
          <a:sy n="73" d="100"/>
        </p:scale>
        <p:origin x="582" y="72"/>
      </p:cViewPr>
      <p:guideLst>
        <p:guide orient="horz"/>
        <p:guide pos="3976"/>
        <p:guide orient="horz" pos="2472"/>
        <p:guide orient="horz" pos="1389"/>
        <p:guide orient="horz" pos="4196"/>
        <p:guide pos="4203"/>
        <p:guide orient="horz" pos="4186"/>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8"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afumi Kawazoe" userId="1246e2b2-9091-4b74-bd73-7eaa9b36ff96" providerId="ADAL" clId="{72F5FD53-B93C-4BF7-BE2B-ACC6126844D3}"/>
    <pc:docChg chg="undo redo custSel addSld delSld modSld">
      <pc:chgData name="Takafumi Kawazoe" userId="1246e2b2-9091-4b74-bd73-7eaa9b36ff96" providerId="ADAL" clId="{72F5FD53-B93C-4BF7-BE2B-ACC6126844D3}" dt="2018-02-09T09:32:15.150" v="1036" actId="20577"/>
      <pc:docMkLst>
        <pc:docMk/>
      </pc:docMkLst>
      <pc:sldChg chg="addSp delSp modSp">
        <pc:chgData name="Takafumi Kawazoe" userId="1246e2b2-9091-4b74-bd73-7eaa9b36ff96" providerId="ADAL" clId="{72F5FD53-B93C-4BF7-BE2B-ACC6126844D3}" dt="2018-02-09T06:51:24.040" v="795" actId="120"/>
        <pc:sldMkLst>
          <pc:docMk/>
          <pc:sldMk cId="1941846779" sldId="530"/>
        </pc:sldMkLst>
        <pc:spChg chg="add del mod">
          <ac:chgData name="Takafumi Kawazoe" userId="1246e2b2-9091-4b74-bd73-7eaa9b36ff96" providerId="ADAL" clId="{72F5FD53-B93C-4BF7-BE2B-ACC6126844D3}" dt="2018-02-09T06:51:24.040" v="795" actId="120"/>
          <ac:spMkLst>
            <pc:docMk/>
            <pc:sldMk cId="1941846779" sldId="530"/>
            <ac:spMk id="4" creationId="{70D759B1-00A3-4EAB-BB47-E0FF9E4F8F4D}"/>
          </ac:spMkLst>
        </pc:spChg>
      </pc:sldChg>
      <pc:sldChg chg="addSp delSp modSp">
        <pc:chgData name="Takafumi Kawazoe" userId="1246e2b2-9091-4b74-bd73-7eaa9b36ff96" providerId="ADAL" clId="{72F5FD53-B93C-4BF7-BE2B-ACC6126844D3}" dt="2018-02-09T09:32:15.150" v="1036" actId="20577"/>
        <pc:sldMkLst>
          <pc:docMk/>
          <pc:sldMk cId="812113235" sldId="538"/>
        </pc:sldMkLst>
        <pc:spChg chg="mod">
          <ac:chgData name="Takafumi Kawazoe" userId="1246e2b2-9091-4b74-bd73-7eaa9b36ff96" providerId="ADAL" clId="{72F5FD53-B93C-4BF7-BE2B-ACC6126844D3}" dt="2018-02-09T09:30:21.670" v="1033" actId="1076"/>
          <ac:spMkLst>
            <pc:docMk/>
            <pc:sldMk cId="812113235" sldId="538"/>
            <ac:spMk id="4" creationId="{00000000-0000-0000-0000-000000000000}"/>
          </ac:spMkLst>
        </pc:spChg>
        <pc:spChg chg="del">
          <ac:chgData name="Takafumi Kawazoe" userId="1246e2b2-9091-4b74-bd73-7eaa9b36ff96" providerId="ADAL" clId="{72F5FD53-B93C-4BF7-BE2B-ACC6126844D3}" dt="2018-02-09T09:26:20.856" v="972" actId="478"/>
          <ac:spMkLst>
            <pc:docMk/>
            <pc:sldMk cId="812113235" sldId="538"/>
            <ac:spMk id="5" creationId="{00000000-0000-0000-0000-000000000000}"/>
          </ac:spMkLst>
        </pc:spChg>
        <pc:spChg chg="add del mod">
          <ac:chgData name="Takafumi Kawazoe" userId="1246e2b2-9091-4b74-bd73-7eaa9b36ff96" providerId="ADAL" clId="{72F5FD53-B93C-4BF7-BE2B-ACC6126844D3}" dt="2018-02-09T09:30:15.003" v="1032" actId="478"/>
          <ac:spMkLst>
            <pc:docMk/>
            <pc:sldMk cId="812113235" sldId="538"/>
            <ac:spMk id="7" creationId="{73A24F44-2BC9-4032-9AAF-6E10898C7A8C}"/>
          </ac:spMkLst>
        </pc:spChg>
        <pc:spChg chg="add del mod">
          <ac:chgData name="Takafumi Kawazoe" userId="1246e2b2-9091-4b74-bd73-7eaa9b36ff96" providerId="ADAL" clId="{72F5FD53-B93C-4BF7-BE2B-ACC6126844D3}" dt="2018-02-09T09:30:14.120" v="1031" actId="478"/>
          <ac:spMkLst>
            <pc:docMk/>
            <pc:sldMk cId="812113235" sldId="538"/>
            <ac:spMk id="8" creationId="{2B90A59B-EA3D-4680-993D-08776A8CEF3C}"/>
          </ac:spMkLst>
        </pc:spChg>
        <pc:graphicFrameChg chg="mod modGraphic">
          <ac:chgData name="Takafumi Kawazoe" userId="1246e2b2-9091-4b74-bd73-7eaa9b36ff96" providerId="ADAL" clId="{72F5FD53-B93C-4BF7-BE2B-ACC6126844D3}" dt="2018-02-09T09:32:15.150" v="1036" actId="20577"/>
          <ac:graphicFrameMkLst>
            <pc:docMk/>
            <pc:sldMk cId="812113235" sldId="538"/>
            <ac:graphicFrameMk id="6" creationId="{00000000-0000-0000-0000-000000000000}"/>
          </ac:graphicFrameMkLst>
        </pc:graphicFrameChg>
      </pc:sldChg>
      <pc:sldChg chg="delSp">
        <pc:chgData name="Takafumi Kawazoe" userId="1246e2b2-9091-4b74-bd73-7eaa9b36ff96" providerId="ADAL" clId="{72F5FD53-B93C-4BF7-BE2B-ACC6126844D3}" dt="2018-02-09T06:17:57.277" v="363" actId="478"/>
        <pc:sldMkLst>
          <pc:docMk/>
          <pc:sldMk cId="3598929435" sldId="546"/>
        </pc:sldMkLst>
        <pc:spChg chg="del">
          <ac:chgData name="Takafumi Kawazoe" userId="1246e2b2-9091-4b74-bd73-7eaa9b36ff96" providerId="ADAL" clId="{72F5FD53-B93C-4BF7-BE2B-ACC6126844D3}" dt="2018-02-09T06:17:57.277" v="363" actId="478"/>
          <ac:spMkLst>
            <pc:docMk/>
            <pc:sldMk cId="3598929435" sldId="546"/>
            <ac:spMk id="3" creationId="{00000000-0000-0000-0000-000000000000}"/>
          </ac:spMkLst>
        </pc:spChg>
      </pc:sldChg>
      <pc:sldChg chg="delSp">
        <pc:chgData name="Takafumi Kawazoe" userId="1246e2b2-9091-4b74-bd73-7eaa9b36ff96" providerId="ADAL" clId="{72F5FD53-B93C-4BF7-BE2B-ACC6126844D3}" dt="2018-02-09T06:29:26.813" v="384" actId="478"/>
        <pc:sldMkLst>
          <pc:docMk/>
          <pc:sldMk cId="1713881625" sldId="548"/>
        </pc:sldMkLst>
        <pc:spChg chg="del">
          <ac:chgData name="Takafumi Kawazoe" userId="1246e2b2-9091-4b74-bd73-7eaa9b36ff96" providerId="ADAL" clId="{72F5FD53-B93C-4BF7-BE2B-ACC6126844D3}" dt="2018-02-09T06:29:26.813" v="384" actId="478"/>
          <ac:spMkLst>
            <pc:docMk/>
            <pc:sldMk cId="1713881625" sldId="548"/>
            <ac:spMk id="3" creationId="{00000000-0000-0000-0000-000000000000}"/>
          </ac:spMkLst>
        </pc:spChg>
      </pc:sldChg>
      <pc:sldChg chg="addSp delSp modSp">
        <pc:chgData name="Takafumi Kawazoe" userId="1246e2b2-9091-4b74-bd73-7eaa9b36ff96" providerId="ADAL" clId="{72F5FD53-B93C-4BF7-BE2B-ACC6126844D3}" dt="2018-02-09T06:57:48.728" v="895" actId="120"/>
        <pc:sldMkLst>
          <pc:docMk/>
          <pc:sldMk cId="1765808464" sldId="550"/>
        </pc:sldMkLst>
        <pc:spChg chg="add del mod">
          <ac:chgData name="Takafumi Kawazoe" userId="1246e2b2-9091-4b74-bd73-7eaa9b36ff96" providerId="ADAL" clId="{72F5FD53-B93C-4BF7-BE2B-ACC6126844D3}" dt="2018-02-09T06:51:42.941" v="798" actId="478"/>
          <ac:spMkLst>
            <pc:docMk/>
            <pc:sldMk cId="1765808464" sldId="550"/>
            <ac:spMk id="3" creationId="{62E099B7-01D3-4820-A62A-80E24212C4F9}"/>
          </ac:spMkLst>
        </pc:spChg>
        <pc:spChg chg="add mod">
          <ac:chgData name="Takafumi Kawazoe" userId="1246e2b2-9091-4b74-bd73-7eaa9b36ff96" providerId="ADAL" clId="{72F5FD53-B93C-4BF7-BE2B-ACC6126844D3}" dt="2018-02-09T06:57:48.728" v="895" actId="120"/>
          <ac:spMkLst>
            <pc:docMk/>
            <pc:sldMk cId="1765808464" sldId="550"/>
            <ac:spMk id="4" creationId="{6C34B159-03C3-4679-B4B4-B3C555CF3F69}"/>
          </ac:spMkLst>
        </pc:spChg>
      </pc:sldChg>
      <pc:sldChg chg="addSp delSp modSp">
        <pc:chgData name="Takafumi Kawazoe" userId="1246e2b2-9091-4b74-bd73-7eaa9b36ff96" providerId="ADAL" clId="{72F5FD53-B93C-4BF7-BE2B-ACC6126844D3}" dt="2018-02-09T05:45:42.313" v="291" actId="208"/>
        <pc:sldMkLst>
          <pc:docMk/>
          <pc:sldMk cId="727106615" sldId="555"/>
        </pc:sldMkLst>
        <pc:spChg chg="add mod">
          <ac:chgData name="Takafumi Kawazoe" userId="1246e2b2-9091-4b74-bd73-7eaa9b36ff96" providerId="ADAL" clId="{72F5FD53-B93C-4BF7-BE2B-ACC6126844D3}" dt="2018-02-09T05:27:19.121" v="141" actId="14100"/>
          <ac:spMkLst>
            <pc:docMk/>
            <pc:sldMk cId="727106615" sldId="555"/>
            <ac:spMk id="5" creationId="{612DB5C8-6D68-46A0-9DED-39A98C3438E7}"/>
          </ac:spMkLst>
        </pc:spChg>
        <pc:spChg chg="add del">
          <ac:chgData name="Takafumi Kawazoe" userId="1246e2b2-9091-4b74-bd73-7eaa9b36ff96" providerId="ADAL" clId="{72F5FD53-B93C-4BF7-BE2B-ACC6126844D3}" dt="2018-02-09T05:27:16.220" v="139" actId="208"/>
          <ac:spMkLst>
            <pc:docMk/>
            <pc:sldMk cId="727106615" sldId="555"/>
            <ac:spMk id="26" creationId="{4D992AE7-B7C2-44F6-B5DE-EA0AEEFA8150}"/>
          </ac:spMkLst>
        </pc:spChg>
        <pc:cxnChg chg="mod">
          <ac:chgData name="Takafumi Kawazoe" userId="1246e2b2-9091-4b74-bd73-7eaa9b36ff96" providerId="ADAL" clId="{72F5FD53-B93C-4BF7-BE2B-ACC6126844D3}" dt="2018-02-09T05:44:10.962" v="284" actId="208"/>
          <ac:cxnSpMkLst>
            <pc:docMk/>
            <pc:sldMk cId="727106615" sldId="555"/>
            <ac:cxnSpMk id="160" creationId="{202D4654-EA8E-49E4-87F2-8DE4A247B000}"/>
          </ac:cxnSpMkLst>
        </pc:cxnChg>
        <pc:cxnChg chg="mod">
          <ac:chgData name="Takafumi Kawazoe" userId="1246e2b2-9091-4b74-bd73-7eaa9b36ff96" providerId="ADAL" clId="{72F5FD53-B93C-4BF7-BE2B-ACC6126844D3}" dt="2018-02-09T05:45:42.313" v="291" actId="208"/>
          <ac:cxnSpMkLst>
            <pc:docMk/>
            <pc:sldMk cId="727106615" sldId="555"/>
            <ac:cxnSpMk id="163" creationId="{F1EC2FC3-F314-4C1A-9FEF-2C2EDF236146}"/>
          </ac:cxnSpMkLst>
        </pc:cxnChg>
        <pc:cxnChg chg="mod">
          <ac:chgData name="Takafumi Kawazoe" userId="1246e2b2-9091-4b74-bd73-7eaa9b36ff96" providerId="ADAL" clId="{72F5FD53-B93C-4BF7-BE2B-ACC6126844D3}" dt="2018-02-09T05:44:16.046" v="285" actId="208"/>
          <ac:cxnSpMkLst>
            <pc:docMk/>
            <pc:sldMk cId="727106615" sldId="555"/>
            <ac:cxnSpMk id="164" creationId="{66F8323A-D01E-4D10-AECC-158FC8E518D8}"/>
          </ac:cxnSpMkLst>
        </pc:cxnChg>
        <pc:cxnChg chg="mod">
          <ac:chgData name="Takafumi Kawazoe" userId="1246e2b2-9091-4b74-bd73-7eaa9b36ff96" providerId="ADAL" clId="{72F5FD53-B93C-4BF7-BE2B-ACC6126844D3}" dt="2018-02-09T05:44:35.029" v="288" actId="208"/>
          <ac:cxnSpMkLst>
            <pc:docMk/>
            <pc:sldMk cId="727106615" sldId="555"/>
            <ac:cxnSpMk id="170" creationId="{E956E3D5-7613-4BE6-BDF9-BB1C38D88657}"/>
          </ac:cxnSpMkLst>
        </pc:cxnChg>
        <pc:cxnChg chg="mod">
          <ac:chgData name="Takafumi Kawazoe" userId="1246e2b2-9091-4b74-bd73-7eaa9b36ff96" providerId="ADAL" clId="{72F5FD53-B93C-4BF7-BE2B-ACC6126844D3}" dt="2018-02-09T05:44:29.963" v="287" actId="208"/>
          <ac:cxnSpMkLst>
            <pc:docMk/>
            <pc:sldMk cId="727106615" sldId="555"/>
            <ac:cxnSpMk id="171" creationId="{F460C5C3-8913-4582-A656-B01F25290673}"/>
          </ac:cxnSpMkLst>
        </pc:cxnChg>
        <pc:cxnChg chg="mod">
          <ac:chgData name="Takafumi Kawazoe" userId="1246e2b2-9091-4b74-bd73-7eaa9b36ff96" providerId="ADAL" clId="{72F5FD53-B93C-4BF7-BE2B-ACC6126844D3}" dt="2018-02-09T05:44:51.746" v="289" actId="208"/>
          <ac:cxnSpMkLst>
            <pc:docMk/>
            <pc:sldMk cId="727106615" sldId="555"/>
            <ac:cxnSpMk id="183" creationId="{40F3B9E8-1665-4AA3-94CA-94336873825B}"/>
          </ac:cxnSpMkLst>
        </pc:cxnChg>
        <pc:cxnChg chg="mod">
          <ac:chgData name="Takafumi Kawazoe" userId="1246e2b2-9091-4b74-bd73-7eaa9b36ff96" providerId="ADAL" clId="{72F5FD53-B93C-4BF7-BE2B-ACC6126844D3}" dt="2018-02-09T05:44:55.180" v="290" actId="208"/>
          <ac:cxnSpMkLst>
            <pc:docMk/>
            <pc:sldMk cId="727106615" sldId="555"/>
            <ac:cxnSpMk id="185" creationId="{99A55BC1-3787-416D-9B87-D7AE445C3AB6}"/>
          </ac:cxnSpMkLst>
        </pc:cxnChg>
      </pc:sldChg>
      <pc:sldChg chg="addSp modSp add">
        <pc:chgData name="Takafumi Kawazoe" userId="1246e2b2-9091-4b74-bd73-7eaa9b36ff96" providerId="ADAL" clId="{72F5FD53-B93C-4BF7-BE2B-ACC6126844D3}" dt="2018-02-09T05:54:03.900" v="347" actId="20577"/>
        <pc:sldMkLst>
          <pc:docMk/>
          <pc:sldMk cId="21860618" sldId="559"/>
        </pc:sldMkLst>
        <pc:spChg chg="mod">
          <ac:chgData name="Takafumi Kawazoe" userId="1246e2b2-9091-4b74-bd73-7eaa9b36ff96" providerId="ADAL" clId="{72F5FD53-B93C-4BF7-BE2B-ACC6126844D3}" dt="2018-02-09T05:08:47.333" v="38" actId="20577"/>
          <ac:spMkLst>
            <pc:docMk/>
            <pc:sldMk cId="21860618" sldId="559"/>
            <ac:spMk id="213" creationId="{FD5D2C4C-7C90-4A9B-990C-46C619293C47}"/>
          </ac:spMkLst>
        </pc:spChg>
        <pc:spChg chg="mod">
          <ac:chgData name="Takafumi Kawazoe" userId="1246e2b2-9091-4b74-bd73-7eaa9b36ff96" providerId="ADAL" clId="{72F5FD53-B93C-4BF7-BE2B-ACC6126844D3}" dt="2018-02-09T05:15:39.217" v="104" actId="1076"/>
          <ac:spMkLst>
            <pc:docMk/>
            <pc:sldMk cId="21860618" sldId="559"/>
            <ac:spMk id="221" creationId="{F0D8BA09-D0F9-48BF-BCF2-E1C1AF1B2A44}"/>
          </ac:spMkLst>
        </pc:spChg>
        <pc:spChg chg="add mod">
          <ac:chgData name="Takafumi Kawazoe" userId="1246e2b2-9091-4b74-bd73-7eaa9b36ff96" providerId="ADAL" clId="{72F5FD53-B93C-4BF7-BE2B-ACC6126844D3}" dt="2018-02-09T05:54:03.900" v="347" actId="20577"/>
          <ac:spMkLst>
            <pc:docMk/>
            <pc:sldMk cId="21860618" sldId="559"/>
            <ac:spMk id="222" creationId="{5EDE86A2-E4DD-4FC7-AD3C-1EC4B8325D84}"/>
          </ac:spMkLst>
        </pc:spChg>
        <pc:graphicFrameChg chg="mod modGraphic">
          <ac:chgData name="Takafumi Kawazoe" userId="1246e2b2-9091-4b74-bd73-7eaa9b36ff96" providerId="ADAL" clId="{72F5FD53-B93C-4BF7-BE2B-ACC6126844D3}" dt="2018-02-09T05:53:22.066" v="294" actId="207"/>
          <ac:graphicFrameMkLst>
            <pc:docMk/>
            <pc:sldMk cId="21860618" sldId="559"/>
            <ac:graphicFrameMk id="4" creationId="{7C678ADA-2407-4451-BBA0-8267B78B04D9}"/>
          </ac:graphicFrameMkLst>
        </pc:graphicFrameChg>
      </pc:sldChg>
      <pc:sldChg chg="addSp delSp modSp add">
        <pc:chgData name="Takafumi Kawazoe" userId="1246e2b2-9091-4b74-bd73-7eaa9b36ff96" providerId="ADAL" clId="{72F5FD53-B93C-4BF7-BE2B-ACC6126844D3}" dt="2018-02-09T06:13:29.079" v="353" actId="120"/>
        <pc:sldMkLst>
          <pc:docMk/>
          <pc:sldMk cId="888821547" sldId="560"/>
        </pc:sldMkLst>
        <pc:spChg chg="mod">
          <ac:chgData name="Takafumi Kawazoe" userId="1246e2b2-9091-4b74-bd73-7eaa9b36ff96" providerId="ADAL" clId="{72F5FD53-B93C-4BF7-BE2B-ACC6126844D3}" dt="2018-02-09T05:29:24.638" v="148" actId="6549"/>
          <ac:spMkLst>
            <pc:docMk/>
            <pc:sldMk cId="888821547" sldId="560"/>
            <ac:spMk id="2" creationId="{00000000-0000-0000-0000-000000000000}"/>
          </ac:spMkLst>
        </pc:spChg>
        <pc:spChg chg="del">
          <ac:chgData name="Takafumi Kawazoe" userId="1246e2b2-9091-4b74-bd73-7eaa9b36ff96" providerId="ADAL" clId="{72F5FD53-B93C-4BF7-BE2B-ACC6126844D3}" dt="2018-02-09T05:29:30.754" v="149" actId="478"/>
          <ac:spMkLst>
            <pc:docMk/>
            <pc:sldMk cId="888821547" sldId="560"/>
            <ac:spMk id="5" creationId="{D2609F52-00FD-4584-A4C8-3336FE3E12AD}"/>
          </ac:spMkLst>
        </pc:spChg>
        <pc:spChg chg="del">
          <ac:chgData name="Takafumi Kawazoe" userId="1246e2b2-9091-4b74-bd73-7eaa9b36ff96" providerId="ADAL" clId="{72F5FD53-B93C-4BF7-BE2B-ACC6126844D3}" dt="2018-02-09T05:29:44.321" v="159" actId="478"/>
          <ac:spMkLst>
            <pc:docMk/>
            <pc:sldMk cId="888821547" sldId="560"/>
            <ac:spMk id="6" creationId="{59C49EA1-544D-479B-AB4F-2F6FCB889181}"/>
          </ac:spMkLst>
        </pc:spChg>
        <pc:spChg chg="mod topLvl">
          <ac:chgData name="Takafumi Kawazoe" userId="1246e2b2-9091-4b74-bd73-7eaa9b36ff96" providerId="ADAL" clId="{72F5FD53-B93C-4BF7-BE2B-ACC6126844D3}" dt="2018-02-09T05:35:31.192" v="222" actId="165"/>
          <ac:spMkLst>
            <pc:docMk/>
            <pc:sldMk cId="888821547" sldId="560"/>
            <ac:spMk id="8" creationId="{4E45094D-311F-4F0E-B829-6F18452B9A0D}"/>
          </ac:spMkLst>
        </pc:spChg>
        <pc:spChg chg="mod topLvl">
          <ac:chgData name="Takafumi Kawazoe" userId="1246e2b2-9091-4b74-bd73-7eaa9b36ff96" providerId="ADAL" clId="{72F5FD53-B93C-4BF7-BE2B-ACC6126844D3}" dt="2018-02-09T05:35:31.192" v="222" actId="165"/>
          <ac:spMkLst>
            <pc:docMk/>
            <pc:sldMk cId="888821547" sldId="560"/>
            <ac:spMk id="9" creationId="{E4E825C6-2E19-4622-A530-110606742663}"/>
          </ac:spMkLst>
        </pc:spChg>
        <pc:spChg chg="mod topLvl">
          <ac:chgData name="Takafumi Kawazoe" userId="1246e2b2-9091-4b74-bd73-7eaa9b36ff96" providerId="ADAL" clId="{72F5FD53-B93C-4BF7-BE2B-ACC6126844D3}" dt="2018-02-09T05:35:31.192" v="222" actId="165"/>
          <ac:spMkLst>
            <pc:docMk/>
            <pc:sldMk cId="888821547" sldId="560"/>
            <ac:spMk id="20" creationId="{FA8288E8-13A3-4716-9687-4CE639BC86C8}"/>
          </ac:spMkLst>
        </pc:spChg>
        <pc:spChg chg="mod topLvl">
          <ac:chgData name="Takafumi Kawazoe" userId="1246e2b2-9091-4b74-bd73-7eaa9b36ff96" providerId="ADAL" clId="{72F5FD53-B93C-4BF7-BE2B-ACC6126844D3}" dt="2018-02-09T05:35:37.442" v="231" actId="1038"/>
          <ac:spMkLst>
            <pc:docMk/>
            <pc:sldMk cId="888821547" sldId="560"/>
            <ac:spMk id="21" creationId="{5EE28C59-C6C2-47B3-A222-702365709906}"/>
          </ac:spMkLst>
        </pc:spChg>
        <pc:spChg chg="mod topLvl">
          <ac:chgData name="Takafumi Kawazoe" userId="1246e2b2-9091-4b74-bd73-7eaa9b36ff96" providerId="ADAL" clId="{72F5FD53-B93C-4BF7-BE2B-ACC6126844D3}" dt="2018-02-09T05:35:37.442" v="231" actId="1038"/>
          <ac:spMkLst>
            <pc:docMk/>
            <pc:sldMk cId="888821547" sldId="560"/>
            <ac:spMk id="22" creationId="{20209113-59D2-4E40-957E-209031AD91CF}"/>
          </ac:spMkLst>
        </pc:spChg>
        <pc:spChg chg="mod topLvl">
          <ac:chgData name="Takafumi Kawazoe" userId="1246e2b2-9091-4b74-bd73-7eaa9b36ff96" providerId="ADAL" clId="{72F5FD53-B93C-4BF7-BE2B-ACC6126844D3}" dt="2018-02-09T05:35:37.442" v="231" actId="1038"/>
          <ac:spMkLst>
            <pc:docMk/>
            <pc:sldMk cId="888821547" sldId="560"/>
            <ac:spMk id="23" creationId="{F2055201-EEBC-4035-B703-073AFFE6A23F}"/>
          </ac:spMkLst>
        </pc:spChg>
        <pc:spChg chg="mod topLvl">
          <ac:chgData name="Takafumi Kawazoe" userId="1246e2b2-9091-4b74-bd73-7eaa9b36ff96" providerId="ADAL" clId="{72F5FD53-B93C-4BF7-BE2B-ACC6126844D3}" dt="2018-02-09T05:51:59.883" v="292" actId="20577"/>
          <ac:spMkLst>
            <pc:docMk/>
            <pc:sldMk cId="888821547" sldId="560"/>
            <ac:spMk id="24" creationId="{B066DC33-DB89-48E9-9DD9-1E1F7DD4812F}"/>
          </ac:spMkLst>
        </pc:spChg>
        <pc:spChg chg="mod topLvl">
          <ac:chgData name="Takafumi Kawazoe" userId="1246e2b2-9091-4b74-bd73-7eaa9b36ff96" providerId="ADAL" clId="{72F5FD53-B93C-4BF7-BE2B-ACC6126844D3}" dt="2018-02-09T05:35:31.192" v="222" actId="165"/>
          <ac:spMkLst>
            <pc:docMk/>
            <pc:sldMk cId="888821547" sldId="560"/>
            <ac:spMk id="31" creationId="{506091D2-0435-46EA-A0E7-5A2C90F32BFF}"/>
          </ac:spMkLst>
        </pc:spChg>
        <pc:spChg chg="mod topLvl">
          <ac:chgData name="Takafumi Kawazoe" userId="1246e2b2-9091-4b74-bd73-7eaa9b36ff96" providerId="ADAL" clId="{72F5FD53-B93C-4BF7-BE2B-ACC6126844D3}" dt="2018-02-09T05:35:31.192" v="222" actId="165"/>
          <ac:spMkLst>
            <pc:docMk/>
            <pc:sldMk cId="888821547" sldId="560"/>
            <ac:spMk id="34" creationId="{97662577-9D86-4F13-9FC3-0368A76A090D}"/>
          </ac:spMkLst>
        </pc:spChg>
        <pc:spChg chg="mod topLvl">
          <ac:chgData name="Takafumi Kawazoe" userId="1246e2b2-9091-4b74-bd73-7eaa9b36ff96" providerId="ADAL" clId="{72F5FD53-B93C-4BF7-BE2B-ACC6126844D3}" dt="2018-02-09T05:35:31.192" v="222" actId="165"/>
          <ac:spMkLst>
            <pc:docMk/>
            <pc:sldMk cId="888821547" sldId="560"/>
            <ac:spMk id="36" creationId="{35BDE42B-5B01-4D2D-97E6-CF6C400729E3}"/>
          </ac:spMkLst>
        </pc:spChg>
        <pc:spChg chg="mod topLvl">
          <ac:chgData name="Takafumi Kawazoe" userId="1246e2b2-9091-4b74-bd73-7eaa9b36ff96" providerId="ADAL" clId="{72F5FD53-B93C-4BF7-BE2B-ACC6126844D3}" dt="2018-02-09T05:35:31.192" v="222" actId="165"/>
          <ac:spMkLst>
            <pc:docMk/>
            <pc:sldMk cId="888821547" sldId="560"/>
            <ac:spMk id="47" creationId="{71784BD1-E716-4348-8199-F12E622EBEE5}"/>
          </ac:spMkLst>
        </pc:spChg>
        <pc:spChg chg="mod topLvl">
          <ac:chgData name="Takafumi Kawazoe" userId="1246e2b2-9091-4b74-bd73-7eaa9b36ff96" providerId="ADAL" clId="{72F5FD53-B93C-4BF7-BE2B-ACC6126844D3}" dt="2018-02-09T05:35:31.192" v="222" actId="165"/>
          <ac:spMkLst>
            <pc:docMk/>
            <pc:sldMk cId="888821547" sldId="560"/>
            <ac:spMk id="48" creationId="{46C33776-D63C-4D35-852F-209094EB3860}"/>
          </ac:spMkLst>
        </pc:spChg>
        <pc:spChg chg="mod topLvl">
          <ac:chgData name="Takafumi Kawazoe" userId="1246e2b2-9091-4b74-bd73-7eaa9b36ff96" providerId="ADAL" clId="{72F5FD53-B93C-4BF7-BE2B-ACC6126844D3}" dt="2018-02-09T05:35:31.192" v="222" actId="165"/>
          <ac:spMkLst>
            <pc:docMk/>
            <pc:sldMk cId="888821547" sldId="560"/>
            <ac:spMk id="49" creationId="{973DB784-A744-4D2B-AF36-D491F2270672}"/>
          </ac:spMkLst>
        </pc:spChg>
        <pc:spChg chg="mod topLvl">
          <ac:chgData name="Takafumi Kawazoe" userId="1246e2b2-9091-4b74-bd73-7eaa9b36ff96" providerId="ADAL" clId="{72F5FD53-B93C-4BF7-BE2B-ACC6126844D3}" dt="2018-02-09T05:35:37.442" v="231" actId="1038"/>
          <ac:spMkLst>
            <pc:docMk/>
            <pc:sldMk cId="888821547" sldId="560"/>
            <ac:spMk id="52" creationId="{81A0B5C2-6C92-4A97-8BD8-D436562B8B98}"/>
          </ac:spMkLst>
        </pc:spChg>
        <pc:spChg chg="mod topLvl">
          <ac:chgData name="Takafumi Kawazoe" userId="1246e2b2-9091-4b74-bd73-7eaa9b36ff96" providerId="ADAL" clId="{72F5FD53-B93C-4BF7-BE2B-ACC6126844D3}" dt="2018-02-09T05:36:10.126" v="249" actId="14100"/>
          <ac:spMkLst>
            <pc:docMk/>
            <pc:sldMk cId="888821547" sldId="560"/>
            <ac:spMk id="53" creationId="{3A11C533-5C64-48EE-8344-66FCD2856E11}"/>
          </ac:spMkLst>
        </pc:spChg>
        <pc:spChg chg="mod topLvl">
          <ac:chgData name="Takafumi Kawazoe" userId="1246e2b2-9091-4b74-bd73-7eaa9b36ff96" providerId="ADAL" clId="{72F5FD53-B93C-4BF7-BE2B-ACC6126844D3}" dt="2018-02-09T05:35:37.442" v="231" actId="1038"/>
          <ac:spMkLst>
            <pc:docMk/>
            <pc:sldMk cId="888821547" sldId="560"/>
            <ac:spMk id="56" creationId="{DA3231F0-9329-4234-9010-1DA5634A919F}"/>
          </ac:spMkLst>
        </pc:spChg>
        <pc:spChg chg="mod topLvl">
          <ac:chgData name="Takafumi Kawazoe" userId="1246e2b2-9091-4b74-bd73-7eaa9b36ff96" providerId="ADAL" clId="{72F5FD53-B93C-4BF7-BE2B-ACC6126844D3}" dt="2018-02-09T05:35:37.442" v="231" actId="1038"/>
          <ac:spMkLst>
            <pc:docMk/>
            <pc:sldMk cId="888821547" sldId="560"/>
            <ac:spMk id="57" creationId="{675422CC-BC72-46F4-AA94-1E70B1EF92A7}"/>
          </ac:spMkLst>
        </pc:spChg>
        <pc:spChg chg="mod topLvl">
          <ac:chgData name="Takafumi Kawazoe" userId="1246e2b2-9091-4b74-bd73-7eaa9b36ff96" providerId="ADAL" clId="{72F5FD53-B93C-4BF7-BE2B-ACC6126844D3}" dt="2018-02-09T05:35:37.442" v="231" actId="1038"/>
          <ac:spMkLst>
            <pc:docMk/>
            <pc:sldMk cId="888821547" sldId="560"/>
            <ac:spMk id="59" creationId="{A654A1B5-EBFB-4D06-9796-9598FFCAECBC}"/>
          </ac:spMkLst>
        </pc:spChg>
        <pc:spChg chg="mod topLvl">
          <ac:chgData name="Takafumi Kawazoe" userId="1246e2b2-9091-4b74-bd73-7eaa9b36ff96" providerId="ADAL" clId="{72F5FD53-B93C-4BF7-BE2B-ACC6126844D3}" dt="2018-02-09T05:56:30.133" v="348" actId="20577"/>
          <ac:spMkLst>
            <pc:docMk/>
            <pc:sldMk cId="888821547" sldId="560"/>
            <ac:spMk id="60" creationId="{AEC51BE2-3C5D-4D61-A514-CA1C460CF9EA}"/>
          </ac:spMkLst>
        </pc:spChg>
        <pc:spChg chg="mod topLvl">
          <ac:chgData name="Takafumi Kawazoe" userId="1246e2b2-9091-4b74-bd73-7eaa9b36ff96" providerId="ADAL" clId="{72F5FD53-B93C-4BF7-BE2B-ACC6126844D3}" dt="2018-02-09T05:41:20.027" v="276" actId="14100"/>
          <ac:spMkLst>
            <pc:docMk/>
            <pc:sldMk cId="888821547" sldId="560"/>
            <ac:spMk id="65" creationId="{0CCF7E43-559E-4419-A0E5-4633BC73FB68}"/>
          </ac:spMkLst>
        </pc:spChg>
        <pc:spChg chg="mod topLvl">
          <ac:chgData name="Takafumi Kawazoe" userId="1246e2b2-9091-4b74-bd73-7eaa9b36ff96" providerId="ADAL" clId="{72F5FD53-B93C-4BF7-BE2B-ACC6126844D3}" dt="2018-02-09T05:35:31.192" v="222" actId="165"/>
          <ac:spMkLst>
            <pc:docMk/>
            <pc:sldMk cId="888821547" sldId="560"/>
            <ac:spMk id="66" creationId="{9612B841-7135-4617-BB39-EF5321F32A18}"/>
          </ac:spMkLst>
        </pc:spChg>
        <pc:spChg chg="mod topLvl">
          <ac:chgData name="Takafumi Kawazoe" userId="1246e2b2-9091-4b74-bd73-7eaa9b36ff96" providerId="ADAL" clId="{72F5FD53-B93C-4BF7-BE2B-ACC6126844D3}" dt="2018-02-09T05:37:30.410" v="253" actId="20577"/>
          <ac:spMkLst>
            <pc:docMk/>
            <pc:sldMk cId="888821547" sldId="560"/>
            <ac:spMk id="71" creationId="{5803E641-1896-41BA-AE1A-06BB3836AB11}"/>
          </ac:spMkLst>
        </pc:spChg>
        <pc:spChg chg="mod topLvl">
          <ac:chgData name="Takafumi Kawazoe" userId="1246e2b2-9091-4b74-bd73-7eaa9b36ff96" providerId="ADAL" clId="{72F5FD53-B93C-4BF7-BE2B-ACC6126844D3}" dt="2018-02-09T05:35:37.442" v="231" actId="1038"/>
          <ac:spMkLst>
            <pc:docMk/>
            <pc:sldMk cId="888821547" sldId="560"/>
            <ac:spMk id="73" creationId="{E10D3327-3E1A-468D-A984-F18BDD27BBE1}"/>
          </ac:spMkLst>
        </pc:spChg>
        <pc:spChg chg="mod topLvl">
          <ac:chgData name="Takafumi Kawazoe" userId="1246e2b2-9091-4b74-bd73-7eaa9b36ff96" providerId="ADAL" clId="{72F5FD53-B93C-4BF7-BE2B-ACC6126844D3}" dt="2018-02-09T05:35:37.442" v="231" actId="1038"/>
          <ac:spMkLst>
            <pc:docMk/>
            <pc:sldMk cId="888821547" sldId="560"/>
            <ac:spMk id="74" creationId="{63AB8BB3-5771-4794-970C-157A28DEED4A}"/>
          </ac:spMkLst>
        </pc:spChg>
        <pc:spChg chg="mod topLvl">
          <ac:chgData name="Takafumi Kawazoe" userId="1246e2b2-9091-4b74-bd73-7eaa9b36ff96" providerId="ADAL" clId="{72F5FD53-B93C-4BF7-BE2B-ACC6126844D3}" dt="2018-02-09T05:37:18.693" v="251" actId="20577"/>
          <ac:spMkLst>
            <pc:docMk/>
            <pc:sldMk cId="888821547" sldId="560"/>
            <ac:spMk id="75" creationId="{2B888B94-0B7A-4929-9433-E29DAD05D5BB}"/>
          </ac:spMkLst>
        </pc:spChg>
        <pc:spChg chg="mod topLvl">
          <ac:chgData name="Takafumi Kawazoe" userId="1246e2b2-9091-4b74-bd73-7eaa9b36ff96" providerId="ADAL" clId="{72F5FD53-B93C-4BF7-BE2B-ACC6126844D3}" dt="2018-02-09T05:35:37.442" v="231" actId="1038"/>
          <ac:spMkLst>
            <pc:docMk/>
            <pc:sldMk cId="888821547" sldId="560"/>
            <ac:spMk id="78" creationId="{B0F6D4E2-BB1A-4CE9-B458-0829ECD25763}"/>
          </ac:spMkLst>
        </pc:spChg>
        <pc:spChg chg="mod topLvl">
          <ac:chgData name="Takafumi Kawazoe" userId="1246e2b2-9091-4b74-bd73-7eaa9b36ff96" providerId="ADAL" clId="{72F5FD53-B93C-4BF7-BE2B-ACC6126844D3}" dt="2018-02-09T05:35:37.442" v="231" actId="1038"/>
          <ac:spMkLst>
            <pc:docMk/>
            <pc:sldMk cId="888821547" sldId="560"/>
            <ac:spMk id="88" creationId="{3DE51B0F-5D88-4990-AA99-940E20A85010}"/>
          </ac:spMkLst>
        </pc:spChg>
        <pc:spChg chg="del mod topLvl">
          <ac:chgData name="Takafumi Kawazoe" userId="1246e2b2-9091-4b74-bd73-7eaa9b36ff96" providerId="ADAL" clId="{72F5FD53-B93C-4BF7-BE2B-ACC6126844D3}" dt="2018-02-09T05:41:15.662" v="275" actId="478"/>
          <ac:spMkLst>
            <pc:docMk/>
            <pc:sldMk cId="888821547" sldId="560"/>
            <ac:spMk id="91" creationId="{ADE1DE64-3C37-4E46-8CBA-764A38FA631B}"/>
          </ac:spMkLst>
        </pc:spChg>
        <pc:spChg chg="mod topLvl">
          <ac:chgData name="Takafumi Kawazoe" userId="1246e2b2-9091-4b74-bd73-7eaa9b36ff96" providerId="ADAL" clId="{72F5FD53-B93C-4BF7-BE2B-ACC6126844D3}" dt="2018-02-09T05:35:56.275" v="246" actId="1076"/>
          <ac:spMkLst>
            <pc:docMk/>
            <pc:sldMk cId="888821547" sldId="560"/>
            <ac:spMk id="94" creationId="{2A299056-3D83-4EED-81B5-559502007E56}"/>
          </ac:spMkLst>
        </pc:spChg>
        <pc:spChg chg="mod topLvl">
          <ac:chgData name="Takafumi Kawazoe" userId="1246e2b2-9091-4b74-bd73-7eaa9b36ff96" providerId="ADAL" clId="{72F5FD53-B93C-4BF7-BE2B-ACC6126844D3}" dt="2018-02-09T05:35:37.442" v="231" actId="1038"/>
          <ac:spMkLst>
            <pc:docMk/>
            <pc:sldMk cId="888821547" sldId="560"/>
            <ac:spMk id="96" creationId="{DEF84DFF-8D23-43BD-9976-BA3D92EEE0E1}"/>
          </ac:spMkLst>
        </pc:spChg>
        <pc:spChg chg="del">
          <ac:chgData name="Takafumi Kawazoe" userId="1246e2b2-9091-4b74-bd73-7eaa9b36ff96" providerId="ADAL" clId="{72F5FD53-B93C-4BF7-BE2B-ACC6126844D3}" dt="2018-02-09T05:29:47.255" v="161" actId="478"/>
          <ac:spMkLst>
            <pc:docMk/>
            <pc:sldMk cId="888821547" sldId="560"/>
            <ac:spMk id="100" creationId="{A2DFF4A1-5D41-4599-900D-BE8767B78C1E}"/>
          </ac:spMkLst>
        </pc:spChg>
        <pc:spChg chg="del">
          <ac:chgData name="Takafumi Kawazoe" userId="1246e2b2-9091-4b74-bd73-7eaa9b36ff96" providerId="ADAL" clId="{72F5FD53-B93C-4BF7-BE2B-ACC6126844D3}" dt="2018-02-09T05:29:41.988" v="157" actId="478"/>
          <ac:spMkLst>
            <pc:docMk/>
            <pc:sldMk cId="888821547" sldId="560"/>
            <ac:spMk id="101" creationId="{6EA90EC4-318C-4B7C-9854-72BA71133FFB}"/>
          </ac:spMkLst>
        </pc:spChg>
        <pc:spChg chg="del">
          <ac:chgData name="Takafumi Kawazoe" userId="1246e2b2-9091-4b74-bd73-7eaa9b36ff96" providerId="ADAL" clId="{72F5FD53-B93C-4BF7-BE2B-ACC6126844D3}" dt="2018-02-09T05:29:33.188" v="150" actId="478"/>
          <ac:spMkLst>
            <pc:docMk/>
            <pc:sldMk cId="888821547" sldId="560"/>
            <ac:spMk id="104" creationId="{32376A2C-DC3C-4C00-8969-B068A3C0A104}"/>
          </ac:spMkLst>
        </pc:spChg>
        <pc:spChg chg="del">
          <ac:chgData name="Takafumi Kawazoe" userId="1246e2b2-9091-4b74-bd73-7eaa9b36ff96" providerId="ADAL" clId="{72F5FD53-B93C-4BF7-BE2B-ACC6126844D3}" dt="2018-02-09T05:29:46.588" v="160" actId="478"/>
          <ac:spMkLst>
            <pc:docMk/>
            <pc:sldMk cId="888821547" sldId="560"/>
            <ac:spMk id="105" creationId="{032F43AB-FFE7-4DBC-B755-2F8244CC5540}"/>
          </ac:spMkLst>
        </pc:spChg>
        <pc:spChg chg="del">
          <ac:chgData name="Takafumi Kawazoe" userId="1246e2b2-9091-4b74-bd73-7eaa9b36ff96" providerId="ADAL" clId="{72F5FD53-B93C-4BF7-BE2B-ACC6126844D3}" dt="2018-02-09T05:29:43.473" v="158" actId="478"/>
          <ac:spMkLst>
            <pc:docMk/>
            <pc:sldMk cId="888821547" sldId="560"/>
            <ac:spMk id="106" creationId="{48F3BE54-251E-44C2-9EBD-056DCF443930}"/>
          </ac:spMkLst>
        </pc:spChg>
        <pc:spChg chg="del">
          <ac:chgData name="Takafumi Kawazoe" userId="1246e2b2-9091-4b74-bd73-7eaa9b36ff96" providerId="ADAL" clId="{72F5FD53-B93C-4BF7-BE2B-ACC6126844D3}" dt="2018-02-09T05:29:49.372" v="162" actId="478"/>
          <ac:spMkLst>
            <pc:docMk/>
            <pc:sldMk cId="888821547" sldId="560"/>
            <ac:spMk id="107" creationId="{E7B3611B-94D1-4B00-9069-81CBAC85282C}"/>
          </ac:spMkLst>
        </pc:spChg>
        <pc:spChg chg="del">
          <ac:chgData name="Takafumi Kawazoe" userId="1246e2b2-9091-4b74-bd73-7eaa9b36ff96" providerId="ADAL" clId="{72F5FD53-B93C-4BF7-BE2B-ACC6126844D3}" dt="2018-02-09T05:29:36.538" v="153" actId="478"/>
          <ac:spMkLst>
            <pc:docMk/>
            <pc:sldMk cId="888821547" sldId="560"/>
            <ac:spMk id="108" creationId="{4D62AD95-5E6F-4BDD-94AF-9142CA23ED8B}"/>
          </ac:spMkLst>
        </pc:spChg>
        <pc:spChg chg="del">
          <ac:chgData name="Takafumi Kawazoe" userId="1246e2b2-9091-4b74-bd73-7eaa9b36ff96" providerId="ADAL" clId="{72F5FD53-B93C-4BF7-BE2B-ACC6126844D3}" dt="2018-02-09T05:29:34.156" v="151" actId="478"/>
          <ac:spMkLst>
            <pc:docMk/>
            <pc:sldMk cId="888821547" sldId="560"/>
            <ac:spMk id="109" creationId="{BB996DA8-74DA-4A93-A2C5-03DFA8C345CE}"/>
          </ac:spMkLst>
        </pc:spChg>
        <pc:spChg chg="del">
          <ac:chgData name="Takafumi Kawazoe" userId="1246e2b2-9091-4b74-bd73-7eaa9b36ff96" providerId="ADAL" clId="{72F5FD53-B93C-4BF7-BE2B-ACC6126844D3}" dt="2018-02-09T05:29:35.155" v="152" actId="478"/>
          <ac:spMkLst>
            <pc:docMk/>
            <pc:sldMk cId="888821547" sldId="560"/>
            <ac:spMk id="110" creationId="{F8D94E6F-4209-43B3-98B6-C4CD6D8977D4}"/>
          </ac:spMkLst>
        </pc:spChg>
        <pc:spChg chg="del">
          <ac:chgData name="Takafumi Kawazoe" userId="1246e2b2-9091-4b74-bd73-7eaa9b36ff96" providerId="ADAL" clId="{72F5FD53-B93C-4BF7-BE2B-ACC6126844D3}" dt="2018-02-09T05:29:38.455" v="155" actId="478"/>
          <ac:spMkLst>
            <pc:docMk/>
            <pc:sldMk cId="888821547" sldId="560"/>
            <ac:spMk id="111" creationId="{679D3F0B-E79D-4399-A6D9-88090F7DB2FA}"/>
          </ac:spMkLst>
        </pc:spChg>
        <pc:spChg chg="del">
          <ac:chgData name="Takafumi Kawazoe" userId="1246e2b2-9091-4b74-bd73-7eaa9b36ff96" providerId="ADAL" clId="{72F5FD53-B93C-4BF7-BE2B-ACC6126844D3}" dt="2018-02-09T05:29:37.755" v="154" actId="478"/>
          <ac:spMkLst>
            <pc:docMk/>
            <pc:sldMk cId="888821547" sldId="560"/>
            <ac:spMk id="112" creationId="{3285B88B-EC09-4C96-B0D0-15DF783BD55A}"/>
          </ac:spMkLst>
        </pc:spChg>
        <pc:spChg chg="del">
          <ac:chgData name="Takafumi Kawazoe" userId="1246e2b2-9091-4b74-bd73-7eaa9b36ff96" providerId="ADAL" clId="{72F5FD53-B93C-4BF7-BE2B-ACC6126844D3}" dt="2018-02-09T05:29:39.722" v="156" actId="478"/>
          <ac:spMkLst>
            <pc:docMk/>
            <pc:sldMk cId="888821547" sldId="560"/>
            <ac:spMk id="113" creationId="{0285BF98-A522-4CC5-BAD7-88F60B33AA37}"/>
          </ac:spMkLst>
        </pc:spChg>
        <pc:spChg chg="add mod">
          <ac:chgData name="Takafumi Kawazoe" userId="1246e2b2-9091-4b74-bd73-7eaa9b36ff96" providerId="ADAL" clId="{72F5FD53-B93C-4BF7-BE2B-ACC6126844D3}" dt="2018-02-09T05:58:13.101" v="350" actId="20577"/>
          <ac:spMkLst>
            <pc:docMk/>
            <pc:sldMk cId="888821547" sldId="560"/>
            <ac:spMk id="118" creationId="{C88E6B1D-BA40-47F8-A94D-64DEA003EA6D}"/>
          </ac:spMkLst>
        </pc:spChg>
        <pc:spChg chg="add del">
          <ac:chgData name="Takafumi Kawazoe" userId="1246e2b2-9091-4b74-bd73-7eaa9b36ff96" providerId="ADAL" clId="{72F5FD53-B93C-4BF7-BE2B-ACC6126844D3}" dt="2018-02-09T06:05:02.608" v="352" actId="478"/>
          <ac:spMkLst>
            <pc:docMk/>
            <pc:sldMk cId="888821547" sldId="560"/>
            <ac:spMk id="127" creationId="{50166453-9FED-48E2-9DC2-C737CB9D6AAF}"/>
          </ac:spMkLst>
        </pc:spChg>
        <pc:spChg chg="add">
          <ac:chgData name="Takafumi Kawazoe" userId="1246e2b2-9091-4b74-bd73-7eaa9b36ff96" providerId="ADAL" clId="{72F5FD53-B93C-4BF7-BE2B-ACC6126844D3}" dt="2018-02-09T06:13:29.079" v="353" actId="120"/>
          <ac:spMkLst>
            <pc:docMk/>
            <pc:sldMk cId="888821547" sldId="560"/>
            <ac:spMk id="128" creationId="{778A22D0-8D81-400A-9B83-735866A2B0AA}"/>
          </ac:spMkLst>
        </pc:spChg>
        <pc:grpChg chg="del mod">
          <ac:chgData name="Takafumi Kawazoe" userId="1246e2b2-9091-4b74-bd73-7eaa9b36ff96" providerId="ADAL" clId="{72F5FD53-B93C-4BF7-BE2B-ACC6126844D3}" dt="2018-02-09T05:35:31.192" v="222" actId="165"/>
          <ac:grpSpMkLst>
            <pc:docMk/>
            <pc:sldMk cId="888821547" sldId="560"/>
            <ac:grpSpMk id="7" creationId="{197B033A-2F41-43D1-8E6A-13806447A6DB}"/>
          </ac:grpSpMkLst>
        </pc:grpChg>
        <pc:picChg chg="mod topLvl">
          <ac:chgData name="Takafumi Kawazoe" userId="1246e2b2-9091-4b74-bd73-7eaa9b36ff96" providerId="ADAL" clId="{72F5FD53-B93C-4BF7-BE2B-ACC6126844D3}" dt="2018-02-09T05:35:37.442" v="231" actId="1038"/>
          <ac:picMkLst>
            <pc:docMk/>
            <pc:sldMk cId="888821547" sldId="560"/>
            <ac:picMk id="12" creationId="{F141CBC2-1864-4DD8-8862-44123B6D5805}"/>
          </ac:picMkLst>
        </pc:picChg>
        <pc:picChg chg="mod topLvl">
          <ac:chgData name="Takafumi Kawazoe" userId="1246e2b2-9091-4b74-bd73-7eaa9b36ff96" providerId="ADAL" clId="{72F5FD53-B93C-4BF7-BE2B-ACC6126844D3}" dt="2018-02-09T05:35:31.192" v="222" actId="165"/>
          <ac:picMkLst>
            <pc:docMk/>
            <pc:sldMk cId="888821547" sldId="560"/>
            <ac:picMk id="13" creationId="{A9D57583-8A99-40FD-806F-4A436830F2A1}"/>
          </ac:picMkLst>
        </pc:picChg>
        <pc:picChg chg="mod topLvl">
          <ac:chgData name="Takafumi Kawazoe" userId="1246e2b2-9091-4b74-bd73-7eaa9b36ff96" providerId="ADAL" clId="{72F5FD53-B93C-4BF7-BE2B-ACC6126844D3}" dt="2018-02-09T05:35:31.192" v="222" actId="165"/>
          <ac:picMkLst>
            <pc:docMk/>
            <pc:sldMk cId="888821547" sldId="560"/>
            <ac:picMk id="14" creationId="{DBC7D0FD-286C-46F9-B4B7-69BCE143A721}"/>
          </ac:picMkLst>
        </pc:picChg>
        <pc:picChg chg="mod topLvl">
          <ac:chgData name="Takafumi Kawazoe" userId="1246e2b2-9091-4b74-bd73-7eaa9b36ff96" providerId="ADAL" clId="{72F5FD53-B93C-4BF7-BE2B-ACC6126844D3}" dt="2018-02-09T05:35:31.192" v="222" actId="165"/>
          <ac:picMkLst>
            <pc:docMk/>
            <pc:sldMk cId="888821547" sldId="560"/>
            <ac:picMk id="15" creationId="{16C76D07-6ED6-4C15-ADB9-5D1E95927E17}"/>
          </ac:picMkLst>
        </pc:picChg>
        <pc:picChg chg="mod topLvl">
          <ac:chgData name="Takafumi Kawazoe" userId="1246e2b2-9091-4b74-bd73-7eaa9b36ff96" providerId="ADAL" clId="{72F5FD53-B93C-4BF7-BE2B-ACC6126844D3}" dt="2018-02-09T05:35:31.192" v="222" actId="165"/>
          <ac:picMkLst>
            <pc:docMk/>
            <pc:sldMk cId="888821547" sldId="560"/>
            <ac:picMk id="16" creationId="{E523A367-4C79-47C3-8B8F-5227AF19FF3B}"/>
          </ac:picMkLst>
        </pc:picChg>
        <pc:picChg chg="mod topLvl">
          <ac:chgData name="Takafumi Kawazoe" userId="1246e2b2-9091-4b74-bd73-7eaa9b36ff96" providerId="ADAL" clId="{72F5FD53-B93C-4BF7-BE2B-ACC6126844D3}" dt="2018-02-09T05:35:37.442" v="231" actId="1038"/>
          <ac:picMkLst>
            <pc:docMk/>
            <pc:sldMk cId="888821547" sldId="560"/>
            <ac:picMk id="17" creationId="{0D60F2BB-117E-43D0-8C6B-01780E5C7849}"/>
          </ac:picMkLst>
        </pc:picChg>
        <pc:picChg chg="mod topLvl">
          <ac:chgData name="Takafumi Kawazoe" userId="1246e2b2-9091-4b74-bd73-7eaa9b36ff96" providerId="ADAL" clId="{72F5FD53-B93C-4BF7-BE2B-ACC6126844D3}" dt="2018-02-09T05:35:37.442" v="231" actId="1038"/>
          <ac:picMkLst>
            <pc:docMk/>
            <pc:sldMk cId="888821547" sldId="560"/>
            <ac:picMk id="18" creationId="{1E7C98D2-0EB0-4FA4-BF6A-0ACB48FF9B19}"/>
          </ac:picMkLst>
        </pc:picChg>
        <pc:picChg chg="mod topLvl">
          <ac:chgData name="Takafumi Kawazoe" userId="1246e2b2-9091-4b74-bd73-7eaa9b36ff96" providerId="ADAL" clId="{72F5FD53-B93C-4BF7-BE2B-ACC6126844D3}" dt="2018-02-09T05:35:37.442" v="231" actId="1038"/>
          <ac:picMkLst>
            <pc:docMk/>
            <pc:sldMk cId="888821547" sldId="560"/>
            <ac:picMk id="19" creationId="{185E38C5-FE8C-4FC4-A0F1-6865F27C0F9F}"/>
          </ac:picMkLst>
        </pc:picChg>
        <pc:picChg chg="mod topLvl">
          <ac:chgData name="Takafumi Kawazoe" userId="1246e2b2-9091-4b74-bd73-7eaa9b36ff96" providerId="ADAL" clId="{72F5FD53-B93C-4BF7-BE2B-ACC6126844D3}" dt="2018-02-09T05:35:37.442" v="231" actId="1038"/>
          <ac:picMkLst>
            <pc:docMk/>
            <pc:sldMk cId="888821547" sldId="560"/>
            <ac:picMk id="82" creationId="{DAF00F65-2153-4240-889E-73DEF4FBE5BC}"/>
          </ac:picMkLst>
        </pc:picChg>
        <pc:picChg chg="mod topLvl">
          <ac:chgData name="Takafumi Kawazoe" userId="1246e2b2-9091-4b74-bd73-7eaa9b36ff96" providerId="ADAL" clId="{72F5FD53-B93C-4BF7-BE2B-ACC6126844D3}" dt="2018-02-09T05:35:37.442" v="231" actId="1038"/>
          <ac:picMkLst>
            <pc:docMk/>
            <pc:sldMk cId="888821547" sldId="560"/>
            <ac:picMk id="83" creationId="{24840E11-FABF-4176-B150-3DB8745A54BC}"/>
          </ac:picMkLst>
        </pc:picChg>
        <pc:cxnChg chg="mod topLvl">
          <ac:chgData name="Takafumi Kawazoe" userId="1246e2b2-9091-4b74-bd73-7eaa9b36ff96" providerId="ADAL" clId="{72F5FD53-B93C-4BF7-BE2B-ACC6126844D3}" dt="2018-02-09T05:35:37.442" v="231" actId="1038"/>
          <ac:cxnSpMkLst>
            <pc:docMk/>
            <pc:sldMk cId="888821547" sldId="560"/>
            <ac:cxnSpMk id="10" creationId="{A5D339A8-8125-47D4-BB79-1AAC8732D418}"/>
          </ac:cxnSpMkLst>
        </pc:cxnChg>
        <pc:cxnChg chg="mod topLvl">
          <ac:chgData name="Takafumi Kawazoe" userId="1246e2b2-9091-4b74-bd73-7eaa9b36ff96" providerId="ADAL" clId="{72F5FD53-B93C-4BF7-BE2B-ACC6126844D3}" dt="2018-02-09T05:35:37.442" v="231" actId="1038"/>
          <ac:cxnSpMkLst>
            <pc:docMk/>
            <pc:sldMk cId="888821547" sldId="560"/>
            <ac:cxnSpMk id="11" creationId="{74CFD473-6C11-4312-84BA-BA00BB4FCE85}"/>
          </ac:cxnSpMkLst>
        </pc:cxnChg>
        <pc:cxnChg chg="mod topLvl">
          <ac:chgData name="Takafumi Kawazoe" userId="1246e2b2-9091-4b74-bd73-7eaa9b36ff96" providerId="ADAL" clId="{72F5FD53-B93C-4BF7-BE2B-ACC6126844D3}" dt="2018-02-09T05:35:37.442" v="231" actId="1038"/>
          <ac:cxnSpMkLst>
            <pc:docMk/>
            <pc:sldMk cId="888821547" sldId="560"/>
            <ac:cxnSpMk id="25" creationId="{A3DC42F3-977B-48AD-A67F-C9A576DC901D}"/>
          </ac:cxnSpMkLst>
        </pc:cxnChg>
        <pc:cxnChg chg="mod topLvl">
          <ac:chgData name="Takafumi Kawazoe" userId="1246e2b2-9091-4b74-bd73-7eaa9b36ff96" providerId="ADAL" clId="{72F5FD53-B93C-4BF7-BE2B-ACC6126844D3}" dt="2018-02-09T05:35:37.442" v="231" actId="1038"/>
          <ac:cxnSpMkLst>
            <pc:docMk/>
            <pc:sldMk cId="888821547" sldId="560"/>
            <ac:cxnSpMk id="26" creationId="{0ACC25FA-AD7E-4464-B759-B3C427BCF97C}"/>
          </ac:cxnSpMkLst>
        </pc:cxnChg>
        <pc:cxnChg chg="mod topLvl">
          <ac:chgData name="Takafumi Kawazoe" userId="1246e2b2-9091-4b74-bd73-7eaa9b36ff96" providerId="ADAL" clId="{72F5FD53-B93C-4BF7-BE2B-ACC6126844D3}" dt="2018-02-09T05:35:37.442" v="231" actId="1038"/>
          <ac:cxnSpMkLst>
            <pc:docMk/>
            <pc:sldMk cId="888821547" sldId="560"/>
            <ac:cxnSpMk id="27" creationId="{363A028F-40C4-4C6B-B317-A054FB711C17}"/>
          </ac:cxnSpMkLst>
        </pc:cxnChg>
        <pc:cxnChg chg="mod topLvl">
          <ac:chgData name="Takafumi Kawazoe" userId="1246e2b2-9091-4b74-bd73-7eaa9b36ff96" providerId="ADAL" clId="{72F5FD53-B93C-4BF7-BE2B-ACC6126844D3}" dt="2018-02-09T05:35:37.442" v="231" actId="1038"/>
          <ac:cxnSpMkLst>
            <pc:docMk/>
            <pc:sldMk cId="888821547" sldId="560"/>
            <ac:cxnSpMk id="28" creationId="{C09B07C3-12EF-44A5-BA98-6EC48E4662CC}"/>
          </ac:cxnSpMkLst>
        </pc:cxnChg>
        <pc:cxnChg chg="mod topLvl">
          <ac:chgData name="Takafumi Kawazoe" userId="1246e2b2-9091-4b74-bd73-7eaa9b36ff96" providerId="ADAL" clId="{72F5FD53-B93C-4BF7-BE2B-ACC6126844D3}" dt="2018-02-09T05:35:37.442" v="231" actId="1038"/>
          <ac:cxnSpMkLst>
            <pc:docMk/>
            <pc:sldMk cId="888821547" sldId="560"/>
            <ac:cxnSpMk id="29" creationId="{AEC1A01D-0D4A-4DCD-888F-904D7B24E61A}"/>
          </ac:cxnSpMkLst>
        </pc:cxnChg>
        <pc:cxnChg chg="mod topLvl">
          <ac:chgData name="Takafumi Kawazoe" userId="1246e2b2-9091-4b74-bd73-7eaa9b36ff96" providerId="ADAL" clId="{72F5FD53-B93C-4BF7-BE2B-ACC6126844D3}" dt="2018-02-09T05:35:37.442" v="231" actId="1038"/>
          <ac:cxnSpMkLst>
            <pc:docMk/>
            <pc:sldMk cId="888821547" sldId="560"/>
            <ac:cxnSpMk id="30" creationId="{C585C67D-A9EF-490E-BA9D-6A0875574AF9}"/>
          </ac:cxnSpMkLst>
        </pc:cxnChg>
        <pc:cxnChg chg="mod topLvl">
          <ac:chgData name="Takafumi Kawazoe" userId="1246e2b2-9091-4b74-bd73-7eaa9b36ff96" providerId="ADAL" clId="{72F5FD53-B93C-4BF7-BE2B-ACC6126844D3}" dt="2018-02-09T05:35:31.192" v="222" actId="165"/>
          <ac:cxnSpMkLst>
            <pc:docMk/>
            <pc:sldMk cId="888821547" sldId="560"/>
            <ac:cxnSpMk id="32" creationId="{22A145B7-1841-4140-B0FC-524CC9D81648}"/>
          </ac:cxnSpMkLst>
        </pc:cxnChg>
        <pc:cxnChg chg="mod topLvl">
          <ac:chgData name="Takafumi Kawazoe" userId="1246e2b2-9091-4b74-bd73-7eaa9b36ff96" providerId="ADAL" clId="{72F5FD53-B93C-4BF7-BE2B-ACC6126844D3}" dt="2018-02-09T05:35:37.442" v="231" actId="1038"/>
          <ac:cxnSpMkLst>
            <pc:docMk/>
            <pc:sldMk cId="888821547" sldId="560"/>
            <ac:cxnSpMk id="33" creationId="{4ACC0ECC-5AD0-4C37-BF5C-0CD46EA3058E}"/>
          </ac:cxnSpMkLst>
        </pc:cxnChg>
        <pc:cxnChg chg="mod topLvl">
          <ac:chgData name="Takafumi Kawazoe" userId="1246e2b2-9091-4b74-bd73-7eaa9b36ff96" providerId="ADAL" clId="{72F5FD53-B93C-4BF7-BE2B-ACC6126844D3}" dt="2018-02-09T05:35:42.909" v="235" actId="1037"/>
          <ac:cxnSpMkLst>
            <pc:docMk/>
            <pc:sldMk cId="888821547" sldId="560"/>
            <ac:cxnSpMk id="35" creationId="{B4A95B5E-BB8E-4D65-9264-B33F0930EC1B}"/>
          </ac:cxnSpMkLst>
        </pc:cxnChg>
        <pc:cxnChg chg="del">
          <ac:chgData name="Takafumi Kawazoe" userId="1246e2b2-9091-4b74-bd73-7eaa9b36ff96" providerId="ADAL" clId="{72F5FD53-B93C-4BF7-BE2B-ACC6126844D3}" dt="2018-02-09T05:31:29.373" v="175" actId="478"/>
          <ac:cxnSpMkLst>
            <pc:docMk/>
            <pc:sldMk cId="888821547" sldId="560"/>
            <ac:cxnSpMk id="37" creationId="{86426EA0-4DC2-4AE6-AA6B-50A707D124BD}"/>
          </ac:cxnSpMkLst>
        </pc:cxnChg>
        <pc:cxnChg chg="mod topLvl">
          <ac:chgData name="Takafumi Kawazoe" userId="1246e2b2-9091-4b74-bd73-7eaa9b36ff96" providerId="ADAL" clId="{72F5FD53-B93C-4BF7-BE2B-ACC6126844D3}" dt="2018-02-09T05:35:31.192" v="222" actId="165"/>
          <ac:cxnSpMkLst>
            <pc:docMk/>
            <pc:sldMk cId="888821547" sldId="560"/>
            <ac:cxnSpMk id="38" creationId="{63BFD812-0B54-4612-BC33-75D100001BF1}"/>
          </ac:cxnSpMkLst>
        </pc:cxnChg>
        <pc:cxnChg chg="mod topLvl">
          <ac:chgData name="Takafumi Kawazoe" userId="1246e2b2-9091-4b74-bd73-7eaa9b36ff96" providerId="ADAL" clId="{72F5FD53-B93C-4BF7-BE2B-ACC6126844D3}" dt="2018-02-09T05:35:31.192" v="222" actId="165"/>
          <ac:cxnSpMkLst>
            <pc:docMk/>
            <pc:sldMk cId="888821547" sldId="560"/>
            <ac:cxnSpMk id="39" creationId="{D69D0562-A530-4F75-BB84-C57B67827A03}"/>
          </ac:cxnSpMkLst>
        </pc:cxnChg>
        <pc:cxnChg chg="mod topLvl">
          <ac:chgData name="Takafumi Kawazoe" userId="1246e2b2-9091-4b74-bd73-7eaa9b36ff96" providerId="ADAL" clId="{72F5FD53-B93C-4BF7-BE2B-ACC6126844D3}" dt="2018-02-09T05:35:31.192" v="222" actId="165"/>
          <ac:cxnSpMkLst>
            <pc:docMk/>
            <pc:sldMk cId="888821547" sldId="560"/>
            <ac:cxnSpMk id="40" creationId="{E8D4334B-25A8-41E4-92F5-94BA26BDF55D}"/>
          </ac:cxnSpMkLst>
        </pc:cxnChg>
        <pc:cxnChg chg="mod topLvl">
          <ac:chgData name="Takafumi Kawazoe" userId="1246e2b2-9091-4b74-bd73-7eaa9b36ff96" providerId="ADAL" clId="{72F5FD53-B93C-4BF7-BE2B-ACC6126844D3}" dt="2018-02-09T05:35:31.192" v="222" actId="165"/>
          <ac:cxnSpMkLst>
            <pc:docMk/>
            <pc:sldMk cId="888821547" sldId="560"/>
            <ac:cxnSpMk id="41" creationId="{100C275A-F7E9-4465-9ED5-9F2638848660}"/>
          </ac:cxnSpMkLst>
        </pc:cxnChg>
        <pc:cxnChg chg="mod topLvl">
          <ac:chgData name="Takafumi Kawazoe" userId="1246e2b2-9091-4b74-bd73-7eaa9b36ff96" providerId="ADAL" clId="{72F5FD53-B93C-4BF7-BE2B-ACC6126844D3}" dt="2018-02-09T05:35:31.192" v="222" actId="165"/>
          <ac:cxnSpMkLst>
            <pc:docMk/>
            <pc:sldMk cId="888821547" sldId="560"/>
            <ac:cxnSpMk id="42" creationId="{651D4200-5E27-4C62-B165-9BB3E0574F6C}"/>
          </ac:cxnSpMkLst>
        </pc:cxnChg>
        <pc:cxnChg chg="mod topLvl">
          <ac:chgData name="Takafumi Kawazoe" userId="1246e2b2-9091-4b74-bd73-7eaa9b36ff96" providerId="ADAL" clId="{72F5FD53-B93C-4BF7-BE2B-ACC6126844D3}" dt="2018-02-09T05:35:31.192" v="222" actId="165"/>
          <ac:cxnSpMkLst>
            <pc:docMk/>
            <pc:sldMk cId="888821547" sldId="560"/>
            <ac:cxnSpMk id="43" creationId="{9D52C4E8-3EB2-4355-B933-C2706D4963B3}"/>
          </ac:cxnSpMkLst>
        </pc:cxnChg>
        <pc:cxnChg chg="mod topLvl">
          <ac:chgData name="Takafumi Kawazoe" userId="1246e2b2-9091-4b74-bd73-7eaa9b36ff96" providerId="ADAL" clId="{72F5FD53-B93C-4BF7-BE2B-ACC6126844D3}" dt="2018-02-09T05:35:31.192" v="222" actId="165"/>
          <ac:cxnSpMkLst>
            <pc:docMk/>
            <pc:sldMk cId="888821547" sldId="560"/>
            <ac:cxnSpMk id="44" creationId="{CEB631C9-2863-4DCF-95EA-F5ED64F1FF8E}"/>
          </ac:cxnSpMkLst>
        </pc:cxnChg>
        <pc:cxnChg chg="mod topLvl">
          <ac:chgData name="Takafumi Kawazoe" userId="1246e2b2-9091-4b74-bd73-7eaa9b36ff96" providerId="ADAL" clId="{72F5FD53-B93C-4BF7-BE2B-ACC6126844D3}" dt="2018-02-09T05:35:31.192" v="222" actId="165"/>
          <ac:cxnSpMkLst>
            <pc:docMk/>
            <pc:sldMk cId="888821547" sldId="560"/>
            <ac:cxnSpMk id="45" creationId="{7F46643E-A609-4FFD-BC34-704FDBEE7DBD}"/>
          </ac:cxnSpMkLst>
        </pc:cxnChg>
        <pc:cxnChg chg="mod topLvl">
          <ac:chgData name="Takafumi Kawazoe" userId="1246e2b2-9091-4b74-bd73-7eaa9b36ff96" providerId="ADAL" clId="{72F5FD53-B93C-4BF7-BE2B-ACC6126844D3}" dt="2018-02-09T05:35:31.192" v="222" actId="165"/>
          <ac:cxnSpMkLst>
            <pc:docMk/>
            <pc:sldMk cId="888821547" sldId="560"/>
            <ac:cxnSpMk id="46" creationId="{BE1C1787-C6B9-4DE4-96C5-CC4B1C2416DA}"/>
          </ac:cxnSpMkLst>
        </pc:cxnChg>
        <pc:cxnChg chg="mod topLvl">
          <ac:chgData name="Takafumi Kawazoe" userId="1246e2b2-9091-4b74-bd73-7eaa9b36ff96" providerId="ADAL" clId="{72F5FD53-B93C-4BF7-BE2B-ACC6126844D3}" dt="2018-02-09T05:35:42.909" v="235" actId="1037"/>
          <ac:cxnSpMkLst>
            <pc:docMk/>
            <pc:sldMk cId="888821547" sldId="560"/>
            <ac:cxnSpMk id="50" creationId="{A809F7F3-4C51-4F0D-8C7F-2EAE1D482A32}"/>
          </ac:cxnSpMkLst>
        </pc:cxnChg>
        <pc:cxnChg chg="mod topLvl">
          <ac:chgData name="Takafumi Kawazoe" userId="1246e2b2-9091-4b74-bd73-7eaa9b36ff96" providerId="ADAL" clId="{72F5FD53-B93C-4BF7-BE2B-ACC6126844D3}" dt="2018-02-09T05:35:37.442" v="231" actId="1038"/>
          <ac:cxnSpMkLst>
            <pc:docMk/>
            <pc:sldMk cId="888821547" sldId="560"/>
            <ac:cxnSpMk id="51" creationId="{4DEC5A93-C9DE-4827-A24F-353D60184DD8}"/>
          </ac:cxnSpMkLst>
        </pc:cxnChg>
        <pc:cxnChg chg="mod topLvl">
          <ac:chgData name="Takafumi Kawazoe" userId="1246e2b2-9091-4b74-bd73-7eaa9b36ff96" providerId="ADAL" clId="{72F5FD53-B93C-4BF7-BE2B-ACC6126844D3}" dt="2018-02-09T05:35:37.442" v="231" actId="1038"/>
          <ac:cxnSpMkLst>
            <pc:docMk/>
            <pc:sldMk cId="888821547" sldId="560"/>
            <ac:cxnSpMk id="54" creationId="{9E1A609C-6B44-4E1D-9B96-43217979A3E2}"/>
          </ac:cxnSpMkLst>
        </pc:cxnChg>
        <pc:cxnChg chg="mod topLvl">
          <ac:chgData name="Takafumi Kawazoe" userId="1246e2b2-9091-4b74-bd73-7eaa9b36ff96" providerId="ADAL" clId="{72F5FD53-B93C-4BF7-BE2B-ACC6126844D3}" dt="2018-02-09T05:35:37.442" v="231" actId="1038"/>
          <ac:cxnSpMkLst>
            <pc:docMk/>
            <pc:sldMk cId="888821547" sldId="560"/>
            <ac:cxnSpMk id="55" creationId="{D3CB3338-6AC3-4C00-B56D-599A759C794A}"/>
          </ac:cxnSpMkLst>
        </pc:cxnChg>
        <pc:cxnChg chg="mod topLvl">
          <ac:chgData name="Takafumi Kawazoe" userId="1246e2b2-9091-4b74-bd73-7eaa9b36ff96" providerId="ADAL" clId="{72F5FD53-B93C-4BF7-BE2B-ACC6126844D3}" dt="2018-02-09T05:35:37.442" v="231" actId="1038"/>
          <ac:cxnSpMkLst>
            <pc:docMk/>
            <pc:sldMk cId="888821547" sldId="560"/>
            <ac:cxnSpMk id="58" creationId="{61245618-5467-45CD-8FF8-667A8C7A1315}"/>
          </ac:cxnSpMkLst>
        </pc:cxnChg>
        <pc:cxnChg chg="mod topLvl">
          <ac:chgData name="Takafumi Kawazoe" userId="1246e2b2-9091-4b74-bd73-7eaa9b36ff96" providerId="ADAL" clId="{72F5FD53-B93C-4BF7-BE2B-ACC6126844D3}" dt="2018-02-09T05:35:37.442" v="231" actId="1038"/>
          <ac:cxnSpMkLst>
            <pc:docMk/>
            <pc:sldMk cId="888821547" sldId="560"/>
            <ac:cxnSpMk id="61" creationId="{FA78FD99-AA97-42BA-A90F-9408E30ABF86}"/>
          </ac:cxnSpMkLst>
        </pc:cxnChg>
        <pc:cxnChg chg="mod topLvl">
          <ac:chgData name="Takafumi Kawazoe" userId="1246e2b2-9091-4b74-bd73-7eaa9b36ff96" providerId="ADAL" clId="{72F5FD53-B93C-4BF7-BE2B-ACC6126844D3}" dt="2018-02-09T05:35:37.442" v="231" actId="1038"/>
          <ac:cxnSpMkLst>
            <pc:docMk/>
            <pc:sldMk cId="888821547" sldId="560"/>
            <ac:cxnSpMk id="62" creationId="{90CBB7FA-26FF-491C-9ED1-DEC5000F2F1B}"/>
          </ac:cxnSpMkLst>
        </pc:cxnChg>
        <pc:cxnChg chg="mod topLvl">
          <ac:chgData name="Takafumi Kawazoe" userId="1246e2b2-9091-4b74-bd73-7eaa9b36ff96" providerId="ADAL" clId="{72F5FD53-B93C-4BF7-BE2B-ACC6126844D3}" dt="2018-02-09T05:35:37.442" v="231" actId="1038"/>
          <ac:cxnSpMkLst>
            <pc:docMk/>
            <pc:sldMk cId="888821547" sldId="560"/>
            <ac:cxnSpMk id="63" creationId="{452C18CE-31AE-4987-9C0B-E12B0177458A}"/>
          </ac:cxnSpMkLst>
        </pc:cxnChg>
        <pc:cxnChg chg="mod topLvl">
          <ac:chgData name="Takafumi Kawazoe" userId="1246e2b2-9091-4b74-bd73-7eaa9b36ff96" providerId="ADAL" clId="{72F5FD53-B93C-4BF7-BE2B-ACC6126844D3}" dt="2018-02-09T05:35:42.909" v="235" actId="1037"/>
          <ac:cxnSpMkLst>
            <pc:docMk/>
            <pc:sldMk cId="888821547" sldId="560"/>
            <ac:cxnSpMk id="64" creationId="{1A0F7AD7-F45C-4851-8351-EC64A13A7AA7}"/>
          </ac:cxnSpMkLst>
        </pc:cxnChg>
        <pc:cxnChg chg="mod topLvl">
          <ac:chgData name="Takafumi Kawazoe" userId="1246e2b2-9091-4b74-bd73-7eaa9b36ff96" providerId="ADAL" clId="{72F5FD53-B93C-4BF7-BE2B-ACC6126844D3}" dt="2018-02-09T05:35:31.192" v="222" actId="165"/>
          <ac:cxnSpMkLst>
            <pc:docMk/>
            <pc:sldMk cId="888821547" sldId="560"/>
            <ac:cxnSpMk id="67" creationId="{7873B94D-A447-4BC8-97C2-40CAAEC332EB}"/>
          </ac:cxnSpMkLst>
        </pc:cxnChg>
        <pc:cxnChg chg="mod topLvl">
          <ac:chgData name="Takafumi Kawazoe" userId="1246e2b2-9091-4b74-bd73-7eaa9b36ff96" providerId="ADAL" clId="{72F5FD53-B93C-4BF7-BE2B-ACC6126844D3}" dt="2018-02-09T05:35:31.192" v="222" actId="165"/>
          <ac:cxnSpMkLst>
            <pc:docMk/>
            <pc:sldMk cId="888821547" sldId="560"/>
            <ac:cxnSpMk id="68" creationId="{2C21A09C-3C94-4FEF-B749-7618E656967B}"/>
          </ac:cxnSpMkLst>
        </pc:cxnChg>
        <pc:cxnChg chg="del mod topLvl">
          <ac:chgData name="Takafumi Kawazoe" userId="1246e2b2-9091-4b74-bd73-7eaa9b36ff96" providerId="ADAL" clId="{72F5FD53-B93C-4BF7-BE2B-ACC6126844D3}" dt="2018-02-09T05:41:21.628" v="277" actId="478"/>
          <ac:cxnSpMkLst>
            <pc:docMk/>
            <pc:sldMk cId="888821547" sldId="560"/>
            <ac:cxnSpMk id="69" creationId="{EB89AFDD-D134-4664-AA14-C5BD0D61A6E5}"/>
          </ac:cxnSpMkLst>
        </pc:cxnChg>
        <pc:cxnChg chg="mod topLvl">
          <ac:chgData name="Takafumi Kawazoe" userId="1246e2b2-9091-4b74-bd73-7eaa9b36ff96" providerId="ADAL" clId="{72F5FD53-B93C-4BF7-BE2B-ACC6126844D3}" dt="2018-02-09T05:35:31.192" v="222" actId="165"/>
          <ac:cxnSpMkLst>
            <pc:docMk/>
            <pc:sldMk cId="888821547" sldId="560"/>
            <ac:cxnSpMk id="70" creationId="{2F7110C8-6BE6-403B-9017-CACFD3A977A4}"/>
          </ac:cxnSpMkLst>
        </pc:cxnChg>
        <pc:cxnChg chg="mod topLvl">
          <ac:chgData name="Takafumi Kawazoe" userId="1246e2b2-9091-4b74-bd73-7eaa9b36ff96" providerId="ADAL" clId="{72F5FD53-B93C-4BF7-BE2B-ACC6126844D3}" dt="2018-02-09T05:35:37.442" v="231" actId="1038"/>
          <ac:cxnSpMkLst>
            <pc:docMk/>
            <pc:sldMk cId="888821547" sldId="560"/>
            <ac:cxnSpMk id="72" creationId="{7208E4A3-8AEF-4D3E-B35E-B6DC820561E8}"/>
          </ac:cxnSpMkLst>
        </pc:cxnChg>
        <pc:cxnChg chg="mod topLvl">
          <ac:chgData name="Takafumi Kawazoe" userId="1246e2b2-9091-4b74-bd73-7eaa9b36ff96" providerId="ADAL" clId="{72F5FD53-B93C-4BF7-BE2B-ACC6126844D3}" dt="2018-02-09T05:35:37.442" v="231" actId="1038"/>
          <ac:cxnSpMkLst>
            <pc:docMk/>
            <pc:sldMk cId="888821547" sldId="560"/>
            <ac:cxnSpMk id="76" creationId="{05A40572-2603-4BDA-9815-C0E9E36DCD56}"/>
          </ac:cxnSpMkLst>
        </pc:cxnChg>
        <pc:cxnChg chg="mod topLvl">
          <ac:chgData name="Takafumi Kawazoe" userId="1246e2b2-9091-4b74-bd73-7eaa9b36ff96" providerId="ADAL" clId="{72F5FD53-B93C-4BF7-BE2B-ACC6126844D3}" dt="2018-02-09T05:35:37.442" v="231" actId="1038"/>
          <ac:cxnSpMkLst>
            <pc:docMk/>
            <pc:sldMk cId="888821547" sldId="560"/>
            <ac:cxnSpMk id="77" creationId="{2C4F8937-C01D-4677-8E90-CAB2EF0BBAFF}"/>
          </ac:cxnSpMkLst>
        </pc:cxnChg>
        <pc:cxnChg chg="mod topLvl">
          <ac:chgData name="Takafumi Kawazoe" userId="1246e2b2-9091-4b74-bd73-7eaa9b36ff96" providerId="ADAL" clId="{72F5FD53-B93C-4BF7-BE2B-ACC6126844D3}" dt="2018-02-09T05:41:29.844" v="280" actId="14100"/>
          <ac:cxnSpMkLst>
            <pc:docMk/>
            <pc:sldMk cId="888821547" sldId="560"/>
            <ac:cxnSpMk id="79" creationId="{85B69F9D-5A08-4DCE-A738-5A022DA46011}"/>
          </ac:cxnSpMkLst>
        </pc:cxnChg>
        <pc:cxnChg chg="mod topLvl">
          <ac:chgData name="Takafumi Kawazoe" userId="1246e2b2-9091-4b74-bd73-7eaa9b36ff96" providerId="ADAL" clId="{72F5FD53-B93C-4BF7-BE2B-ACC6126844D3}" dt="2018-02-09T05:35:37.442" v="231" actId="1038"/>
          <ac:cxnSpMkLst>
            <pc:docMk/>
            <pc:sldMk cId="888821547" sldId="560"/>
            <ac:cxnSpMk id="80" creationId="{D20543F3-FA53-4B9F-A2B7-30C126940C47}"/>
          </ac:cxnSpMkLst>
        </pc:cxnChg>
        <pc:cxnChg chg="mod topLvl">
          <ac:chgData name="Takafumi Kawazoe" userId="1246e2b2-9091-4b74-bd73-7eaa9b36ff96" providerId="ADAL" clId="{72F5FD53-B93C-4BF7-BE2B-ACC6126844D3}" dt="2018-02-09T05:35:37.442" v="231" actId="1038"/>
          <ac:cxnSpMkLst>
            <pc:docMk/>
            <pc:sldMk cId="888821547" sldId="560"/>
            <ac:cxnSpMk id="81" creationId="{B562BD49-9538-419E-9B77-FEBFAF63E7F3}"/>
          </ac:cxnSpMkLst>
        </pc:cxnChg>
        <pc:cxnChg chg="mod topLvl">
          <ac:chgData name="Takafumi Kawazoe" userId="1246e2b2-9091-4b74-bd73-7eaa9b36ff96" providerId="ADAL" clId="{72F5FD53-B93C-4BF7-BE2B-ACC6126844D3}" dt="2018-02-09T05:35:37.442" v="231" actId="1038"/>
          <ac:cxnSpMkLst>
            <pc:docMk/>
            <pc:sldMk cId="888821547" sldId="560"/>
            <ac:cxnSpMk id="84" creationId="{4793A25E-D374-4039-8311-48EFD51AECCA}"/>
          </ac:cxnSpMkLst>
        </pc:cxnChg>
        <pc:cxnChg chg="mod topLvl">
          <ac:chgData name="Takafumi Kawazoe" userId="1246e2b2-9091-4b74-bd73-7eaa9b36ff96" providerId="ADAL" clId="{72F5FD53-B93C-4BF7-BE2B-ACC6126844D3}" dt="2018-02-09T05:35:37.442" v="231" actId="1038"/>
          <ac:cxnSpMkLst>
            <pc:docMk/>
            <pc:sldMk cId="888821547" sldId="560"/>
            <ac:cxnSpMk id="85" creationId="{DDB3FA0F-0183-4BA4-96FA-39633A8B928D}"/>
          </ac:cxnSpMkLst>
        </pc:cxnChg>
        <pc:cxnChg chg="mod topLvl">
          <ac:chgData name="Takafumi Kawazoe" userId="1246e2b2-9091-4b74-bd73-7eaa9b36ff96" providerId="ADAL" clId="{72F5FD53-B93C-4BF7-BE2B-ACC6126844D3}" dt="2018-02-09T05:35:37.442" v="231" actId="1038"/>
          <ac:cxnSpMkLst>
            <pc:docMk/>
            <pc:sldMk cId="888821547" sldId="560"/>
            <ac:cxnSpMk id="86" creationId="{406F84E3-380D-44D5-AB69-9A83FC08C793}"/>
          </ac:cxnSpMkLst>
        </pc:cxnChg>
        <pc:cxnChg chg="mod topLvl">
          <ac:chgData name="Takafumi Kawazoe" userId="1246e2b2-9091-4b74-bd73-7eaa9b36ff96" providerId="ADAL" clId="{72F5FD53-B93C-4BF7-BE2B-ACC6126844D3}" dt="2018-02-09T05:35:37.442" v="231" actId="1038"/>
          <ac:cxnSpMkLst>
            <pc:docMk/>
            <pc:sldMk cId="888821547" sldId="560"/>
            <ac:cxnSpMk id="87" creationId="{FB939A55-107D-408D-946F-2554B4474465}"/>
          </ac:cxnSpMkLst>
        </pc:cxnChg>
        <pc:cxnChg chg="mod topLvl">
          <ac:chgData name="Takafumi Kawazoe" userId="1246e2b2-9091-4b74-bd73-7eaa9b36ff96" providerId="ADAL" clId="{72F5FD53-B93C-4BF7-BE2B-ACC6126844D3}" dt="2018-02-09T05:42:14.895" v="282" actId="14100"/>
          <ac:cxnSpMkLst>
            <pc:docMk/>
            <pc:sldMk cId="888821547" sldId="560"/>
            <ac:cxnSpMk id="89" creationId="{7DFA0F94-0AF4-4438-90A3-681ADC953561}"/>
          </ac:cxnSpMkLst>
        </pc:cxnChg>
        <pc:cxnChg chg="del mod topLvl">
          <ac:chgData name="Takafumi Kawazoe" userId="1246e2b2-9091-4b74-bd73-7eaa9b36ff96" providerId="ADAL" clId="{72F5FD53-B93C-4BF7-BE2B-ACC6126844D3}" dt="2018-02-09T05:41:26.378" v="279" actId="478"/>
          <ac:cxnSpMkLst>
            <pc:docMk/>
            <pc:sldMk cId="888821547" sldId="560"/>
            <ac:cxnSpMk id="90" creationId="{E662ACDC-7057-4B32-98A6-269A6B227729}"/>
          </ac:cxnSpMkLst>
        </pc:cxnChg>
        <pc:cxnChg chg="mod topLvl">
          <ac:chgData name="Takafumi Kawazoe" userId="1246e2b2-9091-4b74-bd73-7eaa9b36ff96" providerId="ADAL" clId="{72F5FD53-B93C-4BF7-BE2B-ACC6126844D3}" dt="2018-02-09T05:35:37.442" v="231" actId="1038"/>
          <ac:cxnSpMkLst>
            <pc:docMk/>
            <pc:sldMk cId="888821547" sldId="560"/>
            <ac:cxnSpMk id="92" creationId="{879C6EB6-8745-4ED6-8E5B-DFD03017AE70}"/>
          </ac:cxnSpMkLst>
        </pc:cxnChg>
        <pc:cxnChg chg="mod topLvl">
          <ac:chgData name="Takafumi Kawazoe" userId="1246e2b2-9091-4b74-bd73-7eaa9b36ff96" providerId="ADAL" clId="{72F5FD53-B93C-4BF7-BE2B-ACC6126844D3}" dt="2018-02-09T05:36:00.292" v="247" actId="14100"/>
          <ac:cxnSpMkLst>
            <pc:docMk/>
            <pc:sldMk cId="888821547" sldId="560"/>
            <ac:cxnSpMk id="93" creationId="{A109865B-44BB-4B5B-A2B5-B696A36B2990}"/>
          </ac:cxnSpMkLst>
        </pc:cxnChg>
        <pc:cxnChg chg="del mod topLvl">
          <ac:chgData name="Takafumi Kawazoe" userId="1246e2b2-9091-4b74-bd73-7eaa9b36ff96" providerId="ADAL" clId="{72F5FD53-B93C-4BF7-BE2B-ACC6126844D3}" dt="2018-02-09T05:35:47.758" v="243" actId="478"/>
          <ac:cxnSpMkLst>
            <pc:docMk/>
            <pc:sldMk cId="888821547" sldId="560"/>
            <ac:cxnSpMk id="95" creationId="{407D29BB-15F7-4329-90AE-4F5FB4EA77B1}"/>
          </ac:cxnSpMkLst>
        </pc:cxnChg>
        <pc:cxnChg chg="mod topLvl">
          <ac:chgData name="Takafumi Kawazoe" userId="1246e2b2-9091-4b74-bd73-7eaa9b36ff96" providerId="ADAL" clId="{72F5FD53-B93C-4BF7-BE2B-ACC6126844D3}" dt="2018-02-09T05:35:37.442" v="231" actId="1038"/>
          <ac:cxnSpMkLst>
            <pc:docMk/>
            <pc:sldMk cId="888821547" sldId="560"/>
            <ac:cxnSpMk id="97" creationId="{157B2313-E514-44A7-8B24-4609F9FEAEDA}"/>
          </ac:cxnSpMkLst>
        </pc:cxnChg>
        <pc:cxnChg chg="mod topLvl">
          <ac:chgData name="Takafumi Kawazoe" userId="1246e2b2-9091-4b74-bd73-7eaa9b36ff96" providerId="ADAL" clId="{72F5FD53-B93C-4BF7-BE2B-ACC6126844D3}" dt="2018-02-09T05:35:37.442" v="231" actId="1038"/>
          <ac:cxnSpMkLst>
            <pc:docMk/>
            <pc:sldMk cId="888821547" sldId="560"/>
            <ac:cxnSpMk id="98" creationId="{1915AE56-57AC-4D29-AEC8-0DFF706695EF}"/>
          </ac:cxnSpMkLst>
        </pc:cxnChg>
        <pc:cxnChg chg="mod topLvl">
          <ac:chgData name="Takafumi Kawazoe" userId="1246e2b2-9091-4b74-bd73-7eaa9b36ff96" providerId="ADAL" clId="{72F5FD53-B93C-4BF7-BE2B-ACC6126844D3}" dt="2018-02-09T05:35:31.192" v="222" actId="165"/>
          <ac:cxnSpMkLst>
            <pc:docMk/>
            <pc:sldMk cId="888821547" sldId="560"/>
            <ac:cxnSpMk id="99" creationId="{17487750-907D-441F-81AD-FF6BC7AAD950}"/>
          </ac:cxnSpMkLst>
        </pc:cxnChg>
        <pc:cxnChg chg="add mod">
          <ac:chgData name="Takafumi Kawazoe" userId="1246e2b2-9091-4b74-bd73-7eaa9b36ff96" providerId="ADAL" clId="{72F5FD53-B93C-4BF7-BE2B-ACC6126844D3}" dt="2018-02-09T05:31:22.538" v="174" actId="14100"/>
          <ac:cxnSpMkLst>
            <pc:docMk/>
            <pc:sldMk cId="888821547" sldId="560"/>
            <ac:cxnSpMk id="114" creationId="{A5CDDD31-EA7C-4B85-883B-34A369565DAF}"/>
          </ac:cxnSpMkLst>
        </pc:cxnChg>
      </pc:sldChg>
      <pc:sldChg chg="addSp modSp add">
        <pc:chgData name="Takafumi Kawazoe" userId="1246e2b2-9091-4b74-bd73-7eaa9b36ff96" providerId="ADAL" clId="{72F5FD53-B93C-4BF7-BE2B-ACC6126844D3}" dt="2018-02-09T06:29:15.526" v="383" actId="14100"/>
        <pc:sldMkLst>
          <pc:docMk/>
          <pc:sldMk cId="3849293868" sldId="564"/>
        </pc:sldMkLst>
        <pc:spChg chg="add mod">
          <ac:chgData name="Takafumi Kawazoe" userId="1246e2b2-9091-4b74-bd73-7eaa9b36ff96" providerId="ADAL" clId="{72F5FD53-B93C-4BF7-BE2B-ACC6126844D3}" dt="2018-02-09T06:29:15.526" v="383" actId="14100"/>
          <ac:spMkLst>
            <pc:docMk/>
            <pc:sldMk cId="3849293868" sldId="564"/>
            <ac:spMk id="8" creationId="{1B0554EA-E3E2-468D-B1B2-76B879A4A01D}"/>
          </ac:spMkLst>
        </pc:spChg>
        <pc:graphicFrameChg chg="mod">
          <ac:chgData name="Takafumi Kawazoe" userId="1246e2b2-9091-4b74-bd73-7eaa9b36ff96" providerId="ADAL" clId="{72F5FD53-B93C-4BF7-BE2B-ACC6126844D3}" dt="2018-02-09T06:28:41.511" v="375" actId="1076"/>
          <ac:graphicFrameMkLst>
            <pc:docMk/>
            <pc:sldMk cId="3849293868" sldId="564"/>
            <ac:graphicFrameMk id="5" creationId="{00000000-0000-0000-0000-000000000000}"/>
          </ac:graphicFrameMkLst>
        </pc:graphicFrameChg>
      </pc:sldChg>
      <pc:sldChg chg="addSp delSp modSp add">
        <pc:chgData name="Takafumi Kawazoe" userId="1246e2b2-9091-4b74-bd73-7eaa9b36ff96" providerId="ADAL" clId="{72F5FD53-B93C-4BF7-BE2B-ACC6126844D3}" dt="2018-02-09T06:49:27.407" v="785" actId="20577"/>
        <pc:sldMkLst>
          <pc:docMk/>
          <pc:sldMk cId="3836047708" sldId="565"/>
        </pc:sldMkLst>
        <pc:spChg chg="mod">
          <ac:chgData name="Takafumi Kawazoe" userId="1246e2b2-9091-4b74-bd73-7eaa9b36ff96" providerId="ADAL" clId="{72F5FD53-B93C-4BF7-BE2B-ACC6126844D3}" dt="2018-02-09T06:33:38.231" v="444" actId="20577"/>
          <ac:spMkLst>
            <pc:docMk/>
            <pc:sldMk cId="3836047708" sldId="565"/>
            <ac:spMk id="2" creationId="{00000000-0000-0000-0000-000000000000}"/>
          </ac:spMkLst>
        </pc:spChg>
        <pc:spChg chg="del">
          <ac:chgData name="Takafumi Kawazoe" userId="1246e2b2-9091-4b74-bd73-7eaa9b36ff96" providerId="ADAL" clId="{72F5FD53-B93C-4BF7-BE2B-ACC6126844D3}" dt="2018-02-09T06:33:43.959" v="445" actId="478"/>
          <ac:spMkLst>
            <pc:docMk/>
            <pc:sldMk cId="3836047708" sldId="565"/>
            <ac:spMk id="4" creationId="{00000000-0000-0000-0000-000000000000}"/>
          </ac:spMkLst>
        </pc:spChg>
        <pc:spChg chg="del">
          <ac:chgData name="Takafumi Kawazoe" userId="1246e2b2-9091-4b74-bd73-7eaa9b36ff96" providerId="ADAL" clId="{72F5FD53-B93C-4BF7-BE2B-ACC6126844D3}" dt="2018-02-09T06:33:33.838" v="433" actId="478"/>
          <ac:spMkLst>
            <pc:docMk/>
            <pc:sldMk cId="3836047708" sldId="565"/>
            <ac:spMk id="5" creationId="{00000000-0000-0000-0000-000000000000}"/>
          </ac:spMkLst>
        </pc:spChg>
        <pc:spChg chg="add del mod">
          <ac:chgData name="Takafumi Kawazoe" userId="1246e2b2-9091-4b74-bd73-7eaa9b36ff96" providerId="ADAL" clId="{72F5FD53-B93C-4BF7-BE2B-ACC6126844D3}" dt="2018-02-09T06:33:45.156" v="446" actId="478"/>
          <ac:spMkLst>
            <pc:docMk/>
            <pc:sldMk cId="3836047708" sldId="565"/>
            <ac:spMk id="7" creationId="{BA716A47-1F3E-4A07-B6BD-0D60797E3AB7}"/>
          </ac:spMkLst>
        </pc:spChg>
        <pc:spChg chg="add mod">
          <ac:chgData name="Takafumi Kawazoe" userId="1246e2b2-9091-4b74-bd73-7eaa9b36ff96" providerId="ADAL" clId="{72F5FD53-B93C-4BF7-BE2B-ACC6126844D3}" dt="2018-02-09T06:49:27.407" v="785" actId="20577"/>
          <ac:spMkLst>
            <pc:docMk/>
            <pc:sldMk cId="3836047708" sldId="565"/>
            <ac:spMk id="9" creationId="{1EC8C1F4-8186-4A43-B444-34111B994ED5}"/>
          </ac:spMkLst>
        </pc:spChg>
        <pc:spChg chg="add mod">
          <ac:chgData name="Takafumi Kawazoe" userId="1246e2b2-9091-4b74-bd73-7eaa9b36ff96" providerId="ADAL" clId="{72F5FD53-B93C-4BF7-BE2B-ACC6126844D3}" dt="2018-02-09T06:45:33.533" v="778" actId="20577"/>
          <ac:spMkLst>
            <pc:docMk/>
            <pc:sldMk cId="3836047708" sldId="565"/>
            <ac:spMk id="10" creationId="{932D744D-C4FD-416F-A8DA-E88CAB800856}"/>
          </ac:spMkLst>
        </pc:spChg>
        <pc:spChg chg="add mod">
          <ac:chgData name="Takafumi Kawazoe" userId="1246e2b2-9091-4b74-bd73-7eaa9b36ff96" providerId="ADAL" clId="{72F5FD53-B93C-4BF7-BE2B-ACC6126844D3}" dt="2018-02-09T06:45:36.168" v="779" actId="20577"/>
          <ac:spMkLst>
            <pc:docMk/>
            <pc:sldMk cId="3836047708" sldId="565"/>
            <ac:spMk id="11" creationId="{69C49F48-6706-42FE-B2F3-ADB9B268201D}"/>
          </ac:spMkLst>
        </pc:spChg>
        <pc:spChg chg="add mod">
          <ac:chgData name="Takafumi Kawazoe" userId="1246e2b2-9091-4b74-bd73-7eaa9b36ff96" providerId="ADAL" clId="{72F5FD53-B93C-4BF7-BE2B-ACC6126844D3}" dt="2018-02-09T06:44:44.565" v="770" actId="20577"/>
          <ac:spMkLst>
            <pc:docMk/>
            <pc:sldMk cId="3836047708" sldId="565"/>
            <ac:spMk id="12" creationId="{9B4393A6-DE4B-4618-B256-857F56D94C5A}"/>
          </ac:spMkLst>
        </pc:spChg>
        <pc:graphicFrameChg chg="add mod">
          <ac:chgData name="Takafumi Kawazoe" userId="1246e2b2-9091-4b74-bd73-7eaa9b36ff96" providerId="ADAL" clId="{72F5FD53-B93C-4BF7-BE2B-ACC6126844D3}" dt="2018-02-09T06:43:55.499" v="747" actId="20577"/>
          <ac:graphicFrameMkLst>
            <pc:docMk/>
            <pc:sldMk cId="3836047708" sldId="565"/>
            <ac:graphicFrameMk id="8" creationId="{B92C639F-29A7-4039-B34D-53AE3D8C815E}"/>
          </ac:graphicFrameMkLst>
        </pc:graphicFrameChg>
      </pc:sldChg>
    </pc:docChg>
  </pc:docChgLst>
  <pc:docChgLst>
    <pc:chgData name="Takafumi Kawazoe" userId="1246e2b2-9091-4b74-bd73-7eaa9b36ff96" providerId="ADAL" clId="{0E4AE06C-56F5-4B9A-88B3-9F2E398906C8}"/>
    <pc:docChg chg="undo redo custSel addSld delSld modSld">
      <pc:chgData name="Takafumi Kawazoe" userId="1246e2b2-9091-4b74-bd73-7eaa9b36ff96" providerId="ADAL" clId="{0E4AE06C-56F5-4B9A-88B3-9F2E398906C8}" dt="2018-02-06T06:04:44.462" v="1199" actId="1582"/>
      <pc:docMkLst>
        <pc:docMk/>
      </pc:docMkLst>
      <pc:sldChg chg="modSp">
        <pc:chgData name="Takafumi Kawazoe" userId="1246e2b2-9091-4b74-bd73-7eaa9b36ff96" providerId="ADAL" clId="{0E4AE06C-56F5-4B9A-88B3-9F2E398906C8}" dt="2018-02-05T12:05:59.780" v="7" actId="20577"/>
        <pc:sldMkLst>
          <pc:docMk/>
          <pc:sldMk cId="2108828312" sldId="257"/>
        </pc:sldMkLst>
        <pc:spChg chg="mod">
          <ac:chgData name="Takafumi Kawazoe" userId="1246e2b2-9091-4b74-bd73-7eaa9b36ff96" providerId="ADAL" clId="{0E4AE06C-56F5-4B9A-88B3-9F2E398906C8}" dt="2018-02-05T12:05:59.780" v="7" actId="20577"/>
          <ac:spMkLst>
            <pc:docMk/>
            <pc:sldMk cId="2108828312" sldId="257"/>
            <ac:spMk id="3" creationId="{00000000-0000-0000-0000-000000000000}"/>
          </ac:spMkLst>
        </pc:spChg>
      </pc:sldChg>
      <pc:sldChg chg="addSp delSp modSp">
        <pc:chgData name="Takafumi Kawazoe" userId="1246e2b2-9091-4b74-bd73-7eaa9b36ff96" providerId="ADAL" clId="{0E4AE06C-56F5-4B9A-88B3-9F2E398906C8}" dt="2018-02-06T04:37:07.918" v="444" actId="947"/>
        <pc:sldMkLst>
          <pc:docMk/>
          <pc:sldMk cId="4192374371" sldId="522"/>
        </pc:sldMkLst>
        <pc:spChg chg="mod">
          <ac:chgData name="Takafumi Kawazoe" userId="1246e2b2-9091-4b74-bd73-7eaa9b36ff96" providerId="ADAL" clId="{0E4AE06C-56F5-4B9A-88B3-9F2E398906C8}" dt="2018-02-06T04:35:56.592" v="441" actId="14100"/>
          <ac:spMkLst>
            <pc:docMk/>
            <pc:sldMk cId="4192374371" sldId="522"/>
            <ac:spMk id="6" creationId="{59C49EA1-544D-479B-AB4F-2F6FCB889181}"/>
          </ac:spMkLst>
        </pc:spChg>
        <pc:spChg chg="mod">
          <ac:chgData name="Takafumi Kawazoe" userId="1246e2b2-9091-4b74-bd73-7eaa9b36ff96" providerId="ADAL" clId="{0E4AE06C-56F5-4B9A-88B3-9F2E398906C8}" dt="2018-02-05T12:36:09.243" v="186" actId="1076"/>
          <ac:spMkLst>
            <pc:docMk/>
            <pc:sldMk cId="4192374371" sldId="522"/>
            <ac:spMk id="104" creationId="{32376A2C-DC3C-4C00-8969-B068A3C0A104}"/>
          </ac:spMkLst>
        </pc:spChg>
        <pc:spChg chg="mod">
          <ac:chgData name="Takafumi Kawazoe" userId="1246e2b2-9091-4b74-bd73-7eaa9b36ff96" providerId="ADAL" clId="{0E4AE06C-56F5-4B9A-88B3-9F2E398906C8}" dt="2018-02-05T12:36:14.243" v="187" actId="1076"/>
          <ac:spMkLst>
            <pc:docMk/>
            <pc:sldMk cId="4192374371" sldId="522"/>
            <ac:spMk id="105" creationId="{032F43AB-FFE7-4DBC-B755-2F8244CC5540}"/>
          </ac:spMkLst>
        </pc:spChg>
        <pc:spChg chg="add del">
          <ac:chgData name="Takafumi Kawazoe" userId="1246e2b2-9091-4b74-bd73-7eaa9b36ff96" providerId="ADAL" clId="{0E4AE06C-56F5-4B9A-88B3-9F2E398906C8}" dt="2018-02-06T04:32:19.227" v="388" actId="478"/>
          <ac:spMkLst>
            <pc:docMk/>
            <pc:sldMk cId="4192374371" sldId="522"/>
            <ac:spMk id="111" creationId="{679D3F0B-E79D-4399-A6D9-88090F7DB2FA}"/>
          </ac:spMkLst>
        </pc:spChg>
        <pc:spChg chg="mod">
          <ac:chgData name="Takafumi Kawazoe" userId="1246e2b2-9091-4b74-bd73-7eaa9b36ff96" providerId="ADAL" clId="{0E4AE06C-56F5-4B9A-88B3-9F2E398906C8}" dt="2018-02-06T04:37:07.918" v="444" actId="947"/>
          <ac:spMkLst>
            <pc:docMk/>
            <pc:sldMk cId="4192374371" sldId="522"/>
            <ac:spMk id="112" creationId="{3285B88B-EC09-4C96-B0D0-15DF783BD55A}"/>
          </ac:spMkLst>
        </pc:spChg>
        <pc:spChg chg="mod">
          <ac:chgData name="Takafumi Kawazoe" userId="1246e2b2-9091-4b74-bd73-7eaa9b36ff96" providerId="ADAL" clId="{0E4AE06C-56F5-4B9A-88B3-9F2E398906C8}" dt="2018-02-06T04:34:04.343" v="440" actId="1076"/>
          <ac:spMkLst>
            <pc:docMk/>
            <pc:sldMk cId="4192374371" sldId="522"/>
            <ac:spMk id="113" creationId="{0285BF98-A522-4CC5-BAD7-88F60B33AA37}"/>
          </ac:spMkLst>
        </pc:spChg>
      </pc:sldChg>
      <pc:sldChg chg="modSp">
        <pc:chgData name="Takafumi Kawazoe" userId="1246e2b2-9091-4b74-bd73-7eaa9b36ff96" providerId="ADAL" clId="{0E4AE06C-56F5-4B9A-88B3-9F2E398906C8}" dt="2018-02-06T05:32:29.820" v="908" actId="20577"/>
        <pc:sldMkLst>
          <pc:docMk/>
          <pc:sldMk cId="1941846779" sldId="530"/>
        </pc:sldMkLst>
        <pc:spChg chg="mod">
          <ac:chgData name="Takafumi Kawazoe" userId="1246e2b2-9091-4b74-bd73-7eaa9b36ff96" providerId="ADAL" clId="{0E4AE06C-56F5-4B9A-88B3-9F2E398906C8}" dt="2018-02-06T04:45:13.370" v="470" actId="14100"/>
          <ac:spMkLst>
            <pc:docMk/>
            <pc:sldMk cId="1941846779" sldId="530"/>
            <ac:spMk id="209" creationId="{4453B5DB-AC4E-41D0-8A3D-E2E6968B6EEC}"/>
          </ac:spMkLst>
        </pc:spChg>
        <pc:spChg chg="mod">
          <ac:chgData name="Takafumi Kawazoe" userId="1246e2b2-9091-4b74-bd73-7eaa9b36ff96" providerId="ADAL" clId="{0E4AE06C-56F5-4B9A-88B3-9F2E398906C8}" dt="2018-02-06T04:44:47.098" v="459" actId="404"/>
          <ac:spMkLst>
            <pc:docMk/>
            <pc:sldMk cId="1941846779" sldId="530"/>
            <ac:spMk id="210" creationId="{54782937-2A86-4DBE-A5DB-25FDEE8A7BF5}"/>
          </ac:spMkLst>
        </pc:spChg>
        <pc:spChg chg="mod">
          <ac:chgData name="Takafumi Kawazoe" userId="1246e2b2-9091-4b74-bd73-7eaa9b36ff96" providerId="ADAL" clId="{0E4AE06C-56F5-4B9A-88B3-9F2E398906C8}" dt="2018-02-06T04:45:10.104" v="469" actId="14100"/>
          <ac:spMkLst>
            <pc:docMk/>
            <pc:sldMk cId="1941846779" sldId="530"/>
            <ac:spMk id="228" creationId="{1F7431C1-F568-4D2A-8F20-06FB7FE069B8}"/>
          </ac:spMkLst>
        </pc:spChg>
        <pc:spChg chg="mod">
          <ac:chgData name="Takafumi Kawazoe" userId="1246e2b2-9091-4b74-bd73-7eaa9b36ff96" providerId="ADAL" clId="{0E4AE06C-56F5-4B9A-88B3-9F2E398906C8}" dt="2018-02-06T05:32:29.820" v="908" actId="20577"/>
          <ac:spMkLst>
            <pc:docMk/>
            <pc:sldMk cId="1941846779" sldId="530"/>
            <ac:spMk id="276" creationId="{B9B2DA32-F6C5-4D87-9CA3-A8567087154C}"/>
          </ac:spMkLst>
        </pc:spChg>
        <pc:cxnChg chg="mod">
          <ac:chgData name="Takafumi Kawazoe" userId="1246e2b2-9091-4b74-bd73-7eaa9b36ff96" providerId="ADAL" clId="{0E4AE06C-56F5-4B9A-88B3-9F2E398906C8}" dt="2018-02-06T04:45:13.370" v="470" actId="14100"/>
          <ac:cxnSpMkLst>
            <pc:docMk/>
            <pc:sldMk cId="1941846779" sldId="530"/>
            <ac:cxnSpMk id="211" creationId="{C9BEC72B-E859-4A8D-8ED5-F3A02B5BF79A}"/>
          </ac:cxnSpMkLst>
        </pc:cxnChg>
        <pc:cxnChg chg="mod">
          <ac:chgData name="Takafumi Kawazoe" userId="1246e2b2-9091-4b74-bd73-7eaa9b36ff96" providerId="ADAL" clId="{0E4AE06C-56F5-4B9A-88B3-9F2E398906C8}" dt="2018-02-06T04:45:13.370" v="470" actId="14100"/>
          <ac:cxnSpMkLst>
            <pc:docMk/>
            <pc:sldMk cId="1941846779" sldId="530"/>
            <ac:cxnSpMk id="219" creationId="{5ADA16E7-9084-4E47-BCD8-808C6387AE2F}"/>
          </ac:cxnSpMkLst>
        </pc:cxnChg>
        <pc:cxnChg chg="mod">
          <ac:chgData name="Takafumi Kawazoe" userId="1246e2b2-9091-4b74-bd73-7eaa9b36ff96" providerId="ADAL" clId="{0E4AE06C-56F5-4B9A-88B3-9F2E398906C8}" dt="2018-02-06T04:45:10.104" v="469" actId="14100"/>
          <ac:cxnSpMkLst>
            <pc:docMk/>
            <pc:sldMk cId="1941846779" sldId="530"/>
            <ac:cxnSpMk id="231" creationId="{FEADB2D2-C015-4079-9E0A-7AEF7DE9973B}"/>
          </ac:cxnSpMkLst>
        </pc:cxnChg>
      </pc:sldChg>
      <pc:sldChg chg="addSp modSp">
        <pc:chgData name="Takafumi Kawazoe" userId="1246e2b2-9091-4b74-bd73-7eaa9b36ff96" providerId="ADAL" clId="{0E4AE06C-56F5-4B9A-88B3-9F2E398906C8}" dt="2018-02-06T05:32:14.676" v="907" actId="20577"/>
        <pc:sldMkLst>
          <pc:docMk/>
          <pc:sldMk cId="2590515304" sldId="532"/>
        </pc:sldMkLst>
        <pc:spChg chg="add mod">
          <ac:chgData name="Takafumi Kawazoe" userId="1246e2b2-9091-4b74-bd73-7eaa9b36ff96" providerId="ADAL" clId="{0E4AE06C-56F5-4B9A-88B3-9F2E398906C8}" dt="2018-02-06T05:24:20.415" v="820" actId="14100"/>
          <ac:spMkLst>
            <pc:docMk/>
            <pc:sldMk cId="2590515304" sldId="532"/>
            <ac:spMk id="4" creationId="{DFA53396-C5B2-40DA-ACAB-F7ACB71FD100}"/>
          </ac:spMkLst>
        </pc:spChg>
        <pc:spChg chg="mod">
          <ac:chgData name="Takafumi Kawazoe" userId="1246e2b2-9091-4b74-bd73-7eaa9b36ff96" providerId="ADAL" clId="{0E4AE06C-56F5-4B9A-88B3-9F2E398906C8}" dt="2018-02-06T05:32:14.676" v="907" actId="20577"/>
          <ac:spMkLst>
            <pc:docMk/>
            <pc:sldMk cId="2590515304" sldId="532"/>
            <ac:spMk id="276" creationId="{B9B2DA32-F6C5-4D87-9CA3-A8567087154C}"/>
          </ac:spMkLst>
        </pc:spChg>
      </pc:sldChg>
      <pc:sldChg chg="addSp delSp modSp">
        <pc:chgData name="Takafumi Kawazoe" userId="1246e2b2-9091-4b74-bd73-7eaa9b36ff96" providerId="ADAL" clId="{0E4AE06C-56F5-4B9A-88B3-9F2E398906C8}" dt="2018-02-06T05:29:25.027" v="892" actId="20577"/>
        <pc:sldMkLst>
          <pc:docMk/>
          <pc:sldMk cId="1048890315" sldId="533"/>
        </pc:sldMkLst>
        <pc:spChg chg="add mod">
          <ac:chgData name="Takafumi Kawazoe" userId="1246e2b2-9091-4b74-bd73-7eaa9b36ff96" providerId="ADAL" clId="{0E4AE06C-56F5-4B9A-88B3-9F2E398906C8}" dt="2018-02-05T12:44:39.830" v="280" actId="1076"/>
          <ac:spMkLst>
            <pc:docMk/>
            <pc:sldMk cId="1048890315" sldId="533"/>
            <ac:spMk id="7" creationId="{2CD72BF2-E43B-4BFB-98DC-2B13168A7FDA}"/>
          </ac:spMkLst>
        </pc:spChg>
        <pc:spChg chg="del">
          <ac:chgData name="Takafumi Kawazoe" userId="1246e2b2-9091-4b74-bd73-7eaa9b36ff96" providerId="ADAL" clId="{0E4AE06C-56F5-4B9A-88B3-9F2E398906C8}" dt="2018-02-05T12:41:09.363" v="225" actId="478"/>
          <ac:spMkLst>
            <pc:docMk/>
            <pc:sldMk cId="1048890315" sldId="533"/>
            <ac:spMk id="90" creationId="{F7C0B554-D4D4-4D71-813B-E914CD21E59E}"/>
          </ac:spMkLst>
        </pc:spChg>
        <pc:spChg chg="del">
          <ac:chgData name="Takafumi Kawazoe" userId="1246e2b2-9091-4b74-bd73-7eaa9b36ff96" providerId="ADAL" clId="{0E4AE06C-56F5-4B9A-88B3-9F2E398906C8}" dt="2018-02-05T12:41:09.363" v="225" actId="478"/>
          <ac:spMkLst>
            <pc:docMk/>
            <pc:sldMk cId="1048890315" sldId="533"/>
            <ac:spMk id="100" creationId="{E189DCC8-F6B5-4A9A-8D8E-A65102129067}"/>
          </ac:spMkLst>
        </pc:spChg>
        <pc:spChg chg="del">
          <ac:chgData name="Takafumi Kawazoe" userId="1246e2b2-9091-4b74-bd73-7eaa9b36ff96" providerId="ADAL" clId="{0E4AE06C-56F5-4B9A-88B3-9F2E398906C8}" dt="2018-02-05T12:41:09.363" v="225" actId="478"/>
          <ac:spMkLst>
            <pc:docMk/>
            <pc:sldMk cId="1048890315" sldId="533"/>
            <ac:spMk id="104" creationId="{19BBAC7E-C72F-4617-8D11-439034DFAF72}"/>
          </ac:spMkLst>
        </pc:spChg>
        <pc:spChg chg="del">
          <ac:chgData name="Takafumi Kawazoe" userId="1246e2b2-9091-4b74-bd73-7eaa9b36ff96" providerId="ADAL" clId="{0E4AE06C-56F5-4B9A-88B3-9F2E398906C8}" dt="2018-02-05T12:41:09.363" v="225" actId="478"/>
          <ac:spMkLst>
            <pc:docMk/>
            <pc:sldMk cId="1048890315" sldId="533"/>
            <ac:spMk id="106" creationId="{B02853E9-3A98-46E1-967F-C1912E443019}"/>
          </ac:spMkLst>
        </pc:spChg>
        <pc:spChg chg="del">
          <ac:chgData name="Takafumi Kawazoe" userId="1246e2b2-9091-4b74-bd73-7eaa9b36ff96" providerId="ADAL" clId="{0E4AE06C-56F5-4B9A-88B3-9F2E398906C8}" dt="2018-02-05T12:41:09.363" v="225" actId="478"/>
          <ac:spMkLst>
            <pc:docMk/>
            <pc:sldMk cId="1048890315" sldId="533"/>
            <ac:spMk id="114" creationId="{5B03BAE8-62DC-4141-9113-387394AE6DF1}"/>
          </ac:spMkLst>
        </pc:spChg>
        <pc:spChg chg="del">
          <ac:chgData name="Takafumi Kawazoe" userId="1246e2b2-9091-4b74-bd73-7eaa9b36ff96" providerId="ADAL" clId="{0E4AE06C-56F5-4B9A-88B3-9F2E398906C8}" dt="2018-02-05T12:41:09.363" v="225" actId="478"/>
          <ac:spMkLst>
            <pc:docMk/>
            <pc:sldMk cId="1048890315" sldId="533"/>
            <ac:spMk id="117" creationId="{48F956F5-7C1C-4686-BF38-C62810C5B5FC}"/>
          </ac:spMkLst>
        </pc:spChg>
        <pc:spChg chg="del">
          <ac:chgData name="Takafumi Kawazoe" userId="1246e2b2-9091-4b74-bd73-7eaa9b36ff96" providerId="ADAL" clId="{0E4AE06C-56F5-4B9A-88B3-9F2E398906C8}" dt="2018-02-05T12:41:09.363" v="225" actId="478"/>
          <ac:spMkLst>
            <pc:docMk/>
            <pc:sldMk cId="1048890315" sldId="533"/>
            <ac:spMk id="121" creationId="{35CBEA85-3CA3-451A-9611-ECD1A042AD0D}"/>
          </ac:spMkLst>
        </pc:spChg>
        <pc:spChg chg="del">
          <ac:chgData name="Takafumi Kawazoe" userId="1246e2b2-9091-4b74-bd73-7eaa9b36ff96" providerId="ADAL" clId="{0E4AE06C-56F5-4B9A-88B3-9F2E398906C8}" dt="2018-02-05T12:41:09.363" v="225" actId="478"/>
          <ac:spMkLst>
            <pc:docMk/>
            <pc:sldMk cId="1048890315" sldId="533"/>
            <ac:spMk id="126" creationId="{1994691F-CE2A-4455-BED2-325F26438803}"/>
          </ac:spMkLst>
        </pc:spChg>
        <pc:spChg chg="del">
          <ac:chgData name="Takafumi Kawazoe" userId="1246e2b2-9091-4b74-bd73-7eaa9b36ff96" providerId="ADAL" clId="{0E4AE06C-56F5-4B9A-88B3-9F2E398906C8}" dt="2018-02-05T12:41:09.363" v="225" actId="478"/>
          <ac:spMkLst>
            <pc:docMk/>
            <pc:sldMk cId="1048890315" sldId="533"/>
            <ac:spMk id="128" creationId="{9A565AF2-C860-48FC-94AE-556CA2FE0EC4}"/>
          </ac:spMkLst>
        </pc:spChg>
        <pc:spChg chg="del">
          <ac:chgData name="Takafumi Kawazoe" userId="1246e2b2-9091-4b74-bd73-7eaa9b36ff96" providerId="ADAL" clId="{0E4AE06C-56F5-4B9A-88B3-9F2E398906C8}" dt="2018-02-05T12:41:09.363" v="225" actId="478"/>
          <ac:spMkLst>
            <pc:docMk/>
            <pc:sldMk cId="1048890315" sldId="533"/>
            <ac:spMk id="129" creationId="{D97A04F5-AEB5-4239-9216-A47901FB9AB8}"/>
          </ac:spMkLst>
        </pc:spChg>
        <pc:spChg chg="del">
          <ac:chgData name="Takafumi Kawazoe" userId="1246e2b2-9091-4b74-bd73-7eaa9b36ff96" providerId="ADAL" clId="{0E4AE06C-56F5-4B9A-88B3-9F2E398906C8}" dt="2018-02-05T12:41:09.363" v="225" actId="478"/>
          <ac:spMkLst>
            <pc:docMk/>
            <pc:sldMk cId="1048890315" sldId="533"/>
            <ac:spMk id="130" creationId="{414BDE58-0560-4B0A-8C19-80ADB7DEA985}"/>
          </ac:spMkLst>
        </pc:spChg>
        <pc:spChg chg="del">
          <ac:chgData name="Takafumi Kawazoe" userId="1246e2b2-9091-4b74-bd73-7eaa9b36ff96" providerId="ADAL" clId="{0E4AE06C-56F5-4B9A-88B3-9F2E398906C8}" dt="2018-02-05T12:41:09.363" v="225" actId="478"/>
          <ac:spMkLst>
            <pc:docMk/>
            <pc:sldMk cId="1048890315" sldId="533"/>
            <ac:spMk id="131" creationId="{CBDAA0BD-4090-44CB-8514-AE2D3A206B67}"/>
          </ac:spMkLst>
        </pc:spChg>
        <pc:spChg chg="del">
          <ac:chgData name="Takafumi Kawazoe" userId="1246e2b2-9091-4b74-bd73-7eaa9b36ff96" providerId="ADAL" clId="{0E4AE06C-56F5-4B9A-88B3-9F2E398906C8}" dt="2018-02-05T12:41:09.363" v="225" actId="478"/>
          <ac:spMkLst>
            <pc:docMk/>
            <pc:sldMk cId="1048890315" sldId="533"/>
            <ac:spMk id="132" creationId="{F7C48B15-4EBD-446F-9C5B-EA09A6FE6558}"/>
          </ac:spMkLst>
        </pc:spChg>
        <pc:spChg chg="del">
          <ac:chgData name="Takafumi Kawazoe" userId="1246e2b2-9091-4b74-bd73-7eaa9b36ff96" providerId="ADAL" clId="{0E4AE06C-56F5-4B9A-88B3-9F2E398906C8}" dt="2018-02-05T12:41:09.363" v="225" actId="478"/>
          <ac:spMkLst>
            <pc:docMk/>
            <pc:sldMk cId="1048890315" sldId="533"/>
            <ac:spMk id="134" creationId="{B50AB42A-B306-4297-A92B-464E73D2E14C}"/>
          </ac:spMkLst>
        </pc:spChg>
        <pc:spChg chg="del">
          <ac:chgData name="Takafumi Kawazoe" userId="1246e2b2-9091-4b74-bd73-7eaa9b36ff96" providerId="ADAL" clId="{0E4AE06C-56F5-4B9A-88B3-9F2E398906C8}" dt="2018-02-05T12:41:04.563" v="223" actId="478"/>
          <ac:spMkLst>
            <pc:docMk/>
            <pc:sldMk cId="1048890315" sldId="533"/>
            <ac:spMk id="135" creationId="{ADAEFFED-7A1A-408F-AA6C-31F64021D4CE}"/>
          </ac:spMkLst>
        </pc:spChg>
        <pc:spChg chg="del">
          <ac:chgData name="Takafumi Kawazoe" userId="1246e2b2-9091-4b74-bd73-7eaa9b36ff96" providerId="ADAL" clId="{0E4AE06C-56F5-4B9A-88B3-9F2E398906C8}" dt="2018-02-05T12:41:09.363" v="225" actId="478"/>
          <ac:spMkLst>
            <pc:docMk/>
            <pc:sldMk cId="1048890315" sldId="533"/>
            <ac:spMk id="136" creationId="{156E522A-5D10-43C7-9D2E-0E0EE0A8C46F}"/>
          </ac:spMkLst>
        </pc:spChg>
        <pc:spChg chg="del">
          <ac:chgData name="Takafumi Kawazoe" userId="1246e2b2-9091-4b74-bd73-7eaa9b36ff96" providerId="ADAL" clId="{0E4AE06C-56F5-4B9A-88B3-9F2E398906C8}" dt="2018-02-05T12:41:09.363" v="225" actId="478"/>
          <ac:spMkLst>
            <pc:docMk/>
            <pc:sldMk cId="1048890315" sldId="533"/>
            <ac:spMk id="140" creationId="{87148924-BDA5-4110-A30D-77EE828FEE33}"/>
          </ac:spMkLst>
        </pc:spChg>
        <pc:spChg chg="del">
          <ac:chgData name="Takafumi Kawazoe" userId="1246e2b2-9091-4b74-bd73-7eaa9b36ff96" providerId="ADAL" clId="{0E4AE06C-56F5-4B9A-88B3-9F2E398906C8}" dt="2018-02-05T12:41:09.363" v="225" actId="478"/>
          <ac:spMkLst>
            <pc:docMk/>
            <pc:sldMk cId="1048890315" sldId="533"/>
            <ac:spMk id="141" creationId="{A267A9A2-4F86-4E5F-8708-B43E1D9BBE47}"/>
          </ac:spMkLst>
        </pc:spChg>
        <pc:spChg chg="del">
          <ac:chgData name="Takafumi Kawazoe" userId="1246e2b2-9091-4b74-bd73-7eaa9b36ff96" providerId="ADAL" clId="{0E4AE06C-56F5-4B9A-88B3-9F2E398906C8}" dt="2018-02-05T12:41:09.363" v="225" actId="478"/>
          <ac:spMkLst>
            <pc:docMk/>
            <pc:sldMk cId="1048890315" sldId="533"/>
            <ac:spMk id="142" creationId="{F67F3D5E-0B6C-438A-B590-254B2CE6BDFF}"/>
          </ac:spMkLst>
        </pc:spChg>
        <pc:spChg chg="del">
          <ac:chgData name="Takafumi Kawazoe" userId="1246e2b2-9091-4b74-bd73-7eaa9b36ff96" providerId="ADAL" clId="{0E4AE06C-56F5-4B9A-88B3-9F2E398906C8}" dt="2018-02-05T12:41:09.363" v="225" actId="478"/>
          <ac:spMkLst>
            <pc:docMk/>
            <pc:sldMk cId="1048890315" sldId="533"/>
            <ac:spMk id="143" creationId="{8DB9E26E-E1EC-47F8-905E-5824F9B8CE3D}"/>
          </ac:spMkLst>
        </pc:spChg>
        <pc:spChg chg="mod topLvl">
          <ac:chgData name="Takafumi Kawazoe" userId="1246e2b2-9091-4b74-bd73-7eaa9b36ff96" providerId="ADAL" clId="{0E4AE06C-56F5-4B9A-88B3-9F2E398906C8}" dt="2018-02-05T12:41:46.711" v="233" actId="165"/>
          <ac:spMkLst>
            <pc:docMk/>
            <pc:sldMk cId="1048890315" sldId="533"/>
            <ac:spMk id="145" creationId="{9542D5C9-DC74-48D8-BD66-301DBEFE1A67}"/>
          </ac:spMkLst>
        </pc:spChg>
        <pc:spChg chg="del">
          <ac:chgData name="Takafumi Kawazoe" userId="1246e2b2-9091-4b74-bd73-7eaa9b36ff96" providerId="ADAL" clId="{0E4AE06C-56F5-4B9A-88B3-9F2E398906C8}" dt="2018-02-06T04:36:14.924" v="442" actId="478"/>
          <ac:spMkLst>
            <pc:docMk/>
            <pc:sldMk cId="1048890315" sldId="533"/>
            <ac:spMk id="152" creationId="{DA4AAF17-D761-4145-B41E-16F082A5E7F0}"/>
          </ac:spMkLst>
        </pc:spChg>
        <pc:spChg chg="mod topLvl">
          <ac:chgData name="Takafumi Kawazoe" userId="1246e2b2-9091-4b74-bd73-7eaa9b36ff96" providerId="ADAL" clId="{0E4AE06C-56F5-4B9A-88B3-9F2E398906C8}" dt="2018-02-05T12:45:00.997" v="284" actId="1037"/>
          <ac:spMkLst>
            <pc:docMk/>
            <pc:sldMk cId="1048890315" sldId="533"/>
            <ac:spMk id="159" creationId="{DDC75DEE-883C-4827-B638-06A18517D97E}"/>
          </ac:spMkLst>
        </pc:spChg>
        <pc:spChg chg="del">
          <ac:chgData name="Takafumi Kawazoe" userId="1246e2b2-9091-4b74-bd73-7eaa9b36ff96" providerId="ADAL" clId="{0E4AE06C-56F5-4B9A-88B3-9F2E398906C8}" dt="2018-02-05T12:41:04.563" v="223" actId="478"/>
          <ac:spMkLst>
            <pc:docMk/>
            <pc:sldMk cId="1048890315" sldId="533"/>
            <ac:spMk id="160" creationId="{058B4B87-44DF-48D0-B0CF-7CCCED83AAD6}"/>
          </ac:spMkLst>
        </pc:spChg>
        <pc:spChg chg="del">
          <ac:chgData name="Takafumi Kawazoe" userId="1246e2b2-9091-4b74-bd73-7eaa9b36ff96" providerId="ADAL" clId="{0E4AE06C-56F5-4B9A-88B3-9F2E398906C8}" dt="2018-02-05T12:41:04.563" v="223" actId="478"/>
          <ac:spMkLst>
            <pc:docMk/>
            <pc:sldMk cId="1048890315" sldId="533"/>
            <ac:spMk id="167" creationId="{A5CB5E94-6553-48C6-B776-F149E10BCD50}"/>
          </ac:spMkLst>
        </pc:spChg>
        <pc:spChg chg="del">
          <ac:chgData name="Takafumi Kawazoe" userId="1246e2b2-9091-4b74-bd73-7eaa9b36ff96" providerId="ADAL" clId="{0E4AE06C-56F5-4B9A-88B3-9F2E398906C8}" dt="2018-02-05T12:41:04.563" v="223" actId="478"/>
          <ac:spMkLst>
            <pc:docMk/>
            <pc:sldMk cId="1048890315" sldId="533"/>
            <ac:spMk id="168" creationId="{552F263B-484E-4619-9EF4-2C43E26167B0}"/>
          </ac:spMkLst>
        </pc:spChg>
        <pc:spChg chg="mod topLvl">
          <ac:chgData name="Takafumi Kawazoe" userId="1246e2b2-9091-4b74-bd73-7eaa9b36ff96" providerId="ADAL" clId="{0E4AE06C-56F5-4B9A-88B3-9F2E398906C8}" dt="2018-02-05T12:41:46.711" v="233" actId="165"/>
          <ac:spMkLst>
            <pc:docMk/>
            <pc:sldMk cId="1048890315" sldId="533"/>
            <ac:spMk id="169" creationId="{8A4B80CF-3DD1-47C3-9E8F-7A40718AC84E}"/>
          </ac:spMkLst>
        </pc:spChg>
        <pc:spChg chg="del">
          <ac:chgData name="Takafumi Kawazoe" userId="1246e2b2-9091-4b74-bd73-7eaa9b36ff96" providerId="ADAL" clId="{0E4AE06C-56F5-4B9A-88B3-9F2E398906C8}" dt="2018-02-05T12:41:04.563" v="223" actId="478"/>
          <ac:spMkLst>
            <pc:docMk/>
            <pc:sldMk cId="1048890315" sldId="533"/>
            <ac:spMk id="170" creationId="{B3703F7C-C910-4DD1-93B7-99A6B3956502}"/>
          </ac:spMkLst>
        </pc:spChg>
        <pc:spChg chg="del">
          <ac:chgData name="Takafumi Kawazoe" userId="1246e2b2-9091-4b74-bd73-7eaa9b36ff96" providerId="ADAL" clId="{0E4AE06C-56F5-4B9A-88B3-9F2E398906C8}" dt="2018-02-05T12:41:04.563" v="223" actId="478"/>
          <ac:spMkLst>
            <pc:docMk/>
            <pc:sldMk cId="1048890315" sldId="533"/>
            <ac:spMk id="178" creationId="{57C4E3E6-D96E-4133-A91E-F2CCC1871D50}"/>
          </ac:spMkLst>
        </pc:spChg>
        <pc:spChg chg="del">
          <ac:chgData name="Takafumi Kawazoe" userId="1246e2b2-9091-4b74-bd73-7eaa9b36ff96" providerId="ADAL" clId="{0E4AE06C-56F5-4B9A-88B3-9F2E398906C8}" dt="2018-02-05T12:41:04.563" v="223" actId="478"/>
          <ac:spMkLst>
            <pc:docMk/>
            <pc:sldMk cId="1048890315" sldId="533"/>
            <ac:spMk id="181" creationId="{CAE90935-E8F9-4322-B79B-8E0A5A4F2A19}"/>
          </ac:spMkLst>
        </pc:spChg>
        <pc:spChg chg="mod topLvl">
          <ac:chgData name="Takafumi Kawazoe" userId="1246e2b2-9091-4b74-bd73-7eaa9b36ff96" providerId="ADAL" clId="{0E4AE06C-56F5-4B9A-88B3-9F2E398906C8}" dt="2018-02-05T12:41:46.711" v="233" actId="165"/>
          <ac:spMkLst>
            <pc:docMk/>
            <pc:sldMk cId="1048890315" sldId="533"/>
            <ac:spMk id="183" creationId="{5C99C9EF-0F30-42ED-B490-8287CB1974C3}"/>
          </ac:spMkLst>
        </pc:spChg>
        <pc:spChg chg="del">
          <ac:chgData name="Takafumi Kawazoe" userId="1246e2b2-9091-4b74-bd73-7eaa9b36ff96" providerId="ADAL" clId="{0E4AE06C-56F5-4B9A-88B3-9F2E398906C8}" dt="2018-02-05T12:41:04.563" v="223" actId="478"/>
          <ac:spMkLst>
            <pc:docMk/>
            <pc:sldMk cId="1048890315" sldId="533"/>
            <ac:spMk id="184" creationId="{C6C00790-6AF5-4DEF-B027-99832A66FC06}"/>
          </ac:spMkLst>
        </pc:spChg>
        <pc:spChg chg="mod topLvl">
          <ac:chgData name="Takafumi Kawazoe" userId="1246e2b2-9091-4b74-bd73-7eaa9b36ff96" providerId="ADAL" clId="{0E4AE06C-56F5-4B9A-88B3-9F2E398906C8}" dt="2018-02-05T12:41:46.711" v="233" actId="165"/>
          <ac:spMkLst>
            <pc:docMk/>
            <pc:sldMk cId="1048890315" sldId="533"/>
            <ac:spMk id="187" creationId="{3F706081-3E25-4593-87F6-F965679D7446}"/>
          </ac:spMkLst>
        </pc:spChg>
        <pc:spChg chg="del">
          <ac:chgData name="Takafumi Kawazoe" userId="1246e2b2-9091-4b74-bd73-7eaa9b36ff96" providerId="ADAL" clId="{0E4AE06C-56F5-4B9A-88B3-9F2E398906C8}" dt="2018-02-05T12:41:04.563" v="223" actId="478"/>
          <ac:spMkLst>
            <pc:docMk/>
            <pc:sldMk cId="1048890315" sldId="533"/>
            <ac:spMk id="190" creationId="{01924C5F-B6BA-4ACA-B7E3-FE7A17C56948}"/>
          </ac:spMkLst>
        </pc:spChg>
        <pc:spChg chg="del">
          <ac:chgData name="Takafumi Kawazoe" userId="1246e2b2-9091-4b74-bd73-7eaa9b36ff96" providerId="ADAL" clId="{0E4AE06C-56F5-4B9A-88B3-9F2E398906C8}" dt="2018-02-05T12:41:04.563" v="223" actId="478"/>
          <ac:spMkLst>
            <pc:docMk/>
            <pc:sldMk cId="1048890315" sldId="533"/>
            <ac:spMk id="192" creationId="{9A7406DB-20EA-444D-89CB-1014BFAB0DC0}"/>
          </ac:spMkLst>
        </pc:spChg>
        <pc:spChg chg="del">
          <ac:chgData name="Takafumi Kawazoe" userId="1246e2b2-9091-4b74-bd73-7eaa9b36ff96" providerId="ADAL" clId="{0E4AE06C-56F5-4B9A-88B3-9F2E398906C8}" dt="2018-02-05T12:41:04.563" v="223" actId="478"/>
          <ac:spMkLst>
            <pc:docMk/>
            <pc:sldMk cId="1048890315" sldId="533"/>
            <ac:spMk id="193" creationId="{0D67B4B1-C1B6-400E-B2FC-DEA9E714260F}"/>
          </ac:spMkLst>
        </pc:spChg>
        <pc:spChg chg="del">
          <ac:chgData name="Takafumi Kawazoe" userId="1246e2b2-9091-4b74-bd73-7eaa9b36ff96" providerId="ADAL" clId="{0E4AE06C-56F5-4B9A-88B3-9F2E398906C8}" dt="2018-02-05T12:41:04.563" v="223" actId="478"/>
          <ac:spMkLst>
            <pc:docMk/>
            <pc:sldMk cId="1048890315" sldId="533"/>
            <ac:spMk id="196" creationId="{9D8FCAA8-5E8E-4897-8FFE-D71084052000}"/>
          </ac:spMkLst>
        </pc:spChg>
        <pc:spChg chg="del">
          <ac:chgData name="Takafumi Kawazoe" userId="1246e2b2-9091-4b74-bd73-7eaa9b36ff96" providerId="ADAL" clId="{0E4AE06C-56F5-4B9A-88B3-9F2E398906C8}" dt="2018-02-05T12:41:04.563" v="223" actId="478"/>
          <ac:spMkLst>
            <pc:docMk/>
            <pc:sldMk cId="1048890315" sldId="533"/>
            <ac:spMk id="197" creationId="{7BDFD235-22F1-4372-A139-25264BD07AB3}"/>
          </ac:spMkLst>
        </pc:spChg>
        <pc:spChg chg="del">
          <ac:chgData name="Takafumi Kawazoe" userId="1246e2b2-9091-4b74-bd73-7eaa9b36ff96" providerId="ADAL" clId="{0E4AE06C-56F5-4B9A-88B3-9F2E398906C8}" dt="2018-02-05T12:41:04.563" v="223" actId="478"/>
          <ac:spMkLst>
            <pc:docMk/>
            <pc:sldMk cId="1048890315" sldId="533"/>
            <ac:spMk id="198" creationId="{8FAC71CB-B7CD-4A5E-BE75-9E21F8F37369}"/>
          </ac:spMkLst>
        </pc:spChg>
        <pc:spChg chg="del">
          <ac:chgData name="Takafumi Kawazoe" userId="1246e2b2-9091-4b74-bd73-7eaa9b36ff96" providerId="ADAL" clId="{0E4AE06C-56F5-4B9A-88B3-9F2E398906C8}" dt="2018-02-05T12:41:04.563" v="223" actId="478"/>
          <ac:spMkLst>
            <pc:docMk/>
            <pc:sldMk cId="1048890315" sldId="533"/>
            <ac:spMk id="199" creationId="{E193AE9E-71FE-4741-A2F3-83BA71C7EA39}"/>
          </ac:spMkLst>
        </pc:spChg>
        <pc:spChg chg="del">
          <ac:chgData name="Takafumi Kawazoe" userId="1246e2b2-9091-4b74-bd73-7eaa9b36ff96" providerId="ADAL" clId="{0E4AE06C-56F5-4B9A-88B3-9F2E398906C8}" dt="2018-02-05T12:41:04.563" v="223" actId="478"/>
          <ac:spMkLst>
            <pc:docMk/>
            <pc:sldMk cId="1048890315" sldId="533"/>
            <ac:spMk id="201" creationId="{FF56EAD0-E3E0-4E43-AD56-E9394FC079CE}"/>
          </ac:spMkLst>
        </pc:spChg>
        <pc:spChg chg="del">
          <ac:chgData name="Takafumi Kawazoe" userId="1246e2b2-9091-4b74-bd73-7eaa9b36ff96" providerId="ADAL" clId="{0E4AE06C-56F5-4B9A-88B3-9F2E398906C8}" dt="2018-02-05T12:41:06.279" v="224" actId="478"/>
          <ac:spMkLst>
            <pc:docMk/>
            <pc:sldMk cId="1048890315" sldId="533"/>
            <ac:spMk id="202" creationId="{751BD656-D4DF-40A3-9895-6914375AD218}"/>
          </ac:spMkLst>
        </pc:spChg>
        <pc:spChg chg="mod">
          <ac:chgData name="Takafumi Kawazoe" userId="1246e2b2-9091-4b74-bd73-7eaa9b36ff96" providerId="ADAL" clId="{0E4AE06C-56F5-4B9A-88B3-9F2E398906C8}" dt="2018-02-05T12:41:34.213" v="232" actId="1037"/>
          <ac:spMkLst>
            <pc:docMk/>
            <pc:sldMk cId="1048890315" sldId="533"/>
            <ac:spMk id="203" creationId="{8491E761-DCC1-4894-A4FE-B6B12800816E}"/>
          </ac:spMkLst>
        </pc:spChg>
        <pc:spChg chg="mod">
          <ac:chgData name="Takafumi Kawazoe" userId="1246e2b2-9091-4b74-bd73-7eaa9b36ff96" providerId="ADAL" clId="{0E4AE06C-56F5-4B9A-88B3-9F2E398906C8}" dt="2018-02-05T12:41:34.213" v="232" actId="1037"/>
          <ac:spMkLst>
            <pc:docMk/>
            <pc:sldMk cId="1048890315" sldId="533"/>
            <ac:spMk id="204" creationId="{7A695CFE-0EF7-4CA2-916C-869658964814}"/>
          </ac:spMkLst>
        </pc:spChg>
        <pc:spChg chg="mod">
          <ac:chgData name="Takafumi Kawazoe" userId="1246e2b2-9091-4b74-bd73-7eaa9b36ff96" providerId="ADAL" clId="{0E4AE06C-56F5-4B9A-88B3-9F2E398906C8}" dt="2018-02-05T12:41:34.213" v="232" actId="1037"/>
          <ac:spMkLst>
            <pc:docMk/>
            <pc:sldMk cId="1048890315" sldId="533"/>
            <ac:spMk id="205" creationId="{6DA3517B-0641-4DA3-9D59-B144518D845B}"/>
          </ac:spMkLst>
        </pc:spChg>
        <pc:spChg chg="del">
          <ac:chgData name="Takafumi Kawazoe" userId="1246e2b2-9091-4b74-bd73-7eaa9b36ff96" providerId="ADAL" clId="{0E4AE06C-56F5-4B9A-88B3-9F2E398906C8}" dt="2018-02-05T12:41:04.563" v="223" actId="478"/>
          <ac:spMkLst>
            <pc:docMk/>
            <pc:sldMk cId="1048890315" sldId="533"/>
            <ac:spMk id="206" creationId="{655FE31E-DC43-4303-AC59-13B0A87BCD7F}"/>
          </ac:spMkLst>
        </pc:spChg>
        <pc:spChg chg="del">
          <ac:chgData name="Takafumi Kawazoe" userId="1246e2b2-9091-4b74-bd73-7eaa9b36ff96" providerId="ADAL" clId="{0E4AE06C-56F5-4B9A-88B3-9F2E398906C8}" dt="2018-02-05T12:41:04.563" v="223" actId="478"/>
          <ac:spMkLst>
            <pc:docMk/>
            <pc:sldMk cId="1048890315" sldId="533"/>
            <ac:spMk id="207" creationId="{7C91ABE6-BCB7-4BE4-9C93-619F41342121}"/>
          </ac:spMkLst>
        </pc:spChg>
        <pc:spChg chg="del">
          <ac:chgData name="Takafumi Kawazoe" userId="1246e2b2-9091-4b74-bd73-7eaa9b36ff96" providerId="ADAL" clId="{0E4AE06C-56F5-4B9A-88B3-9F2E398906C8}" dt="2018-02-05T12:41:04.563" v="223" actId="478"/>
          <ac:spMkLst>
            <pc:docMk/>
            <pc:sldMk cId="1048890315" sldId="533"/>
            <ac:spMk id="208" creationId="{7EFD4F9B-39B7-4F6F-882F-D9027707F678}"/>
          </ac:spMkLst>
        </pc:spChg>
        <pc:spChg chg="mod topLvl">
          <ac:chgData name="Takafumi Kawazoe" userId="1246e2b2-9091-4b74-bd73-7eaa9b36ff96" providerId="ADAL" clId="{0E4AE06C-56F5-4B9A-88B3-9F2E398906C8}" dt="2018-02-05T12:41:46.711" v="233" actId="165"/>
          <ac:spMkLst>
            <pc:docMk/>
            <pc:sldMk cId="1048890315" sldId="533"/>
            <ac:spMk id="214" creationId="{02A35FFB-407D-40FF-923C-24894619619B}"/>
          </ac:spMkLst>
        </pc:spChg>
        <pc:spChg chg="mod topLvl">
          <ac:chgData name="Takafumi Kawazoe" userId="1246e2b2-9091-4b74-bd73-7eaa9b36ff96" providerId="ADAL" clId="{0E4AE06C-56F5-4B9A-88B3-9F2E398906C8}" dt="2018-02-05T12:41:46.711" v="233" actId="165"/>
          <ac:spMkLst>
            <pc:docMk/>
            <pc:sldMk cId="1048890315" sldId="533"/>
            <ac:spMk id="217" creationId="{5D48CA1B-CB7F-496D-85F1-28BE359A3933}"/>
          </ac:spMkLst>
        </pc:spChg>
        <pc:spChg chg="mod topLvl">
          <ac:chgData name="Takafumi Kawazoe" userId="1246e2b2-9091-4b74-bd73-7eaa9b36ff96" providerId="ADAL" clId="{0E4AE06C-56F5-4B9A-88B3-9F2E398906C8}" dt="2018-02-05T12:41:46.711" v="233" actId="165"/>
          <ac:spMkLst>
            <pc:docMk/>
            <pc:sldMk cId="1048890315" sldId="533"/>
            <ac:spMk id="219" creationId="{998B1861-C0BD-44AF-A7C7-100AD597AFE1}"/>
          </ac:spMkLst>
        </pc:spChg>
        <pc:spChg chg="mod topLvl">
          <ac:chgData name="Takafumi Kawazoe" userId="1246e2b2-9091-4b74-bd73-7eaa9b36ff96" providerId="ADAL" clId="{0E4AE06C-56F5-4B9A-88B3-9F2E398906C8}" dt="2018-02-05T12:41:46.711" v="233" actId="165"/>
          <ac:spMkLst>
            <pc:docMk/>
            <pc:sldMk cId="1048890315" sldId="533"/>
            <ac:spMk id="220" creationId="{321F0C6C-003D-4479-B164-49F9D39EFC88}"/>
          </ac:spMkLst>
        </pc:spChg>
        <pc:spChg chg="mod topLvl">
          <ac:chgData name="Takafumi Kawazoe" userId="1246e2b2-9091-4b74-bd73-7eaa9b36ff96" providerId="ADAL" clId="{0E4AE06C-56F5-4B9A-88B3-9F2E398906C8}" dt="2018-02-05T12:41:46.711" v="233" actId="165"/>
          <ac:spMkLst>
            <pc:docMk/>
            <pc:sldMk cId="1048890315" sldId="533"/>
            <ac:spMk id="223" creationId="{402BC6DE-EC72-41B7-BAEC-96ED54F038D7}"/>
          </ac:spMkLst>
        </pc:spChg>
        <pc:spChg chg="mod topLvl">
          <ac:chgData name="Takafumi Kawazoe" userId="1246e2b2-9091-4b74-bd73-7eaa9b36ff96" providerId="ADAL" clId="{0E4AE06C-56F5-4B9A-88B3-9F2E398906C8}" dt="2018-02-05T12:41:46.711" v="233" actId="165"/>
          <ac:spMkLst>
            <pc:docMk/>
            <pc:sldMk cId="1048890315" sldId="533"/>
            <ac:spMk id="226" creationId="{A75BA311-8C8B-45D2-AB0A-786E94AA51D2}"/>
          </ac:spMkLst>
        </pc:spChg>
        <pc:spChg chg="del mod topLvl">
          <ac:chgData name="Takafumi Kawazoe" userId="1246e2b2-9091-4b74-bd73-7eaa9b36ff96" providerId="ADAL" clId="{0E4AE06C-56F5-4B9A-88B3-9F2E398906C8}" dt="2018-02-06T04:36:18.031" v="443" actId="478"/>
          <ac:spMkLst>
            <pc:docMk/>
            <pc:sldMk cId="1048890315" sldId="533"/>
            <ac:spMk id="228" creationId="{A810E627-1045-4457-B9E7-A3D57ED89CA3}"/>
          </ac:spMkLst>
        </pc:spChg>
        <pc:spChg chg="add mod">
          <ac:chgData name="Takafumi Kawazoe" userId="1246e2b2-9091-4b74-bd73-7eaa9b36ff96" providerId="ADAL" clId="{0E4AE06C-56F5-4B9A-88B3-9F2E398906C8}" dt="2018-02-05T12:41:28.962" v="227" actId="1076"/>
          <ac:spMkLst>
            <pc:docMk/>
            <pc:sldMk cId="1048890315" sldId="533"/>
            <ac:spMk id="229" creationId="{E5BF2A8C-F919-4C57-A1E4-63D5000F7411}"/>
          </ac:spMkLst>
        </pc:spChg>
        <pc:spChg chg="add del mod">
          <ac:chgData name="Takafumi Kawazoe" userId="1246e2b2-9091-4b74-bd73-7eaa9b36ff96" providerId="ADAL" clId="{0E4AE06C-56F5-4B9A-88B3-9F2E398906C8}" dt="2018-02-05T12:42:03.796" v="236" actId="478"/>
          <ac:spMkLst>
            <pc:docMk/>
            <pc:sldMk cId="1048890315" sldId="533"/>
            <ac:spMk id="230" creationId="{DDBA17E5-1439-4188-A11A-F0FC0606A1EE}"/>
          </ac:spMkLst>
        </pc:spChg>
        <pc:spChg chg="add del mod">
          <ac:chgData name="Takafumi Kawazoe" userId="1246e2b2-9091-4b74-bd73-7eaa9b36ff96" providerId="ADAL" clId="{0E4AE06C-56F5-4B9A-88B3-9F2E398906C8}" dt="2018-02-05T12:42:04.279" v="237" actId="478"/>
          <ac:spMkLst>
            <pc:docMk/>
            <pc:sldMk cId="1048890315" sldId="533"/>
            <ac:spMk id="231" creationId="{4CEF5129-0BFB-4826-9782-2A11080585BE}"/>
          </ac:spMkLst>
        </pc:spChg>
        <pc:spChg chg="add mod">
          <ac:chgData name="Takafumi Kawazoe" userId="1246e2b2-9091-4b74-bd73-7eaa9b36ff96" providerId="ADAL" clId="{0E4AE06C-56F5-4B9A-88B3-9F2E398906C8}" dt="2018-02-05T12:41:28.962" v="227" actId="1076"/>
          <ac:spMkLst>
            <pc:docMk/>
            <pc:sldMk cId="1048890315" sldId="533"/>
            <ac:spMk id="232" creationId="{FC9B417B-7E45-4C50-ABAE-3B21F6790B18}"/>
          </ac:spMkLst>
        </pc:spChg>
        <pc:spChg chg="add mod">
          <ac:chgData name="Takafumi Kawazoe" userId="1246e2b2-9091-4b74-bd73-7eaa9b36ff96" providerId="ADAL" clId="{0E4AE06C-56F5-4B9A-88B3-9F2E398906C8}" dt="2018-02-05T12:41:28.962" v="227" actId="1076"/>
          <ac:spMkLst>
            <pc:docMk/>
            <pc:sldMk cId="1048890315" sldId="533"/>
            <ac:spMk id="233" creationId="{399F2C1B-4660-4F99-8176-2393D6FE56DE}"/>
          </ac:spMkLst>
        </pc:spChg>
        <pc:spChg chg="add mod">
          <ac:chgData name="Takafumi Kawazoe" userId="1246e2b2-9091-4b74-bd73-7eaa9b36ff96" providerId="ADAL" clId="{0E4AE06C-56F5-4B9A-88B3-9F2E398906C8}" dt="2018-02-06T05:26:47.936" v="885" actId="20577"/>
          <ac:spMkLst>
            <pc:docMk/>
            <pc:sldMk cId="1048890315" sldId="533"/>
            <ac:spMk id="234" creationId="{B41D12E9-D5B3-46D0-A7D3-E94D1C2D19AE}"/>
          </ac:spMkLst>
        </pc:spChg>
        <pc:spChg chg="add mod">
          <ac:chgData name="Takafumi Kawazoe" userId="1246e2b2-9091-4b74-bd73-7eaa9b36ff96" providerId="ADAL" clId="{0E4AE06C-56F5-4B9A-88B3-9F2E398906C8}" dt="2018-02-05T12:43:46.463" v="262" actId="1037"/>
          <ac:spMkLst>
            <pc:docMk/>
            <pc:sldMk cId="1048890315" sldId="533"/>
            <ac:spMk id="235" creationId="{1DE71BE0-22C8-4077-B69F-BCF85A3B8973}"/>
          </ac:spMkLst>
        </pc:spChg>
        <pc:spChg chg="mod">
          <ac:chgData name="Takafumi Kawazoe" userId="1246e2b2-9091-4b74-bd73-7eaa9b36ff96" providerId="ADAL" clId="{0E4AE06C-56F5-4B9A-88B3-9F2E398906C8}" dt="2018-02-06T05:29:25.027" v="892" actId="20577"/>
          <ac:spMkLst>
            <pc:docMk/>
            <pc:sldMk cId="1048890315" sldId="533"/>
            <ac:spMk id="276" creationId="{B9B2DA32-F6C5-4D87-9CA3-A8567087154C}"/>
          </ac:spMkLst>
        </pc:spChg>
        <pc:grpChg chg="add del mod">
          <ac:chgData name="Takafumi Kawazoe" userId="1246e2b2-9091-4b74-bd73-7eaa9b36ff96" providerId="ADAL" clId="{0E4AE06C-56F5-4B9A-88B3-9F2E398906C8}" dt="2018-02-05T12:41:46.711" v="233" actId="165"/>
          <ac:grpSpMkLst>
            <pc:docMk/>
            <pc:sldMk cId="1048890315" sldId="533"/>
            <ac:grpSpMk id="144" creationId="{8263D7A2-5262-4E23-A9B3-FB44557C112F}"/>
          </ac:grpSpMkLst>
        </pc:grpChg>
        <pc:picChg chg="del">
          <ac:chgData name="Takafumi Kawazoe" userId="1246e2b2-9091-4b74-bd73-7eaa9b36ff96" providerId="ADAL" clId="{0E4AE06C-56F5-4B9A-88B3-9F2E398906C8}" dt="2018-02-05T12:41:09.363" v="225" actId="478"/>
          <ac:picMkLst>
            <pc:docMk/>
            <pc:sldMk cId="1048890315" sldId="533"/>
            <ac:picMk id="95" creationId="{4102752F-A811-4F21-9244-745BD74807A4}"/>
          </ac:picMkLst>
        </pc:picChg>
        <pc:picChg chg="del">
          <ac:chgData name="Takafumi Kawazoe" userId="1246e2b2-9091-4b74-bd73-7eaa9b36ff96" providerId="ADAL" clId="{0E4AE06C-56F5-4B9A-88B3-9F2E398906C8}" dt="2018-02-05T12:41:09.363" v="225" actId="478"/>
          <ac:picMkLst>
            <pc:docMk/>
            <pc:sldMk cId="1048890315" sldId="533"/>
            <ac:picMk id="97" creationId="{9914E96C-7AC3-4CC1-A31E-CCE1EF897052}"/>
          </ac:picMkLst>
        </pc:picChg>
        <pc:picChg chg="del">
          <ac:chgData name="Takafumi Kawazoe" userId="1246e2b2-9091-4b74-bd73-7eaa9b36ff96" providerId="ADAL" clId="{0E4AE06C-56F5-4B9A-88B3-9F2E398906C8}" dt="2018-02-05T12:41:09.363" v="225" actId="478"/>
          <ac:picMkLst>
            <pc:docMk/>
            <pc:sldMk cId="1048890315" sldId="533"/>
            <ac:picMk id="98" creationId="{ECF73B46-DB63-434F-BC8F-18564FB15FA9}"/>
          </ac:picMkLst>
        </pc:picChg>
        <pc:picChg chg="del">
          <ac:chgData name="Takafumi Kawazoe" userId="1246e2b2-9091-4b74-bd73-7eaa9b36ff96" providerId="ADAL" clId="{0E4AE06C-56F5-4B9A-88B3-9F2E398906C8}" dt="2018-02-05T12:41:09.363" v="225" actId="478"/>
          <ac:picMkLst>
            <pc:docMk/>
            <pc:sldMk cId="1048890315" sldId="533"/>
            <ac:picMk id="99" creationId="{5D4C336F-7BC2-4969-942E-4BE7F268CA49}"/>
          </ac:picMkLst>
        </pc:picChg>
        <pc:picChg chg="mod topLvl">
          <ac:chgData name="Takafumi Kawazoe" userId="1246e2b2-9091-4b74-bd73-7eaa9b36ff96" providerId="ADAL" clId="{0E4AE06C-56F5-4B9A-88B3-9F2E398906C8}" dt="2018-02-05T12:45:00.997" v="284" actId="1037"/>
          <ac:picMkLst>
            <pc:docMk/>
            <pc:sldMk cId="1048890315" sldId="533"/>
            <ac:picMk id="148" creationId="{A96530B0-69CA-4C47-B2C4-676A620F83A2}"/>
          </ac:picMkLst>
        </pc:picChg>
        <pc:picChg chg="mod topLvl">
          <ac:chgData name="Takafumi Kawazoe" userId="1246e2b2-9091-4b74-bd73-7eaa9b36ff96" providerId="ADAL" clId="{0E4AE06C-56F5-4B9A-88B3-9F2E398906C8}" dt="2018-02-05T12:45:00.997" v="284" actId="1037"/>
          <ac:picMkLst>
            <pc:docMk/>
            <pc:sldMk cId="1048890315" sldId="533"/>
            <ac:picMk id="149" creationId="{B8414E5B-75FA-4336-BDA2-5DBBB480B35F}"/>
          </ac:picMkLst>
        </pc:picChg>
        <pc:picChg chg="mod topLvl">
          <ac:chgData name="Takafumi Kawazoe" userId="1246e2b2-9091-4b74-bd73-7eaa9b36ff96" providerId="ADAL" clId="{0E4AE06C-56F5-4B9A-88B3-9F2E398906C8}" dt="2018-02-05T12:45:00.997" v="284" actId="1037"/>
          <ac:picMkLst>
            <pc:docMk/>
            <pc:sldMk cId="1048890315" sldId="533"/>
            <ac:picMk id="150" creationId="{C82B942D-B6B4-425E-8EE2-1EC28D6BE38C}"/>
          </ac:picMkLst>
        </pc:picChg>
        <pc:picChg chg="mod topLvl">
          <ac:chgData name="Takafumi Kawazoe" userId="1246e2b2-9091-4b74-bd73-7eaa9b36ff96" providerId="ADAL" clId="{0E4AE06C-56F5-4B9A-88B3-9F2E398906C8}" dt="2018-02-05T12:45:00.997" v="284" actId="1037"/>
          <ac:picMkLst>
            <pc:docMk/>
            <pc:sldMk cId="1048890315" sldId="533"/>
            <ac:picMk id="151" creationId="{D7506A46-F9C6-46A3-B11C-6CBEDBB6E318}"/>
          </ac:picMkLst>
        </pc:picChg>
        <pc:picChg chg="del">
          <ac:chgData name="Takafumi Kawazoe" userId="1246e2b2-9091-4b74-bd73-7eaa9b36ff96" providerId="ADAL" clId="{0E4AE06C-56F5-4B9A-88B3-9F2E398906C8}" dt="2018-02-05T12:41:04.563" v="223" actId="478"/>
          <ac:picMkLst>
            <pc:docMk/>
            <pc:sldMk cId="1048890315" sldId="533"/>
            <ac:picMk id="163" creationId="{A7F55531-AAA9-443B-B069-403D963FF925}"/>
          </ac:picMkLst>
        </pc:picChg>
        <pc:picChg chg="del">
          <ac:chgData name="Takafumi Kawazoe" userId="1246e2b2-9091-4b74-bd73-7eaa9b36ff96" providerId="ADAL" clId="{0E4AE06C-56F5-4B9A-88B3-9F2E398906C8}" dt="2018-02-05T12:41:04.563" v="223" actId="478"/>
          <ac:picMkLst>
            <pc:docMk/>
            <pc:sldMk cId="1048890315" sldId="533"/>
            <ac:picMk id="164" creationId="{4A570F04-7DD1-48E0-97AB-516CE6D6BA1C}"/>
          </ac:picMkLst>
        </pc:picChg>
        <pc:picChg chg="del">
          <ac:chgData name="Takafumi Kawazoe" userId="1246e2b2-9091-4b74-bd73-7eaa9b36ff96" providerId="ADAL" clId="{0E4AE06C-56F5-4B9A-88B3-9F2E398906C8}" dt="2018-02-05T12:41:04.563" v="223" actId="478"/>
          <ac:picMkLst>
            <pc:docMk/>
            <pc:sldMk cId="1048890315" sldId="533"/>
            <ac:picMk id="165" creationId="{4532F151-241F-4210-A18C-752428AC77C1}"/>
          </ac:picMkLst>
        </pc:picChg>
        <pc:picChg chg="del">
          <ac:chgData name="Takafumi Kawazoe" userId="1246e2b2-9091-4b74-bd73-7eaa9b36ff96" providerId="ADAL" clId="{0E4AE06C-56F5-4B9A-88B3-9F2E398906C8}" dt="2018-02-05T12:41:04.563" v="223" actId="478"/>
          <ac:picMkLst>
            <pc:docMk/>
            <pc:sldMk cId="1048890315" sldId="533"/>
            <ac:picMk id="166" creationId="{80D863BD-282B-4CC4-8241-89947D96B801}"/>
          </ac:picMkLst>
        </pc:picChg>
        <pc:cxnChg chg="del">
          <ac:chgData name="Takafumi Kawazoe" userId="1246e2b2-9091-4b74-bd73-7eaa9b36ff96" providerId="ADAL" clId="{0E4AE06C-56F5-4B9A-88B3-9F2E398906C8}" dt="2018-02-05T12:41:09.363" v="225" actId="478"/>
          <ac:cxnSpMkLst>
            <pc:docMk/>
            <pc:sldMk cId="1048890315" sldId="533"/>
            <ac:cxnSpMk id="89" creationId="{CBDAB5C3-B29B-459E-BDA0-2423F87CB847}"/>
          </ac:cxnSpMkLst>
        </pc:cxnChg>
        <pc:cxnChg chg="del">
          <ac:chgData name="Takafumi Kawazoe" userId="1246e2b2-9091-4b74-bd73-7eaa9b36ff96" providerId="ADAL" clId="{0E4AE06C-56F5-4B9A-88B3-9F2E398906C8}" dt="2018-02-05T12:41:09.363" v="225" actId="478"/>
          <ac:cxnSpMkLst>
            <pc:docMk/>
            <pc:sldMk cId="1048890315" sldId="533"/>
            <ac:cxnSpMk id="91" creationId="{59A59678-84E1-4C77-A222-74B9A9B09E17}"/>
          </ac:cxnSpMkLst>
        </pc:cxnChg>
        <pc:cxnChg chg="del">
          <ac:chgData name="Takafumi Kawazoe" userId="1246e2b2-9091-4b74-bd73-7eaa9b36ff96" providerId="ADAL" clId="{0E4AE06C-56F5-4B9A-88B3-9F2E398906C8}" dt="2018-02-05T12:41:09.363" v="225" actId="478"/>
          <ac:cxnSpMkLst>
            <pc:docMk/>
            <pc:sldMk cId="1048890315" sldId="533"/>
            <ac:cxnSpMk id="92" creationId="{417AC66D-2965-4A08-9EFA-A40ECE855527}"/>
          </ac:cxnSpMkLst>
        </pc:cxnChg>
        <pc:cxnChg chg="del">
          <ac:chgData name="Takafumi Kawazoe" userId="1246e2b2-9091-4b74-bd73-7eaa9b36ff96" providerId="ADAL" clId="{0E4AE06C-56F5-4B9A-88B3-9F2E398906C8}" dt="2018-02-05T12:41:09.363" v="225" actId="478"/>
          <ac:cxnSpMkLst>
            <pc:docMk/>
            <pc:sldMk cId="1048890315" sldId="533"/>
            <ac:cxnSpMk id="108" creationId="{164ECCD5-126E-4F4F-9C72-B445A5BA877E}"/>
          </ac:cxnSpMkLst>
        </pc:cxnChg>
        <pc:cxnChg chg="del">
          <ac:chgData name="Takafumi Kawazoe" userId="1246e2b2-9091-4b74-bd73-7eaa9b36ff96" providerId="ADAL" clId="{0E4AE06C-56F5-4B9A-88B3-9F2E398906C8}" dt="2018-02-05T12:41:09.363" v="225" actId="478"/>
          <ac:cxnSpMkLst>
            <pc:docMk/>
            <pc:sldMk cId="1048890315" sldId="533"/>
            <ac:cxnSpMk id="109" creationId="{538D32D2-9F1B-49B2-92FC-9253B2FFC018}"/>
          </ac:cxnSpMkLst>
        </pc:cxnChg>
        <pc:cxnChg chg="del">
          <ac:chgData name="Takafumi Kawazoe" userId="1246e2b2-9091-4b74-bd73-7eaa9b36ff96" providerId="ADAL" clId="{0E4AE06C-56F5-4B9A-88B3-9F2E398906C8}" dt="2018-02-05T12:41:09.363" v="225" actId="478"/>
          <ac:cxnSpMkLst>
            <pc:docMk/>
            <pc:sldMk cId="1048890315" sldId="533"/>
            <ac:cxnSpMk id="110" creationId="{CBF29524-466C-4ED8-B0A5-C33F95777AE4}"/>
          </ac:cxnSpMkLst>
        </pc:cxnChg>
        <pc:cxnChg chg="del">
          <ac:chgData name="Takafumi Kawazoe" userId="1246e2b2-9091-4b74-bd73-7eaa9b36ff96" providerId="ADAL" clId="{0E4AE06C-56F5-4B9A-88B3-9F2E398906C8}" dt="2018-02-05T12:41:09.363" v="225" actId="478"/>
          <ac:cxnSpMkLst>
            <pc:docMk/>
            <pc:sldMk cId="1048890315" sldId="533"/>
            <ac:cxnSpMk id="111" creationId="{9B714BCE-029B-4E10-B520-56A636476850}"/>
          </ac:cxnSpMkLst>
        </pc:cxnChg>
        <pc:cxnChg chg="del">
          <ac:chgData name="Takafumi Kawazoe" userId="1246e2b2-9091-4b74-bd73-7eaa9b36ff96" providerId="ADAL" clId="{0E4AE06C-56F5-4B9A-88B3-9F2E398906C8}" dt="2018-02-05T12:41:09.363" v="225" actId="478"/>
          <ac:cxnSpMkLst>
            <pc:docMk/>
            <pc:sldMk cId="1048890315" sldId="533"/>
            <ac:cxnSpMk id="112" creationId="{4F0E07C8-5BE5-46A3-A062-5809524F23FE}"/>
          </ac:cxnSpMkLst>
        </pc:cxnChg>
        <pc:cxnChg chg="del">
          <ac:chgData name="Takafumi Kawazoe" userId="1246e2b2-9091-4b74-bd73-7eaa9b36ff96" providerId="ADAL" clId="{0E4AE06C-56F5-4B9A-88B3-9F2E398906C8}" dt="2018-02-05T12:41:09.363" v="225" actId="478"/>
          <ac:cxnSpMkLst>
            <pc:docMk/>
            <pc:sldMk cId="1048890315" sldId="533"/>
            <ac:cxnSpMk id="113" creationId="{94F3933B-2B9D-4B2F-A0F2-493BCF573934}"/>
          </ac:cxnSpMkLst>
        </pc:cxnChg>
        <pc:cxnChg chg="del mod">
          <ac:chgData name="Takafumi Kawazoe" userId="1246e2b2-9091-4b74-bd73-7eaa9b36ff96" providerId="ADAL" clId="{0E4AE06C-56F5-4B9A-88B3-9F2E398906C8}" dt="2018-02-05T12:41:09.363" v="225" actId="478"/>
          <ac:cxnSpMkLst>
            <pc:docMk/>
            <pc:sldMk cId="1048890315" sldId="533"/>
            <ac:cxnSpMk id="115" creationId="{168F8204-00CB-4CF8-9998-43FBD0C55B89}"/>
          </ac:cxnSpMkLst>
        </pc:cxnChg>
        <pc:cxnChg chg="del mod">
          <ac:chgData name="Takafumi Kawazoe" userId="1246e2b2-9091-4b74-bd73-7eaa9b36ff96" providerId="ADAL" clId="{0E4AE06C-56F5-4B9A-88B3-9F2E398906C8}" dt="2018-02-05T12:41:09.363" v="225" actId="478"/>
          <ac:cxnSpMkLst>
            <pc:docMk/>
            <pc:sldMk cId="1048890315" sldId="533"/>
            <ac:cxnSpMk id="116" creationId="{987A6817-D38C-4336-9E55-7D575A74E06F}"/>
          </ac:cxnSpMkLst>
        </pc:cxnChg>
        <pc:cxnChg chg="del">
          <ac:chgData name="Takafumi Kawazoe" userId="1246e2b2-9091-4b74-bd73-7eaa9b36ff96" providerId="ADAL" clId="{0E4AE06C-56F5-4B9A-88B3-9F2E398906C8}" dt="2018-02-05T12:41:09.363" v="225" actId="478"/>
          <ac:cxnSpMkLst>
            <pc:docMk/>
            <pc:sldMk cId="1048890315" sldId="533"/>
            <ac:cxnSpMk id="119" creationId="{101309ED-B34F-4C4E-8C53-57ECF72CEE05}"/>
          </ac:cxnSpMkLst>
        </pc:cxnChg>
        <pc:cxnChg chg="del mod">
          <ac:chgData name="Takafumi Kawazoe" userId="1246e2b2-9091-4b74-bd73-7eaa9b36ff96" providerId="ADAL" clId="{0E4AE06C-56F5-4B9A-88B3-9F2E398906C8}" dt="2018-02-05T12:41:09.363" v="225" actId="478"/>
          <ac:cxnSpMkLst>
            <pc:docMk/>
            <pc:sldMk cId="1048890315" sldId="533"/>
            <ac:cxnSpMk id="122" creationId="{3D0E0FBB-9D82-46B7-A12F-46F8F4EC7459}"/>
          </ac:cxnSpMkLst>
        </pc:cxnChg>
        <pc:cxnChg chg="del">
          <ac:chgData name="Takafumi Kawazoe" userId="1246e2b2-9091-4b74-bd73-7eaa9b36ff96" providerId="ADAL" clId="{0E4AE06C-56F5-4B9A-88B3-9F2E398906C8}" dt="2018-02-05T12:41:09.363" v="225" actId="478"/>
          <ac:cxnSpMkLst>
            <pc:docMk/>
            <pc:sldMk cId="1048890315" sldId="533"/>
            <ac:cxnSpMk id="123" creationId="{57D0E1C7-DCA6-4122-878A-1DDA0D94B8AF}"/>
          </ac:cxnSpMkLst>
        </pc:cxnChg>
        <pc:cxnChg chg="del">
          <ac:chgData name="Takafumi Kawazoe" userId="1246e2b2-9091-4b74-bd73-7eaa9b36ff96" providerId="ADAL" clId="{0E4AE06C-56F5-4B9A-88B3-9F2E398906C8}" dt="2018-02-05T12:41:09.363" v="225" actId="478"/>
          <ac:cxnSpMkLst>
            <pc:docMk/>
            <pc:sldMk cId="1048890315" sldId="533"/>
            <ac:cxnSpMk id="124" creationId="{AB1B94BF-B403-4DF5-9CC0-F5C7CBEA7113}"/>
          </ac:cxnSpMkLst>
        </pc:cxnChg>
        <pc:cxnChg chg="del">
          <ac:chgData name="Takafumi Kawazoe" userId="1246e2b2-9091-4b74-bd73-7eaa9b36ff96" providerId="ADAL" clId="{0E4AE06C-56F5-4B9A-88B3-9F2E398906C8}" dt="2018-02-05T12:41:09.363" v="225" actId="478"/>
          <ac:cxnSpMkLst>
            <pc:docMk/>
            <pc:sldMk cId="1048890315" sldId="533"/>
            <ac:cxnSpMk id="125" creationId="{369677CA-718F-413C-8C59-E15697816E85}"/>
          </ac:cxnSpMkLst>
        </pc:cxnChg>
        <pc:cxnChg chg="del mod">
          <ac:chgData name="Takafumi Kawazoe" userId="1246e2b2-9091-4b74-bd73-7eaa9b36ff96" providerId="ADAL" clId="{0E4AE06C-56F5-4B9A-88B3-9F2E398906C8}" dt="2018-02-05T12:41:09.363" v="225" actId="478"/>
          <ac:cxnSpMkLst>
            <pc:docMk/>
            <pc:sldMk cId="1048890315" sldId="533"/>
            <ac:cxnSpMk id="133" creationId="{AA14D0BF-2018-452C-9A7D-3FE8E20DC6FF}"/>
          </ac:cxnSpMkLst>
        </pc:cxnChg>
        <pc:cxnChg chg="mod topLvl">
          <ac:chgData name="Takafumi Kawazoe" userId="1246e2b2-9091-4b74-bd73-7eaa9b36ff96" providerId="ADAL" clId="{0E4AE06C-56F5-4B9A-88B3-9F2E398906C8}" dt="2018-02-05T12:41:46.711" v="233" actId="165"/>
          <ac:cxnSpMkLst>
            <pc:docMk/>
            <pc:sldMk cId="1048890315" sldId="533"/>
            <ac:cxnSpMk id="146" creationId="{69B1710B-F430-49A5-B37F-361B3BB30DE8}"/>
          </ac:cxnSpMkLst>
        </pc:cxnChg>
        <pc:cxnChg chg="mod topLvl">
          <ac:chgData name="Takafumi Kawazoe" userId="1246e2b2-9091-4b74-bd73-7eaa9b36ff96" providerId="ADAL" clId="{0E4AE06C-56F5-4B9A-88B3-9F2E398906C8}" dt="2018-02-05T12:45:00.997" v="284" actId="1037"/>
          <ac:cxnSpMkLst>
            <pc:docMk/>
            <pc:sldMk cId="1048890315" sldId="533"/>
            <ac:cxnSpMk id="147" creationId="{BC25D8DD-5681-40D8-9292-3F5A672546B1}"/>
          </ac:cxnSpMkLst>
        </pc:cxnChg>
        <pc:cxnChg chg="del">
          <ac:chgData name="Takafumi Kawazoe" userId="1246e2b2-9091-4b74-bd73-7eaa9b36ff96" providerId="ADAL" clId="{0E4AE06C-56F5-4B9A-88B3-9F2E398906C8}" dt="2018-02-05T12:41:04.563" v="223" actId="478"/>
          <ac:cxnSpMkLst>
            <pc:docMk/>
            <pc:sldMk cId="1048890315" sldId="533"/>
            <ac:cxnSpMk id="161" creationId="{E08B6859-9A77-4D7A-B1DB-906B20C711C8}"/>
          </ac:cxnSpMkLst>
        </pc:cxnChg>
        <pc:cxnChg chg="del">
          <ac:chgData name="Takafumi Kawazoe" userId="1246e2b2-9091-4b74-bd73-7eaa9b36ff96" providerId="ADAL" clId="{0E4AE06C-56F5-4B9A-88B3-9F2E398906C8}" dt="2018-02-05T12:41:04.563" v="223" actId="478"/>
          <ac:cxnSpMkLst>
            <pc:docMk/>
            <pc:sldMk cId="1048890315" sldId="533"/>
            <ac:cxnSpMk id="162" creationId="{24CF6914-87B4-4F34-A193-A520AC977D34}"/>
          </ac:cxnSpMkLst>
        </pc:cxnChg>
        <pc:cxnChg chg="del">
          <ac:chgData name="Takafumi Kawazoe" userId="1246e2b2-9091-4b74-bd73-7eaa9b36ff96" providerId="ADAL" clId="{0E4AE06C-56F5-4B9A-88B3-9F2E398906C8}" dt="2018-02-05T12:41:04.563" v="223" actId="478"/>
          <ac:cxnSpMkLst>
            <pc:docMk/>
            <pc:sldMk cId="1048890315" sldId="533"/>
            <ac:cxnSpMk id="171" creationId="{40D27FEF-C759-4D8B-B3BB-AB71BB72F5A3}"/>
          </ac:cxnSpMkLst>
        </pc:cxnChg>
        <pc:cxnChg chg="del">
          <ac:chgData name="Takafumi Kawazoe" userId="1246e2b2-9091-4b74-bd73-7eaa9b36ff96" providerId="ADAL" clId="{0E4AE06C-56F5-4B9A-88B3-9F2E398906C8}" dt="2018-02-05T12:41:04.563" v="223" actId="478"/>
          <ac:cxnSpMkLst>
            <pc:docMk/>
            <pc:sldMk cId="1048890315" sldId="533"/>
            <ac:cxnSpMk id="172" creationId="{AE5AFF78-CFD6-4438-8891-F305A193A97A}"/>
          </ac:cxnSpMkLst>
        </pc:cxnChg>
        <pc:cxnChg chg="del">
          <ac:chgData name="Takafumi Kawazoe" userId="1246e2b2-9091-4b74-bd73-7eaa9b36ff96" providerId="ADAL" clId="{0E4AE06C-56F5-4B9A-88B3-9F2E398906C8}" dt="2018-02-05T12:41:04.563" v="223" actId="478"/>
          <ac:cxnSpMkLst>
            <pc:docMk/>
            <pc:sldMk cId="1048890315" sldId="533"/>
            <ac:cxnSpMk id="173" creationId="{922705DA-428D-47F7-A676-7FF9F942AF11}"/>
          </ac:cxnSpMkLst>
        </pc:cxnChg>
        <pc:cxnChg chg="del">
          <ac:chgData name="Takafumi Kawazoe" userId="1246e2b2-9091-4b74-bd73-7eaa9b36ff96" providerId="ADAL" clId="{0E4AE06C-56F5-4B9A-88B3-9F2E398906C8}" dt="2018-02-05T12:41:04.563" v="223" actId="478"/>
          <ac:cxnSpMkLst>
            <pc:docMk/>
            <pc:sldMk cId="1048890315" sldId="533"/>
            <ac:cxnSpMk id="174" creationId="{476FEEC7-3E16-4026-A33E-0E377E291348}"/>
          </ac:cxnSpMkLst>
        </pc:cxnChg>
        <pc:cxnChg chg="del">
          <ac:chgData name="Takafumi Kawazoe" userId="1246e2b2-9091-4b74-bd73-7eaa9b36ff96" providerId="ADAL" clId="{0E4AE06C-56F5-4B9A-88B3-9F2E398906C8}" dt="2018-02-05T12:41:04.563" v="223" actId="478"/>
          <ac:cxnSpMkLst>
            <pc:docMk/>
            <pc:sldMk cId="1048890315" sldId="533"/>
            <ac:cxnSpMk id="175" creationId="{93F6AEAA-F6AC-49AC-8333-BFB36DC312E6}"/>
          </ac:cxnSpMkLst>
        </pc:cxnChg>
        <pc:cxnChg chg="del">
          <ac:chgData name="Takafumi Kawazoe" userId="1246e2b2-9091-4b74-bd73-7eaa9b36ff96" providerId="ADAL" clId="{0E4AE06C-56F5-4B9A-88B3-9F2E398906C8}" dt="2018-02-05T12:41:04.563" v="223" actId="478"/>
          <ac:cxnSpMkLst>
            <pc:docMk/>
            <pc:sldMk cId="1048890315" sldId="533"/>
            <ac:cxnSpMk id="176" creationId="{C2A3B258-21B3-4A52-AFF1-217DA970D3FD}"/>
          </ac:cxnSpMkLst>
        </pc:cxnChg>
        <pc:cxnChg chg="del">
          <ac:chgData name="Takafumi Kawazoe" userId="1246e2b2-9091-4b74-bd73-7eaa9b36ff96" providerId="ADAL" clId="{0E4AE06C-56F5-4B9A-88B3-9F2E398906C8}" dt="2018-02-05T12:41:04.563" v="223" actId="478"/>
          <ac:cxnSpMkLst>
            <pc:docMk/>
            <pc:sldMk cId="1048890315" sldId="533"/>
            <ac:cxnSpMk id="177" creationId="{A7507EB6-A91F-4C71-A5F4-96A0EFD9A0B3}"/>
          </ac:cxnSpMkLst>
        </pc:cxnChg>
        <pc:cxnChg chg="del mod">
          <ac:chgData name="Takafumi Kawazoe" userId="1246e2b2-9091-4b74-bd73-7eaa9b36ff96" providerId="ADAL" clId="{0E4AE06C-56F5-4B9A-88B3-9F2E398906C8}" dt="2018-02-05T12:41:04.563" v="223" actId="478"/>
          <ac:cxnSpMkLst>
            <pc:docMk/>
            <pc:sldMk cId="1048890315" sldId="533"/>
            <ac:cxnSpMk id="179" creationId="{269BF394-5085-49F1-AF6A-25A54EFA2A1D}"/>
          </ac:cxnSpMkLst>
        </pc:cxnChg>
        <pc:cxnChg chg="del mod">
          <ac:chgData name="Takafumi Kawazoe" userId="1246e2b2-9091-4b74-bd73-7eaa9b36ff96" providerId="ADAL" clId="{0E4AE06C-56F5-4B9A-88B3-9F2E398906C8}" dt="2018-02-05T12:41:04.563" v="223" actId="478"/>
          <ac:cxnSpMkLst>
            <pc:docMk/>
            <pc:sldMk cId="1048890315" sldId="533"/>
            <ac:cxnSpMk id="180" creationId="{7C447635-90A7-43CC-94C6-8CD5E0FC2154}"/>
          </ac:cxnSpMkLst>
        </pc:cxnChg>
        <pc:cxnChg chg="del">
          <ac:chgData name="Takafumi Kawazoe" userId="1246e2b2-9091-4b74-bd73-7eaa9b36ff96" providerId="ADAL" clId="{0E4AE06C-56F5-4B9A-88B3-9F2E398906C8}" dt="2018-02-05T12:41:04.563" v="223" actId="478"/>
          <ac:cxnSpMkLst>
            <pc:docMk/>
            <pc:sldMk cId="1048890315" sldId="533"/>
            <ac:cxnSpMk id="182" creationId="{E0D39627-D02F-46E4-BA8E-4255372A5FEA}"/>
          </ac:cxnSpMkLst>
        </pc:cxnChg>
        <pc:cxnChg chg="del mod">
          <ac:chgData name="Takafumi Kawazoe" userId="1246e2b2-9091-4b74-bd73-7eaa9b36ff96" providerId="ADAL" clId="{0E4AE06C-56F5-4B9A-88B3-9F2E398906C8}" dt="2018-02-05T12:41:04.563" v="223" actId="478"/>
          <ac:cxnSpMkLst>
            <pc:docMk/>
            <pc:sldMk cId="1048890315" sldId="533"/>
            <ac:cxnSpMk id="185" creationId="{61D735DF-D3BB-4DF7-8280-72F3244A0D69}"/>
          </ac:cxnSpMkLst>
        </pc:cxnChg>
        <pc:cxnChg chg="del">
          <ac:chgData name="Takafumi Kawazoe" userId="1246e2b2-9091-4b74-bd73-7eaa9b36ff96" providerId="ADAL" clId="{0E4AE06C-56F5-4B9A-88B3-9F2E398906C8}" dt="2018-02-05T12:41:04.563" v="223" actId="478"/>
          <ac:cxnSpMkLst>
            <pc:docMk/>
            <pc:sldMk cId="1048890315" sldId="533"/>
            <ac:cxnSpMk id="186" creationId="{B368EC3F-A618-4596-AA12-0A0C2D61CD50}"/>
          </ac:cxnSpMkLst>
        </pc:cxnChg>
        <pc:cxnChg chg="del">
          <ac:chgData name="Takafumi Kawazoe" userId="1246e2b2-9091-4b74-bd73-7eaa9b36ff96" providerId="ADAL" clId="{0E4AE06C-56F5-4B9A-88B3-9F2E398906C8}" dt="2018-02-05T12:41:04.563" v="223" actId="478"/>
          <ac:cxnSpMkLst>
            <pc:docMk/>
            <pc:sldMk cId="1048890315" sldId="533"/>
            <ac:cxnSpMk id="188" creationId="{05C8B7C2-687E-446C-940E-B80205A4D88F}"/>
          </ac:cxnSpMkLst>
        </pc:cxnChg>
        <pc:cxnChg chg="del">
          <ac:chgData name="Takafumi Kawazoe" userId="1246e2b2-9091-4b74-bd73-7eaa9b36ff96" providerId="ADAL" clId="{0E4AE06C-56F5-4B9A-88B3-9F2E398906C8}" dt="2018-02-05T12:41:04.563" v="223" actId="478"/>
          <ac:cxnSpMkLst>
            <pc:docMk/>
            <pc:sldMk cId="1048890315" sldId="533"/>
            <ac:cxnSpMk id="189" creationId="{96487C2F-4D58-465A-B731-2D04F5FDCC5E}"/>
          </ac:cxnSpMkLst>
        </pc:cxnChg>
        <pc:cxnChg chg="del">
          <ac:chgData name="Takafumi Kawazoe" userId="1246e2b2-9091-4b74-bd73-7eaa9b36ff96" providerId="ADAL" clId="{0E4AE06C-56F5-4B9A-88B3-9F2E398906C8}" dt="2018-02-05T12:41:04.563" v="223" actId="478"/>
          <ac:cxnSpMkLst>
            <pc:docMk/>
            <pc:sldMk cId="1048890315" sldId="533"/>
            <ac:cxnSpMk id="191" creationId="{1A0305E2-13E2-467C-BE28-D53F739352B5}"/>
          </ac:cxnSpMkLst>
        </pc:cxnChg>
        <pc:cxnChg chg="mod topLvl">
          <ac:chgData name="Takafumi Kawazoe" userId="1246e2b2-9091-4b74-bd73-7eaa9b36ff96" providerId="ADAL" clId="{0E4AE06C-56F5-4B9A-88B3-9F2E398906C8}" dt="2018-02-05T12:41:46.711" v="233" actId="165"/>
          <ac:cxnSpMkLst>
            <pc:docMk/>
            <pc:sldMk cId="1048890315" sldId="533"/>
            <ac:cxnSpMk id="194" creationId="{9EC55E15-9F4F-421D-A961-6155DD96B474}"/>
          </ac:cxnSpMkLst>
        </pc:cxnChg>
        <pc:cxnChg chg="mod topLvl">
          <ac:chgData name="Takafumi Kawazoe" userId="1246e2b2-9091-4b74-bd73-7eaa9b36ff96" providerId="ADAL" clId="{0E4AE06C-56F5-4B9A-88B3-9F2E398906C8}" dt="2018-02-05T12:45:00.997" v="284" actId="1037"/>
          <ac:cxnSpMkLst>
            <pc:docMk/>
            <pc:sldMk cId="1048890315" sldId="533"/>
            <ac:cxnSpMk id="195" creationId="{63AE2672-01B3-4F81-9CBD-3EE5E1B165D4}"/>
          </ac:cxnSpMkLst>
        </pc:cxnChg>
        <pc:cxnChg chg="del mod">
          <ac:chgData name="Takafumi Kawazoe" userId="1246e2b2-9091-4b74-bd73-7eaa9b36ff96" providerId="ADAL" clId="{0E4AE06C-56F5-4B9A-88B3-9F2E398906C8}" dt="2018-02-05T12:41:04.563" v="223" actId="478"/>
          <ac:cxnSpMkLst>
            <pc:docMk/>
            <pc:sldMk cId="1048890315" sldId="533"/>
            <ac:cxnSpMk id="200" creationId="{2675BFA0-993D-480E-9D6A-96A4BBA9CD3E}"/>
          </ac:cxnSpMkLst>
        </pc:cxnChg>
        <pc:cxnChg chg="mod topLvl">
          <ac:chgData name="Takafumi Kawazoe" userId="1246e2b2-9091-4b74-bd73-7eaa9b36ff96" providerId="ADAL" clId="{0E4AE06C-56F5-4B9A-88B3-9F2E398906C8}" dt="2018-02-05T12:45:00.997" v="284" actId="1037"/>
          <ac:cxnSpMkLst>
            <pc:docMk/>
            <pc:sldMk cId="1048890315" sldId="533"/>
            <ac:cxnSpMk id="209" creationId="{B9D40D47-4C32-4C39-B601-B1476B45ABE0}"/>
          </ac:cxnSpMkLst>
        </pc:cxnChg>
        <pc:cxnChg chg="mod topLvl">
          <ac:chgData name="Takafumi Kawazoe" userId="1246e2b2-9091-4b74-bd73-7eaa9b36ff96" providerId="ADAL" clId="{0E4AE06C-56F5-4B9A-88B3-9F2E398906C8}" dt="2018-02-05T12:45:00.997" v="284" actId="1037"/>
          <ac:cxnSpMkLst>
            <pc:docMk/>
            <pc:sldMk cId="1048890315" sldId="533"/>
            <ac:cxnSpMk id="210" creationId="{3816C8FC-57FD-454B-BF6F-8FB122EBBF97}"/>
          </ac:cxnSpMkLst>
        </pc:cxnChg>
        <pc:cxnChg chg="mod topLvl">
          <ac:chgData name="Takafumi Kawazoe" userId="1246e2b2-9091-4b74-bd73-7eaa9b36ff96" providerId="ADAL" clId="{0E4AE06C-56F5-4B9A-88B3-9F2E398906C8}" dt="2018-02-05T12:45:00.997" v="284" actId="1037"/>
          <ac:cxnSpMkLst>
            <pc:docMk/>
            <pc:sldMk cId="1048890315" sldId="533"/>
            <ac:cxnSpMk id="211" creationId="{15914713-B8E0-4B67-A14A-4BCD89B1D357}"/>
          </ac:cxnSpMkLst>
        </pc:cxnChg>
        <pc:cxnChg chg="mod topLvl">
          <ac:chgData name="Takafumi Kawazoe" userId="1246e2b2-9091-4b74-bd73-7eaa9b36ff96" providerId="ADAL" clId="{0E4AE06C-56F5-4B9A-88B3-9F2E398906C8}" dt="2018-02-05T12:45:00.997" v="284" actId="1037"/>
          <ac:cxnSpMkLst>
            <pc:docMk/>
            <pc:sldMk cId="1048890315" sldId="533"/>
            <ac:cxnSpMk id="212" creationId="{06272F8D-3FCF-4504-AF2B-F43A54F4268B}"/>
          </ac:cxnSpMkLst>
        </pc:cxnChg>
        <pc:cxnChg chg="mod topLvl">
          <ac:chgData name="Takafumi Kawazoe" userId="1246e2b2-9091-4b74-bd73-7eaa9b36ff96" providerId="ADAL" clId="{0E4AE06C-56F5-4B9A-88B3-9F2E398906C8}" dt="2018-02-05T12:45:00.997" v="284" actId="1037"/>
          <ac:cxnSpMkLst>
            <pc:docMk/>
            <pc:sldMk cId="1048890315" sldId="533"/>
            <ac:cxnSpMk id="213" creationId="{39DDDE85-8292-47D9-B672-DE3070659CDE}"/>
          </ac:cxnSpMkLst>
        </pc:cxnChg>
        <pc:cxnChg chg="mod topLvl">
          <ac:chgData name="Takafumi Kawazoe" userId="1246e2b2-9091-4b74-bd73-7eaa9b36ff96" providerId="ADAL" clId="{0E4AE06C-56F5-4B9A-88B3-9F2E398906C8}" dt="2018-02-05T12:41:46.711" v="233" actId="165"/>
          <ac:cxnSpMkLst>
            <pc:docMk/>
            <pc:sldMk cId="1048890315" sldId="533"/>
            <ac:cxnSpMk id="215" creationId="{1F8E10B2-686D-4BAA-B7C8-980EAA3481D2}"/>
          </ac:cxnSpMkLst>
        </pc:cxnChg>
        <pc:cxnChg chg="mod topLvl">
          <ac:chgData name="Takafumi Kawazoe" userId="1246e2b2-9091-4b74-bd73-7eaa9b36ff96" providerId="ADAL" clId="{0E4AE06C-56F5-4B9A-88B3-9F2E398906C8}" dt="2018-02-05T12:41:46.711" v="233" actId="165"/>
          <ac:cxnSpMkLst>
            <pc:docMk/>
            <pc:sldMk cId="1048890315" sldId="533"/>
            <ac:cxnSpMk id="216" creationId="{5E477ED9-9DC2-46AB-BB53-E066927C2E25}"/>
          </ac:cxnSpMkLst>
        </pc:cxnChg>
        <pc:cxnChg chg="mod topLvl">
          <ac:chgData name="Takafumi Kawazoe" userId="1246e2b2-9091-4b74-bd73-7eaa9b36ff96" providerId="ADAL" clId="{0E4AE06C-56F5-4B9A-88B3-9F2E398906C8}" dt="2018-02-05T12:41:46.711" v="233" actId="165"/>
          <ac:cxnSpMkLst>
            <pc:docMk/>
            <pc:sldMk cId="1048890315" sldId="533"/>
            <ac:cxnSpMk id="218" creationId="{910EF339-66BD-426D-9D41-2B3FFA01DFAA}"/>
          </ac:cxnSpMkLst>
        </pc:cxnChg>
        <pc:cxnChg chg="mod topLvl">
          <ac:chgData name="Takafumi Kawazoe" userId="1246e2b2-9091-4b74-bd73-7eaa9b36ff96" providerId="ADAL" clId="{0E4AE06C-56F5-4B9A-88B3-9F2E398906C8}" dt="2018-02-05T12:41:46.711" v="233" actId="165"/>
          <ac:cxnSpMkLst>
            <pc:docMk/>
            <pc:sldMk cId="1048890315" sldId="533"/>
            <ac:cxnSpMk id="221" creationId="{E59B0D03-C329-4FAE-828B-E3958CB6002E}"/>
          </ac:cxnSpMkLst>
        </pc:cxnChg>
        <pc:cxnChg chg="mod topLvl">
          <ac:chgData name="Takafumi Kawazoe" userId="1246e2b2-9091-4b74-bd73-7eaa9b36ff96" providerId="ADAL" clId="{0E4AE06C-56F5-4B9A-88B3-9F2E398906C8}" dt="2018-02-05T12:42:01.679" v="235" actId="14100"/>
          <ac:cxnSpMkLst>
            <pc:docMk/>
            <pc:sldMk cId="1048890315" sldId="533"/>
            <ac:cxnSpMk id="222" creationId="{74854A45-FD12-45D0-9BA5-1D44DF7A6B94}"/>
          </ac:cxnSpMkLst>
        </pc:cxnChg>
        <pc:cxnChg chg="mod topLvl">
          <ac:chgData name="Takafumi Kawazoe" userId="1246e2b2-9091-4b74-bd73-7eaa9b36ff96" providerId="ADAL" clId="{0E4AE06C-56F5-4B9A-88B3-9F2E398906C8}" dt="2018-02-05T12:41:46.711" v="233" actId="165"/>
          <ac:cxnSpMkLst>
            <pc:docMk/>
            <pc:sldMk cId="1048890315" sldId="533"/>
            <ac:cxnSpMk id="224" creationId="{12B67571-B072-4527-91F7-45706F32577D}"/>
          </ac:cxnSpMkLst>
        </pc:cxnChg>
        <pc:cxnChg chg="mod topLvl">
          <ac:chgData name="Takafumi Kawazoe" userId="1246e2b2-9091-4b74-bd73-7eaa9b36ff96" providerId="ADAL" clId="{0E4AE06C-56F5-4B9A-88B3-9F2E398906C8}" dt="2018-02-05T12:43:46.463" v="262" actId="1037"/>
          <ac:cxnSpMkLst>
            <pc:docMk/>
            <pc:sldMk cId="1048890315" sldId="533"/>
            <ac:cxnSpMk id="225" creationId="{363D77D8-01E9-435C-8671-F0188CC7F444}"/>
          </ac:cxnSpMkLst>
        </pc:cxnChg>
        <pc:cxnChg chg="del mod topLvl">
          <ac:chgData name="Takafumi Kawazoe" userId="1246e2b2-9091-4b74-bd73-7eaa9b36ff96" providerId="ADAL" clId="{0E4AE06C-56F5-4B9A-88B3-9F2E398906C8}" dt="2018-02-05T12:43:41.180" v="258" actId="478"/>
          <ac:cxnSpMkLst>
            <pc:docMk/>
            <pc:sldMk cId="1048890315" sldId="533"/>
            <ac:cxnSpMk id="227" creationId="{2A351885-D0EB-47B2-BBB3-2F46BD95510D}"/>
          </ac:cxnSpMkLst>
        </pc:cxnChg>
      </pc:sldChg>
      <pc:sldChg chg="addSp delSp modSp">
        <pc:chgData name="Takafumi Kawazoe" userId="1246e2b2-9091-4b74-bd73-7eaa9b36ff96" providerId="ADAL" clId="{0E4AE06C-56F5-4B9A-88B3-9F2E398906C8}" dt="2018-02-06T05:36:13.398" v="917" actId="478"/>
        <pc:sldMkLst>
          <pc:docMk/>
          <pc:sldMk cId="244806677" sldId="536"/>
        </pc:sldMkLst>
        <pc:spChg chg="add del mod">
          <ac:chgData name="Takafumi Kawazoe" userId="1246e2b2-9091-4b74-bd73-7eaa9b36ff96" providerId="ADAL" clId="{0E4AE06C-56F5-4B9A-88B3-9F2E398906C8}" dt="2018-02-06T04:56:50.836" v="604" actId="478"/>
          <ac:spMkLst>
            <pc:docMk/>
            <pc:sldMk cId="244806677" sldId="536"/>
            <ac:spMk id="45" creationId="{F4DB1F94-1E14-4AAE-8375-E899C23C181E}"/>
          </ac:spMkLst>
        </pc:spChg>
        <pc:spChg chg="add del mod">
          <ac:chgData name="Takafumi Kawazoe" userId="1246e2b2-9091-4b74-bd73-7eaa9b36ff96" providerId="ADAL" clId="{0E4AE06C-56F5-4B9A-88B3-9F2E398906C8}" dt="2018-02-06T04:56:49.821" v="603" actId="478"/>
          <ac:spMkLst>
            <pc:docMk/>
            <pc:sldMk cId="244806677" sldId="536"/>
            <ac:spMk id="46" creationId="{45BD7AB2-34EB-4F9A-A4DE-09DD64B262C4}"/>
          </ac:spMkLst>
        </pc:spChg>
        <pc:spChg chg="add del mod">
          <ac:chgData name="Takafumi Kawazoe" userId="1246e2b2-9091-4b74-bd73-7eaa9b36ff96" providerId="ADAL" clId="{0E4AE06C-56F5-4B9A-88B3-9F2E398906C8}" dt="2018-02-06T05:36:13.398" v="917" actId="478"/>
          <ac:spMkLst>
            <pc:docMk/>
            <pc:sldMk cId="244806677" sldId="536"/>
            <ac:spMk id="47" creationId="{F5F2ADF8-60CB-4F43-9B9E-3ED93E69CF97}"/>
          </ac:spMkLst>
        </pc:spChg>
        <pc:spChg chg="add mod">
          <ac:chgData name="Takafumi Kawazoe" userId="1246e2b2-9091-4b74-bd73-7eaa9b36ff96" providerId="ADAL" clId="{0E4AE06C-56F5-4B9A-88B3-9F2E398906C8}" dt="2018-02-06T05:16:00.625" v="771" actId="1076"/>
          <ac:spMkLst>
            <pc:docMk/>
            <pc:sldMk cId="244806677" sldId="536"/>
            <ac:spMk id="70" creationId="{B160EAC5-BB4A-498B-8503-71E4F60EE53C}"/>
          </ac:spMkLst>
        </pc:spChg>
        <pc:spChg chg="del">
          <ac:chgData name="Takafumi Kawazoe" userId="1246e2b2-9091-4b74-bd73-7eaa9b36ff96" providerId="ADAL" clId="{0E4AE06C-56F5-4B9A-88B3-9F2E398906C8}" dt="2018-02-05T12:37:41.328" v="197" actId="478"/>
          <ac:spMkLst>
            <pc:docMk/>
            <pc:sldMk cId="244806677" sldId="536"/>
            <ac:spMk id="77" creationId="{EBDC26DB-74F3-452B-A38D-7650EA1015B7}"/>
          </ac:spMkLst>
        </pc:spChg>
        <pc:spChg chg="del">
          <ac:chgData name="Takafumi Kawazoe" userId="1246e2b2-9091-4b74-bd73-7eaa9b36ff96" providerId="ADAL" clId="{0E4AE06C-56F5-4B9A-88B3-9F2E398906C8}" dt="2018-02-05T12:37:41.328" v="197" actId="478"/>
          <ac:spMkLst>
            <pc:docMk/>
            <pc:sldMk cId="244806677" sldId="536"/>
            <ac:spMk id="79" creationId="{16DCE958-FC3E-4E85-A3AE-A74503EBFBA1}"/>
          </ac:spMkLst>
        </pc:spChg>
        <pc:spChg chg="del">
          <ac:chgData name="Takafumi Kawazoe" userId="1246e2b2-9091-4b74-bd73-7eaa9b36ff96" providerId="ADAL" clId="{0E4AE06C-56F5-4B9A-88B3-9F2E398906C8}" dt="2018-02-05T12:37:41.328" v="197" actId="478"/>
          <ac:spMkLst>
            <pc:docMk/>
            <pc:sldMk cId="244806677" sldId="536"/>
            <ac:spMk id="80" creationId="{7AD37E31-2229-40B8-8729-6EF88F2A74EB}"/>
          </ac:spMkLst>
        </pc:spChg>
        <pc:spChg chg="del">
          <ac:chgData name="Takafumi Kawazoe" userId="1246e2b2-9091-4b74-bd73-7eaa9b36ff96" providerId="ADAL" clId="{0E4AE06C-56F5-4B9A-88B3-9F2E398906C8}" dt="2018-02-05T12:37:41.328" v="197" actId="478"/>
          <ac:spMkLst>
            <pc:docMk/>
            <pc:sldMk cId="244806677" sldId="536"/>
            <ac:spMk id="90" creationId="{3AE14E71-9130-4EC8-851F-15E7FDC653F2}"/>
          </ac:spMkLst>
        </pc:spChg>
        <pc:spChg chg="del">
          <ac:chgData name="Takafumi Kawazoe" userId="1246e2b2-9091-4b74-bd73-7eaa9b36ff96" providerId="ADAL" clId="{0E4AE06C-56F5-4B9A-88B3-9F2E398906C8}" dt="2018-02-05T12:37:41.328" v="197" actId="478"/>
          <ac:spMkLst>
            <pc:docMk/>
            <pc:sldMk cId="244806677" sldId="536"/>
            <ac:spMk id="94" creationId="{C33F914C-B4E3-4A57-A1A5-DE8F896CFE25}"/>
          </ac:spMkLst>
        </pc:spChg>
        <pc:spChg chg="del">
          <ac:chgData name="Takafumi Kawazoe" userId="1246e2b2-9091-4b74-bd73-7eaa9b36ff96" providerId="ADAL" clId="{0E4AE06C-56F5-4B9A-88B3-9F2E398906C8}" dt="2018-02-05T12:37:41.328" v="197" actId="478"/>
          <ac:spMkLst>
            <pc:docMk/>
            <pc:sldMk cId="244806677" sldId="536"/>
            <ac:spMk id="95" creationId="{B88B98F8-47F0-4762-8E9F-919A0D9FA261}"/>
          </ac:spMkLst>
        </pc:spChg>
        <pc:spChg chg="del">
          <ac:chgData name="Takafumi Kawazoe" userId="1246e2b2-9091-4b74-bd73-7eaa9b36ff96" providerId="ADAL" clId="{0E4AE06C-56F5-4B9A-88B3-9F2E398906C8}" dt="2018-02-05T12:37:41.328" v="197" actId="478"/>
          <ac:spMkLst>
            <pc:docMk/>
            <pc:sldMk cId="244806677" sldId="536"/>
            <ac:spMk id="96" creationId="{36BF3BE8-1268-464D-A855-0F99821C871A}"/>
          </ac:spMkLst>
        </pc:spChg>
        <pc:spChg chg="del">
          <ac:chgData name="Takafumi Kawazoe" userId="1246e2b2-9091-4b74-bd73-7eaa9b36ff96" providerId="ADAL" clId="{0E4AE06C-56F5-4B9A-88B3-9F2E398906C8}" dt="2018-02-05T12:37:41.328" v="197" actId="478"/>
          <ac:spMkLst>
            <pc:docMk/>
            <pc:sldMk cId="244806677" sldId="536"/>
            <ac:spMk id="98" creationId="{51095235-AA12-422F-B618-F5EDCD50C584}"/>
          </ac:spMkLst>
        </pc:spChg>
        <pc:spChg chg="mod">
          <ac:chgData name="Takafumi Kawazoe" userId="1246e2b2-9091-4b74-bd73-7eaa9b36ff96" providerId="ADAL" clId="{0E4AE06C-56F5-4B9A-88B3-9F2E398906C8}" dt="2018-02-06T05:11:32.275" v="735" actId="1076"/>
          <ac:spMkLst>
            <pc:docMk/>
            <pc:sldMk cId="244806677" sldId="536"/>
            <ac:spMk id="276" creationId="{B9B2DA32-F6C5-4D87-9CA3-A8567087154C}"/>
          </ac:spMkLst>
        </pc:spChg>
        <pc:picChg chg="del">
          <ac:chgData name="Takafumi Kawazoe" userId="1246e2b2-9091-4b74-bd73-7eaa9b36ff96" providerId="ADAL" clId="{0E4AE06C-56F5-4B9A-88B3-9F2E398906C8}" dt="2018-02-05T12:37:41.328" v="197" actId="478"/>
          <ac:picMkLst>
            <pc:docMk/>
            <pc:sldMk cId="244806677" sldId="536"/>
            <ac:picMk id="84" creationId="{6E24FF98-9147-4293-B087-75B0D913F095}"/>
          </ac:picMkLst>
        </pc:picChg>
        <pc:picChg chg="del">
          <ac:chgData name="Takafumi Kawazoe" userId="1246e2b2-9091-4b74-bd73-7eaa9b36ff96" providerId="ADAL" clId="{0E4AE06C-56F5-4B9A-88B3-9F2E398906C8}" dt="2018-02-05T12:37:41.328" v="197" actId="478"/>
          <ac:picMkLst>
            <pc:docMk/>
            <pc:sldMk cId="244806677" sldId="536"/>
            <ac:picMk id="85" creationId="{73DAEE05-72C9-4744-8EE6-7F834D7B53A7}"/>
          </ac:picMkLst>
        </pc:picChg>
        <pc:cxnChg chg="add del mod">
          <ac:chgData name="Takafumi Kawazoe" userId="1246e2b2-9091-4b74-bd73-7eaa9b36ff96" providerId="ADAL" clId="{0E4AE06C-56F5-4B9A-88B3-9F2E398906C8}" dt="2018-02-06T05:36:10.991" v="916" actId="478"/>
          <ac:cxnSpMkLst>
            <pc:docMk/>
            <pc:sldMk cId="244806677" sldId="536"/>
            <ac:cxnSpMk id="48" creationId="{7970906C-CC69-44F2-ADDA-928D6DAE193A}"/>
          </ac:cxnSpMkLst>
        </pc:cxnChg>
        <pc:cxnChg chg="del">
          <ac:chgData name="Takafumi Kawazoe" userId="1246e2b2-9091-4b74-bd73-7eaa9b36ff96" providerId="ADAL" clId="{0E4AE06C-56F5-4B9A-88B3-9F2E398906C8}" dt="2018-02-05T12:37:43.827" v="198" actId="478"/>
          <ac:cxnSpMkLst>
            <pc:docMk/>
            <pc:sldMk cId="244806677" sldId="536"/>
            <ac:cxnSpMk id="55" creationId="{DBC91B55-1C29-4D6A-B737-5684F15FC27C}"/>
          </ac:cxnSpMkLst>
        </pc:cxnChg>
        <pc:cxnChg chg="del">
          <ac:chgData name="Takafumi Kawazoe" userId="1246e2b2-9091-4b74-bd73-7eaa9b36ff96" providerId="ADAL" clId="{0E4AE06C-56F5-4B9A-88B3-9F2E398906C8}" dt="2018-02-05T12:37:54.699" v="201" actId="478"/>
          <ac:cxnSpMkLst>
            <pc:docMk/>
            <pc:sldMk cId="244806677" sldId="536"/>
            <ac:cxnSpMk id="58" creationId="{50588967-F1FC-4E80-8BBB-B00C356526F1}"/>
          </ac:cxnSpMkLst>
        </pc:cxnChg>
        <pc:cxnChg chg="mod">
          <ac:chgData name="Takafumi Kawazoe" userId="1246e2b2-9091-4b74-bd73-7eaa9b36ff96" providerId="ADAL" clId="{0E4AE06C-56F5-4B9A-88B3-9F2E398906C8}" dt="2018-02-05T12:37:52.177" v="200" actId="14100"/>
          <ac:cxnSpMkLst>
            <pc:docMk/>
            <pc:sldMk cId="244806677" sldId="536"/>
            <ac:cxnSpMk id="68" creationId="{EB21F33C-647E-4180-BCB6-500F514551D5}"/>
          </ac:cxnSpMkLst>
        </pc:cxnChg>
        <pc:cxnChg chg="mod">
          <ac:chgData name="Takafumi Kawazoe" userId="1246e2b2-9091-4b74-bd73-7eaa9b36ff96" providerId="ADAL" clId="{0E4AE06C-56F5-4B9A-88B3-9F2E398906C8}" dt="2018-02-05T12:37:57.827" v="202" actId="14100"/>
          <ac:cxnSpMkLst>
            <pc:docMk/>
            <pc:sldMk cId="244806677" sldId="536"/>
            <ac:cxnSpMk id="69" creationId="{021870F4-EF5F-4D9D-9E72-A449E8BDC2B4}"/>
          </ac:cxnSpMkLst>
        </pc:cxnChg>
        <pc:cxnChg chg="del">
          <ac:chgData name="Takafumi Kawazoe" userId="1246e2b2-9091-4b74-bd73-7eaa9b36ff96" providerId="ADAL" clId="{0E4AE06C-56F5-4B9A-88B3-9F2E398906C8}" dt="2018-02-05T12:37:41.328" v="197" actId="478"/>
          <ac:cxnSpMkLst>
            <pc:docMk/>
            <pc:sldMk cId="244806677" sldId="536"/>
            <ac:cxnSpMk id="78" creationId="{B730FBFD-902A-4771-BB44-96D71B60FB18}"/>
          </ac:cxnSpMkLst>
        </pc:cxnChg>
        <pc:cxnChg chg="del">
          <ac:chgData name="Takafumi Kawazoe" userId="1246e2b2-9091-4b74-bd73-7eaa9b36ff96" providerId="ADAL" clId="{0E4AE06C-56F5-4B9A-88B3-9F2E398906C8}" dt="2018-02-05T12:37:41.328" v="197" actId="478"/>
          <ac:cxnSpMkLst>
            <pc:docMk/>
            <pc:sldMk cId="244806677" sldId="536"/>
            <ac:cxnSpMk id="81" creationId="{445088DE-4D78-4ECC-84E1-92C32FF5C3AF}"/>
          </ac:cxnSpMkLst>
        </pc:cxnChg>
        <pc:cxnChg chg="del">
          <ac:chgData name="Takafumi Kawazoe" userId="1246e2b2-9091-4b74-bd73-7eaa9b36ff96" providerId="ADAL" clId="{0E4AE06C-56F5-4B9A-88B3-9F2E398906C8}" dt="2018-02-05T12:37:41.328" v="197" actId="478"/>
          <ac:cxnSpMkLst>
            <pc:docMk/>
            <pc:sldMk cId="244806677" sldId="536"/>
            <ac:cxnSpMk id="82" creationId="{FAC7CAD8-6332-4F68-9A59-38AF984CEE1D}"/>
          </ac:cxnSpMkLst>
        </pc:cxnChg>
        <pc:cxnChg chg="del">
          <ac:chgData name="Takafumi Kawazoe" userId="1246e2b2-9091-4b74-bd73-7eaa9b36ff96" providerId="ADAL" clId="{0E4AE06C-56F5-4B9A-88B3-9F2E398906C8}" dt="2018-02-05T12:37:41.328" v="197" actId="478"/>
          <ac:cxnSpMkLst>
            <pc:docMk/>
            <pc:sldMk cId="244806677" sldId="536"/>
            <ac:cxnSpMk id="83" creationId="{8119A51A-736A-4C28-8D0B-FCFF34D5A4C1}"/>
          </ac:cxnSpMkLst>
        </pc:cxnChg>
        <pc:cxnChg chg="del">
          <ac:chgData name="Takafumi Kawazoe" userId="1246e2b2-9091-4b74-bd73-7eaa9b36ff96" providerId="ADAL" clId="{0E4AE06C-56F5-4B9A-88B3-9F2E398906C8}" dt="2018-02-05T12:37:41.328" v="197" actId="478"/>
          <ac:cxnSpMkLst>
            <pc:docMk/>
            <pc:sldMk cId="244806677" sldId="536"/>
            <ac:cxnSpMk id="86" creationId="{85495F38-C67A-44B3-AB18-914540FCA4C5}"/>
          </ac:cxnSpMkLst>
        </pc:cxnChg>
        <pc:cxnChg chg="del">
          <ac:chgData name="Takafumi Kawazoe" userId="1246e2b2-9091-4b74-bd73-7eaa9b36ff96" providerId="ADAL" clId="{0E4AE06C-56F5-4B9A-88B3-9F2E398906C8}" dt="2018-02-05T12:37:41.328" v="197" actId="478"/>
          <ac:cxnSpMkLst>
            <pc:docMk/>
            <pc:sldMk cId="244806677" sldId="536"/>
            <ac:cxnSpMk id="87" creationId="{34CED308-1644-44B2-91E8-6361CBD2CDED}"/>
          </ac:cxnSpMkLst>
        </pc:cxnChg>
        <pc:cxnChg chg="del mod">
          <ac:chgData name="Takafumi Kawazoe" userId="1246e2b2-9091-4b74-bd73-7eaa9b36ff96" providerId="ADAL" clId="{0E4AE06C-56F5-4B9A-88B3-9F2E398906C8}" dt="2018-02-05T12:37:41.328" v="197" actId="478"/>
          <ac:cxnSpMkLst>
            <pc:docMk/>
            <pc:sldMk cId="244806677" sldId="536"/>
            <ac:cxnSpMk id="88" creationId="{8A4730F7-B338-4B0F-9970-3EF022B21638}"/>
          </ac:cxnSpMkLst>
        </pc:cxnChg>
        <pc:cxnChg chg="del mod">
          <ac:chgData name="Takafumi Kawazoe" userId="1246e2b2-9091-4b74-bd73-7eaa9b36ff96" providerId="ADAL" clId="{0E4AE06C-56F5-4B9A-88B3-9F2E398906C8}" dt="2018-02-05T12:37:41.328" v="197" actId="478"/>
          <ac:cxnSpMkLst>
            <pc:docMk/>
            <pc:sldMk cId="244806677" sldId="536"/>
            <ac:cxnSpMk id="89" creationId="{2A4F54EC-6AB6-43D0-9387-4A920F63BC0B}"/>
          </ac:cxnSpMkLst>
        </pc:cxnChg>
        <pc:cxnChg chg="del mod">
          <ac:chgData name="Takafumi Kawazoe" userId="1246e2b2-9091-4b74-bd73-7eaa9b36ff96" providerId="ADAL" clId="{0E4AE06C-56F5-4B9A-88B3-9F2E398906C8}" dt="2018-02-05T12:37:41.328" v="197" actId="478"/>
          <ac:cxnSpMkLst>
            <pc:docMk/>
            <pc:sldMk cId="244806677" sldId="536"/>
            <ac:cxnSpMk id="91" creationId="{4DCEBC5F-ECAE-41AF-98C4-706EB65C87F2}"/>
          </ac:cxnSpMkLst>
        </pc:cxnChg>
        <pc:cxnChg chg="del">
          <ac:chgData name="Takafumi Kawazoe" userId="1246e2b2-9091-4b74-bd73-7eaa9b36ff96" providerId="ADAL" clId="{0E4AE06C-56F5-4B9A-88B3-9F2E398906C8}" dt="2018-02-05T12:37:41.328" v="197" actId="478"/>
          <ac:cxnSpMkLst>
            <pc:docMk/>
            <pc:sldMk cId="244806677" sldId="536"/>
            <ac:cxnSpMk id="92" creationId="{3C7B9357-54E0-4EDF-8C2D-DAA94FF87152}"/>
          </ac:cxnSpMkLst>
        </pc:cxnChg>
      </pc:sldChg>
      <pc:sldChg chg="modSp add">
        <pc:chgData name="Takafumi Kawazoe" userId="1246e2b2-9091-4b74-bd73-7eaa9b36ff96" providerId="ADAL" clId="{0E4AE06C-56F5-4B9A-88B3-9F2E398906C8}" dt="2018-02-05T12:30:35.508" v="171" actId="120"/>
        <pc:sldMkLst>
          <pc:docMk/>
          <pc:sldMk cId="812113235" sldId="538"/>
        </pc:sldMkLst>
        <pc:spChg chg="mod">
          <ac:chgData name="Takafumi Kawazoe" userId="1246e2b2-9091-4b74-bd73-7eaa9b36ff96" providerId="ADAL" clId="{0E4AE06C-56F5-4B9A-88B3-9F2E398906C8}" dt="2018-02-05T12:29:20.924" v="164" actId="120"/>
          <ac:spMkLst>
            <pc:docMk/>
            <pc:sldMk cId="812113235" sldId="538"/>
            <ac:spMk id="2" creationId="{00000000-0000-0000-0000-000000000000}"/>
          </ac:spMkLst>
        </pc:spChg>
        <pc:graphicFrameChg chg="mod modGraphic">
          <ac:chgData name="Takafumi Kawazoe" userId="1246e2b2-9091-4b74-bd73-7eaa9b36ff96" providerId="ADAL" clId="{0E4AE06C-56F5-4B9A-88B3-9F2E398906C8}" dt="2018-02-05T12:30:35.508" v="171" actId="120"/>
          <ac:graphicFrameMkLst>
            <pc:docMk/>
            <pc:sldMk cId="812113235" sldId="538"/>
            <ac:graphicFrameMk id="6" creationId="{00000000-0000-0000-0000-000000000000}"/>
          </ac:graphicFrameMkLst>
        </pc:graphicFrameChg>
      </pc:sldChg>
      <pc:sldChg chg="add">
        <pc:chgData name="Takafumi Kawazoe" userId="1246e2b2-9091-4b74-bd73-7eaa9b36ff96" providerId="ADAL" clId="{0E4AE06C-56F5-4B9A-88B3-9F2E398906C8}" dt="2018-02-05T12:36:58.278" v="193" actId="1076"/>
        <pc:sldMkLst>
          <pc:docMk/>
          <pc:sldMk cId="2160132772" sldId="540"/>
        </pc:sldMkLst>
      </pc:sldChg>
    </pc:docChg>
  </pc:docChgLst>
  <pc:docChgLst>
    <pc:chgData name="Takafumi Kawazoe" userId="1246e2b2-9091-4b74-bd73-7eaa9b36ff96" providerId="ADAL" clId="{E5BEAD44-C292-482B-871C-4E1CECD19230}"/>
    <pc:docChg chg="undo custSel addSld modSld sldOrd">
      <pc:chgData name="Takafumi Kawazoe" userId="1246e2b2-9091-4b74-bd73-7eaa9b36ff96" providerId="ADAL" clId="{E5BEAD44-C292-482B-871C-4E1CECD19230}" dt="2018-02-09T11:17:05.803" v="525" actId="20577"/>
      <pc:docMkLst>
        <pc:docMk/>
      </pc:docMkLst>
      <pc:sldChg chg="modSp">
        <pc:chgData name="Takafumi Kawazoe" userId="1246e2b2-9091-4b74-bd73-7eaa9b36ff96" providerId="ADAL" clId="{E5BEAD44-C292-482B-871C-4E1CECD19230}" dt="2018-02-09T09:48:55.373" v="258" actId="20577"/>
        <pc:sldMkLst>
          <pc:docMk/>
          <pc:sldMk cId="812113235" sldId="538"/>
        </pc:sldMkLst>
        <pc:graphicFrameChg chg="mod modGraphic">
          <ac:chgData name="Takafumi Kawazoe" userId="1246e2b2-9091-4b74-bd73-7eaa9b36ff96" providerId="ADAL" clId="{E5BEAD44-C292-482B-871C-4E1CECD19230}" dt="2018-02-09T09:48:55.373" v="258" actId="20577"/>
          <ac:graphicFrameMkLst>
            <pc:docMk/>
            <pc:sldMk cId="812113235" sldId="538"/>
            <ac:graphicFrameMk id="6" creationId="{00000000-0000-0000-0000-000000000000}"/>
          </ac:graphicFrameMkLst>
        </pc:graphicFrameChg>
      </pc:sldChg>
      <pc:sldChg chg="addSp">
        <pc:chgData name="Takafumi Kawazoe" userId="1246e2b2-9091-4b74-bd73-7eaa9b36ff96" providerId="ADAL" clId="{E5BEAD44-C292-482B-871C-4E1CECD19230}" dt="2018-02-09T11:16:54.100" v="513" actId="20577"/>
        <pc:sldMkLst>
          <pc:docMk/>
          <pc:sldMk cId="888821547" sldId="560"/>
        </pc:sldMkLst>
        <pc:spChg chg="add">
          <ac:chgData name="Takafumi Kawazoe" userId="1246e2b2-9091-4b74-bd73-7eaa9b36ff96" providerId="ADAL" clId="{E5BEAD44-C292-482B-871C-4E1CECD19230}" dt="2018-02-09T11:16:54.100" v="513" actId="20577"/>
          <ac:spMkLst>
            <pc:docMk/>
            <pc:sldMk cId="888821547" sldId="560"/>
            <ac:spMk id="95" creationId="{D8B8EFE0-5AB1-4D95-90AD-53C2093E4774}"/>
          </ac:spMkLst>
        </pc:spChg>
      </pc:sldChg>
      <pc:sldChg chg="modSp add ord">
        <pc:chgData name="Takafumi Kawazoe" userId="1246e2b2-9091-4b74-bd73-7eaa9b36ff96" providerId="ADAL" clId="{E5BEAD44-C292-482B-871C-4E1CECD19230}" dt="2018-02-09T09:40:44.036" v="26" actId="13926"/>
        <pc:sldMkLst>
          <pc:docMk/>
          <pc:sldMk cId="3283578662" sldId="567"/>
        </pc:sldMkLst>
        <pc:spChg chg="mod">
          <ac:chgData name="Takafumi Kawazoe" userId="1246e2b2-9091-4b74-bd73-7eaa9b36ff96" providerId="ADAL" clId="{E5BEAD44-C292-482B-871C-4E1CECD19230}" dt="2018-02-09T09:38:57.076" v="10" actId="20577"/>
          <ac:spMkLst>
            <pc:docMk/>
            <pc:sldMk cId="3283578662" sldId="567"/>
            <ac:spMk id="7" creationId="{3E785F2C-AEAC-4475-B027-2C7AAF86B4C5}"/>
          </ac:spMkLst>
        </pc:spChg>
        <pc:spChg chg="mod">
          <ac:chgData name="Takafumi Kawazoe" userId="1246e2b2-9091-4b74-bd73-7eaa9b36ff96" providerId="ADAL" clId="{E5BEAD44-C292-482B-871C-4E1CECD19230}" dt="2018-02-09T09:40:44.036" v="26" actId="13926"/>
          <ac:spMkLst>
            <pc:docMk/>
            <pc:sldMk cId="3283578662" sldId="567"/>
            <ac:spMk id="8" creationId="{70007382-EFD9-4DA9-A7B9-EA134D22C530}"/>
          </ac:spMkLst>
        </pc:spChg>
      </pc:sldChg>
    </pc:docChg>
  </pc:docChgLst>
  <pc:docChgLst>
    <pc:chgData name="Takafumi Kawazoe" userId="1246e2b2-9091-4b74-bd73-7eaa9b36ff96" providerId="ADAL" clId="{A0391B63-C7ED-4E74-A311-68BE985DAFDA}"/>
    <pc:docChg chg="undo custSel modSld">
      <pc:chgData name="Takafumi Kawazoe" userId="1246e2b2-9091-4b74-bd73-7eaa9b36ff96" providerId="ADAL" clId="{A0391B63-C7ED-4E74-A311-68BE985DAFDA}" dt="2018-02-06T12:03:02.619" v="97" actId="478"/>
      <pc:docMkLst>
        <pc:docMk/>
      </pc:docMkLst>
      <pc:sldChg chg="addSp delSp">
        <pc:chgData name="Takafumi Kawazoe" userId="1246e2b2-9091-4b74-bd73-7eaa9b36ff96" providerId="ADAL" clId="{A0391B63-C7ED-4E74-A311-68BE985DAFDA}" dt="2018-02-06T12:03:02.619" v="97" actId="478"/>
        <pc:sldMkLst>
          <pc:docMk/>
          <pc:sldMk cId="2857432941" sldId="481"/>
        </pc:sldMkLst>
        <pc:spChg chg="add del">
          <ac:chgData name="Takafumi Kawazoe" userId="1246e2b2-9091-4b74-bd73-7eaa9b36ff96" providerId="ADAL" clId="{A0391B63-C7ED-4E74-A311-68BE985DAFDA}" dt="2018-02-06T12:03:02.619" v="97" actId="478"/>
          <ac:spMkLst>
            <pc:docMk/>
            <pc:sldMk cId="2857432941" sldId="481"/>
            <ac:spMk id="10" creationId="{4A3FB7CC-DB58-479F-811A-5F1E713ADA17}"/>
          </ac:spMkLst>
        </pc:spChg>
      </pc:sldChg>
      <pc:sldChg chg="addSp delSp">
        <pc:chgData name="Takafumi Kawazoe" userId="1246e2b2-9091-4b74-bd73-7eaa9b36ff96" providerId="ADAL" clId="{A0391B63-C7ED-4E74-A311-68BE985DAFDA}" dt="2018-02-06T12:02:42.735" v="96" actId="478"/>
        <pc:sldMkLst>
          <pc:docMk/>
          <pc:sldMk cId="2108451154" sldId="519"/>
        </pc:sldMkLst>
        <pc:spChg chg="add del">
          <ac:chgData name="Takafumi Kawazoe" userId="1246e2b2-9091-4b74-bd73-7eaa9b36ff96" providerId="ADAL" clId="{A0391B63-C7ED-4E74-A311-68BE985DAFDA}" dt="2018-02-06T12:02:04.935" v="94" actId="478"/>
          <ac:spMkLst>
            <pc:docMk/>
            <pc:sldMk cId="2108451154" sldId="519"/>
            <ac:spMk id="4" creationId="{8359B095-0B50-45BD-8124-38442CCEF053}"/>
          </ac:spMkLst>
        </pc:spChg>
        <pc:spChg chg="del">
          <ac:chgData name="Takafumi Kawazoe" userId="1246e2b2-9091-4b74-bd73-7eaa9b36ff96" providerId="ADAL" clId="{A0391B63-C7ED-4E74-A311-68BE985DAFDA}" dt="2018-02-06T12:02:42.735" v="96" actId="478"/>
          <ac:spMkLst>
            <pc:docMk/>
            <pc:sldMk cId="2108451154" sldId="519"/>
            <ac:spMk id="12" creationId="{0F00211E-9E73-4A18-A439-FF42CBA7D85E}"/>
          </ac:spMkLst>
        </pc:spChg>
        <pc:spChg chg="del">
          <ac:chgData name="Takafumi Kawazoe" userId="1246e2b2-9091-4b74-bd73-7eaa9b36ff96" providerId="ADAL" clId="{A0391B63-C7ED-4E74-A311-68BE985DAFDA}" dt="2018-02-06T12:02:40.166" v="95" actId="478"/>
          <ac:spMkLst>
            <pc:docMk/>
            <pc:sldMk cId="2108451154" sldId="519"/>
            <ac:spMk id="13" creationId="{00000000-0000-0000-0000-000000000000}"/>
          </ac:spMkLst>
        </pc:spChg>
      </pc:sldChg>
    </pc:docChg>
  </pc:docChgLst>
  <pc:docChgLst>
    <pc:chgData name="Takafumi Kawazoe" userId="1246e2b2-9091-4b74-bd73-7eaa9b36ff96" providerId="ADAL" clId="{8E1D003D-8DF1-40DC-B6FB-2F687BAB5B69}"/>
    <pc:docChg chg="undo custSel addSld delSld modSld sldOrd">
      <pc:chgData name="Takafumi Kawazoe" userId="1246e2b2-9091-4b74-bd73-7eaa9b36ff96" providerId="ADAL" clId="{8E1D003D-8DF1-40DC-B6FB-2F687BAB5B69}" dt="2018-02-06T17:18:05.841" v="816" actId="6549"/>
      <pc:docMkLst>
        <pc:docMk/>
      </pc:docMkLst>
      <pc:sldChg chg="addSp delSp">
        <pc:chgData name="Takafumi Kawazoe" userId="1246e2b2-9091-4b74-bd73-7eaa9b36ff96" providerId="ADAL" clId="{8E1D003D-8DF1-40DC-B6FB-2F687BAB5B69}" dt="2018-02-06T16:52:19.379" v="500" actId="6549"/>
        <pc:sldMkLst>
          <pc:docMk/>
          <pc:sldMk cId="2590515304" sldId="532"/>
        </pc:sldMkLst>
        <pc:cxnChg chg="add del">
          <ac:chgData name="Takafumi Kawazoe" userId="1246e2b2-9091-4b74-bd73-7eaa9b36ff96" providerId="ADAL" clId="{8E1D003D-8DF1-40DC-B6FB-2F687BAB5B69}" dt="2018-02-06T16:52:19.379" v="500" actId="6549"/>
          <ac:cxnSpMkLst>
            <pc:docMk/>
            <pc:sldMk cId="2590515304" sldId="532"/>
            <ac:cxnSpMk id="30" creationId="{7DBA8FFD-86F6-4D7B-9F75-60F8F6E68F4F}"/>
          </ac:cxnSpMkLst>
        </pc:cxnChg>
      </pc:sldChg>
      <pc:sldChg chg="modSp">
        <pc:chgData name="Takafumi Kawazoe" userId="1246e2b2-9091-4b74-bd73-7eaa9b36ff96" providerId="ADAL" clId="{8E1D003D-8DF1-40DC-B6FB-2F687BAB5B69}" dt="2018-02-06T17:07:55.331" v="697" actId="6549"/>
        <pc:sldMkLst>
          <pc:docMk/>
          <pc:sldMk cId="1048890315" sldId="533"/>
        </pc:sldMkLst>
        <pc:spChg chg="mod">
          <ac:chgData name="Takafumi Kawazoe" userId="1246e2b2-9091-4b74-bd73-7eaa9b36ff96" providerId="ADAL" clId="{8E1D003D-8DF1-40DC-B6FB-2F687BAB5B69}" dt="2018-02-06T17:07:41.906" v="693" actId="20577"/>
          <ac:spMkLst>
            <pc:docMk/>
            <pc:sldMk cId="1048890315" sldId="533"/>
            <ac:spMk id="183" creationId="{5C99C9EF-0F30-42ED-B490-8287CB1974C3}"/>
          </ac:spMkLst>
        </pc:spChg>
        <pc:spChg chg="mod">
          <ac:chgData name="Takafumi Kawazoe" userId="1246e2b2-9091-4b74-bd73-7eaa9b36ff96" providerId="ADAL" clId="{8E1D003D-8DF1-40DC-B6FB-2F687BAB5B69}" dt="2018-02-06T17:07:35.216" v="691" actId="20577"/>
          <ac:spMkLst>
            <pc:docMk/>
            <pc:sldMk cId="1048890315" sldId="533"/>
            <ac:spMk id="214" creationId="{02A35FFB-407D-40FF-923C-24894619619B}"/>
          </ac:spMkLst>
        </pc:spChg>
        <pc:spChg chg="mod">
          <ac:chgData name="Takafumi Kawazoe" userId="1246e2b2-9091-4b74-bd73-7eaa9b36ff96" providerId="ADAL" clId="{8E1D003D-8DF1-40DC-B6FB-2F687BAB5B69}" dt="2018-02-06T17:07:50.689" v="695" actId="6549"/>
          <ac:spMkLst>
            <pc:docMk/>
            <pc:sldMk cId="1048890315" sldId="533"/>
            <ac:spMk id="219" creationId="{998B1861-C0BD-44AF-A7C7-100AD597AFE1}"/>
          </ac:spMkLst>
        </pc:spChg>
        <pc:spChg chg="mod">
          <ac:chgData name="Takafumi Kawazoe" userId="1246e2b2-9091-4b74-bd73-7eaa9b36ff96" providerId="ADAL" clId="{8E1D003D-8DF1-40DC-B6FB-2F687BAB5B69}" dt="2018-02-06T17:07:55.331" v="697" actId="6549"/>
          <ac:spMkLst>
            <pc:docMk/>
            <pc:sldMk cId="1048890315" sldId="533"/>
            <ac:spMk id="223" creationId="{402BC6DE-EC72-41B7-BAEC-96ED54F038D7}"/>
          </ac:spMkLst>
        </pc:spChg>
      </pc:sldChg>
      <pc:sldChg chg="addSp delSp modSp add">
        <pc:chgData name="Takafumi Kawazoe" userId="1246e2b2-9091-4b74-bd73-7eaa9b36ff96" providerId="ADAL" clId="{8E1D003D-8DF1-40DC-B6FB-2F687BAB5B69}" dt="2018-02-06T17:09:05.663" v="701" actId="20577"/>
        <pc:sldMkLst>
          <pc:docMk/>
          <pc:sldMk cId="1447196547" sldId="554"/>
        </pc:sldMkLst>
        <pc:spChg chg="mod">
          <ac:chgData name="Takafumi Kawazoe" userId="1246e2b2-9091-4b74-bd73-7eaa9b36ff96" providerId="ADAL" clId="{8E1D003D-8DF1-40DC-B6FB-2F687BAB5B69}" dt="2018-02-06T17:05:56.625" v="649" actId="6549"/>
          <ac:spMkLst>
            <pc:docMk/>
            <pc:sldMk cId="1447196547" sldId="554"/>
            <ac:spMk id="2" creationId="{00000000-0000-0000-0000-000000000000}"/>
          </ac:spMkLst>
        </pc:spChg>
        <pc:spChg chg="mod">
          <ac:chgData name="Takafumi Kawazoe" userId="1246e2b2-9091-4b74-bd73-7eaa9b36ff96" providerId="ADAL" clId="{8E1D003D-8DF1-40DC-B6FB-2F687BAB5B69}" dt="2018-02-06T17:09:05.663" v="701" actId="20577"/>
          <ac:spMkLst>
            <pc:docMk/>
            <pc:sldMk cId="1447196547" sldId="554"/>
            <ac:spMk id="269" creationId="{4E0F9739-12EB-499F-8C6D-F43C247448E6}"/>
          </ac:spMkLst>
        </pc:spChg>
        <pc:cxnChg chg="mod">
          <ac:chgData name="Takafumi Kawazoe" userId="1246e2b2-9091-4b74-bd73-7eaa9b36ff96" providerId="ADAL" clId="{8E1D003D-8DF1-40DC-B6FB-2F687BAB5B69}" dt="2018-02-06T16:55:07.245" v="525" actId="14100"/>
          <ac:cxnSpMkLst>
            <pc:docMk/>
            <pc:sldMk cId="1447196547" sldId="554"/>
            <ac:cxnSpMk id="28" creationId="{0567F290-E48C-4EBF-AE04-D53D3C62B680}"/>
          </ac:cxnSpMkLst>
        </pc:cxnChg>
        <pc:cxnChg chg="del">
          <ac:chgData name="Takafumi Kawazoe" userId="1246e2b2-9091-4b74-bd73-7eaa9b36ff96" providerId="ADAL" clId="{8E1D003D-8DF1-40DC-B6FB-2F687BAB5B69}" dt="2018-02-06T16:55:37.310" v="530" actId="478"/>
          <ac:cxnSpMkLst>
            <pc:docMk/>
            <pc:sldMk cId="1447196547" sldId="554"/>
            <ac:cxnSpMk id="164" creationId="{A9C2D067-D535-465B-B922-5D6A32F14103}"/>
          </ac:cxnSpMkLst>
        </pc:cxnChg>
        <pc:cxnChg chg="del">
          <ac:chgData name="Takafumi Kawazoe" userId="1246e2b2-9091-4b74-bd73-7eaa9b36ff96" providerId="ADAL" clId="{8E1D003D-8DF1-40DC-B6FB-2F687BAB5B69}" dt="2018-02-06T16:55:30.867" v="528" actId="478"/>
          <ac:cxnSpMkLst>
            <pc:docMk/>
            <pc:sldMk cId="1447196547" sldId="554"/>
            <ac:cxnSpMk id="170" creationId="{34DC1F16-CDEE-47BB-B15C-F46BB7A6A62C}"/>
          </ac:cxnSpMkLst>
        </pc:cxnChg>
        <pc:cxnChg chg="add mod">
          <ac:chgData name="Takafumi Kawazoe" userId="1246e2b2-9091-4b74-bd73-7eaa9b36ff96" providerId="ADAL" clId="{8E1D003D-8DF1-40DC-B6FB-2F687BAB5B69}" dt="2018-02-06T16:57:32.921" v="556" actId="1076"/>
          <ac:cxnSpMkLst>
            <pc:docMk/>
            <pc:sldMk cId="1447196547" sldId="554"/>
            <ac:cxnSpMk id="177" creationId="{8B822EDA-076F-4BAD-93E5-9CF2BA1F2878}"/>
          </ac:cxnSpMkLst>
        </pc:cxnChg>
        <pc:cxnChg chg="mod">
          <ac:chgData name="Takafumi Kawazoe" userId="1246e2b2-9091-4b74-bd73-7eaa9b36ff96" providerId="ADAL" clId="{8E1D003D-8DF1-40DC-B6FB-2F687BAB5B69}" dt="2018-02-06T17:08:57.264" v="699" actId="14100"/>
          <ac:cxnSpMkLst>
            <pc:docMk/>
            <pc:sldMk cId="1447196547" sldId="554"/>
            <ac:cxnSpMk id="188" creationId="{5272A01A-9B04-404E-B1C4-CAD49E3F3D9A}"/>
          </ac:cxnSpMkLst>
        </pc:cxnChg>
        <pc:cxnChg chg="del">
          <ac:chgData name="Takafumi Kawazoe" userId="1246e2b2-9091-4b74-bd73-7eaa9b36ff96" providerId="ADAL" clId="{8E1D003D-8DF1-40DC-B6FB-2F687BAB5B69}" dt="2018-02-06T16:55:33.835" v="529" actId="478"/>
          <ac:cxnSpMkLst>
            <pc:docMk/>
            <pc:sldMk cId="1447196547" sldId="554"/>
            <ac:cxnSpMk id="204" creationId="{59E366F8-B0D9-4AE2-BBC3-24654F719CC6}"/>
          </ac:cxnSpMkLst>
        </pc:cxnChg>
        <pc:cxnChg chg="del">
          <ac:chgData name="Takafumi Kawazoe" userId="1246e2b2-9091-4b74-bd73-7eaa9b36ff96" providerId="ADAL" clId="{8E1D003D-8DF1-40DC-B6FB-2F687BAB5B69}" dt="2018-02-06T16:55:11.850" v="526" actId="478"/>
          <ac:cxnSpMkLst>
            <pc:docMk/>
            <pc:sldMk cId="1447196547" sldId="554"/>
            <ac:cxnSpMk id="205" creationId="{7BB8C184-0D08-4D92-A5B2-1381D4B4D8C5}"/>
          </ac:cxnSpMkLst>
        </pc:cxnChg>
        <pc:cxnChg chg="mod">
          <ac:chgData name="Takafumi Kawazoe" userId="1246e2b2-9091-4b74-bd73-7eaa9b36ff96" providerId="ADAL" clId="{8E1D003D-8DF1-40DC-B6FB-2F687BAB5B69}" dt="2018-02-06T16:55:29.138" v="527" actId="14100"/>
          <ac:cxnSpMkLst>
            <pc:docMk/>
            <pc:sldMk cId="1447196547" sldId="554"/>
            <ac:cxnSpMk id="233" creationId="{039F32F6-3E23-456F-A1CD-FE18335D56F9}"/>
          </ac:cxnSpMkLst>
        </pc:cxnChg>
        <pc:cxnChg chg="mod">
          <ac:chgData name="Takafumi Kawazoe" userId="1246e2b2-9091-4b74-bd73-7eaa9b36ff96" providerId="ADAL" clId="{8E1D003D-8DF1-40DC-B6FB-2F687BAB5B69}" dt="2018-02-06T16:56:31.525" v="545" actId="14100"/>
          <ac:cxnSpMkLst>
            <pc:docMk/>
            <pc:sldMk cId="1447196547" sldId="554"/>
            <ac:cxnSpMk id="262" creationId="{DC066B47-34B4-416D-8C80-6C2297DF813A}"/>
          </ac:cxnSpMkLst>
        </pc:cxnChg>
        <pc:cxnChg chg="mod">
          <ac:chgData name="Takafumi Kawazoe" userId="1246e2b2-9091-4b74-bd73-7eaa9b36ff96" providerId="ADAL" clId="{8E1D003D-8DF1-40DC-B6FB-2F687BAB5B69}" dt="2018-02-06T16:57:13.682" v="551" actId="1076"/>
          <ac:cxnSpMkLst>
            <pc:docMk/>
            <pc:sldMk cId="1447196547" sldId="554"/>
            <ac:cxnSpMk id="265" creationId="{75E7649C-2383-4204-BF48-10EC2D9B7D24}"/>
          </ac:cxnSpMkLst>
        </pc:cxnChg>
      </pc:sldChg>
      <pc:sldChg chg="addSp delSp modSp add">
        <pc:chgData name="Takafumi Kawazoe" userId="1246e2b2-9091-4b74-bd73-7eaa9b36ff96" providerId="ADAL" clId="{8E1D003D-8DF1-40DC-B6FB-2F687BAB5B69}" dt="2018-02-06T17:18:05.841" v="816" actId="6549"/>
        <pc:sldMkLst>
          <pc:docMk/>
          <pc:sldMk cId="727106615" sldId="555"/>
        </pc:sldMkLst>
        <pc:spChg chg="mod">
          <ac:chgData name="Takafumi Kawazoe" userId="1246e2b2-9091-4b74-bd73-7eaa9b36ff96" providerId="ADAL" clId="{8E1D003D-8DF1-40DC-B6FB-2F687BAB5B69}" dt="2018-02-06T17:06:15.069" v="683" actId="6549"/>
          <ac:spMkLst>
            <pc:docMk/>
            <pc:sldMk cId="727106615" sldId="555"/>
            <ac:spMk id="2" creationId="{00000000-0000-0000-0000-000000000000}"/>
          </ac:spMkLst>
        </pc:spChg>
        <pc:spChg chg="mod">
          <ac:chgData name="Takafumi Kawazoe" userId="1246e2b2-9091-4b74-bd73-7eaa9b36ff96" providerId="ADAL" clId="{8E1D003D-8DF1-40DC-B6FB-2F687BAB5B69}" dt="2018-02-06T17:18:05.841" v="816" actId="6549"/>
          <ac:spMkLst>
            <pc:docMk/>
            <pc:sldMk cId="727106615" sldId="555"/>
            <ac:spMk id="269" creationId="{4E0F9739-12EB-499F-8C6D-F43C247448E6}"/>
          </ac:spMkLst>
        </pc:spChg>
        <pc:cxnChg chg="del mod">
          <ac:chgData name="Takafumi Kawazoe" userId="1246e2b2-9091-4b74-bd73-7eaa9b36ff96" providerId="ADAL" clId="{8E1D003D-8DF1-40DC-B6FB-2F687BAB5B69}" dt="2018-02-06T17:09:38.457" v="704" actId="478"/>
          <ac:cxnSpMkLst>
            <pc:docMk/>
            <pc:sldMk cId="727106615" sldId="555"/>
            <ac:cxnSpMk id="28" creationId="{0567F290-E48C-4EBF-AE04-D53D3C62B680}"/>
          </ac:cxnSpMkLst>
        </pc:cxnChg>
        <pc:cxnChg chg="add del mod">
          <ac:chgData name="Takafumi Kawazoe" userId="1246e2b2-9091-4b74-bd73-7eaa9b36ff96" providerId="ADAL" clId="{8E1D003D-8DF1-40DC-B6FB-2F687BAB5B69}" dt="2018-02-06T17:09:36.751" v="703" actId="478"/>
          <ac:cxnSpMkLst>
            <pc:docMk/>
            <pc:sldMk cId="727106615" sldId="555"/>
            <ac:cxnSpMk id="150" creationId="{EA3BBF01-A3D4-4BC5-9470-3593144B0D53}"/>
          </ac:cxnSpMkLst>
        </pc:cxnChg>
        <pc:cxnChg chg="mod">
          <ac:chgData name="Takafumi Kawazoe" userId="1246e2b2-9091-4b74-bd73-7eaa9b36ff96" providerId="ADAL" clId="{8E1D003D-8DF1-40DC-B6FB-2F687BAB5B69}" dt="2018-02-06T17:12:32.544" v="738" actId="1076"/>
          <ac:cxnSpMkLst>
            <pc:docMk/>
            <pc:sldMk cId="727106615" sldId="555"/>
            <ac:cxnSpMk id="157" creationId="{2305AFCF-B4D1-401A-9BE4-DB37BD2E8375}"/>
          </ac:cxnSpMkLst>
        </pc:cxnChg>
        <pc:cxnChg chg="add">
          <ac:chgData name="Takafumi Kawazoe" userId="1246e2b2-9091-4b74-bd73-7eaa9b36ff96" providerId="ADAL" clId="{8E1D003D-8DF1-40DC-B6FB-2F687BAB5B69}" dt="2018-02-06T17:08:28.004" v="698" actId="6549"/>
          <ac:cxnSpMkLst>
            <pc:docMk/>
            <pc:sldMk cId="727106615" sldId="555"/>
            <ac:cxnSpMk id="158" creationId="{0EC228D6-30EF-4F4C-9768-9D515CA92E87}"/>
          </ac:cxnSpMkLst>
        </pc:cxnChg>
        <pc:cxnChg chg="add">
          <ac:chgData name="Takafumi Kawazoe" userId="1246e2b2-9091-4b74-bd73-7eaa9b36ff96" providerId="ADAL" clId="{8E1D003D-8DF1-40DC-B6FB-2F687BAB5B69}" dt="2018-02-06T17:09:22.197" v="702" actId="6549"/>
          <ac:cxnSpMkLst>
            <pc:docMk/>
            <pc:sldMk cId="727106615" sldId="555"/>
            <ac:cxnSpMk id="159" creationId="{9A946E30-1AE3-4D3E-B1FC-E108A4B8E418}"/>
          </ac:cxnSpMkLst>
        </pc:cxnChg>
        <pc:cxnChg chg="add mod">
          <ac:chgData name="Takafumi Kawazoe" userId="1246e2b2-9091-4b74-bd73-7eaa9b36ff96" providerId="ADAL" clId="{8E1D003D-8DF1-40DC-B6FB-2F687BAB5B69}" dt="2018-02-06T17:12:16.003" v="736" actId="1076"/>
          <ac:cxnSpMkLst>
            <pc:docMk/>
            <pc:sldMk cId="727106615" sldId="555"/>
            <ac:cxnSpMk id="160" creationId="{202D4654-EA8E-49E4-87F2-8DE4A247B000}"/>
          </ac:cxnSpMkLst>
        </pc:cxnChg>
        <pc:cxnChg chg="add mod">
          <ac:chgData name="Takafumi Kawazoe" userId="1246e2b2-9091-4b74-bd73-7eaa9b36ff96" providerId="ADAL" clId="{8E1D003D-8DF1-40DC-B6FB-2F687BAB5B69}" dt="2018-02-06T17:10:02.287" v="709" actId="1076"/>
          <ac:cxnSpMkLst>
            <pc:docMk/>
            <pc:sldMk cId="727106615" sldId="555"/>
            <ac:cxnSpMk id="161" creationId="{764D6961-1800-4386-B1B3-5507515F87DC}"/>
          </ac:cxnSpMkLst>
        </pc:cxnChg>
        <pc:cxnChg chg="add mod">
          <ac:chgData name="Takafumi Kawazoe" userId="1246e2b2-9091-4b74-bd73-7eaa9b36ff96" providerId="ADAL" clId="{8E1D003D-8DF1-40DC-B6FB-2F687BAB5B69}" dt="2018-02-06T17:10:21.526" v="720" actId="1035"/>
          <ac:cxnSpMkLst>
            <pc:docMk/>
            <pc:sldMk cId="727106615" sldId="555"/>
            <ac:cxnSpMk id="162" creationId="{8788CEC8-F4EA-43A6-ACCA-0F18DA4D891A}"/>
          </ac:cxnSpMkLst>
        </pc:cxnChg>
        <pc:cxnChg chg="add mod">
          <ac:chgData name="Takafumi Kawazoe" userId="1246e2b2-9091-4b74-bd73-7eaa9b36ff96" providerId="ADAL" clId="{8E1D003D-8DF1-40DC-B6FB-2F687BAB5B69}" dt="2018-02-06T17:10:27.720" v="723" actId="1035"/>
          <ac:cxnSpMkLst>
            <pc:docMk/>
            <pc:sldMk cId="727106615" sldId="555"/>
            <ac:cxnSpMk id="163" creationId="{F1EC2FC3-F314-4C1A-9FEF-2C2EDF236146}"/>
          </ac:cxnSpMkLst>
        </pc:cxnChg>
        <pc:cxnChg chg="add mod">
          <ac:chgData name="Takafumi Kawazoe" userId="1246e2b2-9091-4b74-bd73-7eaa9b36ff96" providerId="ADAL" clId="{8E1D003D-8DF1-40DC-B6FB-2F687BAB5B69}" dt="2018-02-06T17:12:23.014" v="737" actId="1076"/>
          <ac:cxnSpMkLst>
            <pc:docMk/>
            <pc:sldMk cId="727106615" sldId="555"/>
            <ac:cxnSpMk id="164" creationId="{66F8323A-D01E-4D10-AECC-158FC8E518D8}"/>
          </ac:cxnSpMkLst>
        </pc:cxnChg>
        <pc:cxnChg chg="add mod">
          <ac:chgData name="Takafumi Kawazoe" userId="1246e2b2-9091-4b74-bd73-7eaa9b36ff96" providerId="ADAL" clId="{8E1D003D-8DF1-40DC-B6FB-2F687BAB5B69}" dt="2018-02-06T17:15:30.202" v="753" actId="14100"/>
          <ac:cxnSpMkLst>
            <pc:docMk/>
            <pc:sldMk cId="727106615" sldId="555"/>
            <ac:cxnSpMk id="170" creationId="{E956E3D5-7613-4BE6-BDF9-BB1C38D88657}"/>
          </ac:cxnSpMkLst>
        </pc:cxnChg>
        <pc:cxnChg chg="add mod">
          <ac:chgData name="Takafumi Kawazoe" userId="1246e2b2-9091-4b74-bd73-7eaa9b36ff96" providerId="ADAL" clId="{8E1D003D-8DF1-40DC-B6FB-2F687BAB5B69}" dt="2018-02-06T17:15:46.846" v="756" actId="14100"/>
          <ac:cxnSpMkLst>
            <pc:docMk/>
            <pc:sldMk cId="727106615" sldId="555"/>
            <ac:cxnSpMk id="171" creationId="{F460C5C3-8913-4582-A656-B01F25290673}"/>
          </ac:cxnSpMkLst>
        </pc:cxnChg>
        <pc:cxnChg chg="del mod">
          <ac:chgData name="Takafumi Kawazoe" userId="1246e2b2-9091-4b74-bd73-7eaa9b36ff96" providerId="ADAL" clId="{8E1D003D-8DF1-40DC-B6FB-2F687BAB5B69}" dt="2018-02-06T17:09:51.788" v="707" actId="478"/>
          <ac:cxnSpMkLst>
            <pc:docMk/>
            <pc:sldMk cId="727106615" sldId="555"/>
            <ac:cxnSpMk id="177" creationId="{8B822EDA-076F-4BAD-93E5-9CF2BA1F2878}"/>
          </ac:cxnSpMkLst>
        </pc:cxnChg>
        <pc:cxnChg chg="add mod">
          <ac:chgData name="Takafumi Kawazoe" userId="1246e2b2-9091-4b74-bd73-7eaa9b36ff96" providerId="ADAL" clId="{8E1D003D-8DF1-40DC-B6FB-2F687BAB5B69}" dt="2018-02-06T17:16:03.829" v="759" actId="14100"/>
          <ac:cxnSpMkLst>
            <pc:docMk/>
            <pc:sldMk cId="727106615" sldId="555"/>
            <ac:cxnSpMk id="183" creationId="{40F3B9E8-1665-4AA3-94CA-94336873825B}"/>
          </ac:cxnSpMkLst>
        </pc:cxnChg>
        <pc:cxnChg chg="add mod">
          <ac:chgData name="Takafumi Kawazoe" userId="1246e2b2-9091-4b74-bd73-7eaa9b36ff96" providerId="ADAL" clId="{8E1D003D-8DF1-40DC-B6FB-2F687BAB5B69}" dt="2018-02-06T17:17:25.888" v="777" actId="14100"/>
          <ac:cxnSpMkLst>
            <pc:docMk/>
            <pc:sldMk cId="727106615" sldId="555"/>
            <ac:cxnSpMk id="185" creationId="{99A55BC1-3787-416D-9B87-D7AE445C3AB6}"/>
          </ac:cxnSpMkLst>
        </pc:cxnChg>
        <pc:cxnChg chg="del mod">
          <ac:chgData name="Takafumi Kawazoe" userId="1246e2b2-9091-4b74-bd73-7eaa9b36ff96" providerId="ADAL" clId="{8E1D003D-8DF1-40DC-B6FB-2F687BAB5B69}" dt="2018-02-06T17:03:12.204" v="620" actId="478"/>
          <ac:cxnSpMkLst>
            <pc:docMk/>
            <pc:sldMk cId="727106615" sldId="555"/>
            <ac:cxnSpMk id="188" creationId="{5272A01A-9B04-404E-B1C4-CAD49E3F3D9A}"/>
          </ac:cxnSpMkLst>
        </pc:cxnChg>
      </pc:sldChg>
    </pc:docChg>
  </pc:docChgLst>
  <pc:docChgLst>
    <pc:chgData name="Takafumi Kawazoe" userId="1246e2b2-9091-4b74-bd73-7eaa9b36ff96" providerId="ADAL" clId="{8BB2CC79-8D04-4490-8A3B-9BE3E7A86248}"/>
    <pc:docChg chg="undo addSld delSld modSld sldOrd">
      <pc:chgData name="Takafumi Kawazoe" userId="1246e2b2-9091-4b74-bd73-7eaa9b36ff96" providerId="ADAL" clId="{8BB2CC79-8D04-4490-8A3B-9BE3E7A86248}" dt="2018-02-06T06:53:35.096" v="402" actId="2696"/>
      <pc:docMkLst>
        <pc:docMk/>
      </pc:docMkLst>
      <pc:sldChg chg="ord">
        <pc:chgData name="Takafumi Kawazoe" userId="1246e2b2-9091-4b74-bd73-7eaa9b36ff96" providerId="ADAL" clId="{8BB2CC79-8D04-4490-8A3B-9BE3E7A86248}" dt="2018-02-06T06:43:14.175" v="371" actId="2696"/>
        <pc:sldMkLst>
          <pc:docMk/>
          <pc:sldMk cId="2857432941" sldId="481"/>
        </pc:sldMkLst>
      </pc:sldChg>
      <pc:sldChg chg="modSp">
        <pc:chgData name="Takafumi Kawazoe" userId="1246e2b2-9091-4b74-bd73-7eaa9b36ff96" providerId="ADAL" clId="{8BB2CC79-8D04-4490-8A3B-9BE3E7A86248}" dt="2018-02-06T06:37:10.888" v="258" actId="20577"/>
        <pc:sldMkLst>
          <pc:docMk/>
          <pc:sldMk cId="2292503041" sldId="483"/>
        </pc:sldMkLst>
        <pc:spChg chg="mod">
          <ac:chgData name="Takafumi Kawazoe" userId="1246e2b2-9091-4b74-bd73-7eaa9b36ff96" providerId="ADAL" clId="{8BB2CC79-8D04-4490-8A3B-9BE3E7A86248}" dt="2018-02-06T06:37:10.888" v="258" actId="20577"/>
          <ac:spMkLst>
            <pc:docMk/>
            <pc:sldMk cId="2292503041" sldId="483"/>
            <ac:spMk id="4" creationId="{00000000-0000-0000-0000-000000000000}"/>
          </ac:spMkLst>
        </pc:spChg>
      </pc:sldChg>
      <pc:sldChg chg="modSp">
        <pc:chgData name="Takafumi Kawazoe" userId="1246e2b2-9091-4b74-bd73-7eaa9b36ff96" providerId="ADAL" clId="{8BB2CC79-8D04-4490-8A3B-9BE3E7A86248}" dt="2018-02-06T06:37:48.482" v="268" actId="6549"/>
        <pc:sldMkLst>
          <pc:docMk/>
          <pc:sldMk cId="3934574623" sldId="484"/>
        </pc:sldMkLst>
        <pc:spChg chg="mod">
          <ac:chgData name="Takafumi Kawazoe" userId="1246e2b2-9091-4b74-bd73-7eaa9b36ff96" providerId="ADAL" clId="{8BB2CC79-8D04-4490-8A3B-9BE3E7A86248}" dt="2018-02-06T06:37:48.482" v="268" actId="6549"/>
          <ac:spMkLst>
            <pc:docMk/>
            <pc:sldMk cId="3934574623" sldId="484"/>
            <ac:spMk id="2" creationId="{00000000-0000-0000-0000-000000000000}"/>
          </ac:spMkLst>
        </pc:spChg>
      </pc:sldChg>
      <pc:sldChg chg="ord">
        <pc:chgData name="Takafumi Kawazoe" userId="1246e2b2-9091-4b74-bd73-7eaa9b36ff96" providerId="ADAL" clId="{8BB2CC79-8D04-4490-8A3B-9BE3E7A86248}" dt="2018-02-06T06:42:16.776" v="370" actId="2696"/>
        <pc:sldMkLst>
          <pc:docMk/>
          <pc:sldMk cId="1949915375" sldId="495"/>
        </pc:sldMkLst>
      </pc:sldChg>
      <pc:sldChg chg="ord">
        <pc:chgData name="Takafumi Kawazoe" userId="1246e2b2-9091-4b74-bd73-7eaa9b36ff96" providerId="ADAL" clId="{8BB2CC79-8D04-4490-8A3B-9BE3E7A86248}" dt="2018-02-06T06:48:30.520" v="381" actId="2696"/>
        <pc:sldMkLst>
          <pc:docMk/>
          <pc:sldMk cId="2608915020" sldId="501"/>
        </pc:sldMkLst>
      </pc:sldChg>
      <pc:sldChg chg="ord">
        <pc:chgData name="Takafumi Kawazoe" userId="1246e2b2-9091-4b74-bd73-7eaa9b36ff96" providerId="ADAL" clId="{8BB2CC79-8D04-4490-8A3B-9BE3E7A86248}" dt="2018-02-06T06:52:10.579" v="394" actId="2696"/>
        <pc:sldMkLst>
          <pc:docMk/>
          <pc:sldMk cId="3764354906" sldId="502"/>
        </pc:sldMkLst>
      </pc:sldChg>
      <pc:sldChg chg="ord">
        <pc:chgData name="Takafumi Kawazoe" userId="1246e2b2-9091-4b74-bd73-7eaa9b36ff96" providerId="ADAL" clId="{8BB2CC79-8D04-4490-8A3B-9BE3E7A86248}" dt="2018-02-06T06:51:05.791" v="384" actId="2696"/>
        <pc:sldMkLst>
          <pc:docMk/>
          <pc:sldMk cId="4038949790" sldId="505"/>
        </pc:sldMkLst>
      </pc:sldChg>
      <pc:sldChg chg="ord">
        <pc:chgData name="Takafumi Kawazoe" userId="1246e2b2-9091-4b74-bd73-7eaa9b36ff96" providerId="ADAL" clId="{8BB2CC79-8D04-4490-8A3B-9BE3E7A86248}" dt="2018-02-06T06:51:05.791" v="384" actId="2696"/>
        <pc:sldMkLst>
          <pc:docMk/>
          <pc:sldMk cId="3505326731" sldId="506"/>
        </pc:sldMkLst>
      </pc:sldChg>
      <pc:sldChg chg="ord">
        <pc:chgData name="Takafumi Kawazoe" userId="1246e2b2-9091-4b74-bd73-7eaa9b36ff96" providerId="ADAL" clId="{8BB2CC79-8D04-4490-8A3B-9BE3E7A86248}" dt="2018-02-06T06:48:56.969" v="382" actId="2696"/>
        <pc:sldMkLst>
          <pc:docMk/>
          <pc:sldMk cId="754570109" sldId="515"/>
        </pc:sldMkLst>
      </pc:sldChg>
      <pc:sldChg chg="ord">
        <pc:chgData name="Takafumi Kawazoe" userId="1246e2b2-9091-4b74-bd73-7eaa9b36ff96" providerId="ADAL" clId="{8BB2CC79-8D04-4490-8A3B-9BE3E7A86248}" dt="2018-02-06T06:52:41.608" v="398" actId="2696"/>
        <pc:sldMkLst>
          <pc:docMk/>
          <pc:sldMk cId="2108451154" sldId="519"/>
        </pc:sldMkLst>
      </pc:sldChg>
      <pc:sldChg chg="ord">
        <pc:chgData name="Takafumi Kawazoe" userId="1246e2b2-9091-4b74-bd73-7eaa9b36ff96" providerId="ADAL" clId="{8BB2CC79-8D04-4490-8A3B-9BE3E7A86248}" dt="2018-02-06T06:52:51.494" v="399" actId="2696"/>
        <pc:sldMkLst>
          <pc:docMk/>
          <pc:sldMk cId="4192374371" sldId="522"/>
        </pc:sldMkLst>
      </pc:sldChg>
      <pc:sldChg chg="ord">
        <pc:chgData name="Takafumi Kawazoe" userId="1246e2b2-9091-4b74-bd73-7eaa9b36ff96" providerId="ADAL" clId="{8BB2CC79-8D04-4490-8A3B-9BE3E7A86248}" dt="2018-02-06T06:48:56.969" v="382" actId="2696"/>
        <pc:sldMkLst>
          <pc:docMk/>
          <pc:sldMk cId="1205296185" sldId="526"/>
        </pc:sldMkLst>
      </pc:sldChg>
      <pc:sldChg chg="ord">
        <pc:chgData name="Takafumi Kawazoe" userId="1246e2b2-9091-4b74-bd73-7eaa9b36ff96" providerId="ADAL" clId="{8BB2CC79-8D04-4490-8A3B-9BE3E7A86248}" dt="2018-02-06T06:52:41.608" v="398" actId="2696"/>
        <pc:sldMkLst>
          <pc:docMk/>
          <pc:sldMk cId="812113235" sldId="538"/>
        </pc:sldMkLst>
      </pc:sldChg>
      <pc:sldChg chg="ord">
        <pc:chgData name="Takafumi Kawazoe" userId="1246e2b2-9091-4b74-bd73-7eaa9b36ff96" providerId="ADAL" clId="{8BB2CC79-8D04-4490-8A3B-9BE3E7A86248}" dt="2018-02-06T06:52:51.494" v="399" actId="2696"/>
        <pc:sldMkLst>
          <pc:docMk/>
          <pc:sldMk cId="2160132772" sldId="540"/>
        </pc:sldMkLst>
      </pc:sldChg>
      <pc:sldChg chg="modSp add">
        <pc:chgData name="Takafumi Kawazoe" userId="1246e2b2-9091-4b74-bd73-7eaa9b36ff96" providerId="ADAL" clId="{8BB2CC79-8D04-4490-8A3B-9BE3E7A86248}" dt="2018-02-06T06:38:23.009" v="294" actId="6549"/>
        <pc:sldMkLst>
          <pc:docMk/>
          <pc:sldMk cId="2096527666" sldId="543"/>
        </pc:sldMkLst>
        <pc:spChg chg="mod">
          <ac:chgData name="Takafumi Kawazoe" userId="1246e2b2-9091-4b74-bd73-7eaa9b36ff96" providerId="ADAL" clId="{8BB2CC79-8D04-4490-8A3B-9BE3E7A86248}" dt="2018-02-06T06:38:23.009" v="294" actId="6549"/>
          <ac:spMkLst>
            <pc:docMk/>
            <pc:sldMk cId="2096527666" sldId="543"/>
            <ac:spMk id="2" creationId="{00000000-0000-0000-0000-000000000000}"/>
          </ac:spMkLst>
        </pc:spChg>
      </pc:sldChg>
      <pc:sldChg chg="modSp add">
        <pc:chgData name="Takafumi Kawazoe" userId="1246e2b2-9091-4b74-bd73-7eaa9b36ff96" providerId="ADAL" clId="{8BB2CC79-8D04-4490-8A3B-9BE3E7A86248}" dt="2018-02-06T06:39:19.926" v="308" actId="14100"/>
        <pc:sldMkLst>
          <pc:docMk/>
          <pc:sldMk cId="4058238626" sldId="544"/>
        </pc:sldMkLst>
        <pc:spChg chg="mod">
          <ac:chgData name="Takafumi Kawazoe" userId="1246e2b2-9091-4b74-bd73-7eaa9b36ff96" providerId="ADAL" clId="{8BB2CC79-8D04-4490-8A3B-9BE3E7A86248}" dt="2018-02-06T06:39:19.926" v="308" actId="14100"/>
          <ac:spMkLst>
            <pc:docMk/>
            <pc:sldMk cId="4058238626" sldId="544"/>
            <ac:spMk id="2" creationId="{00000000-0000-0000-0000-000000000000}"/>
          </ac:spMkLst>
        </pc:spChg>
      </pc:sldChg>
      <pc:sldChg chg="modSp add">
        <pc:chgData name="Takafumi Kawazoe" userId="1246e2b2-9091-4b74-bd73-7eaa9b36ff96" providerId="ADAL" clId="{8BB2CC79-8D04-4490-8A3B-9BE3E7A86248}" dt="2018-02-06T06:39:47.728" v="318" actId="20577"/>
        <pc:sldMkLst>
          <pc:docMk/>
          <pc:sldMk cId="3303782563" sldId="545"/>
        </pc:sldMkLst>
        <pc:spChg chg="mod">
          <ac:chgData name="Takafumi Kawazoe" userId="1246e2b2-9091-4b74-bd73-7eaa9b36ff96" providerId="ADAL" clId="{8BB2CC79-8D04-4490-8A3B-9BE3E7A86248}" dt="2018-02-06T06:39:47.728" v="318" actId="20577"/>
          <ac:spMkLst>
            <pc:docMk/>
            <pc:sldMk cId="3303782563" sldId="545"/>
            <ac:spMk id="2" creationId="{00000000-0000-0000-0000-000000000000}"/>
          </ac:spMkLst>
        </pc:spChg>
      </pc:sldChg>
      <pc:sldChg chg="modSp add">
        <pc:chgData name="Takafumi Kawazoe" userId="1246e2b2-9091-4b74-bd73-7eaa9b36ff96" providerId="ADAL" clId="{8BB2CC79-8D04-4490-8A3B-9BE3E7A86248}" dt="2018-02-06T06:40:05.876" v="327" actId="6549"/>
        <pc:sldMkLst>
          <pc:docMk/>
          <pc:sldMk cId="3598929435" sldId="546"/>
        </pc:sldMkLst>
        <pc:spChg chg="mod">
          <ac:chgData name="Takafumi Kawazoe" userId="1246e2b2-9091-4b74-bd73-7eaa9b36ff96" providerId="ADAL" clId="{8BB2CC79-8D04-4490-8A3B-9BE3E7A86248}" dt="2018-02-06T06:40:05.876" v="327" actId="6549"/>
          <ac:spMkLst>
            <pc:docMk/>
            <pc:sldMk cId="3598929435" sldId="546"/>
            <ac:spMk id="2" creationId="{00000000-0000-0000-0000-000000000000}"/>
          </ac:spMkLst>
        </pc:spChg>
      </pc:sldChg>
      <pc:sldChg chg="modSp add">
        <pc:chgData name="Takafumi Kawazoe" userId="1246e2b2-9091-4b74-bd73-7eaa9b36ff96" providerId="ADAL" clId="{8BB2CC79-8D04-4490-8A3B-9BE3E7A86248}" dt="2018-02-06T06:40:16.675" v="336" actId="6549"/>
        <pc:sldMkLst>
          <pc:docMk/>
          <pc:sldMk cId="898780701" sldId="547"/>
        </pc:sldMkLst>
        <pc:spChg chg="mod">
          <ac:chgData name="Takafumi Kawazoe" userId="1246e2b2-9091-4b74-bd73-7eaa9b36ff96" providerId="ADAL" clId="{8BB2CC79-8D04-4490-8A3B-9BE3E7A86248}" dt="2018-02-06T06:40:16.675" v="336" actId="6549"/>
          <ac:spMkLst>
            <pc:docMk/>
            <pc:sldMk cId="898780701" sldId="547"/>
            <ac:spMk id="2" creationId="{00000000-0000-0000-0000-000000000000}"/>
          </ac:spMkLst>
        </pc:spChg>
      </pc:sldChg>
      <pc:sldChg chg="modSp add">
        <pc:chgData name="Takafumi Kawazoe" userId="1246e2b2-9091-4b74-bd73-7eaa9b36ff96" providerId="ADAL" clId="{8BB2CC79-8D04-4490-8A3B-9BE3E7A86248}" dt="2018-02-06T06:40:52.893" v="347" actId="6549"/>
        <pc:sldMkLst>
          <pc:docMk/>
          <pc:sldMk cId="1713881625" sldId="548"/>
        </pc:sldMkLst>
        <pc:spChg chg="mod">
          <ac:chgData name="Takafumi Kawazoe" userId="1246e2b2-9091-4b74-bd73-7eaa9b36ff96" providerId="ADAL" clId="{8BB2CC79-8D04-4490-8A3B-9BE3E7A86248}" dt="2018-02-06T06:40:52.893" v="347" actId="6549"/>
          <ac:spMkLst>
            <pc:docMk/>
            <pc:sldMk cId="1713881625" sldId="548"/>
            <ac:spMk id="2" creationId="{00000000-0000-0000-0000-000000000000}"/>
          </ac:spMkLst>
        </pc:spChg>
      </pc:sldChg>
      <pc:sldChg chg="modSp add ord">
        <pc:chgData name="Takafumi Kawazoe" userId="1246e2b2-9091-4b74-bd73-7eaa9b36ff96" providerId="ADAL" clId="{8BB2CC79-8D04-4490-8A3B-9BE3E7A86248}" dt="2018-02-06T06:41:58.802" v="369" actId="2696"/>
        <pc:sldMkLst>
          <pc:docMk/>
          <pc:sldMk cId="4094447852" sldId="549"/>
        </pc:sldMkLst>
        <pc:spChg chg="mod">
          <ac:chgData name="Takafumi Kawazoe" userId="1246e2b2-9091-4b74-bd73-7eaa9b36ff96" providerId="ADAL" clId="{8BB2CC79-8D04-4490-8A3B-9BE3E7A86248}" dt="2018-02-06T06:41:34.260" v="368" actId="6549"/>
          <ac:spMkLst>
            <pc:docMk/>
            <pc:sldMk cId="4094447852" sldId="549"/>
            <ac:spMk id="2" creationId="{00000000-0000-0000-0000-000000000000}"/>
          </ac:spMkLst>
        </pc:spChg>
      </pc:sldChg>
      <pc:sldChg chg="modSp add">
        <pc:chgData name="Takafumi Kawazoe" userId="1246e2b2-9091-4b74-bd73-7eaa9b36ff96" providerId="ADAL" clId="{8BB2CC79-8D04-4490-8A3B-9BE3E7A86248}" dt="2018-02-06T06:41:09.555" v="356" actId="6549"/>
        <pc:sldMkLst>
          <pc:docMk/>
          <pc:sldMk cId="1765808464" sldId="550"/>
        </pc:sldMkLst>
        <pc:spChg chg="mod">
          <ac:chgData name="Takafumi Kawazoe" userId="1246e2b2-9091-4b74-bd73-7eaa9b36ff96" providerId="ADAL" clId="{8BB2CC79-8D04-4490-8A3B-9BE3E7A86248}" dt="2018-02-06T06:41:09.555" v="356" actId="6549"/>
          <ac:spMkLst>
            <pc:docMk/>
            <pc:sldMk cId="1765808464" sldId="550"/>
            <ac:spMk id="2" creationId="{00000000-0000-0000-0000-000000000000}"/>
          </ac:spMkLst>
        </pc:spChg>
      </pc:sldChg>
      <pc:sldChg chg="modSp add ord">
        <pc:chgData name="Takafumi Kawazoe" userId="1246e2b2-9091-4b74-bd73-7eaa9b36ff96" providerId="ADAL" clId="{8BB2CC79-8D04-4490-8A3B-9BE3E7A86248}" dt="2018-02-06T06:47:49.882" v="378" actId="2696"/>
        <pc:sldMkLst>
          <pc:docMk/>
          <pc:sldMk cId="975656912" sldId="551"/>
        </pc:sldMkLst>
        <pc:spChg chg="mod">
          <ac:chgData name="Takafumi Kawazoe" userId="1246e2b2-9091-4b74-bd73-7eaa9b36ff96" providerId="ADAL" clId="{8BB2CC79-8D04-4490-8A3B-9BE3E7A86248}" dt="2018-02-06T06:41:25.177" v="359" actId="6549"/>
          <ac:spMkLst>
            <pc:docMk/>
            <pc:sldMk cId="975656912" sldId="551"/>
            <ac:spMk id="2" creationId="{00000000-0000-0000-0000-000000000000}"/>
          </ac:spMkLst>
        </pc:spChg>
      </pc:sldChg>
    </pc:docChg>
  </pc:docChgLst>
  <pc:docChgLst>
    <pc:chgData name="Takafumi Kawazoe" userId="1246e2b2-9091-4b74-bd73-7eaa9b36ff96" providerId="ADAL" clId="{284D9666-CFD3-47DC-8452-CBF6CBF873D9}"/>
    <pc:docChg chg="undo custSel addSld delSld modSld">
      <pc:chgData name="Takafumi Kawazoe" userId="1246e2b2-9091-4b74-bd73-7eaa9b36ff96" providerId="ADAL" clId="{284D9666-CFD3-47DC-8452-CBF6CBF873D9}" dt="2018-02-07T08:41:48.677" v="962" actId="478"/>
      <pc:docMkLst>
        <pc:docMk/>
      </pc:docMkLst>
      <pc:sldChg chg="modSp">
        <pc:chgData name="Takafumi Kawazoe" userId="1246e2b2-9091-4b74-bd73-7eaa9b36ff96" providerId="ADAL" clId="{284D9666-CFD3-47DC-8452-CBF6CBF873D9}" dt="2018-02-07T05:19:34.147" v="488" actId="20577"/>
        <pc:sldMkLst>
          <pc:docMk/>
          <pc:sldMk cId="2857432941" sldId="481"/>
        </pc:sldMkLst>
        <pc:spChg chg="mod">
          <ac:chgData name="Takafumi Kawazoe" userId="1246e2b2-9091-4b74-bd73-7eaa9b36ff96" providerId="ADAL" clId="{284D9666-CFD3-47DC-8452-CBF6CBF873D9}" dt="2018-02-07T05:19:34.147" v="488" actId="20577"/>
          <ac:spMkLst>
            <pc:docMk/>
            <pc:sldMk cId="2857432941" sldId="481"/>
            <ac:spMk id="8" creationId="{70007382-EFD9-4DA9-A7B9-EA134D22C530}"/>
          </ac:spMkLst>
        </pc:spChg>
      </pc:sldChg>
      <pc:sldChg chg="modSp">
        <pc:chgData name="Takafumi Kawazoe" userId="1246e2b2-9091-4b74-bd73-7eaa9b36ff96" providerId="ADAL" clId="{284D9666-CFD3-47DC-8452-CBF6CBF873D9}" dt="2018-02-07T07:06:49.900" v="513" actId="20577"/>
        <pc:sldMkLst>
          <pc:docMk/>
          <pc:sldMk cId="2108451154" sldId="519"/>
        </pc:sldMkLst>
        <pc:graphicFrameChg chg="mod">
          <ac:chgData name="Takafumi Kawazoe" userId="1246e2b2-9091-4b74-bd73-7eaa9b36ff96" providerId="ADAL" clId="{284D9666-CFD3-47DC-8452-CBF6CBF873D9}" dt="2018-02-07T07:06:49.900" v="513" actId="20577"/>
          <ac:graphicFrameMkLst>
            <pc:docMk/>
            <pc:sldMk cId="2108451154" sldId="519"/>
            <ac:graphicFrameMk id="5" creationId="{112B5B52-5C7E-42CF-9E87-746A695E6CEB}"/>
          </ac:graphicFrameMkLst>
        </pc:graphicFrameChg>
      </pc:sldChg>
      <pc:sldChg chg="modSp">
        <pc:chgData name="Takafumi Kawazoe" userId="1246e2b2-9091-4b74-bd73-7eaa9b36ff96" providerId="ADAL" clId="{284D9666-CFD3-47DC-8452-CBF6CBF873D9}" dt="2018-02-07T08:37:01.811" v="942" actId="20577"/>
        <pc:sldMkLst>
          <pc:docMk/>
          <pc:sldMk cId="812113235" sldId="538"/>
        </pc:sldMkLst>
        <pc:spChg chg="mod">
          <ac:chgData name="Takafumi Kawazoe" userId="1246e2b2-9091-4b74-bd73-7eaa9b36ff96" providerId="ADAL" clId="{284D9666-CFD3-47DC-8452-CBF6CBF873D9}" dt="2018-02-07T08:37:01.811" v="942" actId="20577"/>
          <ac:spMkLst>
            <pc:docMk/>
            <pc:sldMk cId="812113235" sldId="538"/>
            <ac:spMk id="2" creationId="{00000000-0000-0000-0000-000000000000}"/>
          </ac:spMkLst>
        </pc:spChg>
        <pc:spChg chg="mod">
          <ac:chgData name="Takafumi Kawazoe" userId="1246e2b2-9091-4b74-bd73-7eaa9b36ff96" providerId="ADAL" clId="{284D9666-CFD3-47DC-8452-CBF6CBF873D9}" dt="2018-02-07T08:36:22.539" v="939" actId="20577"/>
          <ac:spMkLst>
            <pc:docMk/>
            <pc:sldMk cId="812113235" sldId="538"/>
            <ac:spMk id="4" creationId="{00000000-0000-0000-0000-000000000000}"/>
          </ac:spMkLst>
        </pc:spChg>
        <pc:graphicFrameChg chg="modGraphic">
          <ac:chgData name="Takafumi Kawazoe" userId="1246e2b2-9091-4b74-bd73-7eaa9b36ff96" providerId="ADAL" clId="{284D9666-CFD3-47DC-8452-CBF6CBF873D9}" dt="2018-02-07T08:35:15.677" v="896" actId="6549"/>
          <ac:graphicFrameMkLst>
            <pc:docMk/>
            <pc:sldMk cId="812113235" sldId="538"/>
            <ac:graphicFrameMk id="6" creationId="{00000000-0000-0000-0000-000000000000}"/>
          </ac:graphicFrameMkLst>
        </pc:graphicFrameChg>
      </pc:sldChg>
    </pc:docChg>
  </pc:docChgLst>
  <pc:docChgLst>
    <pc:chgData name="Takafumi Kawazoe" userId="1246e2b2-9091-4b74-bd73-7eaa9b36ff96" providerId="ADAL" clId="{F4D30286-3705-4252-8CD2-7AB9FE5E0C38}"/>
    <pc:docChg chg="undo redo custSel addSld delSld modSld sldOrd">
      <pc:chgData name="Takafumi Kawazoe" userId="1246e2b2-9091-4b74-bd73-7eaa9b36ff96" providerId="ADAL" clId="{F4D30286-3705-4252-8CD2-7AB9FE5E0C38}" dt="2018-02-11T15:17:32.538" v="4836" actId="20577"/>
      <pc:docMkLst>
        <pc:docMk/>
      </pc:docMkLst>
      <pc:sldChg chg="modSp">
        <pc:chgData name="Takafumi Kawazoe" userId="1246e2b2-9091-4b74-bd73-7eaa9b36ff96" providerId="ADAL" clId="{F4D30286-3705-4252-8CD2-7AB9FE5E0C38}" dt="2018-02-10T07:50:08.432" v="19" actId="20577"/>
        <pc:sldMkLst>
          <pc:docMk/>
          <pc:sldMk cId="2108828312" sldId="257"/>
        </pc:sldMkLst>
        <pc:spChg chg="mod">
          <ac:chgData name="Takafumi Kawazoe" userId="1246e2b2-9091-4b74-bd73-7eaa9b36ff96" providerId="ADAL" clId="{F4D30286-3705-4252-8CD2-7AB9FE5E0C38}" dt="2018-02-10T07:50:08.432" v="19" actId="20577"/>
          <ac:spMkLst>
            <pc:docMk/>
            <pc:sldMk cId="2108828312" sldId="257"/>
            <ac:spMk id="3" creationId="{00000000-0000-0000-0000-000000000000}"/>
          </ac:spMkLst>
        </pc:spChg>
      </pc:sldChg>
      <pc:sldChg chg="modSp">
        <pc:chgData name="Takafumi Kawazoe" userId="1246e2b2-9091-4b74-bd73-7eaa9b36ff96" providerId="ADAL" clId="{F4D30286-3705-4252-8CD2-7AB9FE5E0C38}" dt="2018-02-10T09:31:51.631" v="538" actId="207"/>
        <pc:sldMkLst>
          <pc:docMk/>
          <pc:sldMk cId="2857432941" sldId="481"/>
        </pc:sldMkLst>
        <pc:graphicFrameChg chg="mod modGraphic">
          <ac:chgData name="Takafumi Kawazoe" userId="1246e2b2-9091-4b74-bd73-7eaa9b36ff96" providerId="ADAL" clId="{F4D30286-3705-4252-8CD2-7AB9FE5E0C38}" dt="2018-02-10T09:31:51.631" v="538" actId="207"/>
          <ac:graphicFrameMkLst>
            <pc:docMk/>
            <pc:sldMk cId="2857432941" sldId="481"/>
            <ac:graphicFrameMk id="4" creationId="{00000000-0000-0000-0000-000000000000}"/>
          </ac:graphicFrameMkLst>
        </pc:graphicFrameChg>
      </pc:sldChg>
      <pc:sldChg chg="addSp delSp modSp add del">
        <pc:chgData name="Takafumi Kawazoe" userId="1246e2b2-9091-4b74-bd73-7eaa9b36ff96" providerId="ADAL" clId="{F4D30286-3705-4252-8CD2-7AB9FE5E0C38}" dt="2018-02-10T11:04:53.190" v="1147" actId="2696"/>
        <pc:sldMkLst>
          <pc:docMk/>
          <pc:sldMk cId="365566867" sldId="482"/>
        </pc:sldMkLst>
        <pc:spChg chg="del">
          <ac:chgData name="Takafumi Kawazoe" userId="1246e2b2-9091-4b74-bd73-7eaa9b36ff96" providerId="ADAL" clId="{F4D30286-3705-4252-8CD2-7AB9FE5E0C38}" dt="2018-02-10T07:56:45.842" v="20" actId="478"/>
          <ac:spMkLst>
            <pc:docMk/>
            <pc:sldMk cId="365566867" sldId="482"/>
            <ac:spMk id="32" creationId="{5F29CC5C-6A6F-4561-9FAD-BF5204BEE899}"/>
          </ac:spMkLst>
        </pc:spChg>
        <pc:spChg chg="mod">
          <ac:chgData name="Takafumi Kawazoe" userId="1246e2b2-9091-4b74-bd73-7eaa9b36ff96" providerId="ADAL" clId="{F4D30286-3705-4252-8CD2-7AB9FE5E0C38}" dt="2018-02-10T09:13:41.823" v="426" actId="20577"/>
          <ac:spMkLst>
            <pc:docMk/>
            <pc:sldMk cId="365566867" sldId="482"/>
            <ac:spMk id="71" creationId="{019A3946-C366-4FBB-AF84-B12665F1FA99}"/>
          </ac:spMkLst>
        </pc:spChg>
        <pc:spChg chg="add del">
          <ac:chgData name="Takafumi Kawazoe" userId="1246e2b2-9091-4b74-bd73-7eaa9b36ff96" providerId="ADAL" clId="{F4D30286-3705-4252-8CD2-7AB9FE5E0C38}" dt="2018-02-10T08:34:34.489" v="29" actId="2696"/>
          <ac:spMkLst>
            <pc:docMk/>
            <pc:sldMk cId="365566867" sldId="482"/>
            <ac:spMk id="72" creationId="{08B79C5E-F463-4FD6-AB51-F5922E427688}"/>
          </ac:spMkLst>
        </pc:spChg>
        <pc:spChg chg="mod">
          <ac:chgData name="Takafumi Kawazoe" userId="1246e2b2-9091-4b74-bd73-7eaa9b36ff96" providerId="ADAL" clId="{F4D30286-3705-4252-8CD2-7AB9FE5E0C38}" dt="2018-02-10T08:48:30.855" v="76" actId="1036"/>
          <ac:spMkLst>
            <pc:docMk/>
            <pc:sldMk cId="365566867" sldId="482"/>
            <ac:spMk id="112" creationId="{AEE0FDCB-943B-4A73-9717-F8137C547E5A}"/>
          </ac:spMkLst>
        </pc:spChg>
        <pc:spChg chg="del">
          <ac:chgData name="Takafumi Kawazoe" userId="1246e2b2-9091-4b74-bd73-7eaa9b36ff96" providerId="ADAL" clId="{F4D30286-3705-4252-8CD2-7AB9FE5E0C38}" dt="2018-02-10T07:56:45.842" v="20" actId="478"/>
          <ac:spMkLst>
            <pc:docMk/>
            <pc:sldMk cId="365566867" sldId="482"/>
            <ac:spMk id="123" creationId="{48D73A93-6E7B-4DED-9D26-AFBE2C95E24B}"/>
          </ac:spMkLst>
        </pc:spChg>
        <pc:spChg chg="del">
          <ac:chgData name="Takafumi Kawazoe" userId="1246e2b2-9091-4b74-bd73-7eaa9b36ff96" providerId="ADAL" clId="{F4D30286-3705-4252-8CD2-7AB9FE5E0C38}" dt="2018-02-10T07:56:45.842" v="20" actId="478"/>
          <ac:spMkLst>
            <pc:docMk/>
            <pc:sldMk cId="365566867" sldId="482"/>
            <ac:spMk id="125" creationId="{255C03F0-EA08-4EC1-9926-31C94AE4C827}"/>
          </ac:spMkLst>
        </pc:spChg>
        <pc:spChg chg="del">
          <ac:chgData name="Takafumi Kawazoe" userId="1246e2b2-9091-4b74-bd73-7eaa9b36ff96" providerId="ADAL" clId="{F4D30286-3705-4252-8CD2-7AB9FE5E0C38}" dt="2018-02-10T07:56:45.842" v="20" actId="478"/>
          <ac:spMkLst>
            <pc:docMk/>
            <pc:sldMk cId="365566867" sldId="482"/>
            <ac:spMk id="126" creationId="{2A5357D2-014E-4BA5-B02A-8B784A6CB3C5}"/>
          </ac:spMkLst>
        </pc:spChg>
        <pc:spChg chg="del">
          <ac:chgData name="Takafumi Kawazoe" userId="1246e2b2-9091-4b74-bd73-7eaa9b36ff96" providerId="ADAL" clId="{F4D30286-3705-4252-8CD2-7AB9FE5E0C38}" dt="2018-02-10T07:56:45.842" v="20" actId="478"/>
          <ac:spMkLst>
            <pc:docMk/>
            <pc:sldMk cId="365566867" sldId="482"/>
            <ac:spMk id="127" creationId="{DC70B93C-F66C-46EB-B6EC-E37494AFF0C2}"/>
          </ac:spMkLst>
        </pc:spChg>
        <pc:spChg chg="del">
          <ac:chgData name="Takafumi Kawazoe" userId="1246e2b2-9091-4b74-bd73-7eaa9b36ff96" providerId="ADAL" clId="{F4D30286-3705-4252-8CD2-7AB9FE5E0C38}" dt="2018-02-10T07:56:45.842" v="20" actId="478"/>
          <ac:spMkLst>
            <pc:docMk/>
            <pc:sldMk cId="365566867" sldId="482"/>
            <ac:spMk id="128" creationId="{18C461ED-3D9D-4537-BB20-EE898FF0FABB}"/>
          </ac:spMkLst>
        </pc:spChg>
        <pc:spChg chg="del mod">
          <ac:chgData name="Takafumi Kawazoe" userId="1246e2b2-9091-4b74-bd73-7eaa9b36ff96" providerId="ADAL" clId="{F4D30286-3705-4252-8CD2-7AB9FE5E0C38}" dt="2018-02-10T07:58:19.974" v="24" actId="478"/>
          <ac:spMkLst>
            <pc:docMk/>
            <pc:sldMk cId="365566867" sldId="482"/>
            <ac:spMk id="147" creationId="{B14B6D3D-4AD4-42A0-B582-D01CDA9D2BCF}"/>
          </ac:spMkLst>
        </pc:spChg>
        <pc:spChg chg="mod">
          <ac:chgData name="Takafumi Kawazoe" userId="1246e2b2-9091-4b74-bd73-7eaa9b36ff96" providerId="ADAL" clId="{F4D30286-3705-4252-8CD2-7AB9FE5E0C38}" dt="2018-02-10T07:57:52.484" v="22" actId="1076"/>
          <ac:spMkLst>
            <pc:docMk/>
            <pc:sldMk cId="365566867" sldId="482"/>
            <ac:spMk id="157" creationId="{998131B1-6424-4AC1-B3F4-35075B0ADC00}"/>
          </ac:spMkLst>
        </pc:spChg>
      </pc:sldChg>
      <pc:sldChg chg="delSp modSp">
        <pc:chgData name="Takafumi Kawazoe" userId="1246e2b2-9091-4b74-bd73-7eaa9b36ff96" providerId="ADAL" clId="{F4D30286-3705-4252-8CD2-7AB9FE5E0C38}" dt="2018-02-11T15:17:32.538" v="4836" actId="20577"/>
        <pc:sldMkLst>
          <pc:docMk/>
          <pc:sldMk cId="2292503041" sldId="483"/>
        </pc:sldMkLst>
        <pc:spChg chg="mod">
          <ac:chgData name="Takafumi Kawazoe" userId="1246e2b2-9091-4b74-bd73-7eaa9b36ff96" providerId="ADAL" clId="{F4D30286-3705-4252-8CD2-7AB9FE5E0C38}" dt="2018-02-11T15:17:32.538" v="4836" actId="20577"/>
          <ac:spMkLst>
            <pc:docMk/>
            <pc:sldMk cId="2292503041" sldId="483"/>
            <ac:spMk id="4" creationId="{00000000-0000-0000-0000-000000000000}"/>
          </ac:spMkLst>
        </pc:spChg>
        <pc:spChg chg="del">
          <ac:chgData name="Takafumi Kawazoe" userId="1246e2b2-9091-4b74-bd73-7eaa9b36ff96" providerId="ADAL" clId="{F4D30286-3705-4252-8CD2-7AB9FE5E0C38}" dt="2018-02-11T12:51:00.818" v="3915" actId="478"/>
          <ac:spMkLst>
            <pc:docMk/>
            <pc:sldMk cId="2292503041" sldId="483"/>
            <ac:spMk id="5" creationId="{00000000-0000-0000-0000-000000000000}"/>
          </ac:spMkLst>
        </pc:spChg>
      </pc:sldChg>
      <pc:sldChg chg="addSp delSp modSp del">
        <pc:chgData name="Takafumi Kawazoe" userId="1246e2b2-9091-4b74-bd73-7eaa9b36ff96" providerId="ADAL" clId="{F4D30286-3705-4252-8CD2-7AB9FE5E0C38}" dt="2018-02-11T04:46:33.342" v="2559" actId="2696"/>
        <pc:sldMkLst>
          <pc:docMk/>
          <pc:sldMk cId="1675529011" sldId="493"/>
        </pc:sldMkLst>
        <pc:spChg chg="mod topLvl">
          <ac:chgData name="Takafumi Kawazoe" userId="1246e2b2-9091-4b74-bd73-7eaa9b36ff96" providerId="ADAL" clId="{F4D30286-3705-4252-8CD2-7AB9FE5E0C38}" dt="2018-02-11T04:00:07.073" v="2158" actId="165"/>
          <ac:spMkLst>
            <pc:docMk/>
            <pc:sldMk cId="1675529011" sldId="493"/>
            <ac:spMk id="10" creationId="{45963E23-7B7E-4DF2-9A76-64277D25B04A}"/>
          </ac:spMkLst>
        </pc:spChg>
        <pc:spChg chg="mod topLvl">
          <ac:chgData name="Takafumi Kawazoe" userId="1246e2b2-9091-4b74-bd73-7eaa9b36ff96" providerId="ADAL" clId="{F4D30286-3705-4252-8CD2-7AB9FE5E0C38}" dt="2018-02-11T04:18:43.187" v="2296" actId="165"/>
          <ac:spMkLst>
            <pc:docMk/>
            <pc:sldMk cId="1675529011" sldId="493"/>
            <ac:spMk id="11" creationId="{4226704C-3B0E-4A4F-9C20-60E12A3E8E1D}"/>
          </ac:spMkLst>
        </pc:spChg>
        <pc:spChg chg="mod topLvl">
          <ac:chgData name="Takafumi Kawazoe" userId="1246e2b2-9091-4b74-bd73-7eaa9b36ff96" providerId="ADAL" clId="{F4D30286-3705-4252-8CD2-7AB9FE5E0C38}" dt="2018-02-11T04:18:43.187" v="2296" actId="165"/>
          <ac:spMkLst>
            <pc:docMk/>
            <pc:sldMk cId="1675529011" sldId="493"/>
            <ac:spMk id="12" creationId="{DD2E2E27-7629-4873-95AE-E80854D90AA4}"/>
          </ac:spMkLst>
        </pc:spChg>
        <pc:spChg chg="mod topLvl">
          <ac:chgData name="Takafumi Kawazoe" userId="1246e2b2-9091-4b74-bd73-7eaa9b36ff96" providerId="ADAL" clId="{F4D30286-3705-4252-8CD2-7AB9FE5E0C38}" dt="2018-02-11T04:18:43.187" v="2296" actId="165"/>
          <ac:spMkLst>
            <pc:docMk/>
            <pc:sldMk cId="1675529011" sldId="493"/>
            <ac:spMk id="13" creationId="{D15D5481-CC97-4B1F-8FE9-C247DAF5144E}"/>
          </ac:spMkLst>
        </pc:spChg>
        <pc:spChg chg="mod topLvl">
          <ac:chgData name="Takafumi Kawazoe" userId="1246e2b2-9091-4b74-bd73-7eaa9b36ff96" providerId="ADAL" clId="{F4D30286-3705-4252-8CD2-7AB9FE5E0C38}" dt="2018-02-11T04:18:43.187" v="2296" actId="165"/>
          <ac:spMkLst>
            <pc:docMk/>
            <pc:sldMk cId="1675529011" sldId="493"/>
            <ac:spMk id="14" creationId="{09A420B6-4C5A-4D92-954D-715B2D04AA28}"/>
          </ac:spMkLst>
        </pc:spChg>
        <pc:spChg chg="mod topLvl">
          <ac:chgData name="Takafumi Kawazoe" userId="1246e2b2-9091-4b74-bd73-7eaa9b36ff96" providerId="ADAL" clId="{F4D30286-3705-4252-8CD2-7AB9FE5E0C38}" dt="2018-02-11T04:18:43.187" v="2296" actId="165"/>
          <ac:spMkLst>
            <pc:docMk/>
            <pc:sldMk cId="1675529011" sldId="493"/>
            <ac:spMk id="15" creationId="{6D62F750-2DEE-44A1-A1F7-E329FCCF9D3F}"/>
          </ac:spMkLst>
        </pc:spChg>
        <pc:spChg chg="mod topLvl">
          <ac:chgData name="Takafumi Kawazoe" userId="1246e2b2-9091-4b74-bd73-7eaa9b36ff96" providerId="ADAL" clId="{F4D30286-3705-4252-8CD2-7AB9FE5E0C38}" dt="2018-02-11T04:00:07.073" v="2158" actId="165"/>
          <ac:spMkLst>
            <pc:docMk/>
            <pc:sldMk cId="1675529011" sldId="493"/>
            <ac:spMk id="17" creationId="{479E13D0-6772-4D3A-B8E6-E3B90C37CBEC}"/>
          </ac:spMkLst>
        </pc:spChg>
        <pc:spChg chg="mod topLvl">
          <ac:chgData name="Takafumi Kawazoe" userId="1246e2b2-9091-4b74-bd73-7eaa9b36ff96" providerId="ADAL" clId="{F4D30286-3705-4252-8CD2-7AB9FE5E0C38}" dt="2018-02-11T04:00:07.073" v="2158" actId="165"/>
          <ac:spMkLst>
            <pc:docMk/>
            <pc:sldMk cId="1675529011" sldId="493"/>
            <ac:spMk id="18" creationId="{1122FBB8-5366-46C6-91B6-0616DA17CF1B}"/>
          </ac:spMkLst>
        </pc:spChg>
        <pc:spChg chg="mod topLvl">
          <ac:chgData name="Takafumi Kawazoe" userId="1246e2b2-9091-4b74-bd73-7eaa9b36ff96" providerId="ADAL" clId="{F4D30286-3705-4252-8CD2-7AB9FE5E0C38}" dt="2018-02-11T04:00:07.073" v="2158" actId="165"/>
          <ac:spMkLst>
            <pc:docMk/>
            <pc:sldMk cId="1675529011" sldId="493"/>
            <ac:spMk id="19" creationId="{CCB5B4CB-41B7-4667-8C1E-84B9FF6F3EBA}"/>
          </ac:spMkLst>
        </pc:spChg>
        <pc:spChg chg="mod topLvl">
          <ac:chgData name="Takafumi Kawazoe" userId="1246e2b2-9091-4b74-bd73-7eaa9b36ff96" providerId="ADAL" clId="{F4D30286-3705-4252-8CD2-7AB9FE5E0C38}" dt="2018-02-11T04:00:07.073" v="2158" actId="165"/>
          <ac:spMkLst>
            <pc:docMk/>
            <pc:sldMk cId="1675529011" sldId="493"/>
            <ac:spMk id="21" creationId="{50359F0E-14D8-4430-A92A-C21EB6E4A39F}"/>
          </ac:spMkLst>
        </pc:spChg>
        <pc:spChg chg="mod topLvl">
          <ac:chgData name="Takafumi Kawazoe" userId="1246e2b2-9091-4b74-bd73-7eaa9b36ff96" providerId="ADAL" clId="{F4D30286-3705-4252-8CD2-7AB9FE5E0C38}" dt="2018-02-11T04:00:07.073" v="2158" actId="165"/>
          <ac:spMkLst>
            <pc:docMk/>
            <pc:sldMk cId="1675529011" sldId="493"/>
            <ac:spMk id="22" creationId="{1EF5C2E3-E41C-47D0-AD77-E1866DBDE85B}"/>
          </ac:spMkLst>
        </pc:spChg>
        <pc:spChg chg="mod topLvl">
          <ac:chgData name="Takafumi Kawazoe" userId="1246e2b2-9091-4b74-bd73-7eaa9b36ff96" providerId="ADAL" clId="{F4D30286-3705-4252-8CD2-7AB9FE5E0C38}" dt="2018-02-11T04:00:07.073" v="2158" actId="165"/>
          <ac:spMkLst>
            <pc:docMk/>
            <pc:sldMk cId="1675529011" sldId="493"/>
            <ac:spMk id="24" creationId="{F20DABBA-DF32-4294-A5F4-7A4A587DB34A}"/>
          </ac:spMkLst>
        </pc:spChg>
        <pc:spChg chg="mod topLvl">
          <ac:chgData name="Takafumi Kawazoe" userId="1246e2b2-9091-4b74-bd73-7eaa9b36ff96" providerId="ADAL" clId="{F4D30286-3705-4252-8CD2-7AB9FE5E0C38}" dt="2018-02-11T04:00:07.073" v="2158" actId="165"/>
          <ac:spMkLst>
            <pc:docMk/>
            <pc:sldMk cId="1675529011" sldId="493"/>
            <ac:spMk id="25" creationId="{45129367-B39D-44A3-AFC6-C215BE3E95CE}"/>
          </ac:spMkLst>
        </pc:spChg>
        <pc:spChg chg="mod topLvl">
          <ac:chgData name="Takafumi Kawazoe" userId="1246e2b2-9091-4b74-bd73-7eaa9b36ff96" providerId="ADAL" clId="{F4D30286-3705-4252-8CD2-7AB9FE5E0C38}" dt="2018-02-11T04:00:07.073" v="2158" actId="165"/>
          <ac:spMkLst>
            <pc:docMk/>
            <pc:sldMk cId="1675529011" sldId="493"/>
            <ac:spMk id="26" creationId="{4168F7FC-0368-4931-AAE1-6C51A95D5592}"/>
          </ac:spMkLst>
        </pc:spChg>
        <pc:spChg chg="mod topLvl">
          <ac:chgData name="Takafumi Kawazoe" userId="1246e2b2-9091-4b74-bd73-7eaa9b36ff96" providerId="ADAL" clId="{F4D30286-3705-4252-8CD2-7AB9FE5E0C38}" dt="2018-02-11T04:18:43.187" v="2296" actId="165"/>
          <ac:spMkLst>
            <pc:docMk/>
            <pc:sldMk cId="1675529011" sldId="493"/>
            <ac:spMk id="29" creationId="{54F52588-E8AA-44FD-ACFB-64EA012C6FFA}"/>
          </ac:spMkLst>
        </pc:spChg>
        <pc:spChg chg="mod topLvl">
          <ac:chgData name="Takafumi Kawazoe" userId="1246e2b2-9091-4b74-bd73-7eaa9b36ff96" providerId="ADAL" clId="{F4D30286-3705-4252-8CD2-7AB9FE5E0C38}" dt="2018-02-11T04:00:07.073" v="2158" actId="165"/>
          <ac:spMkLst>
            <pc:docMk/>
            <pc:sldMk cId="1675529011" sldId="493"/>
            <ac:spMk id="30" creationId="{65007BE9-EA09-473D-AF19-28E4FE7B166E}"/>
          </ac:spMkLst>
        </pc:spChg>
        <pc:spChg chg="mod topLvl">
          <ac:chgData name="Takafumi Kawazoe" userId="1246e2b2-9091-4b74-bd73-7eaa9b36ff96" providerId="ADAL" clId="{F4D30286-3705-4252-8CD2-7AB9FE5E0C38}" dt="2018-02-11T04:18:43.187" v="2296" actId="165"/>
          <ac:spMkLst>
            <pc:docMk/>
            <pc:sldMk cId="1675529011" sldId="493"/>
            <ac:spMk id="31" creationId="{9E151CE0-E0DE-4474-9122-2B4C8ED78019}"/>
          </ac:spMkLst>
        </pc:spChg>
        <pc:spChg chg="mod topLvl">
          <ac:chgData name="Takafumi Kawazoe" userId="1246e2b2-9091-4b74-bd73-7eaa9b36ff96" providerId="ADAL" clId="{F4D30286-3705-4252-8CD2-7AB9FE5E0C38}" dt="2018-02-11T04:18:43.187" v="2296" actId="165"/>
          <ac:spMkLst>
            <pc:docMk/>
            <pc:sldMk cId="1675529011" sldId="493"/>
            <ac:spMk id="32" creationId="{A152E6DB-99BB-4632-9ED7-81A6F261DC18}"/>
          </ac:spMkLst>
        </pc:spChg>
        <pc:spChg chg="mod topLvl">
          <ac:chgData name="Takafumi Kawazoe" userId="1246e2b2-9091-4b74-bd73-7eaa9b36ff96" providerId="ADAL" clId="{F4D30286-3705-4252-8CD2-7AB9FE5E0C38}" dt="2018-02-11T04:00:07.073" v="2158" actId="165"/>
          <ac:spMkLst>
            <pc:docMk/>
            <pc:sldMk cId="1675529011" sldId="493"/>
            <ac:spMk id="45" creationId="{547524A3-5F25-4D5A-AC57-47C2506AA838}"/>
          </ac:spMkLst>
        </pc:spChg>
        <pc:spChg chg="mod topLvl">
          <ac:chgData name="Takafumi Kawazoe" userId="1246e2b2-9091-4b74-bd73-7eaa9b36ff96" providerId="ADAL" clId="{F4D30286-3705-4252-8CD2-7AB9FE5E0C38}" dt="2018-02-11T04:00:07.073" v="2158" actId="165"/>
          <ac:spMkLst>
            <pc:docMk/>
            <pc:sldMk cId="1675529011" sldId="493"/>
            <ac:spMk id="46" creationId="{6857EC6D-3237-4CD3-BB6A-453611D49451}"/>
          </ac:spMkLst>
        </pc:spChg>
        <pc:spChg chg="mod topLvl">
          <ac:chgData name="Takafumi Kawazoe" userId="1246e2b2-9091-4b74-bd73-7eaa9b36ff96" providerId="ADAL" clId="{F4D30286-3705-4252-8CD2-7AB9FE5E0C38}" dt="2018-02-11T04:00:07.073" v="2158" actId="165"/>
          <ac:spMkLst>
            <pc:docMk/>
            <pc:sldMk cId="1675529011" sldId="493"/>
            <ac:spMk id="50" creationId="{F201A2EB-3CD5-41E9-B33F-64FC89A03330}"/>
          </ac:spMkLst>
        </pc:spChg>
        <pc:spChg chg="mod topLvl">
          <ac:chgData name="Takafumi Kawazoe" userId="1246e2b2-9091-4b74-bd73-7eaa9b36ff96" providerId="ADAL" clId="{F4D30286-3705-4252-8CD2-7AB9FE5E0C38}" dt="2018-02-11T04:00:07.073" v="2158" actId="165"/>
          <ac:spMkLst>
            <pc:docMk/>
            <pc:sldMk cId="1675529011" sldId="493"/>
            <ac:spMk id="52" creationId="{6D8EE692-BCCD-4ADC-9A5B-47AC0FBEA61C}"/>
          </ac:spMkLst>
        </pc:spChg>
        <pc:spChg chg="mod topLvl">
          <ac:chgData name="Takafumi Kawazoe" userId="1246e2b2-9091-4b74-bd73-7eaa9b36ff96" providerId="ADAL" clId="{F4D30286-3705-4252-8CD2-7AB9FE5E0C38}" dt="2018-02-11T04:00:07.073" v="2158" actId="165"/>
          <ac:spMkLst>
            <pc:docMk/>
            <pc:sldMk cId="1675529011" sldId="493"/>
            <ac:spMk id="53" creationId="{6BD15D62-4EA5-430B-94F3-2F2C160A885E}"/>
          </ac:spMkLst>
        </pc:spChg>
        <pc:spChg chg="mod topLvl">
          <ac:chgData name="Takafumi Kawazoe" userId="1246e2b2-9091-4b74-bd73-7eaa9b36ff96" providerId="ADAL" clId="{F4D30286-3705-4252-8CD2-7AB9FE5E0C38}" dt="2018-02-11T04:00:07.073" v="2158" actId="165"/>
          <ac:spMkLst>
            <pc:docMk/>
            <pc:sldMk cId="1675529011" sldId="493"/>
            <ac:spMk id="54" creationId="{D454D7E4-1099-4CF0-9505-F29DC6EE3014}"/>
          </ac:spMkLst>
        </pc:spChg>
        <pc:spChg chg="mod topLvl">
          <ac:chgData name="Takafumi Kawazoe" userId="1246e2b2-9091-4b74-bd73-7eaa9b36ff96" providerId="ADAL" clId="{F4D30286-3705-4252-8CD2-7AB9FE5E0C38}" dt="2018-02-11T04:18:43.187" v="2296" actId="165"/>
          <ac:spMkLst>
            <pc:docMk/>
            <pc:sldMk cId="1675529011" sldId="493"/>
            <ac:spMk id="55" creationId="{AF3F5FF3-8017-42A5-9ACE-A263C84B5F53}"/>
          </ac:spMkLst>
        </pc:spChg>
        <pc:spChg chg="mod topLvl">
          <ac:chgData name="Takafumi Kawazoe" userId="1246e2b2-9091-4b74-bd73-7eaa9b36ff96" providerId="ADAL" clId="{F4D30286-3705-4252-8CD2-7AB9FE5E0C38}" dt="2018-02-11T04:18:43.187" v="2296" actId="165"/>
          <ac:spMkLst>
            <pc:docMk/>
            <pc:sldMk cId="1675529011" sldId="493"/>
            <ac:spMk id="56" creationId="{A54D0E2E-A119-423D-AAC0-8ED0FFA29107}"/>
          </ac:spMkLst>
        </pc:spChg>
        <pc:spChg chg="mod topLvl">
          <ac:chgData name="Takafumi Kawazoe" userId="1246e2b2-9091-4b74-bd73-7eaa9b36ff96" providerId="ADAL" clId="{F4D30286-3705-4252-8CD2-7AB9FE5E0C38}" dt="2018-02-11T04:18:43.187" v="2296" actId="165"/>
          <ac:spMkLst>
            <pc:docMk/>
            <pc:sldMk cId="1675529011" sldId="493"/>
            <ac:spMk id="57" creationId="{A5B26F2D-A161-4A5F-9AE1-2277B3A74D77}"/>
          </ac:spMkLst>
        </pc:spChg>
        <pc:spChg chg="mod topLvl">
          <ac:chgData name="Takafumi Kawazoe" userId="1246e2b2-9091-4b74-bd73-7eaa9b36ff96" providerId="ADAL" clId="{F4D30286-3705-4252-8CD2-7AB9FE5E0C38}" dt="2018-02-11T04:00:07.073" v="2158" actId="165"/>
          <ac:spMkLst>
            <pc:docMk/>
            <pc:sldMk cId="1675529011" sldId="493"/>
            <ac:spMk id="58" creationId="{88FCF671-CDFE-4010-A9CA-76945E6679B9}"/>
          </ac:spMkLst>
        </pc:spChg>
        <pc:spChg chg="mod topLvl">
          <ac:chgData name="Takafumi Kawazoe" userId="1246e2b2-9091-4b74-bd73-7eaa9b36ff96" providerId="ADAL" clId="{F4D30286-3705-4252-8CD2-7AB9FE5E0C38}" dt="2018-02-11T04:38:19.235" v="2491" actId="165"/>
          <ac:spMkLst>
            <pc:docMk/>
            <pc:sldMk cId="1675529011" sldId="493"/>
            <ac:spMk id="63" creationId="{2C2F78AA-A3C4-463F-ADA9-2383822EECB0}"/>
          </ac:spMkLst>
        </pc:spChg>
        <pc:spChg chg="mod topLvl">
          <ac:chgData name="Takafumi Kawazoe" userId="1246e2b2-9091-4b74-bd73-7eaa9b36ff96" providerId="ADAL" clId="{F4D30286-3705-4252-8CD2-7AB9FE5E0C38}" dt="2018-02-11T04:38:19.235" v="2491" actId="165"/>
          <ac:spMkLst>
            <pc:docMk/>
            <pc:sldMk cId="1675529011" sldId="493"/>
            <ac:spMk id="64" creationId="{99FDA8C6-7FF5-45F0-96D2-47B337DBD35C}"/>
          </ac:spMkLst>
        </pc:spChg>
        <pc:spChg chg="mod topLvl">
          <ac:chgData name="Takafumi Kawazoe" userId="1246e2b2-9091-4b74-bd73-7eaa9b36ff96" providerId="ADAL" clId="{F4D30286-3705-4252-8CD2-7AB9FE5E0C38}" dt="2018-02-11T04:38:19.235" v="2491" actId="165"/>
          <ac:spMkLst>
            <pc:docMk/>
            <pc:sldMk cId="1675529011" sldId="493"/>
            <ac:spMk id="65" creationId="{1D88AC01-7625-4C50-98F6-182A60065AD3}"/>
          </ac:spMkLst>
        </pc:spChg>
        <pc:spChg chg="mod topLvl">
          <ac:chgData name="Takafumi Kawazoe" userId="1246e2b2-9091-4b74-bd73-7eaa9b36ff96" providerId="ADAL" clId="{F4D30286-3705-4252-8CD2-7AB9FE5E0C38}" dt="2018-02-11T04:38:19.235" v="2491" actId="165"/>
          <ac:spMkLst>
            <pc:docMk/>
            <pc:sldMk cId="1675529011" sldId="493"/>
            <ac:spMk id="66" creationId="{8B99A738-A7AE-42D2-A6D0-7E4D553849E8}"/>
          </ac:spMkLst>
        </pc:spChg>
        <pc:spChg chg="mod topLvl">
          <ac:chgData name="Takafumi Kawazoe" userId="1246e2b2-9091-4b74-bd73-7eaa9b36ff96" providerId="ADAL" clId="{F4D30286-3705-4252-8CD2-7AB9FE5E0C38}" dt="2018-02-11T04:38:19.235" v="2491" actId="165"/>
          <ac:spMkLst>
            <pc:docMk/>
            <pc:sldMk cId="1675529011" sldId="493"/>
            <ac:spMk id="67" creationId="{131B68DC-2002-40BB-8572-2A1F632F82EB}"/>
          </ac:spMkLst>
        </pc:spChg>
        <pc:spChg chg="mod topLvl">
          <ac:chgData name="Takafumi Kawazoe" userId="1246e2b2-9091-4b74-bd73-7eaa9b36ff96" providerId="ADAL" clId="{F4D30286-3705-4252-8CD2-7AB9FE5E0C38}" dt="2018-02-11T04:38:19.235" v="2491" actId="165"/>
          <ac:spMkLst>
            <pc:docMk/>
            <pc:sldMk cId="1675529011" sldId="493"/>
            <ac:spMk id="68" creationId="{3C82339C-63BD-4AD3-A751-ECA5156000CE}"/>
          </ac:spMkLst>
        </pc:spChg>
        <pc:spChg chg="mod topLvl">
          <ac:chgData name="Takafumi Kawazoe" userId="1246e2b2-9091-4b74-bd73-7eaa9b36ff96" providerId="ADAL" clId="{F4D30286-3705-4252-8CD2-7AB9FE5E0C38}" dt="2018-02-11T04:38:19.235" v="2491" actId="165"/>
          <ac:spMkLst>
            <pc:docMk/>
            <pc:sldMk cId="1675529011" sldId="493"/>
            <ac:spMk id="69" creationId="{E4FF2697-DDB9-435A-9B92-6004E876C49D}"/>
          </ac:spMkLst>
        </pc:spChg>
        <pc:spChg chg="mod topLvl">
          <ac:chgData name="Takafumi Kawazoe" userId="1246e2b2-9091-4b74-bd73-7eaa9b36ff96" providerId="ADAL" clId="{F4D30286-3705-4252-8CD2-7AB9FE5E0C38}" dt="2018-02-11T04:38:19.235" v="2491" actId="165"/>
          <ac:spMkLst>
            <pc:docMk/>
            <pc:sldMk cId="1675529011" sldId="493"/>
            <ac:spMk id="70" creationId="{883EB200-592F-465A-A475-8C149EE7A8E6}"/>
          </ac:spMkLst>
        </pc:spChg>
        <pc:spChg chg="mod topLvl">
          <ac:chgData name="Takafumi Kawazoe" userId="1246e2b2-9091-4b74-bd73-7eaa9b36ff96" providerId="ADAL" clId="{F4D30286-3705-4252-8CD2-7AB9FE5E0C38}" dt="2018-02-11T04:38:19.235" v="2491" actId="165"/>
          <ac:spMkLst>
            <pc:docMk/>
            <pc:sldMk cId="1675529011" sldId="493"/>
            <ac:spMk id="74" creationId="{A34E7609-7D6D-4128-A659-BD2578544B80}"/>
          </ac:spMkLst>
        </pc:spChg>
        <pc:spChg chg="mod topLvl">
          <ac:chgData name="Takafumi Kawazoe" userId="1246e2b2-9091-4b74-bd73-7eaa9b36ff96" providerId="ADAL" clId="{F4D30286-3705-4252-8CD2-7AB9FE5E0C38}" dt="2018-02-11T04:38:19.235" v="2491" actId="165"/>
          <ac:spMkLst>
            <pc:docMk/>
            <pc:sldMk cId="1675529011" sldId="493"/>
            <ac:spMk id="75" creationId="{4737818B-9BFA-41E4-9783-E20A64714C4C}"/>
          </ac:spMkLst>
        </pc:spChg>
        <pc:spChg chg="mod topLvl">
          <ac:chgData name="Takafumi Kawazoe" userId="1246e2b2-9091-4b74-bd73-7eaa9b36ff96" providerId="ADAL" clId="{F4D30286-3705-4252-8CD2-7AB9FE5E0C38}" dt="2018-02-11T04:38:19.235" v="2491" actId="165"/>
          <ac:spMkLst>
            <pc:docMk/>
            <pc:sldMk cId="1675529011" sldId="493"/>
            <ac:spMk id="76" creationId="{8E04F317-28C2-4EA8-9D31-9A6E1E1D907D}"/>
          </ac:spMkLst>
        </pc:spChg>
        <pc:spChg chg="mod topLvl">
          <ac:chgData name="Takafumi Kawazoe" userId="1246e2b2-9091-4b74-bd73-7eaa9b36ff96" providerId="ADAL" clId="{F4D30286-3705-4252-8CD2-7AB9FE5E0C38}" dt="2018-02-11T04:38:19.235" v="2491" actId="165"/>
          <ac:spMkLst>
            <pc:docMk/>
            <pc:sldMk cId="1675529011" sldId="493"/>
            <ac:spMk id="78" creationId="{DF61022C-F79C-4732-9193-30252773CB8A}"/>
          </ac:spMkLst>
        </pc:spChg>
        <pc:spChg chg="mod topLvl">
          <ac:chgData name="Takafumi Kawazoe" userId="1246e2b2-9091-4b74-bd73-7eaa9b36ff96" providerId="ADAL" clId="{F4D30286-3705-4252-8CD2-7AB9FE5E0C38}" dt="2018-02-11T04:38:19.235" v="2491" actId="165"/>
          <ac:spMkLst>
            <pc:docMk/>
            <pc:sldMk cId="1675529011" sldId="493"/>
            <ac:spMk id="79" creationId="{BA6CCAB4-B1EE-45F3-8268-897B484D9245}"/>
          </ac:spMkLst>
        </pc:spChg>
        <pc:spChg chg="mod topLvl">
          <ac:chgData name="Takafumi Kawazoe" userId="1246e2b2-9091-4b74-bd73-7eaa9b36ff96" providerId="ADAL" clId="{F4D30286-3705-4252-8CD2-7AB9FE5E0C38}" dt="2018-02-11T04:38:19.235" v="2491" actId="165"/>
          <ac:spMkLst>
            <pc:docMk/>
            <pc:sldMk cId="1675529011" sldId="493"/>
            <ac:spMk id="80" creationId="{921FDC69-24D7-4C24-89C9-8FEEAA350B7A}"/>
          </ac:spMkLst>
        </pc:spChg>
        <pc:spChg chg="mod topLvl">
          <ac:chgData name="Takafumi Kawazoe" userId="1246e2b2-9091-4b74-bd73-7eaa9b36ff96" providerId="ADAL" clId="{F4D30286-3705-4252-8CD2-7AB9FE5E0C38}" dt="2018-02-11T04:38:19.235" v="2491" actId="165"/>
          <ac:spMkLst>
            <pc:docMk/>
            <pc:sldMk cId="1675529011" sldId="493"/>
            <ac:spMk id="81" creationId="{2A592128-7527-4F74-BA80-76ABEBC26295}"/>
          </ac:spMkLst>
        </pc:spChg>
        <pc:spChg chg="mod topLvl">
          <ac:chgData name="Takafumi Kawazoe" userId="1246e2b2-9091-4b74-bd73-7eaa9b36ff96" providerId="ADAL" clId="{F4D30286-3705-4252-8CD2-7AB9FE5E0C38}" dt="2018-02-11T04:38:19.235" v="2491" actId="165"/>
          <ac:spMkLst>
            <pc:docMk/>
            <pc:sldMk cId="1675529011" sldId="493"/>
            <ac:spMk id="82" creationId="{E3000259-EA65-494D-9092-F62060A4B605}"/>
          </ac:spMkLst>
        </pc:spChg>
        <pc:spChg chg="mod topLvl">
          <ac:chgData name="Takafumi Kawazoe" userId="1246e2b2-9091-4b74-bd73-7eaa9b36ff96" providerId="ADAL" clId="{F4D30286-3705-4252-8CD2-7AB9FE5E0C38}" dt="2018-02-11T04:38:19.235" v="2491" actId="165"/>
          <ac:spMkLst>
            <pc:docMk/>
            <pc:sldMk cId="1675529011" sldId="493"/>
            <ac:spMk id="83" creationId="{10691528-D6F6-45B1-BA7B-2DE0852F0A8B}"/>
          </ac:spMkLst>
        </pc:spChg>
        <pc:spChg chg="mod topLvl">
          <ac:chgData name="Takafumi Kawazoe" userId="1246e2b2-9091-4b74-bd73-7eaa9b36ff96" providerId="ADAL" clId="{F4D30286-3705-4252-8CD2-7AB9FE5E0C38}" dt="2018-02-11T04:38:19.235" v="2491" actId="165"/>
          <ac:spMkLst>
            <pc:docMk/>
            <pc:sldMk cId="1675529011" sldId="493"/>
            <ac:spMk id="84" creationId="{0F086F4D-F60A-47DB-B1B3-DADEC7F8CECC}"/>
          </ac:spMkLst>
        </pc:spChg>
        <pc:spChg chg="mod topLvl">
          <ac:chgData name="Takafumi Kawazoe" userId="1246e2b2-9091-4b74-bd73-7eaa9b36ff96" providerId="ADAL" clId="{F4D30286-3705-4252-8CD2-7AB9FE5E0C38}" dt="2018-02-11T04:38:19.235" v="2491" actId="165"/>
          <ac:spMkLst>
            <pc:docMk/>
            <pc:sldMk cId="1675529011" sldId="493"/>
            <ac:spMk id="85" creationId="{7783DD1C-BD15-45BD-8981-F906AAE31D70}"/>
          </ac:spMkLst>
        </pc:spChg>
        <pc:spChg chg="mod topLvl">
          <ac:chgData name="Takafumi Kawazoe" userId="1246e2b2-9091-4b74-bd73-7eaa9b36ff96" providerId="ADAL" clId="{F4D30286-3705-4252-8CD2-7AB9FE5E0C38}" dt="2018-02-11T04:38:19.235" v="2491" actId="165"/>
          <ac:spMkLst>
            <pc:docMk/>
            <pc:sldMk cId="1675529011" sldId="493"/>
            <ac:spMk id="86" creationId="{A61E5D57-B4F8-47F2-BA84-12FA8B5B7AC7}"/>
          </ac:spMkLst>
        </pc:spChg>
        <pc:spChg chg="mod topLvl">
          <ac:chgData name="Takafumi Kawazoe" userId="1246e2b2-9091-4b74-bd73-7eaa9b36ff96" providerId="ADAL" clId="{F4D30286-3705-4252-8CD2-7AB9FE5E0C38}" dt="2018-02-11T04:38:19.235" v="2491" actId="165"/>
          <ac:spMkLst>
            <pc:docMk/>
            <pc:sldMk cId="1675529011" sldId="493"/>
            <ac:spMk id="87" creationId="{64E61EB7-4A38-4D6C-BE4F-BF521EAAE93C}"/>
          </ac:spMkLst>
        </pc:spChg>
        <pc:spChg chg="mod topLvl">
          <ac:chgData name="Takafumi Kawazoe" userId="1246e2b2-9091-4b74-bd73-7eaa9b36ff96" providerId="ADAL" clId="{F4D30286-3705-4252-8CD2-7AB9FE5E0C38}" dt="2018-02-11T04:38:19.235" v="2491" actId="165"/>
          <ac:spMkLst>
            <pc:docMk/>
            <pc:sldMk cId="1675529011" sldId="493"/>
            <ac:spMk id="88" creationId="{11F02DE8-1CD4-4B17-B4C3-DE1D283A2062}"/>
          </ac:spMkLst>
        </pc:spChg>
        <pc:spChg chg="mod topLvl">
          <ac:chgData name="Takafumi Kawazoe" userId="1246e2b2-9091-4b74-bd73-7eaa9b36ff96" providerId="ADAL" clId="{F4D30286-3705-4252-8CD2-7AB9FE5E0C38}" dt="2018-02-11T04:38:19.235" v="2491" actId="165"/>
          <ac:spMkLst>
            <pc:docMk/>
            <pc:sldMk cId="1675529011" sldId="493"/>
            <ac:spMk id="89" creationId="{BD818E53-9382-44BF-BC2B-98848004DCF9}"/>
          </ac:spMkLst>
        </pc:spChg>
        <pc:spChg chg="mod topLvl">
          <ac:chgData name="Takafumi Kawazoe" userId="1246e2b2-9091-4b74-bd73-7eaa9b36ff96" providerId="ADAL" clId="{F4D30286-3705-4252-8CD2-7AB9FE5E0C38}" dt="2018-02-11T04:38:19.235" v="2491" actId="165"/>
          <ac:spMkLst>
            <pc:docMk/>
            <pc:sldMk cId="1675529011" sldId="493"/>
            <ac:spMk id="90" creationId="{2E5B129A-3EBB-4B24-971B-47740BE0997D}"/>
          </ac:spMkLst>
        </pc:spChg>
        <pc:grpChg chg="add del mod ord">
          <ac:chgData name="Takafumi Kawazoe" userId="1246e2b2-9091-4b74-bd73-7eaa9b36ff96" providerId="ADAL" clId="{F4D30286-3705-4252-8CD2-7AB9FE5E0C38}" dt="2018-02-11T04:18:43.187" v="2296" actId="165"/>
          <ac:grpSpMkLst>
            <pc:docMk/>
            <pc:sldMk cId="1675529011" sldId="493"/>
            <ac:grpSpMk id="4" creationId="{26BDEFBD-BC74-49F5-8F87-E5FC86A30135}"/>
          </ac:grpSpMkLst>
        </pc:grpChg>
        <pc:grpChg chg="del">
          <ac:chgData name="Takafumi Kawazoe" userId="1246e2b2-9091-4b74-bd73-7eaa9b36ff96" providerId="ADAL" clId="{F4D30286-3705-4252-8CD2-7AB9FE5E0C38}" dt="2018-02-11T04:00:07.073" v="2158" actId="165"/>
          <ac:grpSpMkLst>
            <pc:docMk/>
            <pc:sldMk cId="1675529011" sldId="493"/>
            <ac:grpSpMk id="8" creationId="{76B9654F-5607-4094-B121-0AC010B559B4}"/>
          </ac:grpSpMkLst>
        </pc:grpChg>
        <pc:grpChg chg="del">
          <ac:chgData name="Takafumi Kawazoe" userId="1246e2b2-9091-4b74-bd73-7eaa9b36ff96" providerId="ADAL" clId="{F4D30286-3705-4252-8CD2-7AB9FE5E0C38}" dt="2018-02-11T04:38:19.235" v="2491" actId="165"/>
          <ac:grpSpMkLst>
            <pc:docMk/>
            <pc:sldMk cId="1675529011" sldId="493"/>
            <ac:grpSpMk id="62" creationId="{D54E8366-217B-4FE8-AFB7-69560DE40A57}"/>
          </ac:grpSpMkLst>
        </pc:grpChg>
        <pc:cxnChg chg="mod topLvl">
          <ac:chgData name="Takafumi Kawazoe" userId="1246e2b2-9091-4b74-bd73-7eaa9b36ff96" providerId="ADAL" clId="{F4D30286-3705-4252-8CD2-7AB9FE5E0C38}" dt="2018-02-11T04:18:43.187" v="2296" actId="165"/>
          <ac:cxnSpMkLst>
            <pc:docMk/>
            <pc:sldMk cId="1675529011" sldId="493"/>
            <ac:cxnSpMk id="16" creationId="{8C1104DF-3273-4D3E-B422-93E3AC083796}"/>
          </ac:cxnSpMkLst>
        </pc:cxnChg>
        <pc:cxnChg chg="mod topLvl">
          <ac:chgData name="Takafumi Kawazoe" userId="1246e2b2-9091-4b74-bd73-7eaa9b36ff96" providerId="ADAL" clId="{F4D30286-3705-4252-8CD2-7AB9FE5E0C38}" dt="2018-02-11T04:00:07.073" v="2158" actId="165"/>
          <ac:cxnSpMkLst>
            <pc:docMk/>
            <pc:sldMk cId="1675529011" sldId="493"/>
            <ac:cxnSpMk id="20" creationId="{916F6FBB-D58B-414E-9CC9-40D13665702C}"/>
          </ac:cxnSpMkLst>
        </pc:cxnChg>
        <pc:cxnChg chg="mod topLvl">
          <ac:chgData name="Takafumi Kawazoe" userId="1246e2b2-9091-4b74-bd73-7eaa9b36ff96" providerId="ADAL" clId="{F4D30286-3705-4252-8CD2-7AB9FE5E0C38}" dt="2018-02-11T04:00:07.073" v="2158" actId="165"/>
          <ac:cxnSpMkLst>
            <pc:docMk/>
            <pc:sldMk cId="1675529011" sldId="493"/>
            <ac:cxnSpMk id="23" creationId="{24AD4C36-7122-4300-A090-38085FD345A9}"/>
          </ac:cxnSpMkLst>
        </pc:cxnChg>
        <pc:cxnChg chg="mod topLvl">
          <ac:chgData name="Takafumi Kawazoe" userId="1246e2b2-9091-4b74-bd73-7eaa9b36ff96" providerId="ADAL" clId="{F4D30286-3705-4252-8CD2-7AB9FE5E0C38}" dt="2018-02-11T04:00:07.073" v="2158" actId="165"/>
          <ac:cxnSpMkLst>
            <pc:docMk/>
            <pc:sldMk cId="1675529011" sldId="493"/>
            <ac:cxnSpMk id="27" creationId="{E9C6D6C5-C0DE-4950-A0D1-5B0BB503846A}"/>
          </ac:cxnSpMkLst>
        </pc:cxnChg>
        <pc:cxnChg chg="mod topLvl">
          <ac:chgData name="Takafumi Kawazoe" userId="1246e2b2-9091-4b74-bd73-7eaa9b36ff96" providerId="ADAL" clId="{F4D30286-3705-4252-8CD2-7AB9FE5E0C38}" dt="2018-02-11T04:00:07.073" v="2158" actId="165"/>
          <ac:cxnSpMkLst>
            <pc:docMk/>
            <pc:sldMk cId="1675529011" sldId="493"/>
            <ac:cxnSpMk id="28" creationId="{35AC219F-3724-4448-A7A8-858AA1F51054}"/>
          </ac:cxnSpMkLst>
        </pc:cxnChg>
        <pc:cxnChg chg="mod topLvl">
          <ac:chgData name="Takafumi Kawazoe" userId="1246e2b2-9091-4b74-bd73-7eaa9b36ff96" providerId="ADAL" clId="{F4D30286-3705-4252-8CD2-7AB9FE5E0C38}" dt="2018-02-11T04:00:07.073" v="2158" actId="165"/>
          <ac:cxnSpMkLst>
            <pc:docMk/>
            <pc:sldMk cId="1675529011" sldId="493"/>
            <ac:cxnSpMk id="33" creationId="{F4716045-FA35-4A12-BE47-5458E40D4DA6}"/>
          </ac:cxnSpMkLst>
        </pc:cxnChg>
        <pc:cxnChg chg="mod topLvl">
          <ac:chgData name="Takafumi Kawazoe" userId="1246e2b2-9091-4b74-bd73-7eaa9b36ff96" providerId="ADAL" clId="{F4D30286-3705-4252-8CD2-7AB9FE5E0C38}" dt="2018-02-11T04:18:43.187" v="2296" actId="165"/>
          <ac:cxnSpMkLst>
            <pc:docMk/>
            <pc:sldMk cId="1675529011" sldId="493"/>
            <ac:cxnSpMk id="34" creationId="{1B6786AD-48DC-42CD-B302-3FF6A91255DD}"/>
          </ac:cxnSpMkLst>
        </pc:cxnChg>
        <pc:cxnChg chg="mod topLvl">
          <ac:chgData name="Takafumi Kawazoe" userId="1246e2b2-9091-4b74-bd73-7eaa9b36ff96" providerId="ADAL" clId="{F4D30286-3705-4252-8CD2-7AB9FE5E0C38}" dt="2018-02-11T04:00:07.073" v="2158" actId="165"/>
          <ac:cxnSpMkLst>
            <pc:docMk/>
            <pc:sldMk cId="1675529011" sldId="493"/>
            <ac:cxnSpMk id="35" creationId="{1803F118-29A9-43BE-B571-A5A8A6E792A9}"/>
          </ac:cxnSpMkLst>
        </pc:cxnChg>
        <pc:cxnChg chg="mod topLvl">
          <ac:chgData name="Takafumi Kawazoe" userId="1246e2b2-9091-4b74-bd73-7eaa9b36ff96" providerId="ADAL" clId="{F4D30286-3705-4252-8CD2-7AB9FE5E0C38}" dt="2018-02-11T04:18:43.187" v="2296" actId="165"/>
          <ac:cxnSpMkLst>
            <pc:docMk/>
            <pc:sldMk cId="1675529011" sldId="493"/>
            <ac:cxnSpMk id="36" creationId="{D7C80A99-CF96-4C26-AACF-C88EEA9EA004}"/>
          </ac:cxnSpMkLst>
        </pc:cxnChg>
        <pc:cxnChg chg="mod topLvl">
          <ac:chgData name="Takafumi Kawazoe" userId="1246e2b2-9091-4b74-bd73-7eaa9b36ff96" providerId="ADAL" clId="{F4D30286-3705-4252-8CD2-7AB9FE5E0C38}" dt="2018-02-11T04:18:43.187" v="2296" actId="165"/>
          <ac:cxnSpMkLst>
            <pc:docMk/>
            <pc:sldMk cId="1675529011" sldId="493"/>
            <ac:cxnSpMk id="37" creationId="{3A22A8DF-CEF0-4203-A893-693D92CDEC25}"/>
          </ac:cxnSpMkLst>
        </pc:cxnChg>
        <pc:cxnChg chg="mod topLvl">
          <ac:chgData name="Takafumi Kawazoe" userId="1246e2b2-9091-4b74-bd73-7eaa9b36ff96" providerId="ADAL" clId="{F4D30286-3705-4252-8CD2-7AB9FE5E0C38}" dt="2018-02-11T04:00:07.073" v="2158" actId="165"/>
          <ac:cxnSpMkLst>
            <pc:docMk/>
            <pc:sldMk cId="1675529011" sldId="493"/>
            <ac:cxnSpMk id="38" creationId="{95AFF75D-7F78-4553-A521-D6F187F7101F}"/>
          </ac:cxnSpMkLst>
        </pc:cxnChg>
        <pc:cxnChg chg="mod topLvl">
          <ac:chgData name="Takafumi Kawazoe" userId="1246e2b2-9091-4b74-bd73-7eaa9b36ff96" providerId="ADAL" clId="{F4D30286-3705-4252-8CD2-7AB9FE5E0C38}" dt="2018-02-11T04:00:07.073" v="2158" actId="165"/>
          <ac:cxnSpMkLst>
            <pc:docMk/>
            <pc:sldMk cId="1675529011" sldId="493"/>
            <ac:cxnSpMk id="39" creationId="{39C33C85-8FA8-40DE-8530-2091CEF927FB}"/>
          </ac:cxnSpMkLst>
        </pc:cxnChg>
        <pc:cxnChg chg="mod topLvl">
          <ac:chgData name="Takafumi Kawazoe" userId="1246e2b2-9091-4b74-bd73-7eaa9b36ff96" providerId="ADAL" clId="{F4D30286-3705-4252-8CD2-7AB9FE5E0C38}" dt="2018-02-11T04:00:07.073" v="2158" actId="165"/>
          <ac:cxnSpMkLst>
            <pc:docMk/>
            <pc:sldMk cId="1675529011" sldId="493"/>
            <ac:cxnSpMk id="40" creationId="{1DF0F609-7982-4885-9724-E0EF8DEFC051}"/>
          </ac:cxnSpMkLst>
        </pc:cxnChg>
        <pc:cxnChg chg="mod topLvl">
          <ac:chgData name="Takafumi Kawazoe" userId="1246e2b2-9091-4b74-bd73-7eaa9b36ff96" providerId="ADAL" clId="{F4D30286-3705-4252-8CD2-7AB9FE5E0C38}" dt="2018-02-11T04:00:07.073" v="2158" actId="165"/>
          <ac:cxnSpMkLst>
            <pc:docMk/>
            <pc:sldMk cId="1675529011" sldId="493"/>
            <ac:cxnSpMk id="41" creationId="{6DB50BA9-4368-4795-9B1D-9AE685654FFB}"/>
          </ac:cxnSpMkLst>
        </pc:cxnChg>
        <pc:cxnChg chg="mod topLvl">
          <ac:chgData name="Takafumi Kawazoe" userId="1246e2b2-9091-4b74-bd73-7eaa9b36ff96" providerId="ADAL" clId="{F4D30286-3705-4252-8CD2-7AB9FE5E0C38}" dt="2018-02-11T04:00:07.073" v="2158" actId="165"/>
          <ac:cxnSpMkLst>
            <pc:docMk/>
            <pc:sldMk cId="1675529011" sldId="493"/>
            <ac:cxnSpMk id="42" creationId="{CB15327C-1C51-425B-B33C-C6D9E30D4A55}"/>
          </ac:cxnSpMkLst>
        </pc:cxnChg>
        <pc:cxnChg chg="mod topLvl">
          <ac:chgData name="Takafumi Kawazoe" userId="1246e2b2-9091-4b74-bd73-7eaa9b36ff96" providerId="ADAL" clId="{F4D30286-3705-4252-8CD2-7AB9FE5E0C38}" dt="2018-02-11T04:18:43.187" v="2296" actId="165"/>
          <ac:cxnSpMkLst>
            <pc:docMk/>
            <pc:sldMk cId="1675529011" sldId="493"/>
            <ac:cxnSpMk id="43" creationId="{8721B112-A30A-4ED2-AC08-EF36CBD8C9A4}"/>
          </ac:cxnSpMkLst>
        </pc:cxnChg>
        <pc:cxnChg chg="mod topLvl">
          <ac:chgData name="Takafumi Kawazoe" userId="1246e2b2-9091-4b74-bd73-7eaa9b36ff96" providerId="ADAL" clId="{F4D30286-3705-4252-8CD2-7AB9FE5E0C38}" dt="2018-02-11T04:00:07.073" v="2158" actId="165"/>
          <ac:cxnSpMkLst>
            <pc:docMk/>
            <pc:sldMk cId="1675529011" sldId="493"/>
            <ac:cxnSpMk id="44" creationId="{0E133D62-93C6-4714-9466-5DEE2D23B88F}"/>
          </ac:cxnSpMkLst>
        </pc:cxnChg>
        <pc:cxnChg chg="mod topLvl">
          <ac:chgData name="Takafumi Kawazoe" userId="1246e2b2-9091-4b74-bd73-7eaa9b36ff96" providerId="ADAL" clId="{F4D30286-3705-4252-8CD2-7AB9FE5E0C38}" dt="2018-02-11T04:18:43.187" v="2296" actId="165"/>
          <ac:cxnSpMkLst>
            <pc:docMk/>
            <pc:sldMk cId="1675529011" sldId="493"/>
            <ac:cxnSpMk id="47" creationId="{883664C2-7681-4955-9E29-ABD74EF08B14}"/>
          </ac:cxnSpMkLst>
        </pc:cxnChg>
        <pc:cxnChg chg="mod topLvl">
          <ac:chgData name="Takafumi Kawazoe" userId="1246e2b2-9091-4b74-bd73-7eaa9b36ff96" providerId="ADAL" clId="{F4D30286-3705-4252-8CD2-7AB9FE5E0C38}" dt="2018-02-11T04:00:07.073" v="2158" actId="165"/>
          <ac:cxnSpMkLst>
            <pc:docMk/>
            <pc:sldMk cId="1675529011" sldId="493"/>
            <ac:cxnSpMk id="48" creationId="{33B4341E-4063-4F7F-B289-C84E1CF3B7F3}"/>
          </ac:cxnSpMkLst>
        </pc:cxnChg>
        <pc:cxnChg chg="mod topLvl">
          <ac:chgData name="Takafumi Kawazoe" userId="1246e2b2-9091-4b74-bd73-7eaa9b36ff96" providerId="ADAL" clId="{F4D30286-3705-4252-8CD2-7AB9FE5E0C38}" dt="2018-02-11T04:00:07.073" v="2158" actId="165"/>
          <ac:cxnSpMkLst>
            <pc:docMk/>
            <pc:sldMk cId="1675529011" sldId="493"/>
            <ac:cxnSpMk id="49" creationId="{147000E4-39F4-4BB0-8028-814C93EA9598}"/>
          </ac:cxnSpMkLst>
        </pc:cxnChg>
        <pc:cxnChg chg="mod topLvl">
          <ac:chgData name="Takafumi Kawazoe" userId="1246e2b2-9091-4b74-bd73-7eaa9b36ff96" providerId="ADAL" clId="{F4D30286-3705-4252-8CD2-7AB9FE5E0C38}" dt="2018-02-11T04:18:43.187" v="2296" actId="165"/>
          <ac:cxnSpMkLst>
            <pc:docMk/>
            <pc:sldMk cId="1675529011" sldId="493"/>
            <ac:cxnSpMk id="51" creationId="{76DB5EC3-EADC-433A-8662-1B113F1D4E6D}"/>
          </ac:cxnSpMkLst>
        </pc:cxnChg>
        <pc:cxnChg chg="mod topLvl">
          <ac:chgData name="Takafumi Kawazoe" userId="1246e2b2-9091-4b74-bd73-7eaa9b36ff96" providerId="ADAL" clId="{F4D30286-3705-4252-8CD2-7AB9FE5E0C38}" dt="2018-02-11T04:18:43.187" v="2296" actId="165"/>
          <ac:cxnSpMkLst>
            <pc:docMk/>
            <pc:sldMk cId="1675529011" sldId="493"/>
            <ac:cxnSpMk id="59" creationId="{01D5C567-6D05-46F1-818D-8EF6AD727421}"/>
          </ac:cxnSpMkLst>
        </pc:cxnChg>
        <pc:cxnChg chg="mod topLvl">
          <ac:chgData name="Takafumi Kawazoe" userId="1246e2b2-9091-4b74-bd73-7eaa9b36ff96" providerId="ADAL" clId="{F4D30286-3705-4252-8CD2-7AB9FE5E0C38}" dt="2018-02-11T04:00:07.073" v="2158" actId="165"/>
          <ac:cxnSpMkLst>
            <pc:docMk/>
            <pc:sldMk cId="1675529011" sldId="493"/>
            <ac:cxnSpMk id="60" creationId="{6A58D9CF-1D2E-4248-BC9C-7B32CD68E6AF}"/>
          </ac:cxnSpMkLst>
        </pc:cxnChg>
        <pc:cxnChg chg="mod topLvl">
          <ac:chgData name="Takafumi Kawazoe" userId="1246e2b2-9091-4b74-bd73-7eaa9b36ff96" providerId="ADAL" clId="{F4D30286-3705-4252-8CD2-7AB9FE5E0C38}" dt="2018-02-11T04:38:19.235" v="2491" actId="165"/>
          <ac:cxnSpMkLst>
            <pc:docMk/>
            <pc:sldMk cId="1675529011" sldId="493"/>
            <ac:cxnSpMk id="71" creationId="{C63E545C-2374-4B3A-97CD-60206F70BB75}"/>
          </ac:cxnSpMkLst>
        </pc:cxnChg>
        <pc:cxnChg chg="mod topLvl">
          <ac:chgData name="Takafumi Kawazoe" userId="1246e2b2-9091-4b74-bd73-7eaa9b36ff96" providerId="ADAL" clId="{F4D30286-3705-4252-8CD2-7AB9FE5E0C38}" dt="2018-02-11T04:38:19.235" v="2491" actId="165"/>
          <ac:cxnSpMkLst>
            <pc:docMk/>
            <pc:sldMk cId="1675529011" sldId="493"/>
            <ac:cxnSpMk id="72" creationId="{8374DB1C-FFF1-4A12-A4DD-E533D3BC23B3}"/>
          </ac:cxnSpMkLst>
        </pc:cxnChg>
        <pc:cxnChg chg="mod topLvl">
          <ac:chgData name="Takafumi Kawazoe" userId="1246e2b2-9091-4b74-bd73-7eaa9b36ff96" providerId="ADAL" clId="{F4D30286-3705-4252-8CD2-7AB9FE5E0C38}" dt="2018-02-11T04:38:19.235" v="2491" actId="165"/>
          <ac:cxnSpMkLst>
            <pc:docMk/>
            <pc:sldMk cId="1675529011" sldId="493"/>
            <ac:cxnSpMk id="73" creationId="{C7DB4823-48FA-493B-ADF1-355A02EE57D3}"/>
          </ac:cxnSpMkLst>
        </pc:cxnChg>
        <pc:cxnChg chg="mod topLvl">
          <ac:chgData name="Takafumi Kawazoe" userId="1246e2b2-9091-4b74-bd73-7eaa9b36ff96" providerId="ADAL" clId="{F4D30286-3705-4252-8CD2-7AB9FE5E0C38}" dt="2018-02-11T04:38:19.235" v="2491" actId="165"/>
          <ac:cxnSpMkLst>
            <pc:docMk/>
            <pc:sldMk cId="1675529011" sldId="493"/>
            <ac:cxnSpMk id="77" creationId="{4BF3B388-5484-4BD4-A321-09CD3DF11351}"/>
          </ac:cxnSpMkLst>
        </pc:cxnChg>
      </pc:sldChg>
      <pc:sldChg chg="modSp">
        <pc:chgData name="Takafumi Kawazoe" userId="1246e2b2-9091-4b74-bd73-7eaa9b36ff96" providerId="ADAL" clId="{F4D30286-3705-4252-8CD2-7AB9FE5E0C38}" dt="2018-02-10T09:14:41.221" v="435" actId="20577"/>
        <pc:sldMkLst>
          <pc:docMk/>
          <pc:sldMk cId="2608915020" sldId="501"/>
        </pc:sldMkLst>
        <pc:spChg chg="mod">
          <ac:chgData name="Takafumi Kawazoe" userId="1246e2b2-9091-4b74-bd73-7eaa9b36ff96" providerId="ADAL" clId="{F4D30286-3705-4252-8CD2-7AB9FE5E0C38}" dt="2018-02-10T09:14:41.221" v="435" actId="20577"/>
          <ac:spMkLst>
            <pc:docMk/>
            <pc:sldMk cId="2608915020" sldId="501"/>
            <ac:spMk id="52" creationId="{00000000-0000-0000-0000-000000000000}"/>
          </ac:spMkLst>
        </pc:spChg>
      </pc:sldChg>
      <pc:sldChg chg="modSp">
        <pc:chgData name="Takafumi Kawazoe" userId="1246e2b2-9091-4b74-bd73-7eaa9b36ff96" providerId="ADAL" clId="{F4D30286-3705-4252-8CD2-7AB9FE5E0C38}" dt="2018-02-11T14:50:33.969" v="4755" actId="20577"/>
        <pc:sldMkLst>
          <pc:docMk/>
          <pc:sldMk cId="754570109" sldId="515"/>
        </pc:sldMkLst>
        <pc:spChg chg="mod">
          <ac:chgData name="Takafumi Kawazoe" userId="1246e2b2-9091-4b74-bd73-7eaa9b36ff96" providerId="ADAL" clId="{F4D30286-3705-4252-8CD2-7AB9FE5E0C38}" dt="2018-02-11T14:50:33.969" v="4755" actId="20577"/>
          <ac:spMkLst>
            <pc:docMk/>
            <pc:sldMk cId="754570109" sldId="515"/>
            <ac:spMk id="2" creationId="{A457C582-0D45-47F5-A0AF-A8EAD29CF1C8}"/>
          </ac:spMkLst>
        </pc:spChg>
      </pc:sldChg>
      <pc:sldChg chg="modSp">
        <pc:chgData name="Takafumi Kawazoe" userId="1246e2b2-9091-4b74-bd73-7eaa9b36ff96" providerId="ADAL" clId="{F4D30286-3705-4252-8CD2-7AB9FE5E0C38}" dt="2018-02-11T08:01:52.083" v="3324" actId="20577"/>
        <pc:sldMkLst>
          <pc:docMk/>
          <pc:sldMk cId="2108451154" sldId="519"/>
        </pc:sldMkLst>
        <pc:spChg chg="mod">
          <ac:chgData name="Takafumi Kawazoe" userId="1246e2b2-9091-4b74-bd73-7eaa9b36ff96" providerId="ADAL" clId="{F4D30286-3705-4252-8CD2-7AB9FE5E0C38}" dt="2018-02-11T08:01:52.083" v="3324" actId="20577"/>
          <ac:spMkLst>
            <pc:docMk/>
            <pc:sldMk cId="2108451154" sldId="519"/>
            <ac:spMk id="8" creationId="{94EAAADC-B80D-48B6-B64F-7AD83B7491F1}"/>
          </ac:spMkLst>
        </pc:spChg>
      </pc:sldChg>
      <pc:sldChg chg="delSp modSp">
        <pc:chgData name="Takafumi Kawazoe" userId="1246e2b2-9091-4b74-bd73-7eaa9b36ff96" providerId="ADAL" clId="{F4D30286-3705-4252-8CD2-7AB9FE5E0C38}" dt="2018-02-11T07:21:46.842" v="3063" actId="1076"/>
        <pc:sldMkLst>
          <pc:docMk/>
          <pc:sldMk cId="4192374371" sldId="522"/>
        </pc:sldMkLst>
        <pc:spChg chg="mod">
          <ac:chgData name="Takafumi Kawazoe" userId="1246e2b2-9091-4b74-bd73-7eaa9b36ff96" providerId="ADAL" clId="{F4D30286-3705-4252-8CD2-7AB9FE5E0C38}" dt="2018-02-11T07:21:15.166" v="3056" actId="1038"/>
          <ac:spMkLst>
            <pc:docMk/>
            <pc:sldMk cId="4192374371" sldId="522"/>
            <ac:spMk id="5" creationId="{D2609F52-00FD-4584-A4C8-3336FE3E12AD}"/>
          </ac:spMkLst>
        </pc:spChg>
        <pc:spChg chg="mod">
          <ac:chgData name="Takafumi Kawazoe" userId="1246e2b2-9091-4b74-bd73-7eaa9b36ff96" providerId="ADAL" clId="{F4D30286-3705-4252-8CD2-7AB9FE5E0C38}" dt="2018-02-11T07:21:15.166" v="3056" actId="1038"/>
          <ac:spMkLst>
            <pc:docMk/>
            <pc:sldMk cId="4192374371" sldId="522"/>
            <ac:spMk id="6" creationId="{59C49EA1-544D-479B-AB4F-2F6FCB889181}"/>
          </ac:spMkLst>
        </pc:spChg>
        <pc:spChg chg="mod">
          <ac:chgData name="Takafumi Kawazoe" userId="1246e2b2-9091-4b74-bd73-7eaa9b36ff96" providerId="ADAL" clId="{F4D30286-3705-4252-8CD2-7AB9FE5E0C38}" dt="2018-02-11T07:21:15.166" v="3056" actId="1038"/>
          <ac:spMkLst>
            <pc:docMk/>
            <pc:sldMk cId="4192374371" sldId="522"/>
            <ac:spMk id="100" creationId="{A2DFF4A1-5D41-4599-900D-BE8767B78C1E}"/>
          </ac:spMkLst>
        </pc:spChg>
        <pc:spChg chg="mod">
          <ac:chgData name="Takafumi Kawazoe" userId="1246e2b2-9091-4b74-bd73-7eaa9b36ff96" providerId="ADAL" clId="{F4D30286-3705-4252-8CD2-7AB9FE5E0C38}" dt="2018-02-11T07:21:15.166" v="3056" actId="1038"/>
          <ac:spMkLst>
            <pc:docMk/>
            <pc:sldMk cId="4192374371" sldId="522"/>
            <ac:spMk id="101" creationId="{6EA90EC4-318C-4B7C-9854-72BA71133FFB}"/>
          </ac:spMkLst>
        </pc:spChg>
        <pc:spChg chg="mod">
          <ac:chgData name="Takafumi Kawazoe" userId="1246e2b2-9091-4b74-bd73-7eaa9b36ff96" providerId="ADAL" clId="{F4D30286-3705-4252-8CD2-7AB9FE5E0C38}" dt="2018-02-11T07:21:15.166" v="3056" actId="1038"/>
          <ac:spMkLst>
            <pc:docMk/>
            <pc:sldMk cId="4192374371" sldId="522"/>
            <ac:spMk id="104" creationId="{32376A2C-DC3C-4C00-8969-B068A3C0A104}"/>
          </ac:spMkLst>
        </pc:spChg>
        <pc:spChg chg="mod">
          <ac:chgData name="Takafumi Kawazoe" userId="1246e2b2-9091-4b74-bd73-7eaa9b36ff96" providerId="ADAL" clId="{F4D30286-3705-4252-8CD2-7AB9FE5E0C38}" dt="2018-02-11T07:21:15.166" v="3056" actId="1038"/>
          <ac:spMkLst>
            <pc:docMk/>
            <pc:sldMk cId="4192374371" sldId="522"/>
            <ac:spMk id="105" creationId="{032F43AB-FFE7-4DBC-B755-2F8244CC5540}"/>
          </ac:spMkLst>
        </pc:spChg>
        <pc:spChg chg="mod">
          <ac:chgData name="Takafumi Kawazoe" userId="1246e2b2-9091-4b74-bd73-7eaa9b36ff96" providerId="ADAL" clId="{F4D30286-3705-4252-8CD2-7AB9FE5E0C38}" dt="2018-02-11T07:21:15.166" v="3056" actId="1038"/>
          <ac:spMkLst>
            <pc:docMk/>
            <pc:sldMk cId="4192374371" sldId="522"/>
            <ac:spMk id="106" creationId="{48F3BE54-251E-44C2-9EBD-056DCF443930}"/>
          </ac:spMkLst>
        </pc:spChg>
        <pc:spChg chg="mod">
          <ac:chgData name="Takafumi Kawazoe" userId="1246e2b2-9091-4b74-bd73-7eaa9b36ff96" providerId="ADAL" clId="{F4D30286-3705-4252-8CD2-7AB9FE5E0C38}" dt="2018-02-11T07:21:15.166" v="3056" actId="1038"/>
          <ac:spMkLst>
            <pc:docMk/>
            <pc:sldMk cId="4192374371" sldId="522"/>
            <ac:spMk id="107" creationId="{E7B3611B-94D1-4B00-9069-81CBAC85282C}"/>
          </ac:spMkLst>
        </pc:spChg>
        <pc:spChg chg="mod">
          <ac:chgData name="Takafumi Kawazoe" userId="1246e2b2-9091-4b74-bd73-7eaa9b36ff96" providerId="ADAL" clId="{F4D30286-3705-4252-8CD2-7AB9FE5E0C38}" dt="2018-02-11T07:21:15.166" v="3056" actId="1038"/>
          <ac:spMkLst>
            <pc:docMk/>
            <pc:sldMk cId="4192374371" sldId="522"/>
            <ac:spMk id="108" creationId="{4D62AD95-5E6F-4BDD-94AF-9142CA23ED8B}"/>
          </ac:spMkLst>
        </pc:spChg>
        <pc:spChg chg="mod">
          <ac:chgData name="Takafumi Kawazoe" userId="1246e2b2-9091-4b74-bd73-7eaa9b36ff96" providerId="ADAL" clId="{F4D30286-3705-4252-8CD2-7AB9FE5E0C38}" dt="2018-02-11T07:21:15.166" v="3056" actId="1038"/>
          <ac:spMkLst>
            <pc:docMk/>
            <pc:sldMk cId="4192374371" sldId="522"/>
            <ac:spMk id="109" creationId="{BB996DA8-74DA-4A93-A2C5-03DFA8C345CE}"/>
          </ac:spMkLst>
        </pc:spChg>
        <pc:spChg chg="del">
          <ac:chgData name="Takafumi Kawazoe" userId="1246e2b2-9091-4b74-bd73-7eaa9b36ff96" providerId="ADAL" clId="{F4D30286-3705-4252-8CD2-7AB9FE5E0C38}" dt="2018-02-11T07:21:04.322" v="3043" actId="478"/>
          <ac:spMkLst>
            <pc:docMk/>
            <pc:sldMk cId="4192374371" sldId="522"/>
            <ac:spMk id="110" creationId="{F8D94E6F-4209-43B3-98B6-C4CD6D8977D4}"/>
          </ac:spMkLst>
        </pc:spChg>
        <pc:spChg chg="del">
          <ac:chgData name="Takafumi Kawazoe" userId="1246e2b2-9091-4b74-bd73-7eaa9b36ff96" providerId="ADAL" clId="{F4D30286-3705-4252-8CD2-7AB9FE5E0C38}" dt="2018-02-11T07:21:01.587" v="3042" actId="478"/>
          <ac:spMkLst>
            <pc:docMk/>
            <pc:sldMk cId="4192374371" sldId="522"/>
            <ac:spMk id="111" creationId="{679D3F0B-E79D-4399-A6D9-88090F7DB2FA}"/>
          </ac:spMkLst>
        </pc:spChg>
        <pc:spChg chg="del">
          <ac:chgData name="Takafumi Kawazoe" userId="1246e2b2-9091-4b74-bd73-7eaa9b36ff96" providerId="ADAL" clId="{F4D30286-3705-4252-8CD2-7AB9FE5E0C38}" dt="2018-02-11T07:20:59.633" v="3041" actId="478"/>
          <ac:spMkLst>
            <pc:docMk/>
            <pc:sldMk cId="4192374371" sldId="522"/>
            <ac:spMk id="112" creationId="{3285B88B-EC09-4C96-B0D0-15DF783BD55A}"/>
          </ac:spMkLst>
        </pc:spChg>
        <pc:spChg chg="mod">
          <ac:chgData name="Takafumi Kawazoe" userId="1246e2b2-9091-4b74-bd73-7eaa9b36ff96" providerId="ADAL" clId="{F4D30286-3705-4252-8CD2-7AB9FE5E0C38}" dt="2018-02-11T07:21:46.842" v="3063" actId="1076"/>
          <ac:spMkLst>
            <pc:docMk/>
            <pc:sldMk cId="4192374371" sldId="522"/>
            <ac:spMk id="113" creationId="{0285BF98-A522-4CC5-BAD7-88F60B33AA37}"/>
          </ac:spMkLst>
        </pc:spChg>
        <pc:grpChg chg="mod">
          <ac:chgData name="Takafumi Kawazoe" userId="1246e2b2-9091-4b74-bd73-7eaa9b36ff96" providerId="ADAL" clId="{F4D30286-3705-4252-8CD2-7AB9FE5E0C38}" dt="2018-02-11T07:21:15.166" v="3056" actId="1038"/>
          <ac:grpSpMkLst>
            <pc:docMk/>
            <pc:sldMk cId="4192374371" sldId="522"/>
            <ac:grpSpMk id="7" creationId="{197B033A-2F41-43D1-8E6A-13806447A6DB}"/>
          </ac:grpSpMkLst>
        </pc:grpChg>
      </pc:sldChg>
      <pc:sldChg chg="del">
        <pc:chgData name="Takafumi Kawazoe" userId="1246e2b2-9091-4b74-bd73-7eaa9b36ff96" providerId="ADAL" clId="{F4D30286-3705-4252-8CD2-7AB9FE5E0C38}" dt="2018-02-10T11:44:25.733" v="1352" actId="2696"/>
        <pc:sldMkLst>
          <pc:docMk/>
          <pc:sldMk cId="954486223" sldId="525"/>
        </pc:sldMkLst>
      </pc:sldChg>
      <pc:sldChg chg="modSp">
        <pc:chgData name="Takafumi Kawazoe" userId="1246e2b2-9091-4b74-bd73-7eaa9b36ff96" providerId="ADAL" clId="{F4D30286-3705-4252-8CD2-7AB9FE5E0C38}" dt="2018-02-11T14:52:03.307" v="4767" actId="5793"/>
        <pc:sldMkLst>
          <pc:docMk/>
          <pc:sldMk cId="1205296185" sldId="526"/>
        </pc:sldMkLst>
        <pc:spChg chg="mod">
          <ac:chgData name="Takafumi Kawazoe" userId="1246e2b2-9091-4b74-bd73-7eaa9b36ff96" providerId="ADAL" clId="{F4D30286-3705-4252-8CD2-7AB9FE5E0C38}" dt="2018-02-11T14:52:03.307" v="4767" actId="5793"/>
          <ac:spMkLst>
            <pc:docMk/>
            <pc:sldMk cId="1205296185" sldId="526"/>
            <ac:spMk id="2" creationId="{A457C582-0D45-47F5-A0AF-A8EAD29CF1C8}"/>
          </ac:spMkLst>
        </pc:spChg>
      </pc:sldChg>
      <pc:sldChg chg="del">
        <pc:chgData name="Takafumi Kawazoe" userId="1246e2b2-9091-4b74-bd73-7eaa9b36ff96" providerId="ADAL" clId="{F4D30286-3705-4252-8CD2-7AB9FE5E0C38}" dt="2018-02-11T14:52:10.349" v="4768" actId="2696"/>
        <pc:sldMkLst>
          <pc:docMk/>
          <pc:sldMk cId="1955029228" sldId="527"/>
        </pc:sldMkLst>
      </pc:sldChg>
      <pc:sldChg chg="modSp del">
        <pc:chgData name="Takafumi Kawazoe" userId="1246e2b2-9091-4b74-bd73-7eaa9b36ff96" providerId="ADAL" clId="{F4D30286-3705-4252-8CD2-7AB9FE5E0C38}" dt="2018-02-11T14:08:35.286" v="4717" actId="2696"/>
        <pc:sldMkLst>
          <pc:docMk/>
          <pc:sldMk cId="2751238213" sldId="535"/>
        </pc:sldMkLst>
        <pc:spChg chg="mod">
          <ac:chgData name="Takafumi Kawazoe" userId="1246e2b2-9091-4b74-bd73-7eaa9b36ff96" providerId="ADAL" clId="{F4D30286-3705-4252-8CD2-7AB9FE5E0C38}" dt="2018-02-11T13:17:27.841" v="4221" actId="1036"/>
          <ac:spMkLst>
            <pc:docMk/>
            <pc:sldMk cId="2751238213" sldId="535"/>
            <ac:spMk id="142" creationId="{67CDDB5D-D96E-4645-965E-703704D8B265}"/>
          </ac:spMkLst>
        </pc:spChg>
        <pc:spChg chg="mod">
          <ac:chgData name="Takafumi Kawazoe" userId="1246e2b2-9091-4b74-bd73-7eaa9b36ff96" providerId="ADAL" clId="{F4D30286-3705-4252-8CD2-7AB9FE5E0C38}" dt="2018-02-11T13:20:05.249" v="4265" actId="1076"/>
          <ac:spMkLst>
            <pc:docMk/>
            <pc:sldMk cId="2751238213" sldId="535"/>
            <ac:spMk id="269" creationId="{4E0F9739-12EB-499F-8C6D-F43C247448E6}"/>
          </ac:spMkLst>
        </pc:spChg>
        <pc:grpChg chg="mod">
          <ac:chgData name="Takafumi Kawazoe" userId="1246e2b2-9091-4b74-bd73-7eaa9b36ff96" providerId="ADAL" clId="{F4D30286-3705-4252-8CD2-7AB9FE5E0C38}" dt="2018-02-11T13:17:28.015" v="4222" actId="1035"/>
          <ac:grpSpMkLst>
            <pc:docMk/>
            <pc:sldMk cId="2751238213" sldId="535"/>
            <ac:grpSpMk id="4" creationId="{824D2731-1B6B-4FC9-AECD-04038B1271EF}"/>
          </ac:grpSpMkLst>
        </pc:grpChg>
        <pc:cxnChg chg="mod">
          <ac:chgData name="Takafumi Kawazoe" userId="1246e2b2-9091-4b74-bd73-7eaa9b36ff96" providerId="ADAL" clId="{F4D30286-3705-4252-8CD2-7AB9FE5E0C38}" dt="2018-02-11T13:17:28.015" v="4222" actId="1035"/>
          <ac:cxnSpMkLst>
            <pc:docMk/>
            <pc:sldMk cId="2751238213" sldId="535"/>
            <ac:cxnSpMk id="189" creationId="{50D8F3A4-83A7-43EF-9733-5118AC85C4C6}"/>
          </ac:cxnSpMkLst>
        </pc:cxnChg>
      </pc:sldChg>
      <pc:sldChg chg="addSp delSp modSp">
        <pc:chgData name="Takafumi Kawazoe" userId="1246e2b2-9091-4b74-bd73-7eaa9b36ff96" providerId="ADAL" clId="{F4D30286-3705-4252-8CD2-7AB9FE5E0C38}" dt="2018-02-11T15:11:53.823" v="4801" actId="20577"/>
        <pc:sldMkLst>
          <pc:docMk/>
          <pc:sldMk cId="812113235" sldId="538"/>
        </pc:sldMkLst>
        <pc:spChg chg="mod">
          <ac:chgData name="Takafumi Kawazoe" userId="1246e2b2-9091-4b74-bd73-7eaa9b36ff96" providerId="ADAL" clId="{F4D30286-3705-4252-8CD2-7AB9FE5E0C38}" dt="2018-02-11T15:11:53.823" v="4801" actId="20577"/>
          <ac:spMkLst>
            <pc:docMk/>
            <pc:sldMk cId="812113235" sldId="538"/>
            <ac:spMk id="2" creationId="{00000000-0000-0000-0000-000000000000}"/>
          </ac:spMkLst>
        </pc:spChg>
        <pc:spChg chg="add del mod">
          <ac:chgData name="Takafumi Kawazoe" userId="1246e2b2-9091-4b74-bd73-7eaa9b36ff96" providerId="ADAL" clId="{F4D30286-3705-4252-8CD2-7AB9FE5E0C38}" dt="2018-02-11T15:09:49.195" v="4788" actId="478"/>
          <ac:spMkLst>
            <pc:docMk/>
            <pc:sldMk cId="812113235" sldId="538"/>
            <ac:spMk id="7" creationId="{C723970B-885C-4B2D-9EC8-3AE4430F17FB}"/>
          </ac:spMkLst>
        </pc:spChg>
        <pc:graphicFrameChg chg="mod modGraphic">
          <ac:chgData name="Takafumi Kawazoe" userId="1246e2b2-9091-4b74-bd73-7eaa9b36ff96" providerId="ADAL" clId="{F4D30286-3705-4252-8CD2-7AB9FE5E0C38}" dt="2018-02-11T15:10:36.942" v="4795" actId="20577"/>
          <ac:graphicFrameMkLst>
            <pc:docMk/>
            <pc:sldMk cId="812113235" sldId="538"/>
            <ac:graphicFrameMk id="6" creationId="{00000000-0000-0000-0000-000000000000}"/>
          </ac:graphicFrameMkLst>
        </pc:graphicFrameChg>
      </pc:sldChg>
      <pc:sldChg chg="addSp delSp modSp">
        <pc:chgData name="Takafumi Kawazoe" userId="1246e2b2-9091-4b74-bd73-7eaa9b36ff96" providerId="ADAL" clId="{F4D30286-3705-4252-8CD2-7AB9FE5E0C38}" dt="2018-02-11T14:20:38.815" v="4723" actId="6549"/>
        <pc:sldMkLst>
          <pc:docMk/>
          <pc:sldMk cId="2160132772" sldId="540"/>
        </pc:sldMkLst>
        <pc:spChg chg="mod">
          <ac:chgData name="Takafumi Kawazoe" userId="1246e2b2-9091-4b74-bd73-7eaa9b36ff96" providerId="ADAL" clId="{F4D30286-3705-4252-8CD2-7AB9FE5E0C38}" dt="2018-02-11T07:22:17.196" v="3071" actId="20577"/>
          <ac:spMkLst>
            <pc:docMk/>
            <pc:sldMk cId="2160132772" sldId="540"/>
            <ac:spMk id="2" creationId="{00000000-0000-0000-0000-000000000000}"/>
          </ac:spMkLst>
        </pc:spChg>
        <pc:spChg chg="add del mod">
          <ac:chgData name="Takafumi Kawazoe" userId="1246e2b2-9091-4b74-bd73-7eaa9b36ff96" providerId="ADAL" clId="{F4D30286-3705-4252-8CD2-7AB9FE5E0C38}" dt="2018-02-11T14:20:14.923" v="4719" actId="478"/>
          <ac:spMkLst>
            <pc:docMk/>
            <pc:sldMk cId="2160132772" sldId="540"/>
            <ac:spMk id="107" creationId="{15439E3B-8303-447E-BA9B-C547C95CBC70}"/>
          </ac:spMkLst>
        </pc:spChg>
        <pc:graphicFrameChg chg="mod modGraphic">
          <ac:chgData name="Takafumi Kawazoe" userId="1246e2b2-9091-4b74-bd73-7eaa9b36ff96" providerId="ADAL" clId="{F4D30286-3705-4252-8CD2-7AB9FE5E0C38}" dt="2018-02-11T14:20:38.815" v="4723" actId="6549"/>
          <ac:graphicFrameMkLst>
            <pc:docMk/>
            <pc:sldMk cId="2160132772" sldId="540"/>
            <ac:graphicFrameMk id="224" creationId="{F661AA1D-4B57-477B-8AAA-9F9444C34913}"/>
          </ac:graphicFrameMkLst>
        </pc:graphicFrameChg>
      </pc:sldChg>
      <pc:sldChg chg="delSp">
        <pc:chgData name="Takafumi Kawazoe" userId="1246e2b2-9091-4b74-bd73-7eaa9b36ff96" providerId="ADAL" clId="{F4D30286-3705-4252-8CD2-7AB9FE5E0C38}" dt="2018-02-10T17:01:14.800" v="1583" actId="478"/>
        <pc:sldMkLst>
          <pc:docMk/>
          <pc:sldMk cId="1765808464" sldId="550"/>
        </pc:sldMkLst>
        <pc:spChg chg="del">
          <ac:chgData name="Takafumi Kawazoe" userId="1246e2b2-9091-4b74-bd73-7eaa9b36ff96" providerId="ADAL" clId="{F4D30286-3705-4252-8CD2-7AB9FE5E0C38}" dt="2018-02-10T17:01:14.800" v="1583" actId="478"/>
          <ac:spMkLst>
            <pc:docMk/>
            <pc:sldMk cId="1765808464" sldId="550"/>
            <ac:spMk id="4" creationId="{6C34B159-03C3-4679-B4B4-B3C555CF3F69}"/>
          </ac:spMkLst>
        </pc:spChg>
      </pc:sldChg>
      <pc:sldChg chg="modSp del">
        <pc:chgData name="Takafumi Kawazoe" userId="1246e2b2-9091-4b74-bd73-7eaa9b36ff96" providerId="ADAL" clId="{F4D30286-3705-4252-8CD2-7AB9FE5E0C38}" dt="2018-02-11T14:08:28.812" v="4716" actId="2696"/>
        <pc:sldMkLst>
          <pc:docMk/>
          <pc:sldMk cId="839833869" sldId="553"/>
        </pc:sldMkLst>
        <pc:spChg chg="mod">
          <ac:chgData name="Takafumi Kawazoe" userId="1246e2b2-9091-4b74-bd73-7eaa9b36ff96" providerId="ADAL" clId="{F4D30286-3705-4252-8CD2-7AB9FE5E0C38}" dt="2018-02-11T13:17:29.999" v="4229" actId="1036"/>
          <ac:spMkLst>
            <pc:docMk/>
            <pc:sldMk cId="839833869" sldId="553"/>
            <ac:spMk id="142" creationId="{67CDDB5D-D96E-4645-965E-703704D8B265}"/>
          </ac:spMkLst>
        </pc:spChg>
        <pc:spChg chg="mod">
          <ac:chgData name="Takafumi Kawazoe" userId="1246e2b2-9091-4b74-bd73-7eaa9b36ff96" providerId="ADAL" clId="{F4D30286-3705-4252-8CD2-7AB9FE5E0C38}" dt="2018-02-11T13:19:27.800" v="4259" actId="1076"/>
          <ac:spMkLst>
            <pc:docMk/>
            <pc:sldMk cId="839833869" sldId="553"/>
            <ac:spMk id="269" creationId="{4E0F9739-12EB-499F-8C6D-F43C247448E6}"/>
          </ac:spMkLst>
        </pc:spChg>
        <pc:grpChg chg="mod">
          <ac:chgData name="Takafumi Kawazoe" userId="1246e2b2-9091-4b74-bd73-7eaa9b36ff96" providerId="ADAL" clId="{F4D30286-3705-4252-8CD2-7AB9FE5E0C38}" dt="2018-02-11T13:17:30.299" v="4230" actId="1035"/>
          <ac:grpSpMkLst>
            <pc:docMk/>
            <pc:sldMk cId="839833869" sldId="553"/>
            <ac:grpSpMk id="4" creationId="{824D2731-1B6B-4FC9-AECD-04038B1271EF}"/>
          </ac:grpSpMkLst>
        </pc:grpChg>
        <pc:cxnChg chg="mod">
          <ac:chgData name="Takafumi Kawazoe" userId="1246e2b2-9091-4b74-bd73-7eaa9b36ff96" providerId="ADAL" clId="{F4D30286-3705-4252-8CD2-7AB9FE5E0C38}" dt="2018-02-11T13:17:30.299" v="4230" actId="1035"/>
          <ac:cxnSpMkLst>
            <pc:docMk/>
            <pc:sldMk cId="839833869" sldId="553"/>
            <ac:cxnSpMk id="28" creationId="{0567F290-E48C-4EBF-AE04-D53D3C62B680}"/>
          </ac:cxnSpMkLst>
        </pc:cxnChg>
        <pc:cxnChg chg="mod">
          <ac:chgData name="Takafumi Kawazoe" userId="1246e2b2-9091-4b74-bd73-7eaa9b36ff96" providerId="ADAL" clId="{F4D30286-3705-4252-8CD2-7AB9FE5E0C38}" dt="2018-02-11T13:02:22.534" v="3995" actId="14100"/>
          <ac:cxnSpMkLst>
            <pc:docMk/>
            <pc:sldMk cId="839833869" sldId="553"/>
            <ac:cxnSpMk id="157" creationId="{2305AFCF-B4D1-401A-9BE4-DB37BD2E8375}"/>
          </ac:cxnSpMkLst>
        </pc:cxnChg>
        <pc:cxnChg chg="mod">
          <ac:chgData name="Takafumi Kawazoe" userId="1246e2b2-9091-4b74-bd73-7eaa9b36ff96" providerId="ADAL" clId="{F4D30286-3705-4252-8CD2-7AB9FE5E0C38}" dt="2018-02-11T13:02:23.081" v="3997" actId="14100"/>
          <ac:cxnSpMkLst>
            <pc:docMk/>
            <pc:sldMk cId="839833869" sldId="553"/>
            <ac:cxnSpMk id="188" creationId="{5272A01A-9B04-404E-B1C4-CAD49E3F3D9A}"/>
          </ac:cxnSpMkLst>
        </pc:cxnChg>
        <pc:cxnChg chg="mod">
          <ac:chgData name="Takafumi Kawazoe" userId="1246e2b2-9091-4b74-bd73-7eaa9b36ff96" providerId="ADAL" clId="{F4D30286-3705-4252-8CD2-7AB9FE5E0C38}" dt="2018-02-11T13:17:30.299" v="4230" actId="1035"/>
          <ac:cxnSpMkLst>
            <pc:docMk/>
            <pc:sldMk cId="839833869" sldId="553"/>
            <ac:cxnSpMk id="204" creationId="{59E366F8-B0D9-4AE2-BBC3-24654F719CC6}"/>
          </ac:cxnSpMkLst>
        </pc:cxnChg>
        <pc:cxnChg chg="mod">
          <ac:chgData name="Takafumi Kawazoe" userId="1246e2b2-9091-4b74-bd73-7eaa9b36ff96" providerId="ADAL" clId="{F4D30286-3705-4252-8CD2-7AB9FE5E0C38}" dt="2018-02-11T13:17:30.299" v="4230" actId="1035"/>
          <ac:cxnSpMkLst>
            <pc:docMk/>
            <pc:sldMk cId="839833869" sldId="553"/>
            <ac:cxnSpMk id="205" creationId="{7BB8C184-0D08-4D92-A5B2-1381D4B4D8C5}"/>
          </ac:cxnSpMkLst>
        </pc:cxnChg>
      </pc:sldChg>
      <pc:sldChg chg="modSp">
        <pc:chgData name="Takafumi Kawazoe" userId="1246e2b2-9091-4b74-bd73-7eaa9b36ff96" providerId="ADAL" clId="{F4D30286-3705-4252-8CD2-7AB9FE5E0C38}" dt="2018-02-11T13:19:53.493" v="4264" actId="1076"/>
        <pc:sldMkLst>
          <pc:docMk/>
          <pc:sldMk cId="1447196547" sldId="554"/>
        </pc:sldMkLst>
        <pc:spChg chg="mod">
          <ac:chgData name="Takafumi Kawazoe" userId="1246e2b2-9091-4b74-bd73-7eaa9b36ff96" providerId="ADAL" clId="{F4D30286-3705-4252-8CD2-7AB9FE5E0C38}" dt="2018-02-11T13:17:28.807" v="4225" actId="1036"/>
          <ac:spMkLst>
            <pc:docMk/>
            <pc:sldMk cId="1447196547" sldId="554"/>
            <ac:spMk id="142" creationId="{67CDDB5D-D96E-4645-965E-703704D8B265}"/>
          </ac:spMkLst>
        </pc:spChg>
        <pc:spChg chg="mod">
          <ac:chgData name="Takafumi Kawazoe" userId="1246e2b2-9091-4b74-bd73-7eaa9b36ff96" providerId="ADAL" clId="{F4D30286-3705-4252-8CD2-7AB9FE5E0C38}" dt="2018-02-11T13:19:53.493" v="4264" actId="1076"/>
          <ac:spMkLst>
            <pc:docMk/>
            <pc:sldMk cId="1447196547" sldId="554"/>
            <ac:spMk id="269" creationId="{4E0F9739-12EB-499F-8C6D-F43C247448E6}"/>
          </ac:spMkLst>
        </pc:spChg>
        <pc:grpChg chg="mod">
          <ac:chgData name="Takafumi Kawazoe" userId="1246e2b2-9091-4b74-bd73-7eaa9b36ff96" providerId="ADAL" clId="{F4D30286-3705-4252-8CD2-7AB9FE5E0C38}" dt="2018-02-11T13:17:30.918" v="4232" actId="1035"/>
          <ac:grpSpMkLst>
            <pc:docMk/>
            <pc:sldMk cId="1447196547" sldId="554"/>
            <ac:grpSpMk id="4" creationId="{824D2731-1B6B-4FC9-AECD-04038B1271EF}"/>
          </ac:grpSpMkLst>
        </pc:grpChg>
        <pc:cxnChg chg="mod">
          <ac:chgData name="Takafumi Kawazoe" userId="1246e2b2-9091-4b74-bd73-7eaa9b36ff96" providerId="ADAL" clId="{F4D30286-3705-4252-8CD2-7AB9FE5E0C38}" dt="2018-02-11T13:17:30.918" v="4232" actId="1035"/>
          <ac:cxnSpMkLst>
            <pc:docMk/>
            <pc:sldMk cId="1447196547" sldId="554"/>
            <ac:cxnSpMk id="28" creationId="{0567F290-E48C-4EBF-AE04-D53D3C62B680}"/>
          </ac:cxnSpMkLst>
        </pc:cxnChg>
        <pc:cxnChg chg="mod">
          <ac:chgData name="Takafumi Kawazoe" userId="1246e2b2-9091-4b74-bd73-7eaa9b36ff96" providerId="ADAL" clId="{F4D30286-3705-4252-8CD2-7AB9FE5E0C38}" dt="2018-02-11T13:17:30.918" v="4232" actId="1035"/>
          <ac:cxnSpMkLst>
            <pc:docMk/>
            <pc:sldMk cId="1447196547" sldId="554"/>
            <ac:cxnSpMk id="188" creationId="{5272A01A-9B04-404E-B1C4-CAD49E3F3D9A}"/>
          </ac:cxnSpMkLst>
        </pc:cxnChg>
        <pc:cxnChg chg="mod">
          <ac:chgData name="Takafumi Kawazoe" userId="1246e2b2-9091-4b74-bd73-7eaa9b36ff96" providerId="ADAL" clId="{F4D30286-3705-4252-8CD2-7AB9FE5E0C38}" dt="2018-02-11T13:17:30.918" v="4232" actId="1035"/>
          <ac:cxnSpMkLst>
            <pc:docMk/>
            <pc:sldMk cId="1447196547" sldId="554"/>
            <ac:cxnSpMk id="233" creationId="{039F32F6-3E23-456F-A1CD-FE18335D56F9}"/>
          </ac:cxnSpMkLst>
        </pc:cxnChg>
        <pc:cxnChg chg="mod">
          <ac:chgData name="Takafumi Kawazoe" userId="1246e2b2-9091-4b74-bd73-7eaa9b36ff96" providerId="ADAL" clId="{F4D30286-3705-4252-8CD2-7AB9FE5E0C38}" dt="2018-02-11T13:17:30.918" v="4232" actId="1035"/>
          <ac:cxnSpMkLst>
            <pc:docMk/>
            <pc:sldMk cId="1447196547" sldId="554"/>
            <ac:cxnSpMk id="262" creationId="{DC066B47-34B4-416D-8C80-6C2297DF813A}"/>
          </ac:cxnSpMkLst>
        </pc:cxnChg>
        <pc:cxnChg chg="mod">
          <ac:chgData name="Takafumi Kawazoe" userId="1246e2b2-9091-4b74-bd73-7eaa9b36ff96" providerId="ADAL" clId="{F4D30286-3705-4252-8CD2-7AB9FE5E0C38}" dt="2018-02-11T13:17:30.665" v="4231" actId="1035"/>
          <ac:cxnSpMkLst>
            <pc:docMk/>
            <pc:sldMk cId="1447196547" sldId="554"/>
            <ac:cxnSpMk id="266" creationId="{28E9E475-DADA-4004-93D3-195488207BF4}"/>
          </ac:cxnSpMkLst>
        </pc:cxnChg>
      </pc:sldChg>
      <pc:sldChg chg="addSp delSp modSp">
        <pc:chgData name="Takafumi Kawazoe" userId="1246e2b2-9091-4b74-bd73-7eaa9b36ff96" providerId="ADAL" clId="{F4D30286-3705-4252-8CD2-7AB9FE5E0C38}" dt="2018-02-11T13:42:25.503" v="4507" actId="1076"/>
        <pc:sldMkLst>
          <pc:docMk/>
          <pc:sldMk cId="727106615" sldId="555"/>
        </pc:sldMkLst>
        <pc:spChg chg="del">
          <ac:chgData name="Takafumi Kawazoe" userId="1246e2b2-9091-4b74-bd73-7eaa9b36ff96" providerId="ADAL" clId="{F4D30286-3705-4252-8CD2-7AB9FE5E0C38}" dt="2018-02-11T13:07:52.195" v="4032" actId="478"/>
          <ac:spMkLst>
            <pc:docMk/>
            <pc:sldMk cId="727106615" sldId="555"/>
            <ac:spMk id="5" creationId="{612DB5C8-6D68-46A0-9DED-39A98C3438E7}"/>
          </ac:spMkLst>
        </pc:spChg>
        <pc:spChg chg="mod">
          <ac:chgData name="Takafumi Kawazoe" userId="1246e2b2-9091-4b74-bd73-7eaa9b36ff96" providerId="ADAL" clId="{F4D30286-3705-4252-8CD2-7AB9FE5E0C38}" dt="2018-02-11T13:18:07.765" v="4249" actId="1036"/>
          <ac:spMkLst>
            <pc:docMk/>
            <pc:sldMk cId="727106615" sldId="555"/>
            <ac:spMk id="142" creationId="{67CDDB5D-D96E-4645-965E-703704D8B265}"/>
          </ac:spMkLst>
        </pc:spChg>
        <pc:spChg chg="mod">
          <ac:chgData name="Takafumi Kawazoe" userId="1246e2b2-9091-4b74-bd73-7eaa9b36ff96" providerId="ADAL" clId="{F4D30286-3705-4252-8CD2-7AB9FE5E0C38}" dt="2018-02-11T13:41:06.604" v="4489" actId="20577"/>
          <ac:spMkLst>
            <pc:docMk/>
            <pc:sldMk cId="727106615" sldId="555"/>
            <ac:spMk id="269" creationId="{4E0F9739-12EB-499F-8C6D-F43C247448E6}"/>
          </ac:spMkLst>
        </pc:spChg>
        <pc:grpChg chg="mod">
          <ac:chgData name="Takafumi Kawazoe" userId="1246e2b2-9091-4b74-bd73-7eaa9b36ff96" providerId="ADAL" clId="{F4D30286-3705-4252-8CD2-7AB9FE5E0C38}" dt="2018-02-11T13:18:00.606" v="4248" actId="1035"/>
          <ac:grpSpMkLst>
            <pc:docMk/>
            <pc:sldMk cId="727106615" sldId="555"/>
            <ac:grpSpMk id="4" creationId="{824D2731-1B6B-4FC9-AECD-04038B1271EF}"/>
          </ac:grpSpMkLst>
        </pc:grpChg>
        <pc:cxnChg chg="add mod">
          <ac:chgData name="Takafumi Kawazoe" userId="1246e2b2-9091-4b74-bd73-7eaa9b36ff96" providerId="ADAL" clId="{F4D30286-3705-4252-8CD2-7AB9FE5E0C38}" dt="2018-02-11T13:13:49.641" v="4163" actId="1035"/>
          <ac:cxnSpMkLst>
            <pc:docMk/>
            <pc:sldMk cId="727106615" sldId="555"/>
            <ac:cxnSpMk id="154" creationId="{A6A86019-2119-4093-9D24-87822F82E8E2}"/>
          </ac:cxnSpMkLst>
        </pc:cxnChg>
        <pc:cxnChg chg="mod">
          <ac:chgData name="Takafumi Kawazoe" userId="1246e2b2-9091-4b74-bd73-7eaa9b36ff96" providerId="ADAL" clId="{F4D30286-3705-4252-8CD2-7AB9FE5E0C38}" dt="2018-02-11T13:13:49.641" v="4163" actId="1035"/>
          <ac:cxnSpMkLst>
            <pc:docMk/>
            <pc:sldMk cId="727106615" sldId="555"/>
            <ac:cxnSpMk id="157" creationId="{2305AFCF-B4D1-401A-9BE4-DB37BD2E8375}"/>
          </ac:cxnSpMkLst>
        </pc:cxnChg>
        <pc:cxnChg chg="mod">
          <ac:chgData name="Takafumi Kawazoe" userId="1246e2b2-9091-4b74-bd73-7eaa9b36ff96" providerId="ADAL" clId="{F4D30286-3705-4252-8CD2-7AB9FE5E0C38}" dt="2018-02-11T13:13:49.641" v="4163" actId="1035"/>
          <ac:cxnSpMkLst>
            <pc:docMk/>
            <pc:sldMk cId="727106615" sldId="555"/>
            <ac:cxnSpMk id="158" creationId="{0EC228D6-30EF-4F4C-9768-9D515CA92E87}"/>
          </ac:cxnSpMkLst>
        </pc:cxnChg>
        <pc:cxnChg chg="mod">
          <ac:chgData name="Takafumi Kawazoe" userId="1246e2b2-9091-4b74-bd73-7eaa9b36ff96" providerId="ADAL" clId="{F4D30286-3705-4252-8CD2-7AB9FE5E0C38}" dt="2018-02-11T13:13:49.641" v="4163" actId="1035"/>
          <ac:cxnSpMkLst>
            <pc:docMk/>
            <pc:sldMk cId="727106615" sldId="555"/>
            <ac:cxnSpMk id="159" creationId="{9A946E30-1AE3-4D3E-B1FC-E108A4B8E418}"/>
          </ac:cxnSpMkLst>
        </pc:cxnChg>
        <pc:cxnChg chg="mod">
          <ac:chgData name="Takafumi Kawazoe" userId="1246e2b2-9091-4b74-bd73-7eaa9b36ff96" providerId="ADAL" clId="{F4D30286-3705-4252-8CD2-7AB9FE5E0C38}" dt="2018-02-11T13:13:49.641" v="4163" actId="1035"/>
          <ac:cxnSpMkLst>
            <pc:docMk/>
            <pc:sldMk cId="727106615" sldId="555"/>
            <ac:cxnSpMk id="160" creationId="{202D4654-EA8E-49E4-87F2-8DE4A247B000}"/>
          </ac:cxnSpMkLst>
        </pc:cxnChg>
        <pc:cxnChg chg="mod">
          <ac:chgData name="Takafumi Kawazoe" userId="1246e2b2-9091-4b74-bd73-7eaa9b36ff96" providerId="ADAL" clId="{F4D30286-3705-4252-8CD2-7AB9FE5E0C38}" dt="2018-02-11T13:13:49.641" v="4163" actId="1035"/>
          <ac:cxnSpMkLst>
            <pc:docMk/>
            <pc:sldMk cId="727106615" sldId="555"/>
            <ac:cxnSpMk id="161" creationId="{764D6961-1800-4386-B1B3-5507515F87DC}"/>
          </ac:cxnSpMkLst>
        </pc:cxnChg>
        <pc:cxnChg chg="mod">
          <ac:chgData name="Takafumi Kawazoe" userId="1246e2b2-9091-4b74-bd73-7eaa9b36ff96" providerId="ADAL" clId="{F4D30286-3705-4252-8CD2-7AB9FE5E0C38}" dt="2018-02-11T13:13:49.641" v="4163" actId="1035"/>
          <ac:cxnSpMkLst>
            <pc:docMk/>
            <pc:sldMk cId="727106615" sldId="555"/>
            <ac:cxnSpMk id="162" creationId="{8788CEC8-F4EA-43A6-ACCA-0F18DA4D891A}"/>
          </ac:cxnSpMkLst>
        </pc:cxnChg>
        <pc:cxnChg chg="mod">
          <ac:chgData name="Takafumi Kawazoe" userId="1246e2b2-9091-4b74-bd73-7eaa9b36ff96" providerId="ADAL" clId="{F4D30286-3705-4252-8CD2-7AB9FE5E0C38}" dt="2018-02-11T13:13:49.641" v="4163" actId="1035"/>
          <ac:cxnSpMkLst>
            <pc:docMk/>
            <pc:sldMk cId="727106615" sldId="555"/>
            <ac:cxnSpMk id="163" creationId="{F1EC2FC3-F314-4C1A-9FEF-2C2EDF236146}"/>
          </ac:cxnSpMkLst>
        </pc:cxnChg>
        <pc:cxnChg chg="mod">
          <ac:chgData name="Takafumi Kawazoe" userId="1246e2b2-9091-4b74-bd73-7eaa9b36ff96" providerId="ADAL" clId="{F4D30286-3705-4252-8CD2-7AB9FE5E0C38}" dt="2018-02-11T13:13:49.641" v="4163" actId="1035"/>
          <ac:cxnSpMkLst>
            <pc:docMk/>
            <pc:sldMk cId="727106615" sldId="555"/>
            <ac:cxnSpMk id="164" creationId="{66F8323A-D01E-4D10-AECC-158FC8E518D8}"/>
          </ac:cxnSpMkLst>
        </pc:cxnChg>
        <pc:cxnChg chg="add mod">
          <ac:chgData name="Takafumi Kawazoe" userId="1246e2b2-9091-4b74-bd73-7eaa9b36ff96" providerId="ADAL" clId="{F4D30286-3705-4252-8CD2-7AB9FE5E0C38}" dt="2018-02-11T13:13:49.641" v="4163" actId="1035"/>
          <ac:cxnSpMkLst>
            <pc:docMk/>
            <pc:sldMk cId="727106615" sldId="555"/>
            <ac:cxnSpMk id="165" creationId="{BEA0BEBA-A6CA-40D4-A4C9-070931D1A5CD}"/>
          </ac:cxnSpMkLst>
        </pc:cxnChg>
        <pc:cxnChg chg="add mod">
          <ac:chgData name="Takafumi Kawazoe" userId="1246e2b2-9091-4b74-bd73-7eaa9b36ff96" providerId="ADAL" clId="{F4D30286-3705-4252-8CD2-7AB9FE5E0C38}" dt="2018-02-11T13:13:49.641" v="4163" actId="1035"/>
          <ac:cxnSpMkLst>
            <pc:docMk/>
            <pc:sldMk cId="727106615" sldId="555"/>
            <ac:cxnSpMk id="166" creationId="{302AA6C6-0F3E-4A48-9860-356E77CED3CA}"/>
          </ac:cxnSpMkLst>
        </pc:cxnChg>
        <pc:cxnChg chg="add mod">
          <ac:chgData name="Takafumi Kawazoe" userId="1246e2b2-9091-4b74-bd73-7eaa9b36ff96" providerId="ADAL" clId="{F4D30286-3705-4252-8CD2-7AB9FE5E0C38}" dt="2018-02-11T13:13:49.641" v="4163" actId="1035"/>
          <ac:cxnSpMkLst>
            <pc:docMk/>
            <pc:sldMk cId="727106615" sldId="555"/>
            <ac:cxnSpMk id="167" creationId="{E3D70F83-04EC-43B0-B1B6-A30CA095F190}"/>
          </ac:cxnSpMkLst>
        </pc:cxnChg>
        <pc:cxnChg chg="add mod">
          <ac:chgData name="Takafumi Kawazoe" userId="1246e2b2-9091-4b74-bd73-7eaa9b36ff96" providerId="ADAL" clId="{F4D30286-3705-4252-8CD2-7AB9FE5E0C38}" dt="2018-02-11T13:13:49.641" v="4163" actId="1035"/>
          <ac:cxnSpMkLst>
            <pc:docMk/>
            <pc:sldMk cId="727106615" sldId="555"/>
            <ac:cxnSpMk id="168" creationId="{15AF5CA5-0621-4BE6-BA9F-44A53158C2F7}"/>
          </ac:cxnSpMkLst>
        </pc:cxnChg>
        <pc:cxnChg chg="add mod">
          <ac:chgData name="Takafumi Kawazoe" userId="1246e2b2-9091-4b74-bd73-7eaa9b36ff96" providerId="ADAL" clId="{F4D30286-3705-4252-8CD2-7AB9FE5E0C38}" dt="2018-02-11T13:13:49.641" v="4163" actId="1035"/>
          <ac:cxnSpMkLst>
            <pc:docMk/>
            <pc:sldMk cId="727106615" sldId="555"/>
            <ac:cxnSpMk id="169" creationId="{487AE9D7-3883-4758-8DB1-F46CC096AD47}"/>
          </ac:cxnSpMkLst>
        </pc:cxnChg>
        <pc:cxnChg chg="mod">
          <ac:chgData name="Takafumi Kawazoe" userId="1246e2b2-9091-4b74-bd73-7eaa9b36ff96" providerId="ADAL" clId="{F4D30286-3705-4252-8CD2-7AB9FE5E0C38}" dt="2018-02-11T13:13:49.641" v="4163" actId="1035"/>
          <ac:cxnSpMkLst>
            <pc:docMk/>
            <pc:sldMk cId="727106615" sldId="555"/>
            <ac:cxnSpMk id="170" creationId="{E956E3D5-7613-4BE6-BDF9-BB1C38D88657}"/>
          </ac:cxnSpMkLst>
        </pc:cxnChg>
        <pc:cxnChg chg="mod">
          <ac:chgData name="Takafumi Kawazoe" userId="1246e2b2-9091-4b74-bd73-7eaa9b36ff96" providerId="ADAL" clId="{F4D30286-3705-4252-8CD2-7AB9FE5E0C38}" dt="2018-02-11T13:13:49.641" v="4163" actId="1035"/>
          <ac:cxnSpMkLst>
            <pc:docMk/>
            <pc:sldMk cId="727106615" sldId="555"/>
            <ac:cxnSpMk id="171" creationId="{F460C5C3-8913-4582-A656-B01F25290673}"/>
          </ac:cxnSpMkLst>
        </pc:cxnChg>
        <pc:cxnChg chg="add mod">
          <ac:chgData name="Takafumi Kawazoe" userId="1246e2b2-9091-4b74-bd73-7eaa9b36ff96" providerId="ADAL" clId="{F4D30286-3705-4252-8CD2-7AB9FE5E0C38}" dt="2018-02-11T13:13:49.641" v="4163" actId="1035"/>
          <ac:cxnSpMkLst>
            <pc:docMk/>
            <pc:sldMk cId="727106615" sldId="555"/>
            <ac:cxnSpMk id="176" creationId="{681FDD20-BC5D-4F00-BE7C-8138614CC02E}"/>
          </ac:cxnSpMkLst>
        </pc:cxnChg>
        <pc:cxnChg chg="mod">
          <ac:chgData name="Takafumi Kawazoe" userId="1246e2b2-9091-4b74-bd73-7eaa9b36ff96" providerId="ADAL" clId="{F4D30286-3705-4252-8CD2-7AB9FE5E0C38}" dt="2018-02-11T13:13:49.641" v="4163" actId="1035"/>
          <ac:cxnSpMkLst>
            <pc:docMk/>
            <pc:sldMk cId="727106615" sldId="555"/>
            <ac:cxnSpMk id="183" creationId="{40F3B9E8-1665-4AA3-94CA-94336873825B}"/>
          </ac:cxnSpMkLst>
        </pc:cxnChg>
        <pc:cxnChg chg="mod">
          <ac:chgData name="Takafumi Kawazoe" userId="1246e2b2-9091-4b74-bd73-7eaa9b36ff96" providerId="ADAL" clId="{F4D30286-3705-4252-8CD2-7AB9FE5E0C38}" dt="2018-02-11T13:13:49.641" v="4163" actId="1035"/>
          <ac:cxnSpMkLst>
            <pc:docMk/>
            <pc:sldMk cId="727106615" sldId="555"/>
            <ac:cxnSpMk id="185" creationId="{99A55BC1-3787-416D-9B87-D7AE445C3AB6}"/>
          </ac:cxnSpMkLst>
        </pc:cxnChg>
        <pc:cxnChg chg="add mod">
          <ac:chgData name="Takafumi Kawazoe" userId="1246e2b2-9091-4b74-bd73-7eaa9b36ff96" providerId="ADAL" clId="{F4D30286-3705-4252-8CD2-7AB9FE5E0C38}" dt="2018-02-11T13:13:49.641" v="4163" actId="1035"/>
          <ac:cxnSpMkLst>
            <pc:docMk/>
            <pc:sldMk cId="727106615" sldId="555"/>
            <ac:cxnSpMk id="186" creationId="{D172E69D-22B4-403F-A954-3C4EEC6DAEC8}"/>
          </ac:cxnSpMkLst>
        </pc:cxnChg>
        <pc:cxnChg chg="add mod">
          <ac:chgData name="Takafumi Kawazoe" userId="1246e2b2-9091-4b74-bd73-7eaa9b36ff96" providerId="ADAL" clId="{F4D30286-3705-4252-8CD2-7AB9FE5E0C38}" dt="2018-02-11T13:13:49.641" v="4163" actId="1035"/>
          <ac:cxnSpMkLst>
            <pc:docMk/>
            <pc:sldMk cId="727106615" sldId="555"/>
            <ac:cxnSpMk id="190" creationId="{5CD67E56-D6B1-4ACE-9715-D4CA0C6D0F58}"/>
          </ac:cxnSpMkLst>
        </pc:cxnChg>
        <pc:cxnChg chg="add mod">
          <ac:chgData name="Takafumi Kawazoe" userId="1246e2b2-9091-4b74-bd73-7eaa9b36ff96" providerId="ADAL" clId="{F4D30286-3705-4252-8CD2-7AB9FE5E0C38}" dt="2018-02-11T13:13:49.641" v="4163" actId="1035"/>
          <ac:cxnSpMkLst>
            <pc:docMk/>
            <pc:sldMk cId="727106615" sldId="555"/>
            <ac:cxnSpMk id="196" creationId="{7ED97F8A-EB41-4AE6-8259-0806949B47DE}"/>
          </ac:cxnSpMkLst>
        </pc:cxnChg>
        <pc:cxnChg chg="add mod">
          <ac:chgData name="Takafumi Kawazoe" userId="1246e2b2-9091-4b74-bd73-7eaa9b36ff96" providerId="ADAL" clId="{F4D30286-3705-4252-8CD2-7AB9FE5E0C38}" dt="2018-02-11T13:17:32.275" v="4235" actId="1035"/>
          <ac:cxnSpMkLst>
            <pc:docMk/>
            <pc:sldMk cId="727106615" sldId="555"/>
            <ac:cxnSpMk id="199" creationId="{B73F3FA4-BC16-48B6-8A96-364DDCFB1A2E}"/>
          </ac:cxnSpMkLst>
        </pc:cxnChg>
        <pc:cxnChg chg="add mod">
          <ac:chgData name="Takafumi Kawazoe" userId="1246e2b2-9091-4b74-bd73-7eaa9b36ff96" providerId="ADAL" clId="{F4D30286-3705-4252-8CD2-7AB9FE5E0C38}" dt="2018-02-11T13:17:32.275" v="4235" actId="1035"/>
          <ac:cxnSpMkLst>
            <pc:docMk/>
            <pc:sldMk cId="727106615" sldId="555"/>
            <ac:cxnSpMk id="200" creationId="{801D5957-D114-4A35-B132-454EF455C636}"/>
          </ac:cxnSpMkLst>
        </pc:cxnChg>
        <pc:cxnChg chg="add mod">
          <ac:chgData name="Takafumi Kawazoe" userId="1246e2b2-9091-4b74-bd73-7eaa9b36ff96" providerId="ADAL" clId="{F4D30286-3705-4252-8CD2-7AB9FE5E0C38}" dt="2018-02-11T13:17:32.275" v="4235" actId="1035"/>
          <ac:cxnSpMkLst>
            <pc:docMk/>
            <pc:sldMk cId="727106615" sldId="555"/>
            <ac:cxnSpMk id="201" creationId="{038D81F5-794A-4183-8B5A-2025E05805DB}"/>
          </ac:cxnSpMkLst>
        </pc:cxnChg>
        <pc:cxnChg chg="add mod">
          <ac:chgData name="Takafumi Kawazoe" userId="1246e2b2-9091-4b74-bd73-7eaa9b36ff96" providerId="ADAL" clId="{F4D30286-3705-4252-8CD2-7AB9FE5E0C38}" dt="2018-02-11T13:34:46.652" v="4437" actId="208"/>
          <ac:cxnSpMkLst>
            <pc:docMk/>
            <pc:sldMk cId="727106615" sldId="555"/>
            <ac:cxnSpMk id="202" creationId="{57CFC4BB-E513-44E9-A787-9D353E8BDBB2}"/>
          </ac:cxnSpMkLst>
        </pc:cxnChg>
        <pc:cxnChg chg="add mod">
          <ac:chgData name="Takafumi Kawazoe" userId="1246e2b2-9091-4b74-bd73-7eaa9b36ff96" providerId="ADAL" clId="{F4D30286-3705-4252-8CD2-7AB9FE5E0C38}" dt="2018-02-11T13:34:39.005" v="4436" actId="208"/>
          <ac:cxnSpMkLst>
            <pc:docMk/>
            <pc:sldMk cId="727106615" sldId="555"/>
            <ac:cxnSpMk id="203" creationId="{7F23CFB3-9F47-40CB-8400-568EAB1536D1}"/>
          </ac:cxnSpMkLst>
        </pc:cxnChg>
        <pc:cxnChg chg="add mod">
          <ac:chgData name="Takafumi Kawazoe" userId="1246e2b2-9091-4b74-bd73-7eaa9b36ff96" providerId="ADAL" clId="{F4D30286-3705-4252-8CD2-7AB9FE5E0C38}" dt="2018-02-11T13:35:21.187" v="4442" actId="14100"/>
          <ac:cxnSpMkLst>
            <pc:docMk/>
            <pc:sldMk cId="727106615" sldId="555"/>
            <ac:cxnSpMk id="214" creationId="{29F28900-B06D-489E-A1F4-4D3EE58BC68C}"/>
          </ac:cxnSpMkLst>
        </pc:cxnChg>
        <pc:cxnChg chg="add mod">
          <ac:chgData name="Takafumi Kawazoe" userId="1246e2b2-9091-4b74-bd73-7eaa9b36ff96" providerId="ADAL" clId="{F4D30286-3705-4252-8CD2-7AB9FE5E0C38}" dt="2018-02-11T13:41:31.606" v="4493" actId="1076"/>
          <ac:cxnSpMkLst>
            <pc:docMk/>
            <pc:sldMk cId="727106615" sldId="555"/>
            <ac:cxnSpMk id="218" creationId="{9D6A814A-1032-462A-A9F8-B8A97B30CE1D}"/>
          </ac:cxnSpMkLst>
        </pc:cxnChg>
        <pc:cxnChg chg="add mod">
          <ac:chgData name="Takafumi Kawazoe" userId="1246e2b2-9091-4b74-bd73-7eaa9b36ff96" providerId="ADAL" clId="{F4D30286-3705-4252-8CD2-7AB9FE5E0C38}" dt="2018-02-11T13:36:43.094" v="4462" actId="208"/>
          <ac:cxnSpMkLst>
            <pc:docMk/>
            <pc:sldMk cId="727106615" sldId="555"/>
            <ac:cxnSpMk id="223" creationId="{E1DC407B-637D-4FC2-8286-3BED9C343BD9}"/>
          </ac:cxnSpMkLst>
        </pc:cxnChg>
        <pc:cxnChg chg="mod">
          <ac:chgData name="Takafumi Kawazoe" userId="1246e2b2-9091-4b74-bd73-7eaa9b36ff96" providerId="ADAL" clId="{F4D30286-3705-4252-8CD2-7AB9FE5E0C38}" dt="2018-02-11T13:18:00.606" v="4248" actId="1035"/>
          <ac:cxnSpMkLst>
            <pc:docMk/>
            <pc:sldMk cId="727106615" sldId="555"/>
            <ac:cxnSpMk id="233" creationId="{039F32F6-3E23-456F-A1CD-FE18335D56F9}"/>
          </ac:cxnSpMkLst>
        </pc:cxnChg>
        <pc:cxnChg chg="mod">
          <ac:chgData name="Takafumi Kawazoe" userId="1246e2b2-9091-4b74-bd73-7eaa9b36ff96" providerId="ADAL" clId="{F4D30286-3705-4252-8CD2-7AB9FE5E0C38}" dt="2018-02-11T13:18:00.606" v="4248" actId="1035"/>
          <ac:cxnSpMkLst>
            <pc:docMk/>
            <pc:sldMk cId="727106615" sldId="555"/>
            <ac:cxnSpMk id="262" creationId="{DC066B47-34B4-416D-8C80-6C2297DF813A}"/>
          </ac:cxnSpMkLst>
        </pc:cxnChg>
        <pc:cxnChg chg="mod">
          <ac:chgData name="Takafumi Kawazoe" userId="1246e2b2-9091-4b74-bd73-7eaa9b36ff96" providerId="ADAL" clId="{F4D30286-3705-4252-8CD2-7AB9FE5E0C38}" dt="2018-02-11T13:13:49.641" v="4163" actId="1035"/>
          <ac:cxnSpMkLst>
            <pc:docMk/>
            <pc:sldMk cId="727106615" sldId="555"/>
            <ac:cxnSpMk id="265" creationId="{75E7649C-2383-4204-BF48-10EC2D9B7D24}"/>
          </ac:cxnSpMkLst>
        </pc:cxnChg>
        <pc:cxnChg chg="mod">
          <ac:chgData name="Takafumi Kawazoe" userId="1246e2b2-9091-4b74-bd73-7eaa9b36ff96" providerId="ADAL" clId="{F4D30286-3705-4252-8CD2-7AB9FE5E0C38}" dt="2018-02-11T13:17:32.275" v="4235" actId="1035"/>
          <ac:cxnSpMkLst>
            <pc:docMk/>
            <pc:sldMk cId="727106615" sldId="555"/>
            <ac:cxnSpMk id="266" creationId="{28E9E475-DADA-4004-93D3-195488207BF4}"/>
          </ac:cxnSpMkLst>
        </pc:cxnChg>
        <pc:cxnChg chg="add mod">
          <ac:chgData name="Takafumi Kawazoe" userId="1246e2b2-9091-4b74-bd73-7eaa9b36ff96" providerId="ADAL" clId="{F4D30286-3705-4252-8CD2-7AB9FE5E0C38}" dt="2018-02-11T13:42:25.503" v="4507" actId="1076"/>
          <ac:cxnSpMkLst>
            <pc:docMk/>
            <pc:sldMk cId="727106615" sldId="555"/>
            <ac:cxnSpMk id="282" creationId="{92BCBA4B-38E7-4330-A66D-42A5C449C6DF}"/>
          </ac:cxnSpMkLst>
        </pc:cxnChg>
      </pc:sldChg>
      <pc:sldChg chg="del">
        <pc:chgData name="Takafumi Kawazoe" userId="1246e2b2-9091-4b74-bd73-7eaa9b36ff96" providerId="ADAL" clId="{F4D30286-3705-4252-8CD2-7AB9FE5E0C38}" dt="2018-02-11T07:10:19.794" v="2951" actId="2696"/>
        <pc:sldMkLst>
          <pc:docMk/>
          <pc:sldMk cId="2994540462" sldId="556"/>
        </pc:sldMkLst>
      </pc:sldChg>
      <pc:sldChg chg="del">
        <pc:chgData name="Takafumi Kawazoe" userId="1246e2b2-9091-4b74-bd73-7eaa9b36ff96" providerId="ADAL" clId="{F4D30286-3705-4252-8CD2-7AB9FE5E0C38}" dt="2018-02-11T03:24:17.103" v="2014" actId="2696"/>
        <pc:sldMkLst>
          <pc:docMk/>
          <pc:sldMk cId="3968920705" sldId="557"/>
        </pc:sldMkLst>
      </pc:sldChg>
      <pc:sldChg chg="del">
        <pc:chgData name="Takafumi Kawazoe" userId="1246e2b2-9091-4b74-bd73-7eaa9b36ff96" providerId="ADAL" clId="{F4D30286-3705-4252-8CD2-7AB9FE5E0C38}" dt="2018-02-10T11:44:28.140" v="1353" actId="2696"/>
        <pc:sldMkLst>
          <pc:docMk/>
          <pc:sldMk cId="251928699" sldId="558"/>
        </pc:sldMkLst>
      </pc:sldChg>
      <pc:sldChg chg="modSp">
        <pc:chgData name="Takafumi Kawazoe" userId="1246e2b2-9091-4b74-bd73-7eaa9b36ff96" providerId="ADAL" clId="{F4D30286-3705-4252-8CD2-7AB9FE5E0C38}" dt="2018-02-11T14:21:18.360" v="4731" actId="6549"/>
        <pc:sldMkLst>
          <pc:docMk/>
          <pc:sldMk cId="21860618" sldId="559"/>
        </pc:sldMkLst>
        <pc:spChg chg="mod">
          <ac:chgData name="Takafumi Kawazoe" userId="1246e2b2-9091-4b74-bd73-7eaa9b36ff96" providerId="ADAL" clId="{F4D30286-3705-4252-8CD2-7AB9FE5E0C38}" dt="2018-02-11T07:22:10.399" v="3067" actId="20577"/>
          <ac:spMkLst>
            <pc:docMk/>
            <pc:sldMk cId="21860618" sldId="559"/>
            <ac:spMk id="2" creationId="{00000000-0000-0000-0000-000000000000}"/>
          </ac:spMkLst>
        </pc:spChg>
        <pc:graphicFrameChg chg="modGraphic">
          <ac:chgData name="Takafumi Kawazoe" userId="1246e2b2-9091-4b74-bd73-7eaa9b36ff96" providerId="ADAL" clId="{F4D30286-3705-4252-8CD2-7AB9FE5E0C38}" dt="2018-02-11T14:21:18.360" v="4731" actId="6549"/>
          <ac:graphicFrameMkLst>
            <pc:docMk/>
            <pc:sldMk cId="21860618" sldId="559"/>
            <ac:graphicFrameMk id="4" creationId="{7C678ADA-2407-4451-BBA0-8267B78B04D9}"/>
          </ac:graphicFrameMkLst>
        </pc:graphicFrameChg>
      </pc:sldChg>
      <pc:sldChg chg="addSp delSp modSp">
        <pc:chgData name="Takafumi Kawazoe" userId="1246e2b2-9091-4b74-bd73-7eaa9b36ff96" providerId="ADAL" clId="{F4D30286-3705-4252-8CD2-7AB9FE5E0C38}" dt="2018-02-11T14:12:57.173" v="4718" actId="478"/>
        <pc:sldMkLst>
          <pc:docMk/>
          <pc:sldMk cId="888821547" sldId="560"/>
        </pc:sldMkLst>
        <pc:spChg chg="mod">
          <ac:chgData name="Takafumi Kawazoe" userId="1246e2b2-9091-4b74-bd73-7eaa9b36ff96" providerId="ADAL" clId="{F4D30286-3705-4252-8CD2-7AB9FE5E0C38}" dt="2018-02-11T13:38:18.198" v="4477" actId="1036"/>
          <ac:spMkLst>
            <pc:docMk/>
            <pc:sldMk cId="888821547" sldId="560"/>
            <ac:spMk id="8" creationId="{4E45094D-311F-4F0E-B829-6F18452B9A0D}"/>
          </ac:spMkLst>
        </pc:spChg>
        <pc:spChg chg="mod">
          <ac:chgData name="Takafumi Kawazoe" userId="1246e2b2-9091-4b74-bd73-7eaa9b36ff96" providerId="ADAL" clId="{F4D30286-3705-4252-8CD2-7AB9FE5E0C38}" dt="2018-02-11T13:38:18.198" v="4477" actId="1036"/>
          <ac:spMkLst>
            <pc:docMk/>
            <pc:sldMk cId="888821547" sldId="560"/>
            <ac:spMk id="9" creationId="{E4E825C6-2E19-4622-A530-110606742663}"/>
          </ac:spMkLst>
        </pc:spChg>
        <pc:spChg chg="mod">
          <ac:chgData name="Takafumi Kawazoe" userId="1246e2b2-9091-4b74-bd73-7eaa9b36ff96" providerId="ADAL" clId="{F4D30286-3705-4252-8CD2-7AB9FE5E0C38}" dt="2018-02-11T13:38:18.198" v="4477" actId="1036"/>
          <ac:spMkLst>
            <pc:docMk/>
            <pc:sldMk cId="888821547" sldId="560"/>
            <ac:spMk id="20" creationId="{FA8288E8-13A3-4716-9687-4CE639BC86C8}"/>
          </ac:spMkLst>
        </pc:spChg>
        <pc:spChg chg="mod">
          <ac:chgData name="Takafumi Kawazoe" userId="1246e2b2-9091-4b74-bd73-7eaa9b36ff96" providerId="ADAL" clId="{F4D30286-3705-4252-8CD2-7AB9FE5E0C38}" dt="2018-02-11T13:38:18.198" v="4477" actId="1036"/>
          <ac:spMkLst>
            <pc:docMk/>
            <pc:sldMk cId="888821547" sldId="560"/>
            <ac:spMk id="21" creationId="{5EE28C59-C6C2-47B3-A222-702365709906}"/>
          </ac:spMkLst>
        </pc:spChg>
        <pc:spChg chg="mod">
          <ac:chgData name="Takafumi Kawazoe" userId="1246e2b2-9091-4b74-bd73-7eaa9b36ff96" providerId="ADAL" clId="{F4D30286-3705-4252-8CD2-7AB9FE5E0C38}" dt="2018-02-11T13:38:18.198" v="4477" actId="1036"/>
          <ac:spMkLst>
            <pc:docMk/>
            <pc:sldMk cId="888821547" sldId="560"/>
            <ac:spMk id="22" creationId="{20209113-59D2-4E40-957E-209031AD91CF}"/>
          </ac:spMkLst>
        </pc:spChg>
        <pc:spChg chg="mod">
          <ac:chgData name="Takafumi Kawazoe" userId="1246e2b2-9091-4b74-bd73-7eaa9b36ff96" providerId="ADAL" clId="{F4D30286-3705-4252-8CD2-7AB9FE5E0C38}" dt="2018-02-11T13:38:18.198" v="4477" actId="1036"/>
          <ac:spMkLst>
            <pc:docMk/>
            <pc:sldMk cId="888821547" sldId="560"/>
            <ac:spMk id="23" creationId="{F2055201-EEBC-4035-B703-073AFFE6A23F}"/>
          </ac:spMkLst>
        </pc:spChg>
        <pc:spChg chg="mod">
          <ac:chgData name="Takafumi Kawazoe" userId="1246e2b2-9091-4b74-bd73-7eaa9b36ff96" providerId="ADAL" clId="{F4D30286-3705-4252-8CD2-7AB9FE5E0C38}" dt="2018-02-11T13:38:18.198" v="4477" actId="1036"/>
          <ac:spMkLst>
            <pc:docMk/>
            <pc:sldMk cId="888821547" sldId="560"/>
            <ac:spMk id="24" creationId="{B066DC33-DB89-48E9-9DD9-1E1F7DD4812F}"/>
          </ac:spMkLst>
        </pc:spChg>
        <pc:spChg chg="mod">
          <ac:chgData name="Takafumi Kawazoe" userId="1246e2b2-9091-4b74-bd73-7eaa9b36ff96" providerId="ADAL" clId="{F4D30286-3705-4252-8CD2-7AB9FE5E0C38}" dt="2018-02-11T13:38:18.198" v="4477" actId="1036"/>
          <ac:spMkLst>
            <pc:docMk/>
            <pc:sldMk cId="888821547" sldId="560"/>
            <ac:spMk id="31" creationId="{506091D2-0435-46EA-A0E7-5A2C90F32BFF}"/>
          </ac:spMkLst>
        </pc:spChg>
        <pc:spChg chg="mod">
          <ac:chgData name="Takafumi Kawazoe" userId="1246e2b2-9091-4b74-bd73-7eaa9b36ff96" providerId="ADAL" clId="{F4D30286-3705-4252-8CD2-7AB9FE5E0C38}" dt="2018-02-11T13:38:18.198" v="4477" actId="1036"/>
          <ac:spMkLst>
            <pc:docMk/>
            <pc:sldMk cId="888821547" sldId="560"/>
            <ac:spMk id="34" creationId="{97662577-9D86-4F13-9FC3-0368A76A090D}"/>
          </ac:spMkLst>
        </pc:spChg>
        <pc:spChg chg="mod">
          <ac:chgData name="Takafumi Kawazoe" userId="1246e2b2-9091-4b74-bd73-7eaa9b36ff96" providerId="ADAL" clId="{F4D30286-3705-4252-8CD2-7AB9FE5E0C38}" dt="2018-02-11T13:38:18.198" v="4477" actId="1036"/>
          <ac:spMkLst>
            <pc:docMk/>
            <pc:sldMk cId="888821547" sldId="560"/>
            <ac:spMk id="36" creationId="{35BDE42B-5B01-4D2D-97E6-CF6C400729E3}"/>
          </ac:spMkLst>
        </pc:spChg>
        <pc:spChg chg="mod">
          <ac:chgData name="Takafumi Kawazoe" userId="1246e2b2-9091-4b74-bd73-7eaa9b36ff96" providerId="ADAL" clId="{F4D30286-3705-4252-8CD2-7AB9FE5E0C38}" dt="2018-02-11T13:38:18.198" v="4477" actId="1036"/>
          <ac:spMkLst>
            <pc:docMk/>
            <pc:sldMk cId="888821547" sldId="560"/>
            <ac:spMk id="47" creationId="{71784BD1-E716-4348-8199-F12E622EBEE5}"/>
          </ac:spMkLst>
        </pc:spChg>
        <pc:spChg chg="mod">
          <ac:chgData name="Takafumi Kawazoe" userId="1246e2b2-9091-4b74-bd73-7eaa9b36ff96" providerId="ADAL" clId="{F4D30286-3705-4252-8CD2-7AB9FE5E0C38}" dt="2018-02-11T13:38:18.198" v="4477" actId="1036"/>
          <ac:spMkLst>
            <pc:docMk/>
            <pc:sldMk cId="888821547" sldId="560"/>
            <ac:spMk id="48" creationId="{46C33776-D63C-4D35-852F-209094EB3860}"/>
          </ac:spMkLst>
        </pc:spChg>
        <pc:spChg chg="mod">
          <ac:chgData name="Takafumi Kawazoe" userId="1246e2b2-9091-4b74-bd73-7eaa9b36ff96" providerId="ADAL" clId="{F4D30286-3705-4252-8CD2-7AB9FE5E0C38}" dt="2018-02-11T13:38:18.198" v="4477" actId="1036"/>
          <ac:spMkLst>
            <pc:docMk/>
            <pc:sldMk cId="888821547" sldId="560"/>
            <ac:spMk id="49" creationId="{973DB784-A744-4D2B-AF36-D491F2270672}"/>
          </ac:spMkLst>
        </pc:spChg>
        <pc:spChg chg="mod">
          <ac:chgData name="Takafumi Kawazoe" userId="1246e2b2-9091-4b74-bd73-7eaa9b36ff96" providerId="ADAL" clId="{F4D30286-3705-4252-8CD2-7AB9FE5E0C38}" dt="2018-02-11T13:38:18.198" v="4477" actId="1036"/>
          <ac:spMkLst>
            <pc:docMk/>
            <pc:sldMk cId="888821547" sldId="560"/>
            <ac:spMk id="52" creationId="{81A0B5C2-6C92-4A97-8BD8-D436562B8B98}"/>
          </ac:spMkLst>
        </pc:spChg>
        <pc:spChg chg="mod">
          <ac:chgData name="Takafumi Kawazoe" userId="1246e2b2-9091-4b74-bd73-7eaa9b36ff96" providerId="ADAL" clId="{F4D30286-3705-4252-8CD2-7AB9FE5E0C38}" dt="2018-02-11T13:38:18.198" v="4477" actId="1036"/>
          <ac:spMkLst>
            <pc:docMk/>
            <pc:sldMk cId="888821547" sldId="560"/>
            <ac:spMk id="53" creationId="{3A11C533-5C64-48EE-8344-66FCD2856E11}"/>
          </ac:spMkLst>
        </pc:spChg>
        <pc:spChg chg="mod">
          <ac:chgData name="Takafumi Kawazoe" userId="1246e2b2-9091-4b74-bd73-7eaa9b36ff96" providerId="ADAL" clId="{F4D30286-3705-4252-8CD2-7AB9FE5E0C38}" dt="2018-02-11T13:38:18.198" v="4477" actId="1036"/>
          <ac:spMkLst>
            <pc:docMk/>
            <pc:sldMk cId="888821547" sldId="560"/>
            <ac:spMk id="56" creationId="{DA3231F0-9329-4234-9010-1DA5634A919F}"/>
          </ac:spMkLst>
        </pc:spChg>
        <pc:spChg chg="mod">
          <ac:chgData name="Takafumi Kawazoe" userId="1246e2b2-9091-4b74-bd73-7eaa9b36ff96" providerId="ADAL" clId="{F4D30286-3705-4252-8CD2-7AB9FE5E0C38}" dt="2018-02-11T13:38:18.198" v="4477" actId="1036"/>
          <ac:spMkLst>
            <pc:docMk/>
            <pc:sldMk cId="888821547" sldId="560"/>
            <ac:spMk id="57" creationId="{675422CC-BC72-46F4-AA94-1E70B1EF92A7}"/>
          </ac:spMkLst>
        </pc:spChg>
        <pc:spChg chg="mod">
          <ac:chgData name="Takafumi Kawazoe" userId="1246e2b2-9091-4b74-bd73-7eaa9b36ff96" providerId="ADAL" clId="{F4D30286-3705-4252-8CD2-7AB9FE5E0C38}" dt="2018-02-11T13:38:18.198" v="4477" actId="1036"/>
          <ac:spMkLst>
            <pc:docMk/>
            <pc:sldMk cId="888821547" sldId="560"/>
            <ac:spMk id="59" creationId="{A654A1B5-EBFB-4D06-9796-9598FFCAECBC}"/>
          </ac:spMkLst>
        </pc:spChg>
        <pc:spChg chg="mod">
          <ac:chgData name="Takafumi Kawazoe" userId="1246e2b2-9091-4b74-bd73-7eaa9b36ff96" providerId="ADAL" clId="{F4D30286-3705-4252-8CD2-7AB9FE5E0C38}" dt="2018-02-11T13:38:18.198" v="4477" actId="1036"/>
          <ac:spMkLst>
            <pc:docMk/>
            <pc:sldMk cId="888821547" sldId="560"/>
            <ac:spMk id="60" creationId="{AEC51BE2-3C5D-4D61-A514-CA1C460CF9EA}"/>
          </ac:spMkLst>
        </pc:spChg>
        <pc:spChg chg="mod">
          <ac:chgData name="Takafumi Kawazoe" userId="1246e2b2-9091-4b74-bd73-7eaa9b36ff96" providerId="ADAL" clId="{F4D30286-3705-4252-8CD2-7AB9FE5E0C38}" dt="2018-02-11T13:38:18.198" v="4477" actId="1036"/>
          <ac:spMkLst>
            <pc:docMk/>
            <pc:sldMk cId="888821547" sldId="560"/>
            <ac:spMk id="65" creationId="{0CCF7E43-559E-4419-A0E5-4633BC73FB68}"/>
          </ac:spMkLst>
        </pc:spChg>
        <pc:spChg chg="mod">
          <ac:chgData name="Takafumi Kawazoe" userId="1246e2b2-9091-4b74-bd73-7eaa9b36ff96" providerId="ADAL" clId="{F4D30286-3705-4252-8CD2-7AB9FE5E0C38}" dt="2018-02-11T13:38:18.198" v="4477" actId="1036"/>
          <ac:spMkLst>
            <pc:docMk/>
            <pc:sldMk cId="888821547" sldId="560"/>
            <ac:spMk id="66" creationId="{9612B841-7135-4617-BB39-EF5321F32A18}"/>
          </ac:spMkLst>
        </pc:spChg>
        <pc:spChg chg="mod">
          <ac:chgData name="Takafumi Kawazoe" userId="1246e2b2-9091-4b74-bd73-7eaa9b36ff96" providerId="ADAL" clId="{F4D30286-3705-4252-8CD2-7AB9FE5E0C38}" dt="2018-02-11T13:38:18.198" v="4477" actId="1036"/>
          <ac:spMkLst>
            <pc:docMk/>
            <pc:sldMk cId="888821547" sldId="560"/>
            <ac:spMk id="71" creationId="{5803E641-1896-41BA-AE1A-06BB3836AB11}"/>
          </ac:spMkLst>
        </pc:spChg>
        <pc:spChg chg="mod">
          <ac:chgData name="Takafumi Kawazoe" userId="1246e2b2-9091-4b74-bd73-7eaa9b36ff96" providerId="ADAL" clId="{F4D30286-3705-4252-8CD2-7AB9FE5E0C38}" dt="2018-02-11T13:38:18.198" v="4477" actId="1036"/>
          <ac:spMkLst>
            <pc:docMk/>
            <pc:sldMk cId="888821547" sldId="560"/>
            <ac:spMk id="73" creationId="{E10D3327-3E1A-468D-A984-F18BDD27BBE1}"/>
          </ac:spMkLst>
        </pc:spChg>
        <pc:spChg chg="mod">
          <ac:chgData name="Takafumi Kawazoe" userId="1246e2b2-9091-4b74-bd73-7eaa9b36ff96" providerId="ADAL" clId="{F4D30286-3705-4252-8CD2-7AB9FE5E0C38}" dt="2018-02-11T13:38:18.198" v="4477" actId="1036"/>
          <ac:spMkLst>
            <pc:docMk/>
            <pc:sldMk cId="888821547" sldId="560"/>
            <ac:spMk id="74" creationId="{63AB8BB3-5771-4794-970C-157A28DEED4A}"/>
          </ac:spMkLst>
        </pc:spChg>
        <pc:spChg chg="mod">
          <ac:chgData name="Takafumi Kawazoe" userId="1246e2b2-9091-4b74-bd73-7eaa9b36ff96" providerId="ADAL" clId="{F4D30286-3705-4252-8CD2-7AB9FE5E0C38}" dt="2018-02-11T13:38:18.198" v="4477" actId="1036"/>
          <ac:spMkLst>
            <pc:docMk/>
            <pc:sldMk cId="888821547" sldId="560"/>
            <ac:spMk id="75" creationId="{2B888B94-0B7A-4929-9433-E29DAD05D5BB}"/>
          </ac:spMkLst>
        </pc:spChg>
        <pc:spChg chg="mod">
          <ac:chgData name="Takafumi Kawazoe" userId="1246e2b2-9091-4b74-bd73-7eaa9b36ff96" providerId="ADAL" clId="{F4D30286-3705-4252-8CD2-7AB9FE5E0C38}" dt="2018-02-11T13:38:18.198" v="4477" actId="1036"/>
          <ac:spMkLst>
            <pc:docMk/>
            <pc:sldMk cId="888821547" sldId="560"/>
            <ac:spMk id="78" creationId="{B0F6D4E2-BB1A-4CE9-B458-0829ECD25763}"/>
          </ac:spMkLst>
        </pc:spChg>
        <pc:spChg chg="mod">
          <ac:chgData name="Takafumi Kawazoe" userId="1246e2b2-9091-4b74-bd73-7eaa9b36ff96" providerId="ADAL" clId="{F4D30286-3705-4252-8CD2-7AB9FE5E0C38}" dt="2018-02-11T13:38:18.198" v="4477" actId="1036"/>
          <ac:spMkLst>
            <pc:docMk/>
            <pc:sldMk cId="888821547" sldId="560"/>
            <ac:spMk id="88" creationId="{3DE51B0F-5D88-4990-AA99-940E20A85010}"/>
          </ac:spMkLst>
        </pc:spChg>
        <pc:spChg chg="mod">
          <ac:chgData name="Takafumi Kawazoe" userId="1246e2b2-9091-4b74-bd73-7eaa9b36ff96" providerId="ADAL" clId="{F4D30286-3705-4252-8CD2-7AB9FE5E0C38}" dt="2018-02-11T13:38:18.198" v="4477" actId="1036"/>
          <ac:spMkLst>
            <pc:docMk/>
            <pc:sldMk cId="888821547" sldId="560"/>
            <ac:spMk id="94" creationId="{2A299056-3D83-4EED-81B5-559502007E56}"/>
          </ac:spMkLst>
        </pc:spChg>
        <pc:spChg chg="del">
          <ac:chgData name="Takafumi Kawazoe" userId="1246e2b2-9091-4b74-bd73-7eaa9b36ff96" providerId="ADAL" clId="{F4D30286-3705-4252-8CD2-7AB9FE5E0C38}" dt="2018-02-11T08:51:15.112" v="3733" actId="478"/>
          <ac:spMkLst>
            <pc:docMk/>
            <pc:sldMk cId="888821547" sldId="560"/>
            <ac:spMk id="95" creationId="{D8B8EFE0-5AB1-4D95-90AD-53C2093E4774}"/>
          </ac:spMkLst>
        </pc:spChg>
        <pc:spChg chg="add mod">
          <ac:chgData name="Takafumi Kawazoe" userId="1246e2b2-9091-4b74-bd73-7eaa9b36ff96" providerId="ADAL" clId="{F4D30286-3705-4252-8CD2-7AB9FE5E0C38}" dt="2018-02-11T13:27:57.838" v="4389" actId="1036"/>
          <ac:spMkLst>
            <pc:docMk/>
            <pc:sldMk cId="888821547" sldId="560"/>
            <ac:spMk id="95" creationId="{BE090DCD-2FC9-4CD6-BAAE-2FF999487E66}"/>
          </ac:spMkLst>
        </pc:spChg>
        <pc:spChg chg="mod">
          <ac:chgData name="Takafumi Kawazoe" userId="1246e2b2-9091-4b74-bd73-7eaa9b36ff96" providerId="ADAL" clId="{F4D30286-3705-4252-8CD2-7AB9FE5E0C38}" dt="2018-02-11T13:38:18.198" v="4477" actId="1036"/>
          <ac:spMkLst>
            <pc:docMk/>
            <pc:sldMk cId="888821547" sldId="560"/>
            <ac:spMk id="96" creationId="{DEF84DFF-8D23-43BD-9976-BA3D92EEE0E1}"/>
          </ac:spMkLst>
        </pc:spChg>
        <pc:spChg chg="add mod">
          <ac:chgData name="Takafumi Kawazoe" userId="1246e2b2-9091-4b74-bd73-7eaa9b36ff96" providerId="ADAL" clId="{F4D30286-3705-4252-8CD2-7AB9FE5E0C38}" dt="2018-02-11T13:27:57.838" v="4389" actId="1036"/>
          <ac:spMkLst>
            <pc:docMk/>
            <pc:sldMk cId="888821547" sldId="560"/>
            <ac:spMk id="100" creationId="{83FBD002-624E-401B-B74D-79CC8ABAEBEA}"/>
          </ac:spMkLst>
        </pc:spChg>
        <pc:spChg chg="add del mod">
          <ac:chgData name="Takafumi Kawazoe" userId="1246e2b2-9091-4b74-bd73-7eaa9b36ff96" providerId="ADAL" clId="{F4D30286-3705-4252-8CD2-7AB9FE5E0C38}" dt="2018-02-11T13:28:33.212" v="4392" actId="478"/>
          <ac:spMkLst>
            <pc:docMk/>
            <pc:sldMk cId="888821547" sldId="560"/>
            <ac:spMk id="101" creationId="{F0C4D90F-447F-4904-88C7-C75F75FB8660}"/>
          </ac:spMkLst>
        </pc:spChg>
        <pc:spChg chg="add mod">
          <ac:chgData name="Takafumi Kawazoe" userId="1246e2b2-9091-4b74-bd73-7eaa9b36ff96" providerId="ADAL" clId="{F4D30286-3705-4252-8CD2-7AB9FE5E0C38}" dt="2018-02-11T13:40:23.502" v="4483" actId="20577"/>
          <ac:spMkLst>
            <pc:docMk/>
            <pc:sldMk cId="888821547" sldId="560"/>
            <ac:spMk id="102" creationId="{3EBF2AF6-C9D8-433E-AF4E-419B8DFEEE3E}"/>
          </ac:spMkLst>
        </pc:spChg>
        <pc:spChg chg="mod">
          <ac:chgData name="Takafumi Kawazoe" userId="1246e2b2-9091-4b74-bd73-7eaa9b36ff96" providerId="ADAL" clId="{F4D30286-3705-4252-8CD2-7AB9FE5E0C38}" dt="2018-02-11T13:38:18.198" v="4477" actId="1036"/>
          <ac:spMkLst>
            <pc:docMk/>
            <pc:sldMk cId="888821547" sldId="560"/>
            <ac:spMk id="118" creationId="{C88E6B1D-BA40-47F8-A94D-64DEA003EA6D}"/>
          </ac:spMkLst>
        </pc:spChg>
        <pc:spChg chg="del">
          <ac:chgData name="Takafumi Kawazoe" userId="1246e2b2-9091-4b74-bd73-7eaa9b36ff96" providerId="ADAL" clId="{F4D30286-3705-4252-8CD2-7AB9FE5E0C38}" dt="2018-02-11T13:26:38.552" v="4314" actId="478"/>
          <ac:spMkLst>
            <pc:docMk/>
            <pc:sldMk cId="888821547" sldId="560"/>
            <ac:spMk id="128" creationId="{778A22D0-8D81-400A-9B83-735866A2B0AA}"/>
          </ac:spMkLst>
        </pc:spChg>
        <pc:picChg chg="mod">
          <ac:chgData name="Takafumi Kawazoe" userId="1246e2b2-9091-4b74-bd73-7eaa9b36ff96" providerId="ADAL" clId="{F4D30286-3705-4252-8CD2-7AB9FE5E0C38}" dt="2018-02-11T13:38:18.198" v="4477" actId="1036"/>
          <ac:picMkLst>
            <pc:docMk/>
            <pc:sldMk cId="888821547" sldId="560"/>
            <ac:picMk id="12" creationId="{F141CBC2-1864-4DD8-8862-44123B6D5805}"/>
          </ac:picMkLst>
        </pc:picChg>
        <pc:picChg chg="mod">
          <ac:chgData name="Takafumi Kawazoe" userId="1246e2b2-9091-4b74-bd73-7eaa9b36ff96" providerId="ADAL" clId="{F4D30286-3705-4252-8CD2-7AB9FE5E0C38}" dt="2018-02-11T13:38:18.198" v="4477" actId="1036"/>
          <ac:picMkLst>
            <pc:docMk/>
            <pc:sldMk cId="888821547" sldId="560"/>
            <ac:picMk id="13" creationId="{A9D57583-8A99-40FD-806F-4A436830F2A1}"/>
          </ac:picMkLst>
        </pc:picChg>
        <pc:picChg chg="mod">
          <ac:chgData name="Takafumi Kawazoe" userId="1246e2b2-9091-4b74-bd73-7eaa9b36ff96" providerId="ADAL" clId="{F4D30286-3705-4252-8CD2-7AB9FE5E0C38}" dt="2018-02-11T13:38:18.198" v="4477" actId="1036"/>
          <ac:picMkLst>
            <pc:docMk/>
            <pc:sldMk cId="888821547" sldId="560"/>
            <ac:picMk id="14" creationId="{DBC7D0FD-286C-46F9-B4B7-69BCE143A721}"/>
          </ac:picMkLst>
        </pc:picChg>
        <pc:picChg chg="mod">
          <ac:chgData name="Takafumi Kawazoe" userId="1246e2b2-9091-4b74-bd73-7eaa9b36ff96" providerId="ADAL" clId="{F4D30286-3705-4252-8CD2-7AB9FE5E0C38}" dt="2018-02-11T13:38:18.198" v="4477" actId="1036"/>
          <ac:picMkLst>
            <pc:docMk/>
            <pc:sldMk cId="888821547" sldId="560"/>
            <ac:picMk id="15" creationId="{16C76D07-6ED6-4C15-ADB9-5D1E95927E17}"/>
          </ac:picMkLst>
        </pc:picChg>
        <pc:picChg chg="mod">
          <ac:chgData name="Takafumi Kawazoe" userId="1246e2b2-9091-4b74-bd73-7eaa9b36ff96" providerId="ADAL" clId="{F4D30286-3705-4252-8CD2-7AB9FE5E0C38}" dt="2018-02-11T13:38:18.198" v="4477" actId="1036"/>
          <ac:picMkLst>
            <pc:docMk/>
            <pc:sldMk cId="888821547" sldId="560"/>
            <ac:picMk id="16" creationId="{E523A367-4C79-47C3-8B8F-5227AF19FF3B}"/>
          </ac:picMkLst>
        </pc:picChg>
        <pc:picChg chg="mod">
          <ac:chgData name="Takafumi Kawazoe" userId="1246e2b2-9091-4b74-bd73-7eaa9b36ff96" providerId="ADAL" clId="{F4D30286-3705-4252-8CD2-7AB9FE5E0C38}" dt="2018-02-11T13:38:18.198" v="4477" actId="1036"/>
          <ac:picMkLst>
            <pc:docMk/>
            <pc:sldMk cId="888821547" sldId="560"/>
            <ac:picMk id="17" creationId="{0D60F2BB-117E-43D0-8C6B-01780E5C7849}"/>
          </ac:picMkLst>
        </pc:picChg>
        <pc:picChg chg="mod">
          <ac:chgData name="Takafumi Kawazoe" userId="1246e2b2-9091-4b74-bd73-7eaa9b36ff96" providerId="ADAL" clId="{F4D30286-3705-4252-8CD2-7AB9FE5E0C38}" dt="2018-02-11T13:38:18.198" v="4477" actId="1036"/>
          <ac:picMkLst>
            <pc:docMk/>
            <pc:sldMk cId="888821547" sldId="560"/>
            <ac:picMk id="18" creationId="{1E7C98D2-0EB0-4FA4-BF6A-0ACB48FF9B19}"/>
          </ac:picMkLst>
        </pc:picChg>
        <pc:picChg chg="mod">
          <ac:chgData name="Takafumi Kawazoe" userId="1246e2b2-9091-4b74-bd73-7eaa9b36ff96" providerId="ADAL" clId="{F4D30286-3705-4252-8CD2-7AB9FE5E0C38}" dt="2018-02-11T13:38:18.198" v="4477" actId="1036"/>
          <ac:picMkLst>
            <pc:docMk/>
            <pc:sldMk cId="888821547" sldId="560"/>
            <ac:picMk id="19" creationId="{185E38C5-FE8C-4FC4-A0F1-6865F27C0F9F}"/>
          </ac:picMkLst>
        </pc:picChg>
        <pc:picChg chg="mod">
          <ac:chgData name="Takafumi Kawazoe" userId="1246e2b2-9091-4b74-bd73-7eaa9b36ff96" providerId="ADAL" clId="{F4D30286-3705-4252-8CD2-7AB9FE5E0C38}" dt="2018-02-11T13:38:18.198" v="4477" actId="1036"/>
          <ac:picMkLst>
            <pc:docMk/>
            <pc:sldMk cId="888821547" sldId="560"/>
            <ac:picMk id="82" creationId="{DAF00F65-2153-4240-889E-73DEF4FBE5BC}"/>
          </ac:picMkLst>
        </pc:picChg>
        <pc:picChg chg="mod">
          <ac:chgData name="Takafumi Kawazoe" userId="1246e2b2-9091-4b74-bd73-7eaa9b36ff96" providerId="ADAL" clId="{F4D30286-3705-4252-8CD2-7AB9FE5E0C38}" dt="2018-02-11T13:38:18.198" v="4477" actId="1036"/>
          <ac:picMkLst>
            <pc:docMk/>
            <pc:sldMk cId="888821547" sldId="560"/>
            <ac:picMk id="83" creationId="{24840E11-FABF-4176-B150-3DB8745A54BC}"/>
          </ac:picMkLst>
        </pc:picChg>
        <pc:cxnChg chg="mod">
          <ac:chgData name="Takafumi Kawazoe" userId="1246e2b2-9091-4b74-bd73-7eaa9b36ff96" providerId="ADAL" clId="{F4D30286-3705-4252-8CD2-7AB9FE5E0C38}" dt="2018-02-11T13:38:18.198" v="4477" actId="1036"/>
          <ac:cxnSpMkLst>
            <pc:docMk/>
            <pc:sldMk cId="888821547" sldId="560"/>
            <ac:cxnSpMk id="10" creationId="{A5D339A8-8125-47D4-BB79-1AAC8732D418}"/>
          </ac:cxnSpMkLst>
        </pc:cxnChg>
        <pc:cxnChg chg="mod">
          <ac:chgData name="Takafumi Kawazoe" userId="1246e2b2-9091-4b74-bd73-7eaa9b36ff96" providerId="ADAL" clId="{F4D30286-3705-4252-8CD2-7AB9FE5E0C38}" dt="2018-02-11T13:38:18.198" v="4477" actId="1036"/>
          <ac:cxnSpMkLst>
            <pc:docMk/>
            <pc:sldMk cId="888821547" sldId="560"/>
            <ac:cxnSpMk id="11" creationId="{74CFD473-6C11-4312-84BA-BA00BB4FCE85}"/>
          </ac:cxnSpMkLst>
        </pc:cxnChg>
        <pc:cxnChg chg="mod">
          <ac:chgData name="Takafumi Kawazoe" userId="1246e2b2-9091-4b74-bd73-7eaa9b36ff96" providerId="ADAL" clId="{F4D30286-3705-4252-8CD2-7AB9FE5E0C38}" dt="2018-02-11T13:38:18.198" v="4477" actId="1036"/>
          <ac:cxnSpMkLst>
            <pc:docMk/>
            <pc:sldMk cId="888821547" sldId="560"/>
            <ac:cxnSpMk id="25" creationId="{A3DC42F3-977B-48AD-A67F-C9A576DC901D}"/>
          </ac:cxnSpMkLst>
        </pc:cxnChg>
        <pc:cxnChg chg="mod">
          <ac:chgData name="Takafumi Kawazoe" userId="1246e2b2-9091-4b74-bd73-7eaa9b36ff96" providerId="ADAL" clId="{F4D30286-3705-4252-8CD2-7AB9FE5E0C38}" dt="2018-02-11T13:38:18.198" v="4477" actId="1036"/>
          <ac:cxnSpMkLst>
            <pc:docMk/>
            <pc:sldMk cId="888821547" sldId="560"/>
            <ac:cxnSpMk id="26" creationId="{0ACC25FA-AD7E-4464-B759-B3C427BCF97C}"/>
          </ac:cxnSpMkLst>
        </pc:cxnChg>
        <pc:cxnChg chg="mod">
          <ac:chgData name="Takafumi Kawazoe" userId="1246e2b2-9091-4b74-bd73-7eaa9b36ff96" providerId="ADAL" clId="{F4D30286-3705-4252-8CD2-7AB9FE5E0C38}" dt="2018-02-11T13:38:18.198" v="4477" actId="1036"/>
          <ac:cxnSpMkLst>
            <pc:docMk/>
            <pc:sldMk cId="888821547" sldId="560"/>
            <ac:cxnSpMk id="27" creationId="{363A028F-40C4-4C6B-B317-A054FB711C17}"/>
          </ac:cxnSpMkLst>
        </pc:cxnChg>
        <pc:cxnChg chg="mod">
          <ac:chgData name="Takafumi Kawazoe" userId="1246e2b2-9091-4b74-bd73-7eaa9b36ff96" providerId="ADAL" clId="{F4D30286-3705-4252-8CD2-7AB9FE5E0C38}" dt="2018-02-11T13:38:18.198" v="4477" actId="1036"/>
          <ac:cxnSpMkLst>
            <pc:docMk/>
            <pc:sldMk cId="888821547" sldId="560"/>
            <ac:cxnSpMk id="28" creationId="{C09B07C3-12EF-44A5-BA98-6EC48E4662CC}"/>
          </ac:cxnSpMkLst>
        </pc:cxnChg>
        <pc:cxnChg chg="mod">
          <ac:chgData name="Takafumi Kawazoe" userId="1246e2b2-9091-4b74-bd73-7eaa9b36ff96" providerId="ADAL" clId="{F4D30286-3705-4252-8CD2-7AB9FE5E0C38}" dt="2018-02-11T13:38:18.198" v="4477" actId="1036"/>
          <ac:cxnSpMkLst>
            <pc:docMk/>
            <pc:sldMk cId="888821547" sldId="560"/>
            <ac:cxnSpMk id="29" creationId="{AEC1A01D-0D4A-4DCD-888F-904D7B24E61A}"/>
          </ac:cxnSpMkLst>
        </pc:cxnChg>
        <pc:cxnChg chg="mod">
          <ac:chgData name="Takafumi Kawazoe" userId="1246e2b2-9091-4b74-bd73-7eaa9b36ff96" providerId="ADAL" clId="{F4D30286-3705-4252-8CD2-7AB9FE5E0C38}" dt="2018-02-11T13:38:18.198" v="4477" actId="1036"/>
          <ac:cxnSpMkLst>
            <pc:docMk/>
            <pc:sldMk cId="888821547" sldId="560"/>
            <ac:cxnSpMk id="30" creationId="{C585C67D-A9EF-490E-BA9D-6A0875574AF9}"/>
          </ac:cxnSpMkLst>
        </pc:cxnChg>
        <pc:cxnChg chg="mod">
          <ac:chgData name="Takafumi Kawazoe" userId="1246e2b2-9091-4b74-bd73-7eaa9b36ff96" providerId="ADAL" clId="{F4D30286-3705-4252-8CD2-7AB9FE5E0C38}" dt="2018-02-11T13:38:18.198" v="4477" actId="1036"/>
          <ac:cxnSpMkLst>
            <pc:docMk/>
            <pc:sldMk cId="888821547" sldId="560"/>
            <ac:cxnSpMk id="32" creationId="{22A145B7-1841-4140-B0FC-524CC9D81648}"/>
          </ac:cxnSpMkLst>
        </pc:cxnChg>
        <pc:cxnChg chg="mod">
          <ac:chgData name="Takafumi Kawazoe" userId="1246e2b2-9091-4b74-bd73-7eaa9b36ff96" providerId="ADAL" clId="{F4D30286-3705-4252-8CD2-7AB9FE5E0C38}" dt="2018-02-11T13:38:18.198" v="4477" actId="1036"/>
          <ac:cxnSpMkLst>
            <pc:docMk/>
            <pc:sldMk cId="888821547" sldId="560"/>
            <ac:cxnSpMk id="33" creationId="{4ACC0ECC-5AD0-4C37-BF5C-0CD46EA3058E}"/>
          </ac:cxnSpMkLst>
        </pc:cxnChg>
        <pc:cxnChg chg="mod">
          <ac:chgData name="Takafumi Kawazoe" userId="1246e2b2-9091-4b74-bd73-7eaa9b36ff96" providerId="ADAL" clId="{F4D30286-3705-4252-8CD2-7AB9FE5E0C38}" dt="2018-02-11T13:38:18.198" v="4477" actId="1036"/>
          <ac:cxnSpMkLst>
            <pc:docMk/>
            <pc:sldMk cId="888821547" sldId="560"/>
            <ac:cxnSpMk id="35" creationId="{B4A95B5E-BB8E-4D65-9264-B33F0930EC1B}"/>
          </ac:cxnSpMkLst>
        </pc:cxnChg>
        <pc:cxnChg chg="mod">
          <ac:chgData name="Takafumi Kawazoe" userId="1246e2b2-9091-4b74-bd73-7eaa9b36ff96" providerId="ADAL" clId="{F4D30286-3705-4252-8CD2-7AB9FE5E0C38}" dt="2018-02-11T13:38:18.198" v="4477" actId="1036"/>
          <ac:cxnSpMkLst>
            <pc:docMk/>
            <pc:sldMk cId="888821547" sldId="560"/>
            <ac:cxnSpMk id="38" creationId="{63BFD812-0B54-4612-BC33-75D100001BF1}"/>
          </ac:cxnSpMkLst>
        </pc:cxnChg>
        <pc:cxnChg chg="mod">
          <ac:chgData name="Takafumi Kawazoe" userId="1246e2b2-9091-4b74-bd73-7eaa9b36ff96" providerId="ADAL" clId="{F4D30286-3705-4252-8CD2-7AB9FE5E0C38}" dt="2018-02-11T13:38:18.198" v="4477" actId="1036"/>
          <ac:cxnSpMkLst>
            <pc:docMk/>
            <pc:sldMk cId="888821547" sldId="560"/>
            <ac:cxnSpMk id="39" creationId="{D69D0562-A530-4F75-BB84-C57B67827A03}"/>
          </ac:cxnSpMkLst>
        </pc:cxnChg>
        <pc:cxnChg chg="mod">
          <ac:chgData name="Takafumi Kawazoe" userId="1246e2b2-9091-4b74-bd73-7eaa9b36ff96" providerId="ADAL" clId="{F4D30286-3705-4252-8CD2-7AB9FE5E0C38}" dt="2018-02-11T13:38:18.198" v="4477" actId="1036"/>
          <ac:cxnSpMkLst>
            <pc:docMk/>
            <pc:sldMk cId="888821547" sldId="560"/>
            <ac:cxnSpMk id="40" creationId="{E8D4334B-25A8-41E4-92F5-94BA26BDF55D}"/>
          </ac:cxnSpMkLst>
        </pc:cxnChg>
        <pc:cxnChg chg="mod">
          <ac:chgData name="Takafumi Kawazoe" userId="1246e2b2-9091-4b74-bd73-7eaa9b36ff96" providerId="ADAL" clId="{F4D30286-3705-4252-8CD2-7AB9FE5E0C38}" dt="2018-02-11T13:38:18.198" v="4477" actId="1036"/>
          <ac:cxnSpMkLst>
            <pc:docMk/>
            <pc:sldMk cId="888821547" sldId="560"/>
            <ac:cxnSpMk id="41" creationId="{100C275A-F7E9-4465-9ED5-9F2638848660}"/>
          </ac:cxnSpMkLst>
        </pc:cxnChg>
        <pc:cxnChg chg="mod">
          <ac:chgData name="Takafumi Kawazoe" userId="1246e2b2-9091-4b74-bd73-7eaa9b36ff96" providerId="ADAL" clId="{F4D30286-3705-4252-8CD2-7AB9FE5E0C38}" dt="2018-02-11T13:38:18.198" v="4477" actId="1036"/>
          <ac:cxnSpMkLst>
            <pc:docMk/>
            <pc:sldMk cId="888821547" sldId="560"/>
            <ac:cxnSpMk id="42" creationId="{651D4200-5E27-4C62-B165-9BB3E0574F6C}"/>
          </ac:cxnSpMkLst>
        </pc:cxnChg>
        <pc:cxnChg chg="mod">
          <ac:chgData name="Takafumi Kawazoe" userId="1246e2b2-9091-4b74-bd73-7eaa9b36ff96" providerId="ADAL" clId="{F4D30286-3705-4252-8CD2-7AB9FE5E0C38}" dt="2018-02-11T13:38:18.198" v="4477" actId="1036"/>
          <ac:cxnSpMkLst>
            <pc:docMk/>
            <pc:sldMk cId="888821547" sldId="560"/>
            <ac:cxnSpMk id="43" creationId="{9D52C4E8-3EB2-4355-B933-C2706D4963B3}"/>
          </ac:cxnSpMkLst>
        </pc:cxnChg>
        <pc:cxnChg chg="mod">
          <ac:chgData name="Takafumi Kawazoe" userId="1246e2b2-9091-4b74-bd73-7eaa9b36ff96" providerId="ADAL" clId="{F4D30286-3705-4252-8CD2-7AB9FE5E0C38}" dt="2018-02-11T13:38:18.198" v="4477" actId="1036"/>
          <ac:cxnSpMkLst>
            <pc:docMk/>
            <pc:sldMk cId="888821547" sldId="560"/>
            <ac:cxnSpMk id="44" creationId="{CEB631C9-2863-4DCF-95EA-F5ED64F1FF8E}"/>
          </ac:cxnSpMkLst>
        </pc:cxnChg>
        <pc:cxnChg chg="mod">
          <ac:chgData name="Takafumi Kawazoe" userId="1246e2b2-9091-4b74-bd73-7eaa9b36ff96" providerId="ADAL" clId="{F4D30286-3705-4252-8CD2-7AB9FE5E0C38}" dt="2018-02-11T13:38:18.198" v="4477" actId="1036"/>
          <ac:cxnSpMkLst>
            <pc:docMk/>
            <pc:sldMk cId="888821547" sldId="560"/>
            <ac:cxnSpMk id="45" creationId="{7F46643E-A609-4FFD-BC34-704FDBEE7DBD}"/>
          </ac:cxnSpMkLst>
        </pc:cxnChg>
        <pc:cxnChg chg="mod">
          <ac:chgData name="Takafumi Kawazoe" userId="1246e2b2-9091-4b74-bd73-7eaa9b36ff96" providerId="ADAL" clId="{F4D30286-3705-4252-8CD2-7AB9FE5E0C38}" dt="2018-02-11T13:38:18.198" v="4477" actId="1036"/>
          <ac:cxnSpMkLst>
            <pc:docMk/>
            <pc:sldMk cId="888821547" sldId="560"/>
            <ac:cxnSpMk id="46" creationId="{BE1C1787-C6B9-4DE4-96C5-CC4B1C2416DA}"/>
          </ac:cxnSpMkLst>
        </pc:cxnChg>
        <pc:cxnChg chg="mod">
          <ac:chgData name="Takafumi Kawazoe" userId="1246e2b2-9091-4b74-bd73-7eaa9b36ff96" providerId="ADAL" clId="{F4D30286-3705-4252-8CD2-7AB9FE5E0C38}" dt="2018-02-11T13:38:18.198" v="4477" actId="1036"/>
          <ac:cxnSpMkLst>
            <pc:docMk/>
            <pc:sldMk cId="888821547" sldId="560"/>
            <ac:cxnSpMk id="50" creationId="{A809F7F3-4C51-4F0D-8C7F-2EAE1D482A32}"/>
          </ac:cxnSpMkLst>
        </pc:cxnChg>
        <pc:cxnChg chg="mod">
          <ac:chgData name="Takafumi Kawazoe" userId="1246e2b2-9091-4b74-bd73-7eaa9b36ff96" providerId="ADAL" clId="{F4D30286-3705-4252-8CD2-7AB9FE5E0C38}" dt="2018-02-11T13:38:18.198" v="4477" actId="1036"/>
          <ac:cxnSpMkLst>
            <pc:docMk/>
            <pc:sldMk cId="888821547" sldId="560"/>
            <ac:cxnSpMk id="51" creationId="{4DEC5A93-C9DE-4827-A24F-353D60184DD8}"/>
          </ac:cxnSpMkLst>
        </pc:cxnChg>
        <pc:cxnChg chg="mod">
          <ac:chgData name="Takafumi Kawazoe" userId="1246e2b2-9091-4b74-bd73-7eaa9b36ff96" providerId="ADAL" clId="{F4D30286-3705-4252-8CD2-7AB9FE5E0C38}" dt="2018-02-11T13:38:18.198" v="4477" actId="1036"/>
          <ac:cxnSpMkLst>
            <pc:docMk/>
            <pc:sldMk cId="888821547" sldId="560"/>
            <ac:cxnSpMk id="54" creationId="{9E1A609C-6B44-4E1D-9B96-43217979A3E2}"/>
          </ac:cxnSpMkLst>
        </pc:cxnChg>
        <pc:cxnChg chg="mod">
          <ac:chgData name="Takafumi Kawazoe" userId="1246e2b2-9091-4b74-bd73-7eaa9b36ff96" providerId="ADAL" clId="{F4D30286-3705-4252-8CD2-7AB9FE5E0C38}" dt="2018-02-11T13:38:18.198" v="4477" actId="1036"/>
          <ac:cxnSpMkLst>
            <pc:docMk/>
            <pc:sldMk cId="888821547" sldId="560"/>
            <ac:cxnSpMk id="55" creationId="{D3CB3338-6AC3-4C00-B56D-599A759C794A}"/>
          </ac:cxnSpMkLst>
        </pc:cxnChg>
        <pc:cxnChg chg="mod">
          <ac:chgData name="Takafumi Kawazoe" userId="1246e2b2-9091-4b74-bd73-7eaa9b36ff96" providerId="ADAL" clId="{F4D30286-3705-4252-8CD2-7AB9FE5E0C38}" dt="2018-02-11T13:38:18.198" v="4477" actId="1036"/>
          <ac:cxnSpMkLst>
            <pc:docMk/>
            <pc:sldMk cId="888821547" sldId="560"/>
            <ac:cxnSpMk id="58" creationId="{61245618-5467-45CD-8FF8-667A8C7A1315}"/>
          </ac:cxnSpMkLst>
        </pc:cxnChg>
        <pc:cxnChg chg="mod">
          <ac:chgData name="Takafumi Kawazoe" userId="1246e2b2-9091-4b74-bd73-7eaa9b36ff96" providerId="ADAL" clId="{F4D30286-3705-4252-8CD2-7AB9FE5E0C38}" dt="2018-02-11T13:38:18.198" v="4477" actId="1036"/>
          <ac:cxnSpMkLst>
            <pc:docMk/>
            <pc:sldMk cId="888821547" sldId="560"/>
            <ac:cxnSpMk id="61" creationId="{FA78FD99-AA97-42BA-A90F-9408E30ABF86}"/>
          </ac:cxnSpMkLst>
        </pc:cxnChg>
        <pc:cxnChg chg="mod">
          <ac:chgData name="Takafumi Kawazoe" userId="1246e2b2-9091-4b74-bd73-7eaa9b36ff96" providerId="ADAL" clId="{F4D30286-3705-4252-8CD2-7AB9FE5E0C38}" dt="2018-02-11T13:38:18.198" v="4477" actId="1036"/>
          <ac:cxnSpMkLst>
            <pc:docMk/>
            <pc:sldMk cId="888821547" sldId="560"/>
            <ac:cxnSpMk id="62" creationId="{90CBB7FA-26FF-491C-9ED1-DEC5000F2F1B}"/>
          </ac:cxnSpMkLst>
        </pc:cxnChg>
        <pc:cxnChg chg="mod">
          <ac:chgData name="Takafumi Kawazoe" userId="1246e2b2-9091-4b74-bd73-7eaa9b36ff96" providerId="ADAL" clId="{F4D30286-3705-4252-8CD2-7AB9FE5E0C38}" dt="2018-02-11T13:38:18.198" v="4477" actId="1036"/>
          <ac:cxnSpMkLst>
            <pc:docMk/>
            <pc:sldMk cId="888821547" sldId="560"/>
            <ac:cxnSpMk id="63" creationId="{452C18CE-31AE-4987-9C0B-E12B0177458A}"/>
          </ac:cxnSpMkLst>
        </pc:cxnChg>
        <pc:cxnChg chg="mod">
          <ac:chgData name="Takafumi Kawazoe" userId="1246e2b2-9091-4b74-bd73-7eaa9b36ff96" providerId="ADAL" clId="{F4D30286-3705-4252-8CD2-7AB9FE5E0C38}" dt="2018-02-11T13:38:18.198" v="4477" actId="1036"/>
          <ac:cxnSpMkLst>
            <pc:docMk/>
            <pc:sldMk cId="888821547" sldId="560"/>
            <ac:cxnSpMk id="64" creationId="{1A0F7AD7-F45C-4851-8351-EC64A13A7AA7}"/>
          </ac:cxnSpMkLst>
        </pc:cxnChg>
        <pc:cxnChg chg="mod">
          <ac:chgData name="Takafumi Kawazoe" userId="1246e2b2-9091-4b74-bd73-7eaa9b36ff96" providerId="ADAL" clId="{F4D30286-3705-4252-8CD2-7AB9FE5E0C38}" dt="2018-02-11T13:38:18.198" v="4477" actId="1036"/>
          <ac:cxnSpMkLst>
            <pc:docMk/>
            <pc:sldMk cId="888821547" sldId="560"/>
            <ac:cxnSpMk id="67" creationId="{7873B94D-A447-4BC8-97C2-40CAAEC332EB}"/>
          </ac:cxnSpMkLst>
        </pc:cxnChg>
        <pc:cxnChg chg="mod">
          <ac:chgData name="Takafumi Kawazoe" userId="1246e2b2-9091-4b74-bd73-7eaa9b36ff96" providerId="ADAL" clId="{F4D30286-3705-4252-8CD2-7AB9FE5E0C38}" dt="2018-02-11T13:38:18.198" v="4477" actId="1036"/>
          <ac:cxnSpMkLst>
            <pc:docMk/>
            <pc:sldMk cId="888821547" sldId="560"/>
            <ac:cxnSpMk id="68" creationId="{2C21A09C-3C94-4FEF-B749-7618E656967B}"/>
          </ac:cxnSpMkLst>
        </pc:cxnChg>
        <pc:cxnChg chg="mod">
          <ac:chgData name="Takafumi Kawazoe" userId="1246e2b2-9091-4b74-bd73-7eaa9b36ff96" providerId="ADAL" clId="{F4D30286-3705-4252-8CD2-7AB9FE5E0C38}" dt="2018-02-11T13:38:18.198" v="4477" actId="1036"/>
          <ac:cxnSpMkLst>
            <pc:docMk/>
            <pc:sldMk cId="888821547" sldId="560"/>
            <ac:cxnSpMk id="70" creationId="{2F7110C8-6BE6-403B-9017-CACFD3A977A4}"/>
          </ac:cxnSpMkLst>
        </pc:cxnChg>
        <pc:cxnChg chg="mod">
          <ac:chgData name="Takafumi Kawazoe" userId="1246e2b2-9091-4b74-bd73-7eaa9b36ff96" providerId="ADAL" clId="{F4D30286-3705-4252-8CD2-7AB9FE5E0C38}" dt="2018-02-11T13:38:18.198" v="4477" actId="1036"/>
          <ac:cxnSpMkLst>
            <pc:docMk/>
            <pc:sldMk cId="888821547" sldId="560"/>
            <ac:cxnSpMk id="72" creationId="{7208E4A3-8AEF-4D3E-B35E-B6DC820561E8}"/>
          </ac:cxnSpMkLst>
        </pc:cxnChg>
        <pc:cxnChg chg="mod">
          <ac:chgData name="Takafumi Kawazoe" userId="1246e2b2-9091-4b74-bd73-7eaa9b36ff96" providerId="ADAL" clId="{F4D30286-3705-4252-8CD2-7AB9FE5E0C38}" dt="2018-02-11T13:38:18.198" v="4477" actId="1036"/>
          <ac:cxnSpMkLst>
            <pc:docMk/>
            <pc:sldMk cId="888821547" sldId="560"/>
            <ac:cxnSpMk id="76" creationId="{05A40572-2603-4BDA-9815-C0E9E36DCD56}"/>
          </ac:cxnSpMkLst>
        </pc:cxnChg>
        <pc:cxnChg chg="mod">
          <ac:chgData name="Takafumi Kawazoe" userId="1246e2b2-9091-4b74-bd73-7eaa9b36ff96" providerId="ADAL" clId="{F4D30286-3705-4252-8CD2-7AB9FE5E0C38}" dt="2018-02-11T13:38:18.198" v="4477" actId="1036"/>
          <ac:cxnSpMkLst>
            <pc:docMk/>
            <pc:sldMk cId="888821547" sldId="560"/>
            <ac:cxnSpMk id="77" creationId="{2C4F8937-C01D-4677-8E90-CAB2EF0BBAFF}"/>
          </ac:cxnSpMkLst>
        </pc:cxnChg>
        <pc:cxnChg chg="mod">
          <ac:chgData name="Takafumi Kawazoe" userId="1246e2b2-9091-4b74-bd73-7eaa9b36ff96" providerId="ADAL" clId="{F4D30286-3705-4252-8CD2-7AB9FE5E0C38}" dt="2018-02-11T13:38:18.198" v="4477" actId="1036"/>
          <ac:cxnSpMkLst>
            <pc:docMk/>
            <pc:sldMk cId="888821547" sldId="560"/>
            <ac:cxnSpMk id="79" creationId="{85B69F9D-5A08-4DCE-A738-5A022DA46011}"/>
          </ac:cxnSpMkLst>
        </pc:cxnChg>
        <pc:cxnChg chg="mod">
          <ac:chgData name="Takafumi Kawazoe" userId="1246e2b2-9091-4b74-bd73-7eaa9b36ff96" providerId="ADAL" clId="{F4D30286-3705-4252-8CD2-7AB9FE5E0C38}" dt="2018-02-11T13:38:18.198" v="4477" actId="1036"/>
          <ac:cxnSpMkLst>
            <pc:docMk/>
            <pc:sldMk cId="888821547" sldId="560"/>
            <ac:cxnSpMk id="80" creationId="{D20543F3-FA53-4B9F-A2B7-30C126940C47}"/>
          </ac:cxnSpMkLst>
        </pc:cxnChg>
        <pc:cxnChg chg="mod">
          <ac:chgData name="Takafumi Kawazoe" userId="1246e2b2-9091-4b74-bd73-7eaa9b36ff96" providerId="ADAL" clId="{F4D30286-3705-4252-8CD2-7AB9FE5E0C38}" dt="2018-02-11T13:38:18.198" v="4477" actId="1036"/>
          <ac:cxnSpMkLst>
            <pc:docMk/>
            <pc:sldMk cId="888821547" sldId="560"/>
            <ac:cxnSpMk id="81" creationId="{B562BD49-9538-419E-9B77-FEBFAF63E7F3}"/>
          </ac:cxnSpMkLst>
        </pc:cxnChg>
        <pc:cxnChg chg="mod">
          <ac:chgData name="Takafumi Kawazoe" userId="1246e2b2-9091-4b74-bd73-7eaa9b36ff96" providerId="ADAL" clId="{F4D30286-3705-4252-8CD2-7AB9FE5E0C38}" dt="2018-02-11T13:38:18.198" v="4477" actId="1036"/>
          <ac:cxnSpMkLst>
            <pc:docMk/>
            <pc:sldMk cId="888821547" sldId="560"/>
            <ac:cxnSpMk id="84" creationId="{4793A25E-D374-4039-8311-48EFD51AECCA}"/>
          </ac:cxnSpMkLst>
        </pc:cxnChg>
        <pc:cxnChg chg="mod">
          <ac:chgData name="Takafumi Kawazoe" userId="1246e2b2-9091-4b74-bd73-7eaa9b36ff96" providerId="ADAL" clId="{F4D30286-3705-4252-8CD2-7AB9FE5E0C38}" dt="2018-02-11T13:38:18.198" v="4477" actId="1036"/>
          <ac:cxnSpMkLst>
            <pc:docMk/>
            <pc:sldMk cId="888821547" sldId="560"/>
            <ac:cxnSpMk id="85" creationId="{DDB3FA0F-0183-4BA4-96FA-39633A8B928D}"/>
          </ac:cxnSpMkLst>
        </pc:cxnChg>
        <pc:cxnChg chg="mod">
          <ac:chgData name="Takafumi Kawazoe" userId="1246e2b2-9091-4b74-bd73-7eaa9b36ff96" providerId="ADAL" clId="{F4D30286-3705-4252-8CD2-7AB9FE5E0C38}" dt="2018-02-11T13:38:18.198" v="4477" actId="1036"/>
          <ac:cxnSpMkLst>
            <pc:docMk/>
            <pc:sldMk cId="888821547" sldId="560"/>
            <ac:cxnSpMk id="86" creationId="{406F84E3-380D-44D5-AB69-9A83FC08C793}"/>
          </ac:cxnSpMkLst>
        </pc:cxnChg>
        <pc:cxnChg chg="mod">
          <ac:chgData name="Takafumi Kawazoe" userId="1246e2b2-9091-4b74-bd73-7eaa9b36ff96" providerId="ADAL" clId="{F4D30286-3705-4252-8CD2-7AB9FE5E0C38}" dt="2018-02-11T13:38:18.198" v="4477" actId="1036"/>
          <ac:cxnSpMkLst>
            <pc:docMk/>
            <pc:sldMk cId="888821547" sldId="560"/>
            <ac:cxnSpMk id="87" creationId="{FB939A55-107D-408D-946F-2554B4474465}"/>
          </ac:cxnSpMkLst>
        </pc:cxnChg>
        <pc:cxnChg chg="mod">
          <ac:chgData name="Takafumi Kawazoe" userId="1246e2b2-9091-4b74-bd73-7eaa9b36ff96" providerId="ADAL" clId="{F4D30286-3705-4252-8CD2-7AB9FE5E0C38}" dt="2018-02-11T13:38:18.198" v="4477" actId="1036"/>
          <ac:cxnSpMkLst>
            <pc:docMk/>
            <pc:sldMk cId="888821547" sldId="560"/>
            <ac:cxnSpMk id="89" creationId="{7DFA0F94-0AF4-4438-90A3-681ADC953561}"/>
          </ac:cxnSpMkLst>
        </pc:cxnChg>
        <pc:cxnChg chg="mod">
          <ac:chgData name="Takafumi Kawazoe" userId="1246e2b2-9091-4b74-bd73-7eaa9b36ff96" providerId="ADAL" clId="{F4D30286-3705-4252-8CD2-7AB9FE5E0C38}" dt="2018-02-11T13:38:18.198" v="4477" actId="1036"/>
          <ac:cxnSpMkLst>
            <pc:docMk/>
            <pc:sldMk cId="888821547" sldId="560"/>
            <ac:cxnSpMk id="92" creationId="{879C6EB6-8745-4ED6-8E5B-DFD03017AE70}"/>
          </ac:cxnSpMkLst>
        </pc:cxnChg>
        <pc:cxnChg chg="mod">
          <ac:chgData name="Takafumi Kawazoe" userId="1246e2b2-9091-4b74-bd73-7eaa9b36ff96" providerId="ADAL" clId="{F4D30286-3705-4252-8CD2-7AB9FE5E0C38}" dt="2018-02-11T13:38:18.198" v="4477" actId="1036"/>
          <ac:cxnSpMkLst>
            <pc:docMk/>
            <pc:sldMk cId="888821547" sldId="560"/>
            <ac:cxnSpMk id="93" creationId="{A109865B-44BB-4B5B-A2B5-B696A36B2990}"/>
          </ac:cxnSpMkLst>
        </pc:cxnChg>
        <pc:cxnChg chg="mod">
          <ac:chgData name="Takafumi Kawazoe" userId="1246e2b2-9091-4b74-bd73-7eaa9b36ff96" providerId="ADAL" clId="{F4D30286-3705-4252-8CD2-7AB9FE5E0C38}" dt="2018-02-11T13:38:18.198" v="4477" actId="1036"/>
          <ac:cxnSpMkLst>
            <pc:docMk/>
            <pc:sldMk cId="888821547" sldId="560"/>
            <ac:cxnSpMk id="97" creationId="{157B2313-E514-44A7-8B24-4609F9FEAEDA}"/>
          </ac:cxnSpMkLst>
        </pc:cxnChg>
        <pc:cxnChg chg="mod">
          <ac:chgData name="Takafumi Kawazoe" userId="1246e2b2-9091-4b74-bd73-7eaa9b36ff96" providerId="ADAL" clId="{F4D30286-3705-4252-8CD2-7AB9FE5E0C38}" dt="2018-02-11T13:38:18.198" v="4477" actId="1036"/>
          <ac:cxnSpMkLst>
            <pc:docMk/>
            <pc:sldMk cId="888821547" sldId="560"/>
            <ac:cxnSpMk id="98" creationId="{1915AE56-57AC-4D29-AEC8-0DFF706695EF}"/>
          </ac:cxnSpMkLst>
        </pc:cxnChg>
        <pc:cxnChg chg="mod">
          <ac:chgData name="Takafumi Kawazoe" userId="1246e2b2-9091-4b74-bd73-7eaa9b36ff96" providerId="ADAL" clId="{F4D30286-3705-4252-8CD2-7AB9FE5E0C38}" dt="2018-02-11T13:38:18.198" v="4477" actId="1036"/>
          <ac:cxnSpMkLst>
            <pc:docMk/>
            <pc:sldMk cId="888821547" sldId="560"/>
            <ac:cxnSpMk id="99" creationId="{17487750-907D-441F-81AD-FF6BC7AAD950}"/>
          </ac:cxnSpMkLst>
        </pc:cxnChg>
        <pc:cxnChg chg="add del">
          <ac:chgData name="Takafumi Kawazoe" userId="1246e2b2-9091-4b74-bd73-7eaa9b36ff96" providerId="ADAL" clId="{F4D30286-3705-4252-8CD2-7AB9FE5E0C38}" dt="2018-02-11T14:12:57.173" v="4718" actId="478"/>
          <ac:cxnSpMkLst>
            <pc:docMk/>
            <pc:sldMk cId="888821547" sldId="560"/>
            <ac:cxnSpMk id="103" creationId="{4448B897-8821-4FB8-9FBE-BE04B1A03A7F}"/>
          </ac:cxnSpMkLst>
        </pc:cxnChg>
        <pc:cxnChg chg="mod">
          <ac:chgData name="Takafumi Kawazoe" userId="1246e2b2-9091-4b74-bd73-7eaa9b36ff96" providerId="ADAL" clId="{F4D30286-3705-4252-8CD2-7AB9FE5E0C38}" dt="2018-02-11T13:38:18.198" v="4477" actId="1036"/>
          <ac:cxnSpMkLst>
            <pc:docMk/>
            <pc:sldMk cId="888821547" sldId="560"/>
            <ac:cxnSpMk id="114" creationId="{A5CDDD31-EA7C-4B85-883B-34A369565DAF}"/>
          </ac:cxnSpMkLst>
        </pc:cxnChg>
      </pc:sldChg>
      <pc:sldChg chg="del">
        <pc:chgData name="Takafumi Kawazoe" userId="1246e2b2-9091-4b74-bd73-7eaa9b36ff96" providerId="ADAL" clId="{F4D30286-3705-4252-8CD2-7AB9FE5E0C38}" dt="2018-02-10T17:01:02.819" v="1580" actId="2696"/>
        <pc:sldMkLst>
          <pc:docMk/>
          <pc:sldMk cId="453407445" sldId="561"/>
        </pc:sldMkLst>
      </pc:sldChg>
      <pc:sldChg chg="del">
        <pc:chgData name="Takafumi Kawazoe" userId="1246e2b2-9091-4b74-bd73-7eaa9b36ff96" providerId="ADAL" clId="{F4D30286-3705-4252-8CD2-7AB9FE5E0C38}" dt="2018-02-10T17:01:06.533" v="1581" actId="2696"/>
        <pc:sldMkLst>
          <pc:docMk/>
          <pc:sldMk cId="3603942913" sldId="562"/>
        </pc:sldMkLst>
      </pc:sldChg>
      <pc:sldChg chg="del">
        <pc:chgData name="Takafumi Kawazoe" userId="1246e2b2-9091-4b74-bd73-7eaa9b36ff96" providerId="ADAL" clId="{F4D30286-3705-4252-8CD2-7AB9FE5E0C38}" dt="2018-02-10T17:01:07.705" v="1582" actId="2696"/>
        <pc:sldMkLst>
          <pc:docMk/>
          <pc:sldMk cId="3210385741" sldId="563"/>
        </pc:sldMkLst>
      </pc:sldChg>
      <pc:sldChg chg="addSp modSp">
        <pc:chgData name="Takafumi Kawazoe" userId="1246e2b2-9091-4b74-bd73-7eaa9b36ff96" providerId="ADAL" clId="{F4D30286-3705-4252-8CD2-7AB9FE5E0C38}" dt="2018-02-11T08:30:10.295" v="3523" actId="208"/>
        <pc:sldMkLst>
          <pc:docMk/>
          <pc:sldMk cId="3849293868" sldId="564"/>
        </pc:sldMkLst>
        <pc:spChg chg="add mod">
          <ac:chgData name="Takafumi Kawazoe" userId="1246e2b2-9091-4b74-bd73-7eaa9b36ff96" providerId="ADAL" clId="{F4D30286-3705-4252-8CD2-7AB9FE5E0C38}" dt="2018-02-11T08:30:10.295" v="3523" actId="208"/>
          <ac:spMkLst>
            <pc:docMk/>
            <pc:sldMk cId="3849293868" sldId="564"/>
            <ac:spMk id="115" creationId="{604426BA-5636-40DD-A6F0-B32F118E8EE4}"/>
          </ac:spMkLst>
        </pc:spChg>
      </pc:sldChg>
      <pc:sldChg chg="modSp">
        <pc:chgData name="Takafumi Kawazoe" userId="1246e2b2-9091-4b74-bd73-7eaa9b36ff96" providerId="ADAL" clId="{F4D30286-3705-4252-8CD2-7AB9FE5E0C38}" dt="2018-02-11T15:16:13.318" v="4822" actId="20577"/>
        <pc:sldMkLst>
          <pc:docMk/>
          <pc:sldMk cId="3836047708" sldId="565"/>
        </pc:sldMkLst>
        <pc:spChg chg="mod">
          <ac:chgData name="Takafumi Kawazoe" userId="1246e2b2-9091-4b74-bd73-7eaa9b36ff96" providerId="ADAL" clId="{F4D30286-3705-4252-8CD2-7AB9FE5E0C38}" dt="2018-02-11T15:14:05.890" v="4811" actId="20577"/>
          <ac:spMkLst>
            <pc:docMk/>
            <pc:sldMk cId="3836047708" sldId="565"/>
            <ac:spMk id="9" creationId="{1EC8C1F4-8186-4A43-B444-34111B994ED5}"/>
          </ac:spMkLst>
        </pc:spChg>
        <pc:spChg chg="mod">
          <ac:chgData name="Takafumi Kawazoe" userId="1246e2b2-9091-4b74-bd73-7eaa9b36ff96" providerId="ADAL" clId="{F4D30286-3705-4252-8CD2-7AB9FE5E0C38}" dt="2018-02-11T15:16:13.318" v="4822" actId="20577"/>
          <ac:spMkLst>
            <pc:docMk/>
            <pc:sldMk cId="3836047708" sldId="565"/>
            <ac:spMk id="10" creationId="{932D744D-C4FD-416F-A8DA-E88CAB800856}"/>
          </ac:spMkLst>
        </pc:spChg>
        <pc:spChg chg="mod">
          <ac:chgData name="Takafumi Kawazoe" userId="1246e2b2-9091-4b74-bd73-7eaa9b36ff96" providerId="ADAL" clId="{F4D30286-3705-4252-8CD2-7AB9FE5E0C38}" dt="2018-02-11T15:15:31.922" v="4819" actId="20577"/>
          <ac:spMkLst>
            <pc:docMk/>
            <pc:sldMk cId="3836047708" sldId="565"/>
            <ac:spMk id="11" creationId="{69C49F48-6706-42FE-B2F3-ADB9B268201D}"/>
          </ac:spMkLst>
        </pc:spChg>
      </pc:sldChg>
      <pc:sldChg chg="del">
        <pc:chgData name="Takafumi Kawazoe" userId="1246e2b2-9091-4b74-bd73-7eaa9b36ff96" providerId="ADAL" clId="{F4D30286-3705-4252-8CD2-7AB9FE5E0C38}" dt="2018-02-11T14:52:12.949" v="4769" actId="2696"/>
        <pc:sldMkLst>
          <pc:docMk/>
          <pc:sldMk cId="4031449205" sldId="566"/>
        </pc:sldMkLst>
      </pc:sldChg>
      <pc:sldChg chg="addSp delSp modSp">
        <pc:chgData name="Takafumi Kawazoe" userId="1246e2b2-9091-4b74-bd73-7eaa9b36ff96" providerId="ADAL" clId="{F4D30286-3705-4252-8CD2-7AB9FE5E0C38}" dt="2018-02-11T10:01:41.294" v="3864" actId="20577"/>
        <pc:sldMkLst>
          <pc:docMk/>
          <pc:sldMk cId="3283578662" sldId="567"/>
        </pc:sldMkLst>
        <pc:spChg chg="add mod">
          <ac:chgData name="Takafumi Kawazoe" userId="1246e2b2-9091-4b74-bd73-7eaa9b36ff96" providerId="ADAL" clId="{F4D30286-3705-4252-8CD2-7AB9FE5E0C38}" dt="2018-02-11T09:08:30.911" v="3773" actId="13822"/>
          <ac:spMkLst>
            <pc:docMk/>
            <pc:sldMk cId="3283578662" sldId="567"/>
            <ac:spMk id="2" creationId="{599B6789-C672-4185-A02D-48C4EE230859}"/>
          </ac:spMkLst>
        </pc:spChg>
        <pc:spChg chg="mod">
          <ac:chgData name="Takafumi Kawazoe" userId="1246e2b2-9091-4b74-bd73-7eaa9b36ff96" providerId="ADAL" clId="{F4D30286-3705-4252-8CD2-7AB9FE5E0C38}" dt="2018-02-11T08:07:44.727" v="3345" actId="20577"/>
          <ac:spMkLst>
            <pc:docMk/>
            <pc:sldMk cId="3283578662" sldId="567"/>
            <ac:spMk id="6" creationId="{00000000-0000-0000-0000-000000000000}"/>
          </ac:spMkLst>
        </pc:spChg>
        <pc:spChg chg="mod">
          <ac:chgData name="Takafumi Kawazoe" userId="1246e2b2-9091-4b74-bd73-7eaa9b36ff96" providerId="ADAL" clId="{F4D30286-3705-4252-8CD2-7AB9FE5E0C38}" dt="2018-02-11T10:01:41.294" v="3864" actId="20577"/>
          <ac:spMkLst>
            <pc:docMk/>
            <pc:sldMk cId="3283578662" sldId="567"/>
            <ac:spMk id="8" creationId="{70007382-EFD9-4DA9-A7B9-EA134D22C530}"/>
          </ac:spMkLst>
        </pc:spChg>
        <pc:spChg chg="mod">
          <ac:chgData name="Takafumi Kawazoe" userId="1246e2b2-9091-4b74-bd73-7eaa9b36ff96" providerId="ADAL" clId="{F4D30286-3705-4252-8CD2-7AB9FE5E0C38}" dt="2018-02-11T08:47:16.834" v="3643" actId="1076"/>
          <ac:spMkLst>
            <pc:docMk/>
            <pc:sldMk cId="3283578662" sldId="567"/>
            <ac:spMk id="9" creationId="{30E6B173-512D-4CAD-AE0E-0136AE2760C2}"/>
          </ac:spMkLst>
        </pc:spChg>
        <pc:graphicFrameChg chg="del modGraphic">
          <ac:chgData name="Takafumi Kawazoe" userId="1246e2b2-9091-4b74-bd73-7eaa9b36ff96" providerId="ADAL" clId="{F4D30286-3705-4252-8CD2-7AB9FE5E0C38}" dt="2018-02-11T08:07:33.023" v="3335" actId="478"/>
          <ac:graphicFrameMkLst>
            <pc:docMk/>
            <pc:sldMk cId="3283578662" sldId="567"/>
            <ac:graphicFrameMk id="4" creationId="{00000000-0000-0000-0000-000000000000}"/>
          </ac:graphicFrameMkLst>
        </pc:graphicFrameChg>
        <pc:graphicFrameChg chg="add del">
          <ac:chgData name="Takafumi Kawazoe" userId="1246e2b2-9091-4b74-bd73-7eaa9b36ff96" providerId="ADAL" clId="{F4D30286-3705-4252-8CD2-7AB9FE5E0C38}" dt="2018-02-11T08:07:31.382" v="3334" actId="20577"/>
          <ac:graphicFrameMkLst>
            <pc:docMk/>
            <pc:sldMk cId="3283578662" sldId="567"/>
            <ac:graphicFrameMk id="10" creationId="{CE288CDC-0EB7-46E4-A575-1D2E7829C7B4}"/>
          </ac:graphicFrameMkLst>
        </pc:graphicFrameChg>
        <pc:graphicFrameChg chg="add modGraphic">
          <ac:chgData name="Takafumi Kawazoe" userId="1246e2b2-9091-4b74-bd73-7eaa9b36ff96" providerId="ADAL" clId="{F4D30286-3705-4252-8CD2-7AB9FE5E0C38}" dt="2018-02-11T08:49:08.472" v="3730" actId="113"/>
          <ac:graphicFrameMkLst>
            <pc:docMk/>
            <pc:sldMk cId="3283578662" sldId="567"/>
            <ac:graphicFrameMk id="11" creationId="{B3F68983-8A6E-45AE-9524-D7C7E343E6C1}"/>
          </ac:graphicFrameMkLst>
        </pc:graphicFrameChg>
      </pc:sldChg>
      <pc:sldChg chg="modSp del ord">
        <pc:chgData name="Takafumi Kawazoe" userId="1246e2b2-9091-4b74-bd73-7eaa9b36ff96" providerId="ADAL" clId="{F4D30286-3705-4252-8CD2-7AB9FE5E0C38}" dt="2018-02-11T08:13:23.606" v="3402" actId="2696"/>
        <pc:sldMkLst>
          <pc:docMk/>
          <pc:sldMk cId="1728081246" sldId="568"/>
        </pc:sldMkLst>
        <pc:spChg chg="mod">
          <ac:chgData name="Takafumi Kawazoe" userId="1246e2b2-9091-4b74-bd73-7eaa9b36ff96" providerId="ADAL" clId="{F4D30286-3705-4252-8CD2-7AB9FE5E0C38}" dt="2018-02-10T17:02:21.165" v="1609" actId="20577"/>
          <ac:spMkLst>
            <pc:docMk/>
            <pc:sldMk cId="1728081246" sldId="568"/>
            <ac:spMk id="8" creationId="{70007382-EFD9-4DA9-A7B9-EA134D22C530}"/>
          </ac:spMkLst>
        </pc:spChg>
        <pc:graphicFrameChg chg="mod modGraphic">
          <ac:chgData name="Takafumi Kawazoe" userId="1246e2b2-9091-4b74-bd73-7eaa9b36ff96" providerId="ADAL" clId="{F4D30286-3705-4252-8CD2-7AB9FE5E0C38}" dt="2018-02-11T05:15:54.549" v="2726" actId="207"/>
          <ac:graphicFrameMkLst>
            <pc:docMk/>
            <pc:sldMk cId="1728081246" sldId="568"/>
            <ac:graphicFrameMk id="4" creationId="{00000000-0000-0000-0000-000000000000}"/>
          </ac:graphicFrameMkLst>
        </pc:graphicFrameChg>
      </pc:sldChg>
      <pc:sldChg chg="modSp del">
        <pc:chgData name="Takafumi Kawazoe" userId="1246e2b2-9091-4b74-bd73-7eaa9b36ff96" providerId="ADAL" clId="{F4D30286-3705-4252-8CD2-7AB9FE5E0C38}" dt="2018-02-10T11:36:25.565" v="1259" actId="2696"/>
        <pc:sldMkLst>
          <pc:docMk/>
          <pc:sldMk cId="979594442" sldId="569"/>
        </pc:sldMkLst>
        <pc:spChg chg="mod">
          <ac:chgData name="Takafumi Kawazoe" userId="1246e2b2-9091-4b74-bd73-7eaa9b36ff96" providerId="ADAL" clId="{F4D30286-3705-4252-8CD2-7AB9FE5E0C38}" dt="2018-02-10T09:01:50.851" v="246" actId="20577"/>
          <ac:spMkLst>
            <pc:docMk/>
            <pc:sldMk cId="979594442" sldId="569"/>
            <ac:spMk id="78" creationId="{00000000-0000-0000-0000-000000000000}"/>
          </ac:spMkLst>
        </pc:spChg>
      </pc:sldChg>
      <pc:sldChg chg="del">
        <pc:chgData name="Takafumi Kawazoe" userId="1246e2b2-9091-4b74-bd73-7eaa9b36ff96" providerId="ADAL" clId="{F4D30286-3705-4252-8CD2-7AB9FE5E0C38}" dt="2018-02-11T13:44:38.662" v="4510" actId="2696"/>
        <pc:sldMkLst>
          <pc:docMk/>
          <pc:sldMk cId="285913839" sldId="570"/>
        </pc:sldMkLst>
      </pc:sldChg>
      <pc:sldChg chg="addSp delSp modSp add">
        <pc:chgData name="Takafumi Kawazoe" userId="1246e2b2-9091-4b74-bd73-7eaa9b36ff96" providerId="ADAL" clId="{F4D30286-3705-4252-8CD2-7AB9FE5E0C38}" dt="2018-02-11T03:42:45.681" v="2056" actId="14100"/>
        <pc:sldMkLst>
          <pc:docMk/>
          <pc:sldMk cId="3082824196" sldId="571"/>
        </pc:sldMkLst>
        <pc:spChg chg="mod">
          <ac:chgData name="Takafumi Kawazoe" userId="1246e2b2-9091-4b74-bd73-7eaa9b36ff96" providerId="ADAL" clId="{F4D30286-3705-4252-8CD2-7AB9FE5E0C38}" dt="2018-02-10T09:00:56.658" v="222" actId="6549"/>
          <ac:spMkLst>
            <pc:docMk/>
            <pc:sldMk cId="3082824196" sldId="571"/>
            <ac:spMk id="5" creationId="{00000000-0000-0000-0000-000000000000}"/>
          </ac:spMkLst>
        </pc:spChg>
        <pc:spChg chg="del">
          <ac:chgData name="Takafumi Kawazoe" userId="1246e2b2-9091-4b74-bd73-7eaa9b36ff96" providerId="ADAL" clId="{F4D30286-3705-4252-8CD2-7AB9FE5E0C38}" dt="2018-02-10T08:43:32.907" v="41" actId="478"/>
          <ac:spMkLst>
            <pc:docMk/>
            <pc:sldMk cId="3082824196" sldId="571"/>
            <ac:spMk id="53"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54"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55" creationId="{00000000-0000-0000-0000-000000000000}"/>
          </ac:spMkLst>
        </pc:spChg>
        <pc:spChg chg="add mod">
          <ac:chgData name="Takafumi Kawazoe" userId="1246e2b2-9091-4b74-bd73-7eaa9b36ff96" providerId="ADAL" clId="{F4D30286-3705-4252-8CD2-7AB9FE5E0C38}" dt="2018-02-10T09:47:42.213" v="700" actId="164"/>
          <ac:spMkLst>
            <pc:docMk/>
            <pc:sldMk cId="3082824196" sldId="571"/>
            <ac:spMk id="56" creationId="{F6527775-FD5E-4D5E-AB41-F3C1131D7E11}"/>
          </ac:spMkLst>
        </pc:spChg>
        <pc:spChg chg="mod">
          <ac:chgData name="Takafumi Kawazoe" userId="1246e2b2-9091-4b74-bd73-7eaa9b36ff96" providerId="ADAL" clId="{F4D30286-3705-4252-8CD2-7AB9FE5E0C38}" dt="2018-02-10T09:33:01.029" v="550" actId="1035"/>
          <ac:spMkLst>
            <pc:docMk/>
            <pc:sldMk cId="3082824196" sldId="571"/>
            <ac:spMk id="57" creationId="{00000000-0000-0000-0000-000000000000}"/>
          </ac:spMkLst>
        </pc:spChg>
        <pc:spChg chg="add mod">
          <ac:chgData name="Takafumi Kawazoe" userId="1246e2b2-9091-4b74-bd73-7eaa9b36ff96" providerId="ADAL" clId="{F4D30286-3705-4252-8CD2-7AB9FE5E0C38}" dt="2018-02-10T09:47:42.213" v="700" actId="164"/>
          <ac:spMkLst>
            <pc:docMk/>
            <pc:sldMk cId="3082824196" sldId="571"/>
            <ac:spMk id="58" creationId="{522E33C9-14C5-40C1-A94F-0C9EE2A0248E}"/>
          </ac:spMkLst>
        </pc:spChg>
        <pc:spChg chg="add mod">
          <ac:chgData name="Takafumi Kawazoe" userId="1246e2b2-9091-4b74-bd73-7eaa9b36ff96" providerId="ADAL" clId="{F4D30286-3705-4252-8CD2-7AB9FE5E0C38}" dt="2018-02-10T09:47:42.213" v="700" actId="164"/>
          <ac:spMkLst>
            <pc:docMk/>
            <pc:sldMk cId="3082824196" sldId="571"/>
            <ac:spMk id="60" creationId="{D36B0FF7-1CAB-4675-94BE-02E7059D30C0}"/>
          </ac:spMkLst>
        </pc:spChg>
        <pc:spChg chg="add mod">
          <ac:chgData name="Takafumi Kawazoe" userId="1246e2b2-9091-4b74-bd73-7eaa9b36ff96" providerId="ADAL" clId="{F4D30286-3705-4252-8CD2-7AB9FE5E0C38}" dt="2018-02-10T09:47:42.213" v="700" actId="164"/>
          <ac:spMkLst>
            <pc:docMk/>
            <pc:sldMk cId="3082824196" sldId="571"/>
            <ac:spMk id="61" creationId="{BB8F02C8-F452-4A4F-B30C-2903C1088491}"/>
          </ac:spMkLst>
        </pc:spChg>
        <pc:spChg chg="add mod">
          <ac:chgData name="Takafumi Kawazoe" userId="1246e2b2-9091-4b74-bd73-7eaa9b36ff96" providerId="ADAL" clId="{F4D30286-3705-4252-8CD2-7AB9FE5E0C38}" dt="2018-02-10T09:47:42.213" v="700" actId="164"/>
          <ac:spMkLst>
            <pc:docMk/>
            <pc:sldMk cId="3082824196" sldId="571"/>
            <ac:spMk id="62" creationId="{2BC27A06-E774-44B0-8B30-3CC3F679034B}"/>
          </ac:spMkLst>
        </pc:spChg>
        <pc:spChg chg="add mod">
          <ac:chgData name="Takafumi Kawazoe" userId="1246e2b2-9091-4b74-bd73-7eaa9b36ff96" providerId="ADAL" clId="{F4D30286-3705-4252-8CD2-7AB9FE5E0C38}" dt="2018-02-10T09:47:42.213" v="700" actId="164"/>
          <ac:spMkLst>
            <pc:docMk/>
            <pc:sldMk cId="3082824196" sldId="571"/>
            <ac:spMk id="63" creationId="{1866157E-8513-4156-B838-4A745693D933}"/>
          </ac:spMkLst>
        </pc:spChg>
        <pc:spChg chg="mod topLvl">
          <ac:chgData name="Takafumi Kawazoe" userId="1246e2b2-9091-4b74-bd73-7eaa9b36ff96" providerId="ADAL" clId="{F4D30286-3705-4252-8CD2-7AB9FE5E0C38}" dt="2018-02-10T09:47:42.213" v="700" actId="164"/>
          <ac:spMkLst>
            <pc:docMk/>
            <pc:sldMk cId="3082824196" sldId="571"/>
            <ac:spMk id="66" creationId="{9572BA4A-BC78-4F7E-B36F-94B5DA083775}"/>
          </ac:spMkLst>
        </pc:spChg>
        <pc:spChg chg="mod topLvl">
          <ac:chgData name="Takafumi Kawazoe" userId="1246e2b2-9091-4b74-bd73-7eaa9b36ff96" providerId="ADAL" clId="{F4D30286-3705-4252-8CD2-7AB9FE5E0C38}" dt="2018-02-10T09:47:42.213" v="700" actId="164"/>
          <ac:spMkLst>
            <pc:docMk/>
            <pc:sldMk cId="3082824196" sldId="571"/>
            <ac:spMk id="67" creationId="{8C4CAC8E-168D-4DCF-8282-FA38D5000478}"/>
          </ac:spMkLst>
        </pc:spChg>
        <pc:spChg chg="add del mod topLvl">
          <ac:chgData name="Takafumi Kawazoe" userId="1246e2b2-9091-4b74-bd73-7eaa9b36ff96" providerId="ADAL" clId="{F4D30286-3705-4252-8CD2-7AB9FE5E0C38}" dt="2018-02-10T09:47:42.213" v="700" actId="164"/>
          <ac:spMkLst>
            <pc:docMk/>
            <pc:sldMk cId="3082824196" sldId="571"/>
            <ac:spMk id="68" creationId="{8C368D3B-E088-452B-B7FF-FCCBFE0DE5D9}"/>
          </ac:spMkLst>
        </pc:spChg>
        <pc:spChg chg="add del">
          <ac:chgData name="Takafumi Kawazoe" userId="1246e2b2-9091-4b74-bd73-7eaa9b36ff96" providerId="ADAL" clId="{F4D30286-3705-4252-8CD2-7AB9FE5E0C38}" dt="2018-02-10T09:01:28.427" v="223" actId="478"/>
          <ac:spMkLst>
            <pc:docMk/>
            <pc:sldMk cId="3082824196" sldId="571"/>
            <ac:spMk id="69" creationId="{3D0FB23E-8627-4BE8-8EBA-EFD286868AC1}"/>
          </ac:spMkLst>
        </pc:spChg>
        <pc:spChg chg="add mod">
          <ac:chgData name="Takafumi Kawazoe" userId="1246e2b2-9091-4b74-bd73-7eaa9b36ff96" providerId="ADAL" clId="{F4D30286-3705-4252-8CD2-7AB9FE5E0C38}" dt="2018-02-10T09:33:01.029" v="550" actId="1035"/>
          <ac:spMkLst>
            <pc:docMk/>
            <pc:sldMk cId="3082824196" sldId="571"/>
            <ac:spMk id="70" creationId="{F491B158-69DE-4BCD-A31A-55BEAD42D64E}"/>
          </ac:spMkLst>
        </pc:spChg>
        <pc:spChg chg="add mod">
          <ac:chgData name="Takafumi Kawazoe" userId="1246e2b2-9091-4b74-bd73-7eaa9b36ff96" providerId="ADAL" clId="{F4D30286-3705-4252-8CD2-7AB9FE5E0C38}" dt="2018-02-10T09:41:28.236" v="607" actId="113"/>
          <ac:spMkLst>
            <pc:docMk/>
            <pc:sldMk cId="3082824196" sldId="571"/>
            <ac:spMk id="71" creationId="{276E229E-F465-46C1-B464-227B44AB0C0E}"/>
          </ac:spMkLst>
        </pc:spChg>
        <pc:spChg chg="add mod">
          <ac:chgData name="Takafumi Kawazoe" userId="1246e2b2-9091-4b74-bd73-7eaa9b36ff96" providerId="ADAL" clId="{F4D30286-3705-4252-8CD2-7AB9FE5E0C38}" dt="2018-02-10T09:33:01.029" v="550" actId="1035"/>
          <ac:spMkLst>
            <pc:docMk/>
            <pc:sldMk cId="3082824196" sldId="571"/>
            <ac:spMk id="72" creationId="{F90DC5A0-8B76-4973-B787-F1CF6405740B}"/>
          </ac:spMkLst>
        </pc:spChg>
        <pc:spChg chg="add mod">
          <ac:chgData name="Takafumi Kawazoe" userId="1246e2b2-9091-4b74-bd73-7eaa9b36ff96" providerId="ADAL" clId="{F4D30286-3705-4252-8CD2-7AB9FE5E0C38}" dt="2018-02-10T09:33:01.029" v="550" actId="1035"/>
          <ac:spMkLst>
            <pc:docMk/>
            <pc:sldMk cId="3082824196" sldId="571"/>
            <ac:spMk id="73" creationId="{C6C2E38D-9450-487B-A95B-A2342182C62E}"/>
          </ac:spMkLst>
        </pc:spChg>
        <pc:spChg chg="add mod ord">
          <ac:chgData name="Takafumi Kawazoe" userId="1246e2b2-9091-4b74-bd73-7eaa9b36ff96" providerId="ADAL" clId="{F4D30286-3705-4252-8CD2-7AB9FE5E0C38}" dt="2018-02-10T09:38:46" v="578" actId="166"/>
          <ac:spMkLst>
            <pc:docMk/>
            <pc:sldMk cId="3082824196" sldId="571"/>
            <ac:spMk id="74" creationId="{7873AD13-35A2-4CA0-AE4F-6351CC5C3CE0}"/>
          </ac:spMkLst>
        </pc:spChg>
        <pc:spChg chg="add mod ord">
          <ac:chgData name="Takafumi Kawazoe" userId="1246e2b2-9091-4b74-bd73-7eaa9b36ff96" providerId="ADAL" clId="{F4D30286-3705-4252-8CD2-7AB9FE5E0C38}" dt="2018-02-10T09:39:08.768" v="580" actId="166"/>
          <ac:spMkLst>
            <pc:docMk/>
            <pc:sldMk cId="3082824196" sldId="571"/>
            <ac:spMk id="75" creationId="{36A8CB8C-6CC3-4488-89E9-DB6DBC0C54D8}"/>
          </ac:spMkLst>
        </pc:spChg>
        <pc:spChg chg="add mod ord">
          <ac:chgData name="Takafumi Kawazoe" userId="1246e2b2-9091-4b74-bd73-7eaa9b36ff96" providerId="ADAL" clId="{F4D30286-3705-4252-8CD2-7AB9FE5E0C38}" dt="2018-02-10T09:39:13.253" v="581" actId="166"/>
          <ac:spMkLst>
            <pc:docMk/>
            <pc:sldMk cId="3082824196" sldId="571"/>
            <ac:spMk id="76" creationId="{4AEF9D32-64A1-4DD4-8E09-B33A826B29A8}"/>
          </ac:spMkLst>
        </pc:spChg>
        <pc:spChg chg="add mod ord">
          <ac:chgData name="Takafumi Kawazoe" userId="1246e2b2-9091-4b74-bd73-7eaa9b36ff96" providerId="ADAL" clId="{F4D30286-3705-4252-8CD2-7AB9FE5E0C38}" dt="2018-02-10T09:39:18.300" v="582" actId="166"/>
          <ac:spMkLst>
            <pc:docMk/>
            <pc:sldMk cId="3082824196" sldId="571"/>
            <ac:spMk id="77" creationId="{1D52E5B4-9C93-4F37-9C79-5325B67A843C}"/>
          </ac:spMkLst>
        </pc:spChg>
        <pc:spChg chg="mod">
          <ac:chgData name="Takafumi Kawazoe" userId="1246e2b2-9091-4b74-bd73-7eaa9b36ff96" providerId="ADAL" clId="{F4D30286-3705-4252-8CD2-7AB9FE5E0C38}" dt="2018-02-10T09:33:01.029" v="550" actId="1035"/>
          <ac:spMkLst>
            <pc:docMk/>
            <pc:sldMk cId="3082824196" sldId="571"/>
            <ac:spMk id="78" creationId="{00000000-0000-0000-0000-000000000000}"/>
          </ac:spMkLst>
        </pc:spChg>
        <pc:spChg chg="add mod ord">
          <ac:chgData name="Takafumi Kawazoe" userId="1246e2b2-9091-4b74-bd73-7eaa9b36ff96" providerId="ADAL" clId="{F4D30286-3705-4252-8CD2-7AB9FE5E0C38}" dt="2018-02-10T09:39:27.957" v="585" actId="166"/>
          <ac:spMkLst>
            <pc:docMk/>
            <pc:sldMk cId="3082824196" sldId="571"/>
            <ac:spMk id="79" creationId="{6310B6F6-6C67-4E4F-A147-ECF94BB6B868}"/>
          </ac:spMkLst>
        </pc:spChg>
        <pc:spChg chg="add mod ord">
          <ac:chgData name="Takafumi Kawazoe" userId="1246e2b2-9091-4b74-bd73-7eaa9b36ff96" providerId="ADAL" clId="{F4D30286-3705-4252-8CD2-7AB9FE5E0C38}" dt="2018-02-10T09:39:25.035" v="584" actId="166"/>
          <ac:spMkLst>
            <pc:docMk/>
            <pc:sldMk cId="3082824196" sldId="571"/>
            <ac:spMk id="80" creationId="{8BD8A871-385E-4573-AE8A-0A2AA3D1C522}"/>
          </ac:spMkLst>
        </pc:spChg>
        <pc:spChg chg="add mod ord">
          <ac:chgData name="Takafumi Kawazoe" userId="1246e2b2-9091-4b74-bd73-7eaa9b36ff96" providerId="ADAL" clId="{F4D30286-3705-4252-8CD2-7AB9FE5E0C38}" dt="2018-02-10T09:39:22.082" v="583" actId="166"/>
          <ac:spMkLst>
            <pc:docMk/>
            <pc:sldMk cId="3082824196" sldId="571"/>
            <ac:spMk id="81" creationId="{EE6B833E-8428-4F6E-8530-65F42F054335}"/>
          </ac:spMkLst>
        </pc:spChg>
        <pc:spChg chg="add mod">
          <ac:chgData name="Takafumi Kawazoe" userId="1246e2b2-9091-4b74-bd73-7eaa9b36ff96" providerId="ADAL" clId="{F4D30286-3705-4252-8CD2-7AB9FE5E0C38}" dt="2018-02-10T09:33:01.029" v="550" actId="1035"/>
          <ac:spMkLst>
            <pc:docMk/>
            <pc:sldMk cId="3082824196" sldId="571"/>
            <ac:spMk id="82" creationId="{98939B74-FD29-4B71-ABDF-B2F3F98F7C59}"/>
          </ac:spMkLst>
        </pc:spChg>
        <pc:spChg chg="add mod">
          <ac:chgData name="Takafumi Kawazoe" userId="1246e2b2-9091-4b74-bd73-7eaa9b36ff96" providerId="ADAL" clId="{F4D30286-3705-4252-8CD2-7AB9FE5E0C38}" dt="2018-02-10T09:33:01.029" v="550" actId="1035"/>
          <ac:spMkLst>
            <pc:docMk/>
            <pc:sldMk cId="3082824196" sldId="571"/>
            <ac:spMk id="84" creationId="{08FDA298-C570-4D32-9AE1-66EE4660D6BB}"/>
          </ac:spMkLst>
        </pc:spChg>
        <pc:spChg chg="add del">
          <ac:chgData name="Takafumi Kawazoe" userId="1246e2b2-9091-4b74-bd73-7eaa9b36ff96" providerId="ADAL" clId="{F4D30286-3705-4252-8CD2-7AB9FE5E0C38}" dt="2018-02-10T16:58:57.686" v="1566" actId="1076"/>
          <ac:spMkLst>
            <pc:docMk/>
            <pc:sldMk cId="3082824196" sldId="571"/>
            <ac:spMk id="89" creationId="{74D1B682-E206-46C9-AC14-B6EEB0B9875F}"/>
          </ac:spMkLst>
        </pc:spChg>
        <pc:spChg chg="mod">
          <ac:chgData name="Takafumi Kawazoe" userId="1246e2b2-9091-4b74-bd73-7eaa9b36ff96" providerId="ADAL" clId="{F4D30286-3705-4252-8CD2-7AB9FE5E0C38}" dt="2018-02-10T09:33:01.029" v="550" actId="1035"/>
          <ac:spMkLst>
            <pc:docMk/>
            <pc:sldMk cId="3082824196" sldId="571"/>
            <ac:spMk id="92" creationId="{00000000-0000-0000-0000-000000000000}"/>
          </ac:spMkLst>
        </pc:spChg>
        <pc:spChg chg="mod">
          <ac:chgData name="Takafumi Kawazoe" userId="1246e2b2-9091-4b74-bd73-7eaa9b36ff96" providerId="ADAL" clId="{F4D30286-3705-4252-8CD2-7AB9FE5E0C38}" dt="2018-02-11T03:41:52.845" v="2049" actId="1037"/>
          <ac:spMkLst>
            <pc:docMk/>
            <pc:sldMk cId="3082824196" sldId="571"/>
            <ac:spMk id="93" creationId="{00000000-0000-0000-0000-000000000000}"/>
          </ac:spMkLst>
        </pc:spChg>
        <pc:spChg chg="add mod">
          <ac:chgData name="Takafumi Kawazoe" userId="1246e2b2-9091-4b74-bd73-7eaa9b36ff96" providerId="ADAL" clId="{F4D30286-3705-4252-8CD2-7AB9FE5E0C38}" dt="2018-02-10T09:33:09.827" v="551" actId="14100"/>
          <ac:spMkLst>
            <pc:docMk/>
            <pc:sldMk cId="3082824196" sldId="571"/>
            <ac:spMk id="94" creationId="{EA6BA255-13D6-46A2-979A-3B7662E335A2}"/>
          </ac:spMkLst>
        </pc:spChg>
        <pc:spChg chg="add mod">
          <ac:chgData name="Takafumi Kawazoe" userId="1246e2b2-9091-4b74-bd73-7eaa9b36ff96" providerId="ADAL" clId="{F4D30286-3705-4252-8CD2-7AB9FE5E0C38}" dt="2018-02-10T09:47:46.932" v="702" actId="1076"/>
          <ac:spMkLst>
            <pc:docMk/>
            <pc:sldMk cId="3082824196" sldId="571"/>
            <ac:spMk id="95" creationId="{74E8C336-5860-4EC4-8666-3CA158157C05}"/>
          </ac:spMkLst>
        </pc:spChg>
        <pc:spChg chg="add mod">
          <ac:chgData name="Takafumi Kawazoe" userId="1246e2b2-9091-4b74-bd73-7eaa9b36ff96" providerId="ADAL" clId="{F4D30286-3705-4252-8CD2-7AB9FE5E0C38}" dt="2018-02-10T09:33:01.029" v="550" actId="1035"/>
          <ac:spMkLst>
            <pc:docMk/>
            <pc:sldMk cId="3082824196" sldId="571"/>
            <ac:spMk id="96" creationId="{56A02802-08D1-43F5-BCF8-CEDC441AF5ED}"/>
          </ac:spMkLst>
        </pc:spChg>
        <pc:spChg chg="add mod ord">
          <ac:chgData name="Takafumi Kawazoe" userId="1246e2b2-9091-4b74-bd73-7eaa9b36ff96" providerId="ADAL" clId="{F4D30286-3705-4252-8CD2-7AB9FE5E0C38}" dt="2018-02-10T09:36:04.705" v="571" actId="113"/>
          <ac:spMkLst>
            <pc:docMk/>
            <pc:sldMk cId="3082824196" sldId="571"/>
            <ac:spMk id="97" creationId="{9F0C6CE2-0175-4685-9B5C-92CB4782715B}"/>
          </ac:spMkLst>
        </pc:spChg>
        <pc:spChg chg="add mod ord">
          <ac:chgData name="Takafumi Kawazoe" userId="1246e2b2-9091-4b74-bd73-7eaa9b36ff96" providerId="ADAL" clId="{F4D30286-3705-4252-8CD2-7AB9FE5E0C38}" dt="2018-02-10T09:39:40.287" v="586" actId="166"/>
          <ac:spMkLst>
            <pc:docMk/>
            <pc:sldMk cId="3082824196" sldId="571"/>
            <ac:spMk id="99" creationId="{81F93F7C-C999-4834-A175-7CB4D7052191}"/>
          </ac:spMkLst>
        </pc:spChg>
        <pc:spChg chg="mod">
          <ac:chgData name="Takafumi Kawazoe" userId="1246e2b2-9091-4b74-bd73-7eaa9b36ff96" providerId="ADAL" clId="{F4D30286-3705-4252-8CD2-7AB9FE5E0C38}" dt="2018-02-10T09:33:01.029" v="550" actId="1035"/>
          <ac:spMkLst>
            <pc:docMk/>
            <pc:sldMk cId="3082824196" sldId="571"/>
            <ac:spMk id="100"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1"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2"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3"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4"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5"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7"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9"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10"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11"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13" creationId="{00000000-0000-0000-0000-000000000000}"/>
          </ac:spMkLst>
        </pc:spChg>
        <pc:spChg chg="add mod">
          <ac:chgData name="Takafumi Kawazoe" userId="1246e2b2-9091-4b74-bd73-7eaa9b36ff96" providerId="ADAL" clId="{F4D30286-3705-4252-8CD2-7AB9FE5E0C38}" dt="2018-02-10T09:47:42.213" v="700" actId="164"/>
          <ac:spMkLst>
            <pc:docMk/>
            <pc:sldMk cId="3082824196" sldId="571"/>
            <ac:spMk id="120" creationId="{951E2700-6456-4DCF-A4A7-DEF9CCAED049}"/>
          </ac:spMkLst>
        </pc:spChg>
        <pc:spChg chg="mod">
          <ac:chgData name="Takafumi Kawazoe" userId="1246e2b2-9091-4b74-bd73-7eaa9b36ff96" providerId="ADAL" clId="{F4D30286-3705-4252-8CD2-7AB9FE5E0C38}" dt="2018-02-10T09:33:01.029" v="550" actId="1035"/>
          <ac:spMkLst>
            <pc:docMk/>
            <pc:sldMk cId="3082824196" sldId="571"/>
            <ac:spMk id="121"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22"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23"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24" creationId="{00000000-0000-0000-0000-000000000000}"/>
          </ac:spMkLst>
        </pc:spChg>
        <pc:spChg chg="mod ord">
          <ac:chgData name="Takafumi Kawazoe" userId="1246e2b2-9091-4b74-bd73-7eaa9b36ff96" providerId="ADAL" clId="{F4D30286-3705-4252-8CD2-7AB9FE5E0C38}" dt="2018-02-10T09:33:01.029" v="550" actId="1035"/>
          <ac:spMkLst>
            <pc:docMk/>
            <pc:sldMk cId="3082824196" sldId="571"/>
            <ac:spMk id="125" creationId="{00000000-0000-0000-0000-000000000000}"/>
          </ac:spMkLst>
        </pc:spChg>
        <pc:spChg chg="del">
          <ac:chgData name="Takafumi Kawazoe" userId="1246e2b2-9091-4b74-bd73-7eaa9b36ff96" providerId="ADAL" clId="{F4D30286-3705-4252-8CD2-7AB9FE5E0C38}" dt="2018-02-10T08:43:30.313" v="40" actId="478"/>
          <ac:spMkLst>
            <pc:docMk/>
            <pc:sldMk cId="3082824196" sldId="571"/>
            <ac:spMk id="126"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27" creationId="{00000000-0000-0000-0000-000000000000}"/>
          </ac:spMkLst>
        </pc:spChg>
        <pc:spChg chg="add mod">
          <ac:chgData name="Takafumi Kawazoe" userId="1246e2b2-9091-4b74-bd73-7eaa9b36ff96" providerId="ADAL" clId="{F4D30286-3705-4252-8CD2-7AB9FE5E0C38}" dt="2018-02-10T09:47:42.213" v="700" actId="164"/>
          <ac:spMkLst>
            <pc:docMk/>
            <pc:sldMk cId="3082824196" sldId="571"/>
            <ac:spMk id="128" creationId="{D5EA5D35-E003-432A-BC08-973549BE3B28}"/>
          </ac:spMkLst>
        </pc:spChg>
        <pc:spChg chg="mod">
          <ac:chgData name="Takafumi Kawazoe" userId="1246e2b2-9091-4b74-bd73-7eaa9b36ff96" providerId="ADAL" clId="{F4D30286-3705-4252-8CD2-7AB9FE5E0C38}" dt="2018-02-10T09:33:01.029" v="550" actId="1035"/>
          <ac:spMkLst>
            <pc:docMk/>
            <pc:sldMk cId="3082824196" sldId="571"/>
            <ac:spMk id="129" creationId="{00000000-0000-0000-0000-000000000000}"/>
          </ac:spMkLst>
        </pc:spChg>
        <pc:spChg chg="add del mod">
          <ac:chgData name="Takafumi Kawazoe" userId="1246e2b2-9091-4b74-bd73-7eaa9b36ff96" providerId="ADAL" clId="{F4D30286-3705-4252-8CD2-7AB9FE5E0C38}" dt="2018-02-10T09:46:05.734" v="682" actId="113"/>
          <ac:spMkLst>
            <pc:docMk/>
            <pc:sldMk cId="3082824196" sldId="571"/>
            <ac:spMk id="130" creationId="{090FF5AE-D76D-4926-8393-1B10EFFBCA1B}"/>
          </ac:spMkLst>
        </pc:spChg>
        <pc:spChg chg="add del mod">
          <ac:chgData name="Takafumi Kawazoe" userId="1246e2b2-9091-4b74-bd73-7eaa9b36ff96" providerId="ADAL" clId="{F4D30286-3705-4252-8CD2-7AB9FE5E0C38}" dt="2018-02-10T10:13:57.920" v="891" actId="113"/>
          <ac:spMkLst>
            <pc:docMk/>
            <pc:sldMk cId="3082824196" sldId="571"/>
            <ac:spMk id="131" creationId="{FB629BA1-D969-457D-B179-E5334F822AB5}"/>
          </ac:spMkLst>
        </pc:spChg>
        <pc:spChg chg="mod ord">
          <ac:chgData name="Takafumi Kawazoe" userId="1246e2b2-9091-4b74-bd73-7eaa9b36ff96" providerId="ADAL" clId="{F4D30286-3705-4252-8CD2-7AB9FE5E0C38}" dt="2018-02-10T09:33:01.029" v="550" actId="1035"/>
          <ac:spMkLst>
            <pc:docMk/>
            <pc:sldMk cId="3082824196" sldId="571"/>
            <ac:spMk id="132"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33" creationId="{00000000-0000-0000-0000-000000000000}"/>
          </ac:spMkLst>
        </pc:spChg>
        <pc:spChg chg="add del mod">
          <ac:chgData name="Takafumi Kawazoe" userId="1246e2b2-9091-4b74-bd73-7eaa9b36ff96" providerId="ADAL" clId="{F4D30286-3705-4252-8CD2-7AB9FE5E0C38}" dt="2018-02-10T10:28:58.218" v="1089" actId="478"/>
          <ac:spMkLst>
            <pc:docMk/>
            <pc:sldMk cId="3082824196" sldId="571"/>
            <ac:spMk id="135" creationId="{13E7734F-4EE6-44AC-9A4A-96995085E30C}"/>
          </ac:spMkLst>
        </pc:spChg>
        <pc:spChg chg="mod">
          <ac:chgData name="Takafumi Kawazoe" userId="1246e2b2-9091-4b74-bd73-7eaa9b36ff96" providerId="ADAL" clId="{F4D30286-3705-4252-8CD2-7AB9FE5E0C38}" dt="2018-02-10T09:33:01.029" v="550" actId="1035"/>
          <ac:spMkLst>
            <pc:docMk/>
            <pc:sldMk cId="3082824196" sldId="571"/>
            <ac:spMk id="136" creationId="{00000000-0000-0000-0000-000000000000}"/>
          </ac:spMkLst>
        </pc:spChg>
        <pc:spChg chg="add mod">
          <ac:chgData name="Takafumi Kawazoe" userId="1246e2b2-9091-4b74-bd73-7eaa9b36ff96" providerId="ADAL" clId="{F4D30286-3705-4252-8CD2-7AB9FE5E0C38}" dt="2018-02-10T09:55:50.722" v="838" actId="1076"/>
          <ac:spMkLst>
            <pc:docMk/>
            <pc:sldMk cId="3082824196" sldId="571"/>
            <ac:spMk id="137" creationId="{C525C876-6F1C-4027-87D6-0BB3FC671B8F}"/>
          </ac:spMkLst>
        </pc:spChg>
        <pc:spChg chg="add del mod">
          <ac:chgData name="Takafumi Kawazoe" userId="1246e2b2-9091-4b74-bd73-7eaa9b36ff96" providerId="ADAL" clId="{F4D30286-3705-4252-8CD2-7AB9FE5E0C38}" dt="2018-02-10T10:28:58.218" v="1089" actId="478"/>
          <ac:spMkLst>
            <pc:docMk/>
            <pc:sldMk cId="3082824196" sldId="571"/>
            <ac:spMk id="138" creationId="{22E394A3-2417-4790-AA97-054FF2AF127A}"/>
          </ac:spMkLst>
        </pc:spChg>
        <pc:spChg chg="add del">
          <ac:chgData name="Takafumi Kawazoe" userId="1246e2b2-9091-4b74-bd73-7eaa9b36ff96" providerId="ADAL" clId="{F4D30286-3705-4252-8CD2-7AB9FE5E0C38}" dt="2018-02-10T10:13:37.558" v="849" actId="113"/>
          <ac:spMkLst>
            <pc:docMk/>
            <pc:sldMk cId="3082824196" sldId="571"/>
            <ac:spMk id="139" creationId="{FD4A1D62-578C-486E-8149-923D75AE7C0A}"/>
          </ac:spMkLst>
        </pc:spChg>
        <pc:spChg chg="mod ord">
          <ac:chgData name="Takafumi Kawazoe" userId="1246e2b2-9091-4b74-bd73-7eaa9b36ff96" providerId="ADAL" clId="{F4D30286-3705-4252-8CD2-7AB9FE5E0C38}" dt="2018-02-10T11:43:14.702" v="1349" actId="113"/>
          <ac:spMkLst>
            <pc:docMk/>
            <pc:sldMk cId="3082824196" sldId="571"/>
            <ac:spMk id="140" creationId="{00000000-0000-0000-0000-000000000000}"/>
          </ac:spMkLst>
        </pc:spChg>
        <pc:spChg chg="del mod">
          <ac:chgData name="Takafumi Kawazoe" userId="1246e2b2-9091-4b74-bd73-7eaa9b36ff96" providerId="ADAL" clId="{F4D30286-3705-4252-8CD2-7AB9FE5E0C38}" dt="2018-02-10T10:24:55.099" v="976" actId="478"/>
          <ac:spMkLst>
            <pc:docMk/>
            <pc:sldMk cId="3082824196" sldId="571"/>
            <ac:spMk id="141" creationId="{00000000-0000-0000-0000-000000000000}"/>
          </ac:spMkLst>
        </pc:spChg>
        <pc:spChg chg="del mod">
          <ac:chgData name="Takafumi Kawazoe" userId="1246e2b2-9091-4b74-bd73-7eaa9b36ff96" providerId="ADAL" clId="{F4D30286-3705-4252-8CD2-7AB9FE5E0C38}" dt="2018-02-10T10:24:48.973" v="973" actId="478"/>
          <ac:spMkLst>
            <pc:docMk/>
            <pc:sldMk cId="3082824196" sldId="571"/>
            <ac:spMk id="142"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43" creationId="{00000000-0000-0000-0000-000000000000}"/>
          </ac:spMkLst>
        </pc:spChg>
        <pc:spChg chg="add del mod">
          <ac:chgData name="Takafumi Kawazoe" userId="1246e2b2-9091-4b74-bd73-7eaa9b36ff96" providerId="ADAL" clId="{F4D30286-3705-4252-8CD2-7AB9FE5E0C38}" dt="2018-02-10T10:28:58.218" v="1089" actId="478"/>
          <ac:spMkLst>
            <pc:docMk/>
            <pc:sldMk cId="3082824196" sldId="571"/>
            <ac:spMk id="144" creationId="{6EF784CF-5A30-48B9-9FE5-2445A8097BA5}"/>
          </ac:spMkLst>
        </pc:spChg>
        <pc:spChg chg="mod">
          <ac:chgData name="Takafumi Kawazoe" userId="1246e2b2-9091-4b74-bd73-7eaa9b36ff96" providerId="ADAL" clId="{F4D30286-3705-4252-8CD2-7AB9FE5E0C38}" dt="2018-02-10T09:33:01.029" v="550" actId="1035"/>
          <ac:spMkLst>
            <pc:docMk/>
            <pc:sldMk cId="3082824196" sldId="571"/>
            <ac:spMk id="145"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46"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47"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48" creationId="{00000000-0000-0000-0000-000000000000}"/>
          </ac:spMkLst>
        </pc:spChg>
        <pc:spChg chg="add del mod">
          <ac:chgData name="Takafumi Kawazoe" userId="1246e2b2-9091-4b74-bd73-7eaa9b36ff96" providerId="ADAL" clId="{F4D30286-3705-4252-8CD2-7AB9FE5E0C38}" dt="2018-02-10T10:28:58.218" v="1089" actId="478"/>
          <ac:spMkLst>
            <pc:docMk/>
            <pc:sldMk cId="3082824196" sldId="571"/>
            <ac:spMk id="150" creationId="{4EDF208D-959D-4BBF-94BA-4FC9D0A9864A}"/>
          </ac:spMkLst>
        </pc:spChg>
        <pc:spChg chg="del">
          <ac:chgData name="Takafumi Kawazoe" userId="1246e2b2-9091-4b74-bd73-7eaa9b36ff96" providerId="ADAL" clId="{F4D30286-3705-4252-8CD2-7AB9FE5E0C38}" dt="2018-02-10T08:43:38.150" v="42" actId="478"/>
          <ac:spMkLst>
            <pc:docMk/>
            <pc:sldMk cId="3082824196" sldId="571"/>
            <ac:spMk id="151" creationId="{00000000-0000-0000-0000-000000000000}"/>
          </ac:spMkLst>
        </pc:spChg>
        <pc:spChg chg="del">
          <ac:chgData name="Takafumi Kawazoe" userId="1246e2b2-9091-4b74-bd73-7eaa9b36ff96" providerId="ADAL" clId="{F4D30286-3705-4252-8CD2-7AB9FE5E0C38}" dt="2018-02-10T08:43:38.150" v="42" actId="478"/>
          <ac:spMkLst>
            <pc:docMk/>
            <pc:sldMk cId="3082824196" sldId="571"/>
            <ac:spMk id="152" creationId="{00000000-0000-0000-0000-000000000000}"/>
          </ac:spMkLst>
        </pc:spChg>
        <pc:spChg chg="del">
          <ac:chgData name="Takafumi Kawazoe" userId="1246e2b2-9091-4b74-bd73-7eaa9b36ff96" providerId="ADAL" clId="{F4D30286-3705-4252-8CD2-7AB9FE5E0C38}" dt="2018-02-10T08:43:38.150" v="42" actId="478"/>
          <ac:spMkLst>
            <pc:docMk/>
            <pc:sldMk cId="3082824196" sldId="571"/>
            <ac:spMk id="153" creationId="{00000000-0000-0000-0000-000000000000}"/>
          </ac:spMkLst>
        </pc:spChg>
        <pc:spChg chg="mod ord">
          <ac:chgData name="Takafumi Kawazoe" userId="1246e2b2-9091-4b74-bd73-7eaa9b36ff96" providerId="ADAL" clId="{F4D30286-3705-4252-8CD2-7AB9FE5E0C38}" dt="2018-02-10T09:38:54.516" v="579" actId="166"/>
          <ac:spMkLst>
            <pc:docMk/>
            <pc:sldMk cId="3082824196" sldId="571"/>
            <ac:spMk id="154" creationId="{00000000-0000-0000-0000-000000000000}"/>
          </ac:spMkLst>
        </pc:spChg>
        <pc:spChg chg="add del mod">
          <ac:chgData name="Takafumi Kawazoe" userId="1246e2b2-9091-4b74-bd73-7eaa9b36ff96" providerId="ADAL" clId="{F4D30286-3705-4252-8CD2-7AB9FE5E0C38}" dt="2018-02-10T11:19:37.800" v="1175" actId="478"/>
          <ac:spMkLst>
            <pc:docMk/>
            <pc:sldMk cId="3082824196" sldId="571"/>
            <ac:spMk id="155" creationId="{73AEEF9D-743F-44CF-9034-CF121930D241}"/>
          </ac:spMkLst>
        </pc:spChg>
        <pc:spChg chg="add">
          <ac:chgData name="Takafumi Kawazoe" userId="1246e2b2-9091-4b74-bd73-7eaa9b36ff96" providerId="ADAL" clId="{F4D30286-3705-4252-8CD2-7AB9FE5E0C38}" dt="2018-02-10T10:28:59.140" v="1090" actId="113"/>
          <ac:spMkLst>
            <pc:docMk/>
            <pc:sldMk cId="3082824196" sldId="571"/>
            <ac:spMk id="156" creationId="{49A67C2E-B5B8-46D8-91EB-41B05780125B}"/>
          </ac:spMkLst>
        </pc:spChg>
        <pc:spChg chg="add">
          <ac:chgData name="Takafumi Kawazoe" userId="1246e2b2-9091-4b74-bd73-7eaa9b36ff96" providerId="ADAL" clId="{F4D30286-3705-4252-8CD2-7AB9FE5E0C38}" dt="2018-02-10T10:28:59.140" v="1090" actId="113"/>
          <ac:spMkLst>
            <pc:docMk/>
            <pc:sldMk cId="3082824196" sldId="571"/>
            <ac:spMk id="157" creationId="{FBB52147-4354-4BBF-9275-EE0D8D9EA910}"/>
          </ac:spMkLst>
        </pc:spChg>
        <pc:spChg chg="add">
          <ac:chgData name="Takafumi Kawazoe" userId="1246e2b2-9091-4b74-bd73-7eaa9b36ff96" providerId="ADAL" clId="{F4D30286-3705-4252-8CD2-7AB9FE5E0C38}" dt="2018-02-10T10:28:59.140" v="1090" actId="113"/>
          <ac:spMkLst>
            <pc:docMk/>
            <pc:sldMk cId="3082824196" sldId="571"/>
            <ac:spMk id="158" creationId="{26395CC9-3123-42C7-AAD3-8BFB1CEE8CC6}"/>
          </ac:spMkLst>
        </pc:spChg>
        <pc:spChg chg="add mod">
          <ac:chgData name="Takafumi Kawazoe" userId="1246e2b2-9091-4b74-bd73-7eaa9b36ff96" providerId="ADAL" clId="{F4D30286-3705-4252-8CD2-7AB9FE5E0C38}" dt="2018-02-10T11:21:09.669" v="1193" actId="113"/>
          <ac:spMkLst>
            <pc:docMk/>
            <pc:sldMk cId="3082824196" sldId="571"/>
            <ac:spMk id="159" creationId="{D68C3429-730D-4D4F-B48D-BF8E641C919B}"/>
          </ac:spMkLst>
        </pc:spChg>
        <pc:spChg chg="add mod">
          <ac:chgData name="Takafumi Kawazoe" userId="1246e2b2-9091-4b74-bd73-7eaa9b36ff96" providerId="ADAL" clId="{F4D30286-3705-4252-8CD2-7AB9FE5E0C38}" dt="2018-02-10T11:20:23.399" v="1177" actId="1076"/>
          <ac:spMkLst>
            <pc:docMk/>
            <pc:sldMk cId="3082824196" sldId="571"/>
            <ac:spMk id="160" creationId="{6D4811F3-171B-4B1D-958E-785A90D9F2A7}"/>
          </ac:spMkLst>
        </pc:spChg>
        <pc:spChg chg="add mod">
          <ac:chgData name="Takafumi Kawazoe" userId="1246e2b2-9091-4b74-bd73-7eaa9b36ff96" providerId="ADAL" clId="{F4D30286-3705-4252-8CD2-7AB9FE5E0C38}" dt="2018-02-10T11:20:41.526" v="1179" actId="1076"/>
          <ac:spMkLst>
            <pc:docMk/>
            <pc:sldMk cId="3082824196" sldId="571"/>
            <ac:spMk id="161" creationId="{E2A11C96-14E4-4F4B-A524-9EADCA374684}"/>
          </ac:spMkLst>
        </pc:spChg>
        <pc:spChg chg="add mod">
          <ac:chgData name="Takafumi Kawazoe" userId="1246e2b2-9091-4b74-bd73-7eaa9b36ff96" providerId="ADAL" clId="{F4D30286-3705-4252-8CD2-7AB9FE5E0C38}" dt="2018-02-10T11:42:41.807" v="1334" actId="1038"/>
          <ac:spMkLst>
            <pc:docMk/>
            <pc:sldMk cId="3082824196" sldId="571"/>
            <ac:spMk id="162" creationId="{32BBDEC8-7893-4ACF-8829-47707444E8CE}"/>
          </ac:spMkLst>
        </pc:spChg>
        <pc:grpChg chg="add mod">
          <ac:chgData name="Takafumi Kawazoe" userId="1246e2b2-9091-4b74-bd73-7eaa9b36ff96" providerId="ADAL" clId="{F4D30286-3705-4252-8CD2-7AB9FE5E0C38}" dt="2018-02-10T09:47:42.213" v="700" actId="164"/>
          <ac:grpSpMkLst>
            <pc:docMk/>
            <pc:sldMk cId="3082824196" sldId="571"/>
            <ac:grpSpMk id="21" creationId="{2883E1F6-4496-4076-A36A-7EBF085F333E}"/>
          </ac:grpSpMkLst>
        </pc:grpChg>
        <pc:grpChg chg="add del mod">
          <ac:chgData name="Takafumi Kawazoe" userId="1246e2b2-9091-4b74-bd73-7eaa9b36ff96" providerId="ADAL" clId="{F4D30286-3705-4252-8CD2-7AB9FE5E0C38}" dt="2018-02-10T09:46:21.392" v="692" actId="165"/>
          <ac:grpSpMkLst>
            <pc:docMk/>
            <pc:sldMk cId="3082824196" sldId="571"/>
            <ac:grpSpMk id="64" creationId="{0CDC4BB1-B519-45F2-B14C-0FF2F87C3613}"/>
          </ac:grpSpMkLst>
        </pc:grpChg>
        <pc:picChg chg="mod">
          <ac:chgData name="Takafumi Kawazoe" userId="1246e2b2-9091-4b74-bd73-7eaa9b36ff96" providerId="ADAL" clId="{F4D30286-3705-4252-8CD2-7AB9FE5E0C38}" dt="2018-02-11T03:41:52.845" v="2049" actId="1037"/>
          <ac:picMkLst>
            <pc:docMk/>
            <pc:sldMk cId="3082824196" sldId="571"/>
            <ac:picMk id="59" creationId="{E38A1BB1-EB0B-4DE7-A823-6F1AE89A77F1}"/>
          </ac:picMkLst>
        </pc:picChg>
        <pc:picChg chg="add mod">
          <ac:chgData name="Takafumi Kawazoe" userId="1246e2b2-9091-4b74-bd73-7eaa9b36ff96" providerId="ADAL" clId="{F4D30286-3705-4252-8CD2-7AB9FE5E0C38}" dt="2018-02-11T03:41:52.845" v="2049" actId="1037"/>
          <ac:picMkLst>
            <pc:docMk/>
            <pc:sldMk cId="3082824196" sldId="571"/>
            <ac:picMk id="83" creationId="{CBB5E256-E33C-4E19-BFA5-BF8159EA0833}"/>
          </ac:picMkLst>
        </pc:picChg>
        <pc:picChg chg="mod">
          <ac:chgData name="Takafumi Kawazoe" userId="1246e2b2-9091-4b74-bd73-7eaa9b36ff96" providerId="ADAL" clId="{F4D30286-3705-4252-8CD2-7AB9FE5E0C38}" dt="2018-02-10T09:33:01.029" v="550" actId="1035"/>
          <ac:picMkLst>
            <pc:docMk/>
            <pc:sldMk cId="3082824196" sldId="571"/>
            <ac:picMk id="134" creationId="{00000000-0000-0000-0000-000000000000}"/>
          </ac:picMkLst>
        </pc:picChg>
        <pc:cxnChg chg="add del mod">
          <ac:chgData name="Takafumi Kawazoe" userId="1246e2b2-9091-4b74-bd73-7eaa9b36ff96" providerId="ADAL" clId="{F4D30286-3705-4252-8CD2-7AB9FE5E0C38}" dt="2018-02-10T09:34:29.023" v="565" actId="478"/>
          <ac:cxnSpMkLst>
            <pc:docMk/>
            <pc:sldMk cId="3082824196" sldId="571"/>
            <ac:cxnSpMk id="18" creationId="{BA71B336-CE6C-4E75-8F93-69E4060E8216}"/>
          </ac:cxnSpMkLst>
        </pc:cxnChg>
        <pc:cxnChg chg="mod topLvl">
          <ac:chgData name="Takafumi Kawazoe" userId="1246e2b2-9091-4b74-bd73-7eaa9b36ff96" providerId="ADAL" clId="{F4D30286-3705-4252-8CD2-7AB9FE5E0C38}" dt="2018-02-10T09:47:42.213" v="700" actId="164"/>
          <ac:cxnSpMkLst>
            <pc:docMk/>
            <pc:sldMk cId="3082824196" sldId="571"/>
            <ac:cxnSpMk id="65" creationId="{1194DBA7-46AC-41E9-8129-969F2DB13385}"/>
          </ac:cxnSpMkLst>
        </pc:cxnChg>
        <pc:cxnChg chg="add mod">
          <ac:chgData name="Takafumi Kawazoe" userId="1246e2b2-9091-4b74-bd73-7eaa9b36ff96" providerId="ADAL" clId="{F4D30286-3705-4252-8CD2-7AB9FE5E0C38}" dt="2018-02-11T03:40:58.833" v="2047" actId="1076"/>
          <ac:cxnSpMkLst>
            <pc:docMk/>
            <pc:sldMk cId="3082824196" sldId="571"/>
            <ac:cxnSpMk id="89" creationId="{3F089CB4-B969-42ED-8FDD-FC84F839727F}"/>
          </ac:cxnSpMkLst>
        </pc:cxnChg>
        <pc:cxnChg chg="mod">
          <ac:chgData name="Takafumi Kawazoe" userId="1246e2b2-9091-4b74-bd73-7eaa9b36ff96" providerId="ADAL" clId="{F4D30286-3705-4252-8CD2-7AB9FE5E0C38}" dt="2018-02-10T09:33:01.029" v="550" actId="1035"/>
          <ac:cxnSpMkLst>
            <pc:docMk/>
            <pc:sldMk cId="3082824196" sldId="571"/>
            <ac:cxnSpMk id="91" creationId="{00000000-0000-0000-0000-000000000000}"/>
          </ac:cxnSpMkLst>
        </pc:cxnChg>
        <pc:cxnChg chg="add mod">
          <ac:chgData name="Takafumi Kawazoe" userId="1246e2b2-9091-4b74-bd73-7eaa9b36ff96" providerId="ADAL" clId="{F4D30286-3705-4252-8CD2-7AB9FE5E0C38}" dt="2018-02-11T03:42:45.681" v="2056" actId="14100"/>
          <ac:cxnSpMkLst>
            <pc:docMk/>
            <pc:sldMk cId="3082824196" sldId="571"/>
            <ac:cxnSpMk id="98" creationId="{8AB78813-2097-4724-821F-4A7A112A714D}"/>
          </ac:cxnSpMkLst>
        </pc:cxnChg>
        <pc:cxnChg chg="add del mod">
          <ac:chgData name="Takafumi Kawazoe" userId="1246e2b2-9091-4b74-bd73-7eaa9b36ff96" providerId="ADAL" clId="{F4D30286-3705-4252-8CD2-7AB9FE5E0C38}" dt="2018-02-10T09:34:27.007" v="564" actId="478"/>
          <ac:cxnSpMkLst>
            <pc:docMk/>
            <pc:sldMk cId="3082824196" sldId="571"/>
            <ac:cxnSpMk id="106" creationId="{E265CFAA-242E-49DF-8880-8E8EEC438622}"/>
          </ac:cxnSpMkLst>
        </pc:cxnChg>
        <pc:cxnChg chg="mod">
          <ac:chgData name="Takafumi Kawazoe" userId="1246e2b2-9091-4b74-bd73-7eaa9b36ff96" providerId="ADAL" clId="{F4D30286-3705-4252-8CD2-7AB9FE5E0C38}" dt="2018-02-10T09:33:01.029" v="550" actId="1035"/>
          <ac:cxnSpMkLst>
            <pc:docMk/>
            <pc:sldMk cId="3082824196" sldId="571"/>
            <ac:cxnSpMk id="108" creationId="{00000000-0000-0000-0000-000000000000}"/>
          </ac:cxnSpMkLst>
        </pc:cxnChg>
        <pc:cxnChg chg="add del mod">
          <ac:chgData name="Takafumi Kawazoe" userId="1246e2b2-9091-4b74-bd73-7eaa9b36ff96" providerId="ADAL" clId="{F4D30286-3705-4252-8CD2-7AB9FE5E0C38}" dt="2018-02-10T10:26:19.123" v="1041" actId="478"/>
          <ac:cxnSpMkLst>
            <pc:docMk/>
            <pc:sldMk cId="3082824196" sldId="571"/>
            <ac:cxnSpMk id="112" creationId="{00000000-0000-0000-0000-000000000000}"/>
          </ac:cxnSpMkLst>
        </pc:cxnChg>
        <pc:cxnChg chg="add del mod">
          <ac:chgData name="Takafumi Kawazoe" userId="1246e2b2-9091-4b74-bd73-7eaa9b36ff96" providerId="ADAL" clId="{F4D30286-3705-4252-8CD2-7AB9FE5E0C38}" dt="2018-02-10T10:26:19.498" v="1042" actId="478"/>
          <ac:cxnSpMkLst>
            <pc:docMk/>
            <pc:sldMk cId="3082824196" sldId="571"/>
            <ac:cxnSpMk id="114" creationId="{00000000-0000-0000-0000-000000000000}"/>
          </ac:cxnSpMkLst>
        </pc:cxnChg>
        <pc:cxnChg chg="add del mod">
          <ac:chgData name="Takafumi Kawazoe" userId="1246e2b2-9091-4b74-bd73-7eaa9b36ff96" providerId="ADAL" clId="{F4D30286-3705-4252-8CD2-7AB9FE5E0C38}" dt="2018-02-10T10:26:18.545" v="1040" actId="478"/>
          <ac:cxnSpMkLst>
            <pc:docMk/>
            <pc:sldMk cId="3082824196" sldId="571"/>
            <ac:cxnSpMk id="115" creationId="{00000000-0000-0000-0000-000000000000}"/>
          </ac:cxnSpMkLst>
        </pc:cxnChg>
        <pc:cxnChg chg="mod">
          <ac:chgData name="Takafumi Kawazoe" userId="1246e2b2-9091-4b74-bd73-7eaa9b36ff96" providerId="ADAL" clId="{F4D30286-3705-4252-8CD2-7AB9FE5E0C38}" dt="2018-02-10T09:33:01.029" v="550" actId="1035"/>
          <ac:cxnSpMkLst>
            <pc:docMk/>
            <pc:sldMk cId="3082824196" sldId="571"/>
            <ac:cxnSpMk id="116" creationId="{00000000-0000-0000-0000-000000000000}"/>
          </ac:cxnSpMkLst>
        </pc:cxnChg>
        <pc:cxnChg chg="mod">
          <ac:chgData name="Takafumi Kawazoe" userId="1246e2b2-9091-4b74-bd73-7eaa9b36ff96" providerId="ADAL" clId="{F4D30286-3705-4252-8CD2-7AB9FE5E0C38}" dt="2018-02-10T09:33:01.029" v="550" actId="1035"/>
          <ac:cxnSpMkLst>
            <pc:docMk/>
            <pc:sldMk cId="3082824196" sldId="571"/>
            <ac:cxnSpMk id="117" creationId="{00000000-0000-0000-0000-000000000000}"/>
          </ac:cxnSpMkLst>
        </pc:cxnChg>
        <pc:cxnChg chg="mod">
          <ac:chgData name="Takafumi Kawazoe" userId="1246e2b2-9091-4b74-bd73-7eaa9b36ff96" providerId="ADAL" clId="{F4D30286-3705-4252-8CD2-7AB9FE5E0C38}" dt="2018-02-10T09:33:01.029" v="550" actId="1035"/>
          <ac:cxnSpMkLst>
            <pc:docMk/>
            <pc:sldMk cId="3082824196" sldId="571"/>
            <ac:cxnSpMk id="118" creationId="{00000000-0000-0000-0000-000000000000}"/>
          </ac:cxnSpMkLst>
        </pc:cxnChg>
        <pc:cxnChg chg="add mod">
          <ac:chgData name="Takafumi Kawazoe" userId="1246e2b2-9091-4b74-bd73-7eaa9b36ff96" providerId="ADAL" clId="{F4D30286-3705-4252-8CD2-7AB9FE5E0C38}" dt="2018-02-10T09:38:35.171" v="576" actId="14100"/>
          <ac:cxnSpMkLst>
            <pc:docMk/>
            <pc:sldMk cId="3082824196" sldId="571"/>
            <ac:cxnSpMk id="119" creationId="{4B39C0AC-BC99-45E7-81CC-95DA7AA747C7}"/>
          </ac:cxnSpMkLst>
        </pc:cxnChg>
        <pc:cxnChg chg="del">
          <ac:chgData name="Takafumi Kawazoe" userId="1246e2b2-9091-4b74-bd73-7eaa9b36ff96" providerId="ADAL" clId="{F4D30286-3705-4252-8CD2-7AB9FE5E0C38}" dt="2018-02-10T08:43:38.150" v="42" actId="478"/>
          <ac:cxnSpMkLst>
            <pc:docMk/>
            <pc:sldMk cId="3082824196" sldId="571"/>
            <ac:cxnSpMk id="149" creationId="{00000000-0000-0000-0000-000000000000}"/>
          </ac:cxnSpMkLst>
        </pc:cxnChg>
      </pc:sldChg>
      <pc:sldChg chg="addSp delSp modSp add">
        <pc:chgData name="Takafumi Kawazoe" userId="1246e2b2-9091-4b74-bd73-7eaa9b36ff96" providerId="ADAL" clId="{F4D30286-3705-4252-8CD2-7AB9FE5E0C38}" dt="2018-02-11T03:45:32.744" v="2058" actId="478"/>
        <pc:sldMkLst>
          <pc:docMk/>
          <pc:sldMk cId="468055421" sldId="572"/>
        </pc:sldMkLst>
        <pc:spChg chg="mod">
          <ac:chgData name="Takafumi Kawazoe" userId="1246e2b2-9091-4b74-bd73-7eaa9b36ff96" providerId="ADAL" clId="{F4D30286-3705-4252-8CD2-7AB9FE5E0C38}" dt="2018-02-10T10:17:15.082" v="941" actId="20577"/>
          <ac:spMkLst>
            <pc:docMk/>
            <pc:sldMk cId="468055421" sldId="572"/>
            <ac:spMk id="5" creationId="{00000000-0000-0000-0000-000000000000}"/>
          </ac:spMkLst>
        </pc:spChg>
        <pc:spChg chg="add del">
          <ac:chgData name="Takafumi Kawazoe" userId="1246e2b2-9091-4b74-bd73-7eaa9b36ff96" providerId="ADAL" clId="{F4D30286-3705-4252-8CD2-7AB9FE5E0C38}" dt="2018-02-10T10:16:24.326" v="929" actId="478"/>
          <ac:spMkLst>
            <pc:docMk/>
            <pc:sldMk cId="468055421" sldId="572"/>
            <ac:spMk id="78" creationId="{00000000-0000-0000-0000-000000000000}"/>
          </ac:spMkLst>
        </pc:spChg>
        <pc:spChg chg="add mod">
          <ac:chgData name="Takafumi Kawazoe" userId="1246e2b2-9091-4b74-bd73-7eaa9b36ff96" providerId="ADAL" clId="{F4D30286-3705-4252-8CD2-7AB9FE5E0C38}" dt="2018-02-10T10:18:27.949" v="957" actId="1076"/>
          <ac:spMkLst>
            <pc:docMk/>
            <pc:sldMk cId="468055421" sldId="572"/>
            <ac:spMk id="89" creationId="{81A53E8C-E198-4C1D-9484-BAC6BBE5A1BB}"/>
          </ac:spMkLst>
        </pc:spChg>
        <pc:spChg chg="del mod ord">
          <ac:chgData name="Takafumi Kawazoe" userId="1246e2b2-9091-4b74-bd73-7eaa9b36ff96" providerId="ADAL" clId="{F4D30286-3705-4252-8CD2-7AB9FE5E0C38}" dt="2018-02-10T11:30:47.170" v="1201" actId="478"/>
          <ac:spMkLst>
            <pc:docMk/>
            <pc:sldMk cId="468055421" sldId="572"/>
            <ac:spMk id="97" creationId="{9F0C6CE2-0175-4685-9B5C-92CB4782715B}"/>
          </ac:spMkLst>
        </pc:spChg>
        <pc:spChg chg="add del">
          <ac:chgData name="Takafumi Kawazoe" userId="1246e2b2-9091-4b74-bd73-7eaa9b36ff96" providerId="ADAL" clId="{F4D30286-3705-4252-8CD2-7AB9FE5E0C38}" dt="2018-02-10T11:21:16.529" v="1194" actId="478"/>
          <ac:spMkLst>
            <pc:docMk/>
            <pc:sldMk cId="468055421" sldId="572"/>
            <ac:spMk id="106" creationId="{9920A3EC-1C81-413F-A7F9-C01B7520E4D6}"/>
          </ac:spMkLst>
        </pc:spChg>
        <pc:spChg chg="ord">
          <ac:chgData name="Takafumi Kawazoe" userId="1246e2b2-9091-4b74-bd73-7eaa9b36ff96" providerId="ADAL" clId="{F4D30286-3705-4252-8CD2-7AB9FE5E0C38}" dt="2018-02-10T11:32:38.400" v="1216" actId="166"/>
          <ac:spMkLst>
            <pc:docMk/>
            <pc:sldMk cId="468055421" sldId="572"/>
            <ac:spMk id="109" creationId="{00000000-0000-0000-0000-000000000000}"/>
          </ac:spMkLst>
        </pc:spChg>
        <pc:spChg chg="ord">
          <ac:chgData name="Takafumi Kawazoe" userId="1246e2b2-9091-4b74-bd73-7eaa9b36ff96" providerId="ADAL" clId="{F4D30286-3705-4252-8CD2-7AB9FE5E0C38}" dt="2018-02-10T11:35:23.668" v="1249" actId="170"/>
          <ac:spMkLst>
            <pc:docMk/>
            <pc:sldMk cId="468055421" sldId="572"/>
            <ac:spMk id="110" creationId="{00000000-0000-0000-0000-000000000000}"/>
          </ac:spMkLst>
        </pc:spChg>
        <pc:spChg chg="add del">
          <ac:chgData name="Takafumi Kawazoe" userId="1246e2b2-9091-4b74-bd73-7eaa9b36ff96" providerId="ADAL" clId="{F4D30286-3705-4252-8CD2-7AB9FE5E0C38}" dt="2018-02-10T10:16:23.889" v="928" actId="478"/>
          <ac:spMkLst>
            <pc:docMk/>
            <pc:sldMk cId="468055421" sldId="572"/>
            <ac:spMk id="123" creationId="{00000000-0000-0000-0000-000000000000}"/>
          </ac:spMkLst>
        </pc:spChg>
        <pc:spChg chg="mod">
          <ac:chgData name="Takafumi Kawazoe" userId="1246e2b2-9091-4b74-bd73-7eaa9b36ff96" providerId="ADAL" clId="{F4D30286-3705-4252-8CD2-7AB9FE5E0C38}" dt="2018-02-10T11:40:10.948" v="1311" actId="13822"/>
          <ac:spMkLst>
            <pc:docMk/>
            <pc:sldMk cId="468055421" sldId="572"/>
            <ac:spMk id="127" creationId="{00000000-0000-0000-0000-000000000000}"/>
          </ac:spMkLst>
        </pc:spChg>
        <pc:spChg chg="add del mod">
          <ac:chgData name="Takafumi Kawazoe" userId="1246e2b2-9091-4b74-bd73-7eaa9b36ff96" providerId="ADAL" clId="{F4D30286-3705-4252-8CD2-7AB9FE5E0C38}" dt="2018-02-10T11:04:54.269" v="1155" actId="14100"/>
          <ac:spMkLst>
            <pc:docMk/>
            <pc:sldMk cId="468055421" sldId="572"/>
            <ac:spMk id="130" creationId="{D86ED3F2-F10E-4823-A2A3-344559F1A018}"/>
          </ac:spMkLst>
        </pc:spChg>
        <pc:spChg chg="add del mod">
          <ac:chgData name="Takafumi Kawazoe" userId="1246e2b2-9091-4b74-bd73-7eaa9b36ff96" providerId="ADAL" clId="{F4D30286-3705-4252-8CD2-7AB9FE5E0C38}" dt="2018-02-10T11:06:38.561" v="1173" actId="14100"/>
          <ac:spMkLst>
            <pc:docMk/>
            <pc:sldMk cId="468055421" sldId="572"/>
            <ac:spMk id="131" creationId="{38AC28D1-6DEB-4AF3-8D29-2D995A682C09}"/>
          </ac:spMkLst>
        </pc:spChg>
        <pc:spChg chg="del">
          <ac:chgData name="Takafumi Kawazoe" userId="1246e2b2-9091-4b74-bd73-7eaa9b36ff96" providerId="ADAL" clId="{F4D30286-3705-4252-8CD2-7AB9FE5E0C38}" dt="2018-02-10T10:17:46.335" v="946" actId="478"/>
          <ac:spMkLst>
            <pc:docMk/>
            <pc:sldMk cId="468055421" sldId="572"/>
            <ac:spMk id="132" creationId="{00000000-0000-0000-0000-000000000000}"/>
          </ac:spMkLst>
        </pc:spChg>
        <pc:spChg chg="mod">
          <ac:chgData name="Takafumi Kawazoe" userId="1246e2b2-9091-4b74-bd73-7eaa9b36ff96" providerId="ADAL" clId="{F4D30286-3705-4252-8CD2-7AB9FE5E0C38}" dt="2018-02-10T10:27:00.424" v="1063" actId="1036"/>
          <ac:spMkLst>
            <pc:docMk/>
            <pc:sldMk cId="468055421" sldId="572"/>
            <ac:spMk id="135" creationId="{13E7734F-4EE6-44AC-9A4A-96995085E30C}"/>
          </ac:spMkLst>
        </pc:spChg>
        <pc:spChg chg="del">
          <ac:chgData name="Takafumi Kawazoe" userId="1246e2b2-9091-4b74-bd73-7eaa9b36ff96" providerId="ADAL" clId="{F4D30286-3705-4252-8CD2-7AB9FE5E0C38}" dt="2018-02-10T10:19:50.989" v="964" actId="478"/>
          <ac:spMkLst>
            <pc:docMk/>
            <pc:sldMk cId="468055421" sldId="572"/>
            <ac:spMk id="137" creationId="{C525C876-6F1C-4027-87D6-0BB3FC671B8F}"/>
          </ac:spMkLst>
        </pc:spChg>
        <pc:spChg chg="mod">
          <ac:chgData name="Takafumi Kawazoe" userId="1246e2b2-9091-4b74-bd73-7eaa9b36ff96" providerId="ADAL" clId="{F4D30286-3705-4252-8CD2-7AB9FE5E0C38}" dt="2018-02-10T10:27:00.424" v="1063" actId="1036"/>
          <ac:spMkLst>
            <pc:docMk/>
            <pc:sldMk cId="468055421" sldId="572"/>
            <ac:spMk id="138" creationId="{22E394A3-2417-4790-AA97-054FF2AF127A}"/>
          </ac:spMkLst>
        </pc:spChg>
        <pc:spChg chg="add">
          <ac:chgData name="Takafumi Kawazoe" userId="1246e2b2-9091-4b74-bd73-7eaa9b36ff96" providerId="ADAL" clId="{F4D30286-3705-4252-8CD2-7AB9FE5E0C38}" dt="2018-02-10T11:21:23.030" v="1195" actId="14100"/>
          <ac:spMkLst>
            <pc:docMk/>
            <pc:sldMk cId="468055421" sldId="572"/>
            <ac:spMk id="139" creationId="{FF70C37A-8612-4A57-ACF1-D935148136CD}"/>
          </ac:spMkLst>
        </pc:spChg>
        <pc:spChg chg="mod">
          <ac:chgData name="Takafumi Kawazoe" userId="1246e2b2-9091-4b74-bd73-7eaa9b36ff96" providerId="ADAL" clId="{F4D30286-3705-4252-8CD2-7AB9FE5E0C38}" dt="2018-02-10T11:42:20.383" v="1319" actId="403"/>
          <ac:spMkLst>
            <pc:docMk/>
            <pc:sldMk cId="468055421" sldId="572"/>
            <ac:spMk id="140" creationId="{00000000-0000-0000-0000-000000000000}"/>
          </ac:spMkLst>
        </pc:spChg>
        <pc:spChg chg="del">
          <ac:chgData name="Takafumi Kawazoe" userId="1246e2b2-9091-4b74-bd73-7eaa9b36ff96" providerId="ADAL" clId="{F4D30286-3705-4252-8CD2-7AB9FE5E0C38}" dt="2018-02-10T10:25:18.617" v="1034" actId="478"/>
          <ac:spMkLst>
            <pc:docMk/>
            <pc:sldMk cId="468055421" sldId="572"/>
            <ac:spMk id="141" creationId="{00000000-0000-0000-0000-000000000000}"/>
          </ac:spMkLst>
        </pc:spChg>
        <pc:spChg chg="add del">
          <ac:chgData name="Takafumi Kawazoe" userId="1246e2b2-9091-4b74-bd73-7eaa9b36ff96" providerId="ADAL" clId="{F4D30286-3705-4252-8CD2-7AB9FE5E0C38}" dt="2018-02-10T10:26:26.687" v="1045" actId="478"/>
          <ac:spMkLst>
            <pc:docMk/>
            <pc:sldMk cId="468055421" sldId="572"/>
            <ac:spMk id="142" creationId="{00000000-0000-0000-0000-000000000000}"/>
          </ac:spMkLst>
        </pc:spChg>
        <pc:spChg chg="mod">
          <ac:chgData name="Takafumi Kawazoe" userId="1246e2b2-9091-4b74-bd73-7eaa9b36ff96" providerId="ADAL" clId="{F4D30286-3705-4252-8CD2-7AB9FE5E0C38}" dt="2018-02-10T10:27:05.034" v="1066" actId="1035"/>
          <ac:spMkLst>
            <pc:docMk/>
            <pc:sldMk cId="468055421" sldId="572"/>
            <ac:spMk id="144" creationId="{6EF784CF-5A30-48B9-9FE5-2445A8097BA5}"/>
          </ac:spMkLst>
        </pc:spChg>
        <pc:spChg chg="add">
          <ac:chgData name="Takafumi Kawazoe" userId="1246e2b2-9091-4b74-bd73-7eaa9b36ff96" providerId="ADAL" clId="{F4D30286-3705-4252-8CD2-7AB9FE5E0C38}" dt="2018-02-10T11:29:25.068" v="1196" actId="14100"/>
          <ac:spMkLst>
            <pc:docMk/>
            <pc:sldMk cId="468055421" sldId="572"/>
            <ac:spMk id="149" creationId="{A8E06E8D-62BA-4BB5-B6A7-D6B42C6635D4}"/>
          </ac:spMkLst>
        </pc:spChg>
        <pc:spChg chg="mod">
          <ac:chgData name="Takafumi Kawazoe" userId="1246e2b2-9091-4b74-bd73-7eaa9b36ff96" providerId="ADAL" clId="{F4D30286-3705-4252-8CD2-7AB9FE5E0C38}" dt="2018-02-10T11:21:02.981" v="1191" actId="113"/>
          <ac:spMkLst>
            <pc:docMk/>
            <pc:sldMk cId="468055421" sldId="572"/>
            <ac:spMk id="150" creationId="{4EDF208D-959D-4BBF-94BA-4FC9D0A9864A}"/>
          </ac:spMkLst>
        </pc:spChg>
        <pc:spChg chg="add del mod ord">
          <ac:chgData name="Takafumi Kawazoe" userId="1246e2b2-9091-4b74-bd73-7eaa9b36ff96" providerId="ADAL" clId="{F4D30286-3705-4252-8CD2-7AB9FE5E0C38}" dt="2018-02-10T11:32:01.131" v="1211" actId="14100"/>
          <ac:spMkLst>
            <pc:docMk/>
            <pc:sldMk cId="468055421" sldId="572"/>
            <ac:spMk id="151" creationId="{15CC8DB7-3A5C-4996-A87E-5117C5630598}"/>
          </ac:spMkLst>
        </pc:spChg>
        <pc:spChg chg="add mod ord">
          <ac:chgData name="Takafumi Kawazoe" userId="1246e2b2-9091-4b74-bd73-7eaa9b36ff96" providerId="ADAL" clId="{F4D30286-3705-4252-8CD2-7AB9FE5E0C38}" dt="2018-02-10T11:35:45.889" v="1258" actId="1037"/>
          <ac:spMkLst>
            <pc:docMk/>
            <pc:sldMk cId="468055421" sldId="572"/>
            <ac:spMk id="152" creationId="{E70C14DC-4F2C-4FB1-A0A1-D3B0FC4E2A7D}"/>
          </ac:spMkLst>
        </pc:spChg>
        <pc:spChg chg="add mod">
          <ac:chgData name="Takafumi Kawazoe" userId="1246e2b2-9091-4b74-bd73-7eaa9b36ff96" providerId="ADAL" clId="{F4D30286-3705-4252-8CD2-7AB9FE5E0C38}" dt="2018-02-10T11:39:36.772" v="1307" actId="14100"/>
          <ac:spMkLst>
            <pc:docMk/>
            <pc:sldMk cId="468055421" sldId="572"/>
            <ac:spMk id="153" creationId="{AEB4D76D-BF1B-4383-BBBC-21A716E24645}"/>
          </ac:spMkLst>
        </pc:spChg>
        <pc:spChg chg="add del mod">
          <ac:chgData name="Takafumi Kawazoe" userId="1246e2b2-9091-4b74-bd73-7eaa9b36ff96" providerId="ADAL" clId="{F4D30286-3705-4252-8CD2-7AB9FE5E0C38}" dt="2018-02-10T11:38:59.878" v="1301" actId="478"/>
          <ac:spMkLst>
            <pc:docMk/>
            <pc:sldMk cId="468055421" sldId="572"/>
            <ac:spMk id="155" creationId="{1A19573F-DD60-4E3C-8F0B-7981FB25CCF2}"/>
          </ac:spMkLst>
        </pc:spChg>
        <pc:spChg chg="add mod">
          <ac:chgData name="Takafumi Kawazoe" userId="1246e2b2-9091-4b74-bd73-7eaa9b36ff96" providerId="ADAL" clId="{F4D30286-3705-4252-8CD2-7AB9FE5E0C38}" dt="2018-02-10T11:43:36.790" v="1351" actId="14100"/>
          <ac:spMkLst>
            <pc:docMk/>
            <pc:sldMk cId="468055421" sldId="572"/>
            <ac:spMk id="156" creationId="{75ECBEE3-B753-48A9-8F94-B5C60DD58649}"/>
          </ac:spMkLst>
        </pc:spChg>
        <pc:spChg chg="add del">
          <ac:chgData name="Takafumi Kawazoe" userId="1246e2b2-9091-4b74-bd73-7eaa9b36ff96" providerId="ADAL" clId="{F4D30286-3705-4252-8CD2-7AB9FE5E0C38}" dt="2018-02-10T11:41:46.661" v="1314" actId="478"/>
          <ac:spMkLst>
            <pc:docMk/>
            <pc:sldMk cId="468055421" sldId="572"/>
            <ac:spMk id="157" creationId="{CAA10D8D-1703-4B6F-B789-3BBC236A2145}"/>
          </ac:spMkLst>
        </pc:spChg>
        <pc:picChg chg="del">
          <ac:chgData name="Takafumi Kawazoe" userId="1246e2b2-9091-4b74-bd73-7eaa9b36ff96" providerId="ADAL" clId="{F4D30286-3705-4252-8CD2-7AB9FE5E0C38}" dt="2018-02-10T10:17:46.335" v="946" actId="478"/>
          <ac:picMkLst>
            <pc:docMk/>
            <pc:sldMk cId="468055421" sldId="572"/>
            <ac:picMk id="134" creationId="{00000000-0000-0000-0000-000000000000}"/>
          </ac:picMkLst>
        </pc:picChg>
        <pc:cxnChg chg="add">
          <ac:chgData name="Takafumi Kawazoe" userId="1246e2b2-9091-4b74-bd73-7eaa9b36ff96" providerId="ADAL" clId="{F4D30286-3705-4252-8CD2-7AB9FE5E0C38}" dt="2018-02-11T03:43:15.498" v="2057" actId="478"/>
          <ac:cxnSpMkLst>
            <pc:docMk/>
            <pc:sldMk cId="468055421" sldId="572"/>
            <ac:cxnSpMk id="87" creationId="{AAB26A64-8799-465E-8859-B16B71CE4E01}"/>
          </ac:cxnSpMkLst>
        </pc:cxnChg>
        <pc:cxnChg chg="add">
          <ac:chgData name="Takafumi Kawazoe" userId="1246e2b2-9091-4b74-bd73-7eaa9b36ff96" providerId="ADAL" clId="{F4D30286-3705-4252-8CD2-7AB9FE5E0C38}" dt="2018-02-11T03:45:32.744" v="2058" actId="478"/>
          <ac:cxnSpMkLst>
            <pc:docMk/>
            <pc:sldMk cId="468055421" sldId="572"/>
            <ac:cxnSpMk id="88" creationId="{38F3E8C7-DC8A-4F82-9D98-FB4264A9C133}"/>
          </ac:cxnSpMkLst>
        </pc:cxnChg>
        <pc:cxnChg chg="add del">
          <ac:chgData name="Takafumi Kawazoe" userId="1246e2b2-9091-4b74-bd73-7eaa9b36ff96" providerId="ADAL" clId="{F4D30286-3705-4252-8CD2-7AB9FE5E0C38}" dt="2018-02-10T11:04:53.706" v="1151" actId="478"/>
          <ac:cxnSpMkLst>
            <pc:docMk/>
            <pc:sldMk cId="468055421" sldId="572"/>
            <ac:cxnSpMk id="91" creationId="{00000000-0000-0000-0000-000000000000}"/>
          </ac:cxnSpMkLst>
        </pc:cxnChg>
        <pc:cxnChg chg="add mod">
          <ac:chgData name="Takafumi Kawazoe" userId="1246e2b2-9091-4b74-bd73-7eaa9b36ff96" providerId="ADAL" clId="{F4D30286-3705-4252-8CD2-7AB9FE5E0C38}" dt="2018-02-10T11:39:57.868" v="1310" actId="14100"/>
          <ac:cxnSpMkLst>
            <pc:docMk/>
            <pc:sldMk cId="468055421" sldId="572"/>
            <ac:cxnSpMk id="98" creationId="{07B7BB07-A25D-41A1-82A1-E3236C276673}"/>
          </ac:cxnSpMkLst>
        </pc:cxnChg>
        <pc:cxnChg chg="add del mod ord">
          <ac:chgData name="Takafumi Kawazoe" userId="1246e2b2-9091-4b74-bd73-7eaa9b36ff96" providerId="ADAL" clId="{F4D30286-3705-4252-8CD2-7AB9FE5E0C38}" dt="2018-02-10T11:35:16.136" v="1246" actId="171"/>
          <ac:cxnSpMkLst>
            <pc:docMk/>
            <pc:sldMk cId="468055421" sldId="572"/>
            <ac:cxnSpMk id="108" creationId="{00000000-0000-0000-0000-000000000000}"/>
          </ac:cxnSpMkLst>
        </pc:cxnChg>
        <pc:cxnChg chg="add del mod">
          <ac:chgData name="Takafumi Kawazoe" userId="1246e2b2-9091-4b74-bd73-7eaa9b36ff96" providerId="ADAL" clId="{F4D30286-3705-4252-8CD2-7AB9FE5E0C38}" dt="2018-02-10T11:04:53.597" v="1150" actId="478"/>
          <ac:cxnSpMkLst>
            <pc:docMk/>
            <pc:sldMk cId="468055421" sldId="572"/>
            <ac:cxnSpMk id="112" creationId="{00000000-0000-0000-0000-000000000000}"/>
          </ac:cxnSpMkLst>
        </pc:cxnChg>
        <pc:cxnChg chg="add del">
          <ac:chgData name="Takafumi Kawazoe" userId="1246e2b2-9091-4b74-bd73-7eaa9b36ff96" providerId="ADAL" clId="{F4D30286-3705-4252-8CD2-7AB9FE5E0C38}" dt="2018-02-10T10:35:55.278" v="1105" actId="478"/>
          <ac:cxnSpMkLst>
            <pc:docMk/>
            <pc:sldMk cId="468055421" sldId="572"/>
            <ac:cxnSpMk id="114" creationId="{00000000-0000-0000-0000-000000000000}"/>
          </ac:cxnSpMkLst>
        </pc:cxnChg>
        <pc:cxnChg chg="add del">
          <ac:chgData name="Takafumi Kawazoe" userId="1246e2b2-9091-4b74-bd73-7eaa9b36ff96" providerId="ADAL" clId="{F4D30286-3705-4252-8CD2-7AB9FE5E0C38}" dt="2018-02-10T11:04:53.018" v="1146" actId="478"/>
          <ac:cxnSpMkLst>
            <pc:docMk/>
            <pc:sldMk cId="468055421" sldId="572"/>
            <ac:cxnSpMk id="115" creationId="{00000000-0000-0000-0000-000000000000}"/>
          </ac:cxnSpMkLst>
        </pc:cxnChg>
        <pc:cxnChg chg="mod">
          <ac:chgData name="Takafumi Kawazoe" userId="1246e2b2-9091-4b74-bd73-7eaa9b36ff96" providerId="ADAL" clId="{F4D30286-3705-4252-8CD2-7AB9FE5E0C38}" dt="2018-02-10T10:21:03.309" v="968" actId="14100"/>
          <ac:cxnSpMkLst>
            <pc:docMk/>
            <pc:sldMk cId="468055421" sldId="572"/>
            <ac:cxnSpMk id="116" creationId="{00000000-0000-0000-0000-000000000000}"/>
          </ac:cxnSpMkLst>
        </pc:cxnChg>
        <pc:cxnChg chg="mod">
          <ac:chgData name="Takafumi Kawazoe" userId="1246e2b2-9091-4b74-bd73-7eaa9b36ff96" providerId="ADAL" clId="{F4D30286-3705-4252-8CD2-7AB9FE5E0C38}" dt="2018-02-10T11:46:04.249" v="1378" actId="14100"/>
          <ac:cxnSpMkLst>
            <pc:docMk/>
            <pc:sldMk cId="468055421" sldId="572"/>
            <ac:cxnSpMk id="117" creationId="{00000000-0000-0000-0000-000000000000}"/>
          </ac:cxnSpMkLst>
        </pc:cxnChg>
        <pc:cxnChg chg="mod">
          <ac:chgData name="Takafumi Kawazoe" userId="1246e2b2-9091-4b74-bd73-7eaa9b36ff96" providerId="ADAL" clId="{F4D30286-3705-4252-8CD2-7AB9FE5E0C38}" dt="2018-02-10T10:20:31.962" v="966" actId="14100"/>
          <ac:cxnSpMkLst>
            <pc:docMk/>
            <pc:sldMk cId="468055421" sldId="572"/>
            <ac:cxnSpMk id="118" creationId="{00000000-0000-0000-0000-000000000000}"/>
          </ac:cxnSpMkLst>
        </pc:cxnChg>
        <pc:cxnChg chg="add del mod">
          <ac:chgData name="Takafumi Kawazoe" userId="1246e2b2-9091-4b74-bd73-7eaa9b36ff96" providerId="ADAL" clId="{F4D30286-3705-4252-8CD2-7AB9FE5E0C38}" dt="2018-02-10T11:04:53.472" v="1149" actId="478"/>
          <ac:cxnSpMkLst>
            <pc:docMk/>
            <pc:sldMk cId="468055421" sldId="572"/>
            <ac:cxnSpMk id="126" creationId="{A811E8CB-E252-418A-80ED-3CC3F4631B59}"/>
          </ac:cxnSpMkLst>
        </pc:cxnChg>
      </pc:sldChg>
      <pc:sldChg chg="addSp delSp modSp add">
        <pc:chgData name="Takafumi Kawazoe" userId="1246e2b2-9091-4b74-bd73-7eaa9b36ff96" providerId="ADAL" clId="{F4D30286-3705-4252-8CD2-7AB9FE5E0C38}" dt="2018-02-11T03:45:46.825" v="2062" actId="1035"/>
        <pc:sldMkLst>
          <pc:docMk/>
          <pc:sldMk cId="192132993" sldId="573"/>
        </pc:sldMkLst>
        <pc:spChg chg="mod">
          <ac:chgData name="Takafumi Kawazoe" userId="1246e2b2-9091-4b74-bd73-7eaa9b36ff96" providerId="ADAL" clId="{F4D30286-3705-4252-8CD2-7AB9FE5E0C38}" dt="2018-02-10T11:44:44.626" v="1372" actId="20577"/>
          <ac:spMkLst>
            <pc:docMk/>
            <pc:sldMk cId="192132993" sldId="573"/>
            <ac:spMk id="5" creationId="{00000000-0000-0000-0000-000000000000}"/>
          </ac:spMkLst>
        </pc:spChg>
        <pc:spChg chg="del">
          <ac:chgData name="Takafumi Kawazoe" userId="1246e2b2-9091-4b74-bd73-7eaa9b36ff96" providerId="ADAL" clId="{F4D30286-3705-4252-8CD2-7AB9FE5E0C38}" dt="2018-02-10T11:45:02.425" v="1373" actId="478"/>
          <ac:spMkLst>
            <pc:docMk/>
            <pc:sldMk cId="192132993" sldId="573"/>
            <ac:spMk id="71" creationId="{276E229E-F465-46C1-B464-227B44AB0C0E}"/>
          </ac:spMkLst>
        </pc:spChg>
        <pc:spChg chg="del">
          <ac:chgData name="Takafumi Kawazoe" userId="1246e2b2-9091-4b74-bd73-7eaa9b36ff96" providerId="ADAL" clId="{F4D30286-3705-4252-8CD2-7AB9FE5E0C38}" dt="2018-02-10T11:45:09.164" v="1375" actId="478"/>
          <ac:spMkLst>
            <pc:docMk/>
            <pc:sldMk cId="192132993" sldId="573"/>
            <ac:spMk id="72" creationId="{F90DC5A0-8B76-4973-B787-F1CF6405740B}"/>
          </ac:spMkLst>
        </pc:spChg>
        <pc:spChg chg="del">
          <ac:chgData name="Takafumi Kawazoe" userId="1246e2b2-9091-4b74-bd73-7eaa9b36ff96" providerId="ADAL" clId="{F4D30286-3705-4252-8CD2-7AB9FE5E0C38}" dt="2018-02-10T11:45:09.164" v="1375" actId="478"/>
          <ac:spMkLst>
            <pc:docMk/>
            <pc:sldMk cId="192132993" sldId="573"/>
            <ac:spMk id="73" creationId="{C6C2E38D-9450-487B-A95B-A2342182C62E}"/>
          </ac:spMkLst>
        </pc:spChg>
        <pc:spChg chg="mod">
          <ac:chgData name="Takafumi Kawazoe" userId="1246e2b2-9091-4b74-bd73-7eaa9b36ff96" providerId="ADAL" clId="{F4D30286-3705-4252-8CD2-7AB9FE5E0C38}" dt="2018-02-10T16:54:51.331" v="1557" actId="14100"/>
          <ac:spMkLst>
            <pc:docMk/>
            <pc:sldMk cId="192132993" sldId="573"/>
            <ac:spMk id="74" creationId="{7873AD13-35A2-4CA0-AE4F-6351CC5C3CE0}"/>
          </ac:spMkLst>
        </pc:spChg>
        <pc:spChg chg="del">
          <ac:chgData name="Takafumi Kawazoe" userId="1246e2b2-9091-4b74-bd73-7eaa9b36ff96" providerId="ADAL" clId="{F4D30286-3705-4252-8CD2-7AB9FE5E0C38}" dt="2018-02-10T15:48:35.488" v="1434" actId="478"/>
          <ac:spMkLst>
            <pc:docMk/>
            <pc:sldMk cId="192132993" sldId="573"/>
            <ac:spMk id="75" creationId="{36A8CB8C-6CC3-4488-89E9-DB6DBC0C54D8}"/>
          </ac:spMkLst>
        </pc:spChg>
        <pc:spChg chg="del">
          <ac:chgData name="Takafumi Kawazoe" userId="1246e2b2-9091-4b74-bd73-7eaa9b36ff96" providerId="ADAL" clId="{F4D30286-3705-4252-8CD2-7AB9FE5E0C38}" dt="2018-02-10T11:45:05.311" v="1374" actId="478"/>
          <ac:spMkLst>
            <pc:docMk/>
            <pc:sldMk cId="192132993" sldId="573"/>
            <ac:spMk id="76" creationId="{4AEF9D32-64A1-4DD4-8E09-B33A826B29A8}"/>
          </ac:spMkLst>
        </pc:spChg>
        <pc:spChg chg="del">
          <ac:chgData name="Takafumi Kawazoe" userId="1246e2b2-9091-4b74-bd73-7eaa9b36ff96" providerId="ADAL" clId="{F4D30286-3705-4252-8CD2-7AB9FE5E0C38}" dt="2018-02-10T11:45:09.164" v="1375" actId="478"/>
          <ac:spMkLst>
            <pc:docMk/>
            <pc:sldMk cId="192132993" sldId="573"/>
            <ac:spMk id="77" creationId="{1D52E5B4-9C93-4F37-9C79-5325B67A843C}"/>
          </ac:spMkLst>
        </pc:spChg>
        <pc:spChg chg="add mod">
          <ac:chgData name="Takafumi Kawazoe" userId="1246e2b2-9091-4b74-bd73-7eaa9b36ff96" providerId="ADAL" clId="{F4D30286-3705-4252-8CD2-7AB9FE5E0C38}" dt="2018-02-10T16:54:06.498" v="1553" actId="404"/>
          <ac:spMkLst>
            <pc:docMk/>
            <pc:sldMk cId="192132993" sldId="573"/>
            <ac:spMk id="79" creationId="{5DB039D4-8072-4EF0-8AA4-962FA27EB1C8}"/>
          </ac:spMkLst>
        </pc:spChg>
        <pc:spChg chg="del">
          <ac:chgData name="Takafumi Kawazoe" userId="1246e2b2-9091-4b74-bd73-7eaa9b36ff96" providerId="ADAL" clId="{F4D30286-3705-4252-8CD2-7AB9FE5E0C38}" dt="2018-02-10T11:45:09.164" v="1375" actId="478"/>
          <ac:spMkLst>
            <pc:docMk/>
            <pc:sldMk cId="192132993" sldId="573"/>
            <ac:spMk id="79" creationId="{6310B6F6-6C67-4E4F-A147-ECF94BB6B868}"/>
          </ac:spMkLst>
        </pc:spChg>
        <pc:spChg chg="add mod">
          <ac:chgData name="Takafumi Kawazoe" userId="1246e2b2-9091-4b74-bd73-7eaa9b36ff96" providerId="ADAL" clId="{F4D30286-3705-4252-8CD2-7AB9FE5E0C38}" dt="2018-02-10T16:59:46.102" v="1577" actId="1076"/>
          <ac:spMkLst>
            <pc:docMk/>
            <pc:sldMk cId="192132993" sldId="573"/>
            <ac:spMk id="80" creationId="{7D7E19B3-1F0B-44CF-868F-D378012E9D56}"/>
          </ac:spMkLst>
        </pc:spChg>
        <pc:spChg chg="del">
          <ac:chgData name="Takafumi Kawazoe" userId="1246e2b2-9091-4b74-bd73-7eaa9b36ff96" providerId="ADAL" clId="{F4D30286-3705-4252-8CD2-7AB9FE5E0C38}" dt="2018-02-10T11:45:15.774" v="1376" actId="478"/>
          <ac:spMkLst>
            <pc:docMk/>
            <pc:sldMk cId="192132993" sldId="573"/>
            <ac:spMk id="80" creationId="{8BD8A871-385E-4573-AE8A-0A2AA3D1C522}"/>
          </ac:spMkLst>
        </pc:spChg>
        <pc:spChg chg="del">
          <ac:chgData name="Takafumi Kawazoe" userId="1246e2b2-9091-4b74-bd73-7eaa9b36ff96" providerId="ADAL" clId="{F4D30286-3705-4252-8CD2-7AB9FE5E0C38}" dt="2018-02-10T11:45:18.259" v="1377" actId="478"/>
          <ac:spMkLst>
            <pc:docMk/>
            <pc:sldMk cId="192132993" sldId="573"/>
            <ac:spMk id="81" creationId="{EE6B833E-8428-4F6E-8530-65F42F054335}"/>
          </ac:spMkLst>
        </pc:spChg>
        <pc:spChg chg="mod">
          <ac:chgData name="Takafumi Kawazoe" userId="1246e2b2-9091-4b74-bd73-7eaa9b36ff96" providerId="ADAL" clId="{F4D30286-3705-4252-8CD2-7AB9FE5E0C38}" dt="2018-02-10T15:48:30.206" v="1433" actId="1076"/>
          <ac:spMkLst>
            <pc:docMk/>
            <pc:sldMk cId="192132993" sldId="573"/>
            <ac:spMk id="82" creationId="{98939B74-FD29-4B71-ABDF-B2F3F98F7C59}"/>
          </ac:spMkLst>
        </pc:spChg>
        <pc:spChg chg="mod">
          <ac:chgData name="Takafumi Kawazoe" userId="1246e2b2-9091-4b74-bd73-7eaa9b36ff96" providerId="ADAL" clId="{F4D30286-3705-4252-8CD2-7AB9FE5E0C38}" dt="2018-02-10T16:55:41.634" v="1558" actId="14100"/>
          <ac:spMkLst>
            <pc:docMk/>
            <pc:sldMk cId="192132993" sldId="573"/>
            <ac:spMk id="99" creationId="{81F93F7C-C999-4834-A175-7CB4D7052191}"/>
          </ac:spMkLst>
        </pc:spChg>
        <pc:spChg chg="add del mod">
          <ac:chgData name="Takafumi Kawazoe" userId="1246e2b2-9091-4b74-bd73-7eaa9b36ff96" providerId="ADAL" clId="{F4D30286-3705-4252-8CD2-7AB9FE5E0C38}" dt="2018-02-10T16:54:30.625" v="1555" actId="20577"/>
          <ac:spMkLst>
            <pc:docMk/>
            <pc:sldMk cId="192132993" sldId="573"/>
            <ac:spMk id="109" creationId="{00000000-0000-0000-0000-000000000000}"/>
          </ac:spMkLst>
        </pc:spChg>
        <pc:spChg chg="add del mod">
          <ac:chgData name="Takafumi Kawazoe" userId="1246e2b2-9091-4b74-bd73-7eaa9b36ff96" providerId="ADAL" clId="{F4D30286-3705-4252-8CD2-7AB9FE5E0C38}" dt="2018-02-10T16:51:47.217" v="1523" actId="478"/>
          <ac:spMkLst>
            <pc:docMk/>
            <pc:sldMk cId="192132993" sldId="573"/>
            <ac:spMk id="111" creationId="{00000000-0000-0000-0000-000000000000}"/>
          </ac:spMkLst>
        </pc:spChg>
        <pc:spChg chg="mod">
          <ac:chgData name="Takafumi Kawazoe" userId="1246e2b2-9091-4b74-bd73-7eaa9b36ff96" providerId="ADAL" clId="{F4D30286-3705-4252-8CD2-7AB9FE5E0C38}" dt="2018-02-10T15:47:12.713" v="1415" actId="6549"/>
          <ac:spMkLst>
            <pc:docMk/>
            <pc:sldMk cId="192132993" sldId="573"/>
            <ac:spMk id="145" creationId="{00000000-0000-0000-0000-000000000000}"/>
          </ac:spMkLst>
        </pc:spChg>
        <pc:spChg chg="mod">
          <ac:chgData name="Takafumi Kawazoe" userId="1246e2b2-9091-4b74-bd73-7eaa9b36ff96" providerId="ADAL" clId="{F4D30286-3705-4252-8CD2-7AB9FE5E0C38}" dt="2018-02-10T15:47:04.055" v="1403" actId="20577"/>
          <ac:spMkLst>
            <pc:docMk/>
            <pc:sldMk cId="192132993" sldId="573"/>
            <ac:spMk id="146" creationId="{00000000-0000-0000-0000-000000000000}"/>
          </ac:spMkLst>
        </pc:spChg>
        <pc:spChg chg="del">
          <ac:chgData name="Takafumi Kawazoe" userId="1246e2b2-9091-4b74-bd73-7eaa9b36ff96" providerId="ADAL" clId="{F4D30286-3705-4252-8CD2-7AB9FE5E0C38}" dt="2018-02-10T11:48:09.435" v="1385" actId="478"/>
          <ac:spMkLst>
            <pc:docMk/>
            <pc:sldMk cId="192132993" sldId="573"/>
            <ac:spMk id="153" creationId="{AEB4D76D-BF1B-4383-BBBC-21A716E24645}"/>
          </ac:spMkLst>
        </pc:spChg>
        <pc:spChg chg="mod">
          <ac:chgData name="Takafumi Kawazoe" userId="1246e2b2-9091-4b74-bd73-7eaa9b36ff96" providerId="ADAL" clId="{F4D30286-3705-4252-8CD2-7AB9FE5E0C38}" dt="2018-02-10T16:54:14.952" v="1554" actId="14100"/>
          <ac:spMkLst>
            <pc:docMk/>
            <pc:sldMk cId="192132993" sldId="573"/>
            <ac:spMk id="154" creationId="{00000000-0000-0000-0000-000000000000}"/>
          </ac:spMkLst>
        </pc:spChg>
        <pc:cxnChg chg="add">
          <ac:chgData name="Takafumi Kawazoe" userId="1246e2b2-9091-4b74-bd73-7eaa9b36ff96" providerId="ADAL" clId="{F4D30286-3705-4252-8CD2-7AB9FE5E0C38}" dt="2018-02-11T03:45:35.792" v="2059" actId="1035"/>
          <ac:cxnSpMkLst>
            <pc:docMk/>
            <pc:sldMk cId="192132993" sldId="573"/>
            <ac:cxnSpMk id="81" creationId="{C336F178-7D2F-4328-95B5-22EF9089FC56}"/>
          </ac:cxnSpMkLst>
        </pc:cxnChg>
        <pc:cxnChg chg="add mod">
          <ac:chgData name="Takafumi Kawazoe" userId="1246e2b2-9091-4b74-bd73-7eaa9b36ff96" providerId="ADAL" clId="{F4D30286-3705-4252-8CD2-7AB9FE5E0C38}" dt="2018-02-11T03:45:46.825" v="2062" actId="1035"/>
          <ac:cxnSpMkLst>
            <pc:docMk/>
            <pc:sldMk cId="192132993" sldId="573"/>
            <ac:cxnSpMk id="85" creationId="{D54EEDEE-CF2E-4585-8A5D-2B93B4E42F5A}"/>
          </ac:cxnSpMkLst>
        </pc:cxnChg>
        <pc:cxnChg chg="mod">
          <ac:chgData name="Takafumi Kawazoe" userId="1246e2b2-9091-4b74-bd73-7eaa9b36ff96" providerId="ADAL" clId="{F4D30286-3705-4252-8CD2-7AB9FE5E0C38}" dt="2018-02-10T16:51:47.217" v="1523" actId="478"/>
          <ac:cxnSpMkLst>
            <pc:docMk/>
            <pc:sldMk cId="192132993" sldId="573"/>
            <ac:cxnSpMk id="108" creationId="{00000000-0000-0000-0000-000000000000}"/>
          </ac:cxnSpMkLst>
        </pc:cxnChg>
        <pc:cxnChg chg="mod">
          <ac:chgData name="Takafumi Kawazoe" userId="1246e2b2-9091-4b74-bd73-7eaa9b36ff96" providerId="ADAL" clId="{F4D30286-3705-4252-8CD2-7AB9FE5E0C38}" dt="2018-02-10T11:48:33.062" v="1387" actId="14100"/>
          <ac:cxnSpMkLst>
            <pc:docMk/>
            <pc:sldMk cId="192132993" sldId="573"/>
            <ac:cxnSpMk id="117" creationId="{00000000-0000-0000-0000-000000000000}"/>
          </ac:cxnSpMkLst>
        </pc:cxnChg>
        <pc:cxnChg chg="mod">
          <ac:chgData name="Takafumi Kawazoe" userId="1246e2b2-9091-4b74-bd73-7eaa9b36ff96" providerId="ADAL" clId="{F4D30286-3705-4252-8CD2-7AB9FE5E0C38}" dt="2018-02-10T16:55:53.416" v="1564" actId="1038"/>
          <ac:cxnSpMkLst>
            <pc:docMk/>
            <pc:sldMk cId="192132993" sldId="573"/>
            <ac:cxnSpMk id="119" creationId="{4B39C0AC-BC99-45E7-81CC-95DA7AA747C7}"/>
          </ac:cxnSpMkLst>
        </pc:cxnChg>
      </pc:sldChg>
      <pc:sldChg chg="addSp delSp modSp add ord">
        <pc:chgData name="Takafumi Kawazoe" userId="1246e2b2-9091-4b74-bd73-7eaa9b36ff96" providerId="ADAL" clId="{F4D30286-3705-4252-8CD2-7AB9FE5E0C38}" dt="2018-02-11T07:57:21.403" v="3314" actId="6549"/>
        <pc:sldMkLst>
          <pc:docMk/>
          <pc:sldMk cId="504362445" sldId="574"/>
        </pc:sldMkLst>
        <pc:spChg chg="mod topLvl">
          <ac:chgData name="Takafumi Kawazoe" userId="1246e2b2-9091-4b74-bd73-7eaa9b36ff96" providerId="ADAL" clId="{F4D30286-3705-4252-8CD2-7AB9FE5E0C38}" dt="2018-02-11T04:01:36.509" v="2168" actId="165"/>
          <ac:spMkLst>
            <pc:docMk/>
            <pc:sldMk cId="504362445" sldId="574"/>
            <ac:spMk id="10" creationId="{45963E23-7B7E-4DF2-9A76-64277D25B04A}"/>
          </ac:spMkLst>
        </pc:spChg>
        <pc:spChg chg="del mod topLvl">
          <ac:chgData name="Takafumi Kawazoe" userId="1246e2b2-9091-4b74-bd73-7eaa9b36ff96" providerId="ADAL" clId="{F4D30286-3705-4252-8CD2-7AB9FE5E0C38}" dt="2018-02-11T03:14:43.595" v="1982" actId="478"/>
          <ac:spMkLst>
            <pc:docMk/>
            <pc:sldMk cId="504362445" sldId="574"/>
            <ac:spMk id="11" creationId="{4226704C-3B0E-4A4F-9C20-60E12A3E8E1D}"/>
          </ac:spMkLst>
        </pc:spChg>
        <pc:spChg chg="del mod topLvl">
          <ac:chgData name="Takafumi Kawazoe" userId="1246e2b2-9091-4b74-bd73-7eaa9b36ff96" providerId="ADAL" clId="{F4D30286-3705-4252-8CD2-7AB9FE5E0C38}" dt="2018-02-11T04:05:56.946" v="2226" actId="478"/>
          <ac:spMkLst>
            <pc:docMk/>
            <pc:sldMk cId="504362445" sldId="574"/>
            <ac:spMk id="12" creationId="{DD2E2E27-7629-4873-95AE-E80854D90AA4}"/>
          </ac:spMkLst>
        </pc:spChg>
        <pc:spChg chg="del mod topLvl">
          <ac:chgData name="Takafumi Kawazoe" userId="1246e2b2-9091-4b74-bd73-7eaa9b36ff96" providerId="ADAL" clId="{F4D30286-3705-4252-8CD2-7AB9FE5E0C38}" dt="2018-02-11T04:05:59.212" v="2227" actId="478"/>
          <ac:spMkLst>
            <pc:docMk/>
            <pc:sldMk cId="504362445" sldId="574"/>
            <ac:spMk id="15" creationId="{6D62F750-2DEE-44A1-A1F7-E329FCCF9D3F}"/>
          </ac:spMkLst>
        </pc:spChg>
        <pc:spChg chg="del mod topLvl">
          <ac:chgData name="Takafumi Kawazoe" userId="1246e2b2-9091-4b74-bd73-7eaa9b36ff96" providerId="ADAL" clId="{F4D30286-3705-4252-8CD2-7AB9FE5E0C38}" dt="2018-02-11T03:05:19.730" v="1895" actId="478"/>
          <ac:spMkLst>
            <pc:docMk/>
            <pc:sldMk cId="504362445" sldId="574"/>
            <ac:spMk id="18" creationId="{1122FBB8-5366-46C6-91B6-0616DA17CF1B}"/>
          </ac:spMkLst>
        </pc:spChg>
        <pc:spChg chg="del">
          <ac:chgData name="Takafumi Kawazoe" userId="1246e2b2-9091-4b74-bd73-7eaa9b36ff96" providerId="ADAL" clId="{F4D30286-3705-4252-8CD2-7AB9FE5E0C38}" dt="2018-02-10T17:11:56.740" v="1662" actId="478"/>
          <ac:spMkLst>
            <pc:docMk/>
            <pc:sldMk cId="504362445" sldId="574"/>
            <ac:spMk id="19" creationId="{CCB5B4CB-41B7-4667-8C1E-84B9FF6F3EBA}"/>
          </ac:spMkLst>
        </pc:spChg>
        <pc:spChg chg="mod topLvl">
          <ac:chgData name="Takafumi Kawazoe" userId="1246e2b2-9091-4b74-bd73-7eaa9b36ff96" providerId="ADAL" clId="{F4D30286-3705-4252-8CD2-7AB9FE5E0C38}" dt="2018-02-11T04:03:19.420" v="2203" actId="1035"/>
          <ac:spMkLst>
            <pc:docMk/>
            <pc:sldMk cId="504362445" sldId="574"/>
            <ac:spMk id="21" creationId="{50359F0E-14D8-4430-A92A-C21EB6E4A39F}"/>
          </ac:spMkLst>
        </pc:spChg>
        <pc:spChg chg="mod topLvl">
          <ac:chgData name="Takafumi Kawazoe" userId="1246e2b2-9091-4b74-bd73-7eaa9b36ff96" providerId="ADAL" clId="{F4D30286-3705-4252-8CD2-7AB9FE5E0C38}" dt="2018-02-11T04:03:44.845" v="2216" actId="1036"/>
          <ac:spMkLst>
            <pc:docMk/>
            <pc:sldMk cId="504362445" sldId="574"/>
            <ac:spMk id="22" creationId="{1EF5C2E3-E41C-47D0-AD77-E1866DBDE85B}"/>
          </ac:spMkLst>
        </pc:spChg>
        <pc:spChg chg="add del mod topLvl">
          <ac:chgData name="Takafumi Kawazoe" userId="1246e2b2-9091-4b74-bd73-7eaa9b36ff96" providerId="ADAL" clId="{F4D30286-3705-4252-8CD2-7AB9FE5E0C38}" dt="2018-02-11T04:01:36.509" v="2168" actId="165"/>
          <ac:spMkLst>
            <pc:docMk/>
            <pc:sldMk cId="504362445" sldId="574"/>
            <ac:spMk id="24" creationId="{F20DABBA-DF32-4294-A5F4-7A4A587DB34A}"/>
          </ac:spMkLst>
        </pc:spChg>
        <pc:spChg chg="del mod topLvl">
          <ac:chgData name="Takafumi Kawazoe" userId="1246e2b2-9091-4b74-bd73-7eaa9b36ff96" providerId="ADAL" clId="{F4D30286-3705-4252-8CD2-7AB9FE5E0C38}" dt="2018-02-11T02:50:01.868" v="1796" actId="478"/>
          <ac:spMkLst>
            <pc:docMk/>
            <pc:sldMk cId="504362445" sldId="574"/>
            <ac:spMk id="25" creationId="{45129367-B39D-44A3-AFC6-C215BE3E95CE}"/>
          </ac:spMkLst>
        </pc:spChg>
        <pc:spChg chg="del mod topLvl">
          <ac:chgData name="Takafumi Kawazoe" userId="1246e2b2-9091-4b74-bd73-7eaa9b36ff96" providerId="ADAL" clId="{F4D30286-3705-4252-8CD2-7AB9FE5E0C38}" dt="2018-02-11T02:50:38.106" v="1813" actId="478"/>
          <ac:spMkLst>
            <pc:docMk/>
            <pc:sldMk cId="504362445" sldId="574"/>
            <ac:spMk id="26" creationId="{4168F7FC-0368-4931-AAE1-6C51A95D5592}"/>
          </ac:spMkLst>
        </pc:spChg>
        <pc:spChg chg="del mod topLvl">
          <ac:chgData name="Takafumi Kawazoe" userId="1246e2b2-9091-4b74-bd73-7eaa9b36ff96" providerId="ADAL" clId="{F4D30286-3705-4252-8CD2-7AB9FE5E0C38}" dt="2018-02-11T03:06:04.463" v="1897" actId="478"/>
          <ac:spMkLst>
            <pc:docMk/>
            <pc:sldMk cId="504362445" sldId="574"/>
            <ac:spMk id="30" creationId="{65007BE9-EA09-473D-AF19-28E4FE7B166E}"/>
          </ac:spMkLst>
        </pc:spChg>
        <pc:spChg chg="mod ord topLvl">
          <ac:chgData name="Takafumi Kawazoe" userId="1246e2b2-9091-4b74-bd73-7eaa9b36ff96" providerId="ADAL" clId="{F4D30286-3705-4252-8CD2-7AB9FE5E0C38}" dt="2018-02-11T04:02:43.132" v="2189" actId="1076"/>
          <ac:spMkLst>
            <pc:docMk/>
            <pc:sldMk cId="504362445" sldId="574"/>
            <ac:spMk id="45" creationId="{547524A3-5F25-4D5A-AC57-47C2506AA838}"/>
          </ac:spMkLst>
        </pc:spChg>
        <pc:spChg chg="mod ord topLvl">
          <ac:chgData name="Takafumi Kawazoe" userId="1246e2b2-9091-4b74-bd73-7eaa9b36ff96" providerId="ADAL" clId="{F4D30286-3705-4252-8CD2-7AB9FE5E0C38}" dt="2018-02-11T04:10:45.703" v="2260" actId="1076"/>
          <ac:spMkLst>
            <pc:docMk/>
            <pc:sldMk cId="504362445" sldId="574"/>
            <ac:spMk id="50" creationId="{F201A2EB-3CD5-41E9-B33F-64FC89A03330}"/>
          </ac:spMkLst>
        </pc:spChg>
        <pc:spChg chg="mod topLvl">
          <ac:chgData name="Takafumi Kawazoe" userId="1246e2b2-9091-4b74-bd73-7eaa9b36ff96" providerId="ADAL" clId="{F4D30286-3705-4252-8CD2-7AB9FE5E0C38}" dt="2018-02-11T04:16:13.500" v="2283" actId="1076"/>
          <ac:spMkLst>
            <pc:docMk/>
            <pc:sldMk cId="504362445" sldId="574"/>
            <ac:spMk id="52" creationId="{6D8EE692-BCCD-4ADC-9A5B-47AC0FBEA61C}"/>
          </ac:spMkLst>
        </pc:spChg>
        <pc:spChg chg="mod topLvl">
          <ac:chgData name="Takafumi Kawazoe" userId="1246e2b2-9091-4b74-bd73-7eaa9b36ff96" providerId="ADAL" clId="{F4D30286-3705-4252-8CD2-7AB9FE5E0C38}" dt="2018-02-11T04:04:56.169" v="2219" actId="1036"/>
          <ac:spMkLst>
            <pc:docMk/>
            <pc:sldMk cId="504362445" sldId="574"/>
            <ac:spMk id="53" creationId="{6BD15D62-4EA5-430B-94F3-2F2C160A885E}"/>
          </ac:spMkLst>
        </pc:spChg>
        <pc:spChg chg="mod topLvl">
          <ac:chgData name="Takafumi Kawazoe" userId="1246e2b2-9091-4b74-bd73-7eaa9b36ff96" providerId="ADAL" clId="{F4D30286-3705-4252-8CD2-7AB9FE5E0C38}" dt="2018-02-11T04:04:56.169" v="2219" actId="1036"/>
          <ac:spMkLst>
            <pc:docMk/>
            <pc:sldMk cId="504362445" sldId="574"/>
            <ac:spMk id="54" creationId="{D454D7E4-1099-4CF0-9505-F29DC6EE3014}"/>
          </ac:spMkLst>
        </pc:spChg>
        <pc:spChg chg="mod topLvl">
          <ac:chgData name="Takafumi Kawazoe" userId="1246e2b2-9091-4b74-bd73-7eaa9b36ff96" providerId="ADAL" clId="{F4D30286-3705-4252-8CD2-7AB9FE5E0C38}" dt="2018-02-11T04:01:36.509" v="2168" actId="165"/>
          <ac:spMkLst>
            <pc:docMk/>
            <pc:sldMk cId="504362445" sldId="574"/>
            <ac:spMk id="58" creationId="{88FCF671-CDFE-4010-A9CA-76945E6679B9}"/>
          </ac:spMkLst>
        </pc:spChg>
        <pc:spChg chg="add del">
          <ac:chgData name="Takafumi Kawazoe" userId="1246e2b2-9091-4b74-bd73-7eaa9b36ff96" providerId="ADAL" clId="{F4D30286-3705-4252-8CD2-7AB9FE5E0C38}" dt="2018-02-11T02:56:51.375" v="1828" actId="478"/>
          <ac:spMkLst>
            <pc:docMk/>
            <pc:sldMk cId="504362445" sldId="574"/>
            <ac:spMk id="59" creationId="{3A757050-10EF-4439-BAD6-5F4F21FFD77E}"/>
          </ac:spMkLst>
        </pc:spChg>
        <pc:spChg chg="add del">
          <ac:chgData name="Takafumi Kawazoe" userId="1246e2b2-9091-4b74-bd73-7eaa9b36ff96" providerId="ADAL" clId="{F4D30286-3705-4252-8CD2-7AB9FE5E0C38}" dt="2018-02-11T02:56:54.595" v="1829" actId="478"/>
          <ac:spMkLst>
            <pc:docMk/>
            <pc:sldMk cId="504362445" sldId="574"/>
            <ac:spMk id="61" creationId="{60A5F91E-64AE-478E-98EB-8443CE238EC2}"/>
          </ac:spMkLst>
        </pc:spChg>
        <pc:spChg chg="del">
          <ac:chgData name="Takafumi Kawazoe" userId="1246e2b2-9091-4b74-bd73-7eaa9b36ff96" providerId="ADAL" clId="{F4D30286-3705-4252-8CD2-7AB9FE5E0C38}" dt="2018-02-11T03:56:17.097" v="2124" actId="478"/>
          <ac:spMkLst>
            <pc:docMk/>
            <pc:sldMk cId="504362445" sldId="574"/>
            <ac:spMk id="63" creationId="{2C2F78AA-A3C4-463F-ADA9-2383822EECB0}"/>
          </ac:spMkLst>
        </pc:spChg>
        <pc:spChg chg="mod topLvl">
          <ac:chgData name="Takafumi Kawazoe" userId="1246e2b2-9091-4b74-bd73-7eaa9b36ff96" providerId="ADAL" clId="{F4D30286-3705-4252-8CD2-7AB9FE5E0C38}" dt="2018-02-11T04:15:20.334" v="2279" actId="1076"/>
          <ac:spMkLst>
            <pc:docMk/>
            <pc:sldMk cId="504362445" sldId="574"/>
            <ac:spMk id="64" creationId="{99FDA8C6-7FF5-45F0-96D2-47B337DBD35C}"/>
          </ac:spMkLst>
        </pc:spChg>
        <pc:spChg chg="add mod topLvl">
          <ac:chgData name="Takafumi Kawazoe" userId="1246e2b2-9091-4b74-bd73-7eaa9b36ff96" providerId="ADAL" clId="{F4D30286-3705-4252-8CD2-7AB9FE5E0C38}" dt="2018-02-11T04:03:19.420" v="2203" actId="1035"/>
          <ac:spMkLst>
            <pc:docMk/>
            <pc:sldMk cId="504362445" sldId="574"/>
            <ac:spMk id="65" creationId="{F5D2F8AD-188F-4EA1-8323-822E10E0268E}"/>
          </ac:spMkLst>
        </pc:spChg>
        <pc:spChg chg="add mod ord topLvl">
          <ac:chgData name="Takafumi Kawazoe" userId="1246e2b2-9091-4b74-bd73-7eaa9b36ff96" providerId="ADAL" clId="{F4D30286-3705-4252-8CD2-7AB9FE5E0C38}" dt="2018-02-11T04:09:13.483" v="2253" actId="14100"/>
          <ac:spMkLst>
            <pc:docMk/>
            <pc:sldMk cId="504362445" sldId="574"/>
            <ac:spMk id="66" creationId="{1ABA010D-3204-426C-960F-CDDB2EACDFD7}"/>
          </ac:spMkLst>
        </pc:spChg>
        <pc:spChg chg="del mod topLvl">
          <ac:chgData name="Takafumi Kawazoe" userId="1246e2b2-9091-4b74-bd73-7eaa9b36ff96" providerId="ADAL" clId="{F4D30286-3705-4252-8CD2-7AB9FE5E0C38}" dt="2018-02-11T03:57:59.709" v="2143" actId="478"/>
          <ac:spMkLst>
            <pc:docMk/>
            <pc:sldMk cId="504362445" sldId="574"/>
            <ac:spMk id="67" creationId="{131B68DC-2002-40BB-8572-2A1F632F82EB}"/>
          </ac:spMkLst>
        </pc:spChg>
        <pc:spChg chg="add mod">
          <ac:chgData name="Takafumi Kawazoe" userId="1246e2b2-9091-4b74-bd73-7eaa9b36ff96" providerId="ADAL" clId="{F4D30286-3705-4252-8CD2-7AB9FE5E0C38}" dt="2018-02-11T07:57:21.403" v="3314" actId="6549"/>
          <ac:spMkLst>
            <pc:docMk/>
            <pc:sldMk cId="504362445" sldId="574"/>
            <ac:spMk id="67" creationId="{7489B7A0-1B4E-4606-9D3F-C07E2C62C900}"/>
          </ac:spMkLst>
        </pc:spChg>
        <pc:spChg chg="del mod topLvl">
          <ac:chgData name="Takafumi Kawazoe" userId="1246e2b2-9091-4b74-bd73-7eaa9b36ff96" providerId="ADAL" clId="{F4D30286-3705-4252-8CD2-7AB9FE5E0C38}" dt="2018-02-11T03:58:01.881" v="2144" actId="478"/>
          <ac:spMkLst>
            <pc:docMk/>
            <pc:sldMk cId="504362445" sldId="574"/>
            <ac:spMk id="68" creationId="{3C82339C-63BD-4AD3-A751-ECA5156000CE}"/>
          </ac:spMkLst>
        </pc:spChg>
        <pc:spChg chg="add mod ord topLvl">
          <ac:chgData name="Takafumi Kawazoe" userId="1246e2b2-9091-4b74-bd73-7eaa9b36ff96" providerId="ADAL" clId="{F4D30286-3705-4252-8CD2-7AB9FE5E0C38}" dt="2018-02-11T04:09:02.575" v="2251" actId="14100"/>
          <ac:spMkLst>
            <pc:docMk/>
            <pc:sldMk cId="504362445" sldId="574"/>
            <ac:spMk id="69" creationId="{9116FC5D-7790-4940-A41D-C8D90D3D6E1B}"/>
          </ac:spMkLst>
        </pc:spChg>
        <pc:spChg chg="mod topLvl">
          <ac:chgData name="Takafumi Kawazoe" userId="1246e2b2-9091-4b74-bd73-7eaa9b36ff96" providerId="ADAL" clId="{F4D30286-3705-4252-8CD2-7AB9FE5E0C38}" dt="2018-02-11T03:58:27.418" v="2152" actId="1036"/>
          <ac:spMkLst>
            <pc:docMk/>
            <pc:sldMk cId="504362445" sldId="574"/>
            <ac:spMk id="74" creationId="{A34E7609-7D6D-4128-A659-BD2578544B80}"/>
          </ac:spMkLst>
        </pc:spChg>
        <pc:spChg chg="mod topLvl">
          <ac:chgData name="Takafumi Kawazoe" userId="1246e2b2-9091-4b74-bd73-7eaa9b36ff96" providerId="ADAL" clId="{F4D30286-3705-4252-8CD2-7AB9FE5E0C38}" dt="2018-02-11T03:58:27.418" v="2152" actId="1036"/>
          <ac:spMkLst>
            <pc:docMk/>
            <pc:sldMk cId="504362445" sldId="574"/>
            <ac:spMk id="75" creationId="{4737818B-9BFA-41E4-9783-E20A64714C4C}"/>
          </ac:spMkLst>
        </pc:spChg>
        <pc:spChg chg="mod topLvl">
          <ac:chgData name="Takafumi Kawazoe" userId="1246e2b2-9091-4b74-bd73-7eaa9b36ff96" providerId="ADAL" clId="{F4D30286-3705-4252-8CD2-7AB9FE5E0C38}" dt="2018-02-11T03:58:27.418" v="2152" actId="1036"/>
          <ac:spMkLst>
            <pc:docMk/>
            <pc:sldMk cId="504362445" sldId="574"/>
            <ac:spMk id="76" creationId="{8E04F317-28C2-4EA8-9D31-9A6E1E1D907D}"/>
          </ac:spMkLst>
        </pc:spChg>
        <pc:spChg chg="mod topLvl">
          <ac:chgData name="Takafumi Kawazoe" userId="1246e2b2-9091-4b74-bd73-7eaa9b36ff96" providerId="ADAL" clId="{F4D30286-3705-4252-8CD2-7AB9FE5E0C38}" dt="2018-02-11T03:58:27.418" v="2152" actId="1036"/>
          <ac:spMkLst>
            <pc:docMk/>
            <pc:sldMk cId="504362445" sldId="574"/>
            <ac:spMk id="78" creationId="{DF61022C-F79C-4732-9193-30252773CB8A}"/>
          </ac:spMkLst>
        </pc:spChg>
        <pc:spChg chg="del mod topLvl">
          <ac:chgData name="Takafumi Kawazoe" userId="1246e2b2-9091-4b74-bd73-7eaa9b36ff96" providerId="ADAL" clId="{F4D30286-3705-4252-8CD2-7AB9FE5E0C38}" dt="2018-02-11T03:57:59.709" v="2143" actId="478"/>
          <ac:spMkLst>
            <pc:docMk/>
            <pc:sldMk cId="504362445" sldId="574"/>
            <ac:spMk id="79" creationId="{BA6CCAB4-B1EE-45F3-8268-897B484D9245}"/>
          </ac:spMkLst>
        </pc:spChg>
        <pc:spChg chg="del mod topLvl">
          <ac:chgData name="Takafumi Kawazoe" userId="1246e2b2-9091-4b74-bd73-7eaa9b36ff96" providerId="ADAL" clId="{F4D30286-3705-4252-8CD2-7AB9FE5E0C38}" dt="2018-02-11T03:57:53.270" v="2142" actId="478"/>
          <ac:spMkLst>
            <pc:docMk/>
            <pc:sldMk cId="504362445" sldId="574"/>
            <ac:spMk id="80" creationId="{921FDC69-24D7-4C24-89C9-8FEEAA350B7A}"/>
          </ac:spMkLst>
        </pc:spChg>
        <pc:spChg chg="add del mod topLvl">
          <ac:chgData name="Takafumi Kawazoe" userId="1246e2b2-9091-4b74-bd73-7eaa9b36ff96" providerId="ADAL" clId="{F4D30286-3705-4252-8CD2-7AB9FE5E0C38}" dt="2018-02-11T03:57:59.709" v="2143" actId="478"/>
          <ac:spMkLst>
            <pc:docMk/>
            <pc:sldMk cId="504362445" sldId="574"/>
            <ac:spMk id="81" creationId="{2A592128-7527-4F74-BA80-76ABEBC26295}"/>
          </ac:spMkLst>
        </pc:spChg>
        <pc:spChg chg="del">
          <ac:chgData name="Takafumi Kawazoe" userId="1246e2b2-9091-4b74-bd73-7eaa9b36ff96" providerId="ADAL" clId="{F4D30286-3705-4252-8CD2-7AB9FE5E0C38}" dt="2018-02-11T03:56:19.864" v="2125" actId="478"/>
          <ac:spMkLst>
            <pc:docMk/>
            <pc:sldMk cId="504362445" sldId="574"/>
            <ac:spMk id="82" creationId="{E3000259-EA65-494D-9092-F62060A4B605}"/>
          </ac:spMkLst>
        </pc:spChg>
        <pc:spChg chg="mod topLvl">
          <ac:chgData name="Takafumi Kawazoe" userId="1246e2b2-9091-4b74-bd73-7eaa9b36ff96" providerId="ADAL" clId="{F4D30286-3705-4252-8CD2-7AB9FE5E0C38}" dt="2018-02-11T03:58:27.418" v="2152" actId="1036"/>
          <ac:spMkLst>
            <pc:docMk/>
            <pc:sldMk cId="504362445" sldId="574"/>
            <ac:spMk id="83" creationId="{10691528-D6F6-45B1-BA7B-2DE0852F0A8B}"/>
          </ac:spMkLst>
        </pc:spChg>
        <pc:spChg chg="mod topLvl">
          <ac:chgData name="Takafumi Kawazoe" userId="1246e2b2-9091-4b74-bd73-7eaa9b36ff96" providerId="ADAL" clId="{F4D30286-3705-4252-8CD2-7AB9FE5E0C38}" dt="2018-02-11T03:58:27.418" v="2152" actId="1036"/>
          <ac:spMkLst>
            <pc:docMk/>
            <pc:sldMk cId="504362445" sldId="574"/>
            <ac:spMk id="84" creationId="{0F086F4D-F60A-47DB-B1B3-DADEC7F8CECC}"/>
          </ac:spMkLst>
        </pc:spChg>
        <pc:spChg chg="mod topLvl">
          <ac:chgData name="Takafumi Kawazoe" userId="1246e2b2-9091-4b74-bd73-7eaa9b36ff96" providerId="ADAL" clId="{F4D30286-3705-4252-8CD2-7AB9FE5E0C38}" dt="2018-02-11T03:58:27.418" v="2152" actId="1036"/>
          <ac:spMkLst>
            <pc:docMk/>
            <pc:sldMk cId="504362445" sldId="574"/>
            <ac:spMk id="85" creationId="{7783DD1C-BD15-45BD-8981-F906AAE31D70}"/>
          </ac:spMkLst>
        </pc:spChg>
        <pc:spChg chg="add mod ord topLvl">
          <ac:chgData name="Takafumi Kawazoe" userId="1246e2b2-9091-4b74-bd73-7eaa9b36ff96" providerId="ADAL" clId="{F4D30286-3705-4252-8CD2-7AB9FE5E0C38}" dt="2018-02-11T04:09:06.638" v="2252" actId="14100"/>
          <ac:spMkLst>
            <pc:docMk/>
            <pc:sldMk cId="504362445" sldId="574"/>
            <ac:spMk id="87" creationId="{7CB81FAC-C49B-43ED-84C3-0743815A5176}"/>
          </ac:spMkLst>
        </pc:spChg>
        <pc:spChg chg="add del mod">
          <ac:chgData name="Takafumi Kawazoe" userId="1246e2b2-9091-4b74-bd73-7eaa9b36ff96" providerId="ADAL" clId="{F4D30286-3705-4252-8CD2-7AB9FE5E0C38}" dt="2018-02-11T02:51:01.836" v="1817" actId="478"/>
          <ac:spMkLst>
            <pc:docMk/>
            <pc:sldMk cId="504362445" sldId="574"/>
            <ac:spMk id="88" creationId="{7B10958D-0412-4BA5-94D4-8D544C9BE8D1}"/>
          </ac:spMkLst>
        </pc:spChg>
        <pc:spChg chg="mod topLvl">
          <ac:chgData name="Takafumi Kawazoe" userId="1246e2b2-9091-4b74-bd73-7eaa9b36ff96" providerId="ADAL" clId="{F4D30286-3705-4252-8CD2-7AB9FE5E0C38}" dt="2018-02-11T03:58:27.418" v="2152" actId="1036"/>
          <ac:spMkLst>
            <pc:docMk/>
            <pc:sldMk cId="504362445" sldId="574"/>
            <ac:spMk id="89" creationId="{BD818E53-9382-44BF-BC2B-98848004DCF9}"/>
          </ac:spMkLst>
        </pc:spChg>
        <pc:spChg chg="mod topLvl">
          <ac:chgData name="Takafumi Kawazoe" userId="1246e2b2-9091-4b74-bd73-7eaa9b36ff96" providerId="ADAL" clId="{F4D30286-3705-4252-8CD2-7AB9FE5E0C38}" dt="2018-02-11T03:58:27.418" v="2152" actId="1036"/>
          <ac:spMkLst>
            <pc:docMk/>
            <pc:sldMk cId="504362445" sldId="574"/>
            <ac:spMk id="90" creationId="{2E5B129A-3EBB-4B24-971B-47740BE0997D}"/>
          </ac:spMkLst>
        </pc:spChg>
        <pc:spChg chg="del">
          <ac:chgData name="Takafumi Kawazoe" userId="1246e2b2-9091-4b74-bd73-7eaa9b36ff96" providerId="ADAL" clId="{F4D30286-3705-4252-8CD2-7AB9FE5E0C38}" dt="2018-02-11T07:46:14.047" v="3159" actId="478"/>
          <ac:spMkLst>
            <pc:docMk/>
            <pc:sldMk cId="504362445" sldId="574"/>
            <ac:spMk id="91" creationId="{6A86084D-AA07-4BE7-8ED6-2DC4EC843A90}"/>
          </ac:spMkLst>
        </pc:spChg>
        <pc:spChg chg="add mod ord topLvl">
          <ac:chgData name="Takafumi Kawazoe" userId="1246e2b2-9091-4b74-bd73-7eaa9b36ff96" providerId="ADAL" clId="{F4D30286-3705-4252-8CD2-7AB9FE5E0C38}" dt="2018-02-11T04:08:13.253" v="2248" actId="14100"/>
          <ac:spMkLst>
            <pc:docMk/>
            <pc:sldMk cId="504362445" sldId="574"/>
            <ac:spMk id="92" creationId="{EF2FCB80-A573-4861-AD07-37C23B637F44}"/>
          </ac:spMkLst>
        </pc:spChg>
        <pc:spChg chg="add del">
          <ac:chgData name="Takafumi Kawazoe" userId="1246e2b2-9091-4b74-bd73-7eaa9b36ff96" providerId="ADAL" clId="{F4D30286-3705-4252-8CD2-7AB9FE5E0C38}" dt="2018-02-11T02:56:57.531" v="1831" actId="14100"/>
          <ac:spMkLst>
            <pc:docMk/>
            <pc:sldMk cId="504362445" sldId="574"/>
            <ac:spMk id="93" creationId="{D846457A-4921-459D-BE57-4C42BA943C8C}"/>
          </ac:spMkLst>
        </pc:spChg>
        <pc:spChg chg="add mod topLvl">
          <ac:chgData name="Takafumi Kawazoe" userId="1246e2b2-9091-4b74-bd73-7eaa9b36ff96" providerId="ADAL" clId="{F4D30286-3705-4252-8CD2-7AB9FE5E0C38}" dt="2018-02-11T04:01:36.509" v="2168" actId="165"/>
          <ac:spMkLst>
            <pc:docMk/>
            <pc:sldMk cId="504362445" sldId="574"/>
            <ac:spMk id="94" creationId="{D0247BD4-6EC0-42AC-8B1F-884421B09BDA}"/>
          </ac:spMkLst>
        </pc:spChg>
        <pc:spChg chg="add mod topLvl">
          <ac:chgData name="Takafumi Kawazoe" userId="1246e2b2-9091-4b74-bd73-7eaa9b36ff96" providerId="ADAL" clId="{F4D30286-3705-4252-8CD2-7AB9FE5E0C38}" dt="2018-02-11T04:01:36.509" v="2168" actId="165"/>
          <ac:spMkLst>
            <pc:docMk/>
            <pc:sldMk cId="504362445" sldId="574"/>
            <ac:spMk id="95" creationId="{E9B5518A-91A0-43A2-A5B2-359935D46F6F}"/>
          </ac:spMkLst>
        </pc:spChg>
        <pc:spChg chg="add del mod">
          <ac:chgData name="Takafumi Kawazoe" userId="1246e2b2-9091-4b74-bd73-7eaa9b36ff96" providerId="ADAL" clId="{F4D30286-3705-4252-8CD2-7AB9FE5E0C38}" dt="2018-02-11T02:57:28.274" v="1849" actId="478"/>
          <ac:spMkLst>
            <pc:docMk/>
            <pc:sldMk cId="504362445" sldId="574"/>
            <ac:spMk id="96" creationId="{324076E9-2780-4D84-A3C2-59E86D303689}"/>
          </ac:spMkLst>
        </pc:spChg>
        <pc:spChg chg="add del mod">
          <ac:chgData name="Takafumi Kawazoe" userId="1246e2b2-9091-4b74-bd73-7eaa9b36ff96" providerId="ADAL" clId="{F4D30286-3705-4252-8CD2-7AB9FE5E0C38}" dt="2018-02-11T02:57:26.401" v="1848" actId="478"/>
          <ac:spMkLst>
            <pc:docMk/>
            <pc:sldMk cId="504362445" sldId="574"/>
            <ac:spMk id="99" creationId="{72BECD76-E148-4310-B02C-B3BC4DDD22B9}"/>
          </ac:spMkLst>
        </pc:spChg>
        <pc:spChg chg="add mod ord topLvl">
          <ac:chgData name="Takafumi Kawazoe" userId="1246e2b2-9091-4b74-bd73-7eaa9b36ff96" providerId="ADAL" clId="{F4D30286-3705-4252-8CD2-7AB9FE5E0C38}" dt="2018-02-11T04:01:36.509" v="2168" actId="165"/>
          <ac:spMkLst>
            <pc:docMk/>
            <pc:sldMk cId="504362445" sldId="574"/>
            <ac:spMk id="100" creationId="{DCFA8604-166E-4020-93CE-3478DAE3C1F0}"/>
          </ac:spMkLst>
        </pc:spChg>
        <pc:spChg chg="add mod topLvl">
          <ac:chgData name="Takafumi Kawazoe" userId="1246e2b2-9091-4b74-bd73-7eaa9b36ff96" providerId="ADAL" clId="{F4D30286-3705-4252-8CD2-7AB9FE5E0C38}" dt="2018-02-11T04:01:36.509" v="2168" actId="165"/>
          <ac:spMkLst>
            <pc:docMk/>
            <pc:sldMk cId="504362445" sldId="574"/>
            <ac:spMk id="101" creationId="{FF334875-CEAC-4A78-9D8A-54696AEA426A}"/>
          </ac:spMkLst>
        </pc:spChg>
        <pc:spChg chg="add del mod">
          <ac:chgData name="Takafumi Kawazoe" userId="1246e2b2-9091-4b74-bd73-7eaa9b36ff96" providerId="ADAL" clId="{F4D30286-3705-4252-8CD2-7AB9FE5E0C38}" dt="2018-02-11T03:06:27.431" v="1903" actId="478"/>
          <ac:spMkLst>
            <pc:docMk/>
            <pc:sldMk cId="504362445" sldId="574"/>
            <ac:spMk id="102" creationId="{1D740B59-18FE-456D-99E3-A570D2685E4D}"/>
          </ac:spMkLst>
        </pc:spChg>
        <pc:spChg chg="add mod topLvl">
          <ac:chgData name="Takafumi Kawazoe" userId="1246e2b2-9091-4b74-bd73-7eaa9b36ff96" providerId="ADAL" clId="{F4D30286-3705-4252-8CD2-7AB9FE5E0C38}" dt="2018-02-11T04:01:36.509" v="2168" actId="165"/>
          <ac:spMkLst>
            <pc:docMk/>
            <pc:sldMk cId="504362445" sldId="574"/>
            <ac:spMk id="103" creationId="{C2A33E72-A8BF-401C-87D7-7B15A1270BC7}"/>
          </ac:spMkLst>
        </pc:spChg>
        <pc:spChg chg="add mod topLvl">
          <ac:chgData name="Takafumi Kawazoe" userId="1246e2b2-9091-4b74-bd73-7eaa9b36ff96" providerId="ADAL" clId="{F4D30286-3705-4252-8CD2-7AB9FE5E0C38}" dt="2018-02-11T04:01:36.509" v="2168" actId="165"/>
          <ac:spMkLst>
            <pc:docMk/>
            <pc:sldMk cId="504362445" sldId="574"/>
            <ac:spMk id="104" creationId="{0BCB4E20-8431-4CCA-A24C-A12270F43977}"/>
          </ac:spMkLst>
        </pc:spChg>
        <pc:spChg chg="add mod topLvl">
          <ac:chgData name="Takafumi Kawazoe" userId="1246e2b2-9091-4b74-bd73-7eaa9b36ff96" providerId="ADAL" clId="{F4D30286-3705-4252-8CD2-7AB9FE5E0C38}" dt="2018-02-11T04:01:36.509" v="2168" actId="165"/>
          <ac:spMkLst>
            <pc:docMk/>
            <pc:sldMk cId="504362445" sldId="574"/>
            <ac:spMk id="105" creationId="{56551FD9-2ABA-401B-B335-D4519004F002}"/>
          </ac:spMkLst>
        </pc:spChg>
        <pc:spChg chg="add mod ord topLvl">
          <ac:chgData name="Takafumi Kawazoe" userId="1246e2b2-9091-4b74-bd73-7eaa9b36ff96" providerId="ADAL" clId="{F4D30286-3705-4252-8CD2-7AB9FE5E0C38}" dt="2018-02-11T04:10:35.794" v="2259" actId="14100"/>
          <ac:spMkLst>
            <pc:docMk/>
            <pc:sldMk cId="504362445" sldId="574"/>
            <ac:spMk id="106" creationId="{5ED6995B-3AF7-4ACA-9B9C-AFE6295AC361}"/>
          </ac:spMkLst>
        </pc:spChg>
        <pc:spChg chg="add mod">
          <ac:chgData name="Takafumi Kawazoe" userId="1246e2b2-9091-4b74-bd73-7eaa9b36ff96" providerId="ADAL" clId="{F4D30286-3705-4252-8CD2-7AB9FE5E0C38}" dt="2018-02-11T04:42:07.541" v="2549" actId="14100"/>
          <ac:spMkLst>
            <pc:docMk/>
            <pc:sldMk cId="504362445" sldId="574"/>
            <ac:spMk id="113" creationId="{9B35F6A8-9994-4079-A5C3-2C788093BC26}"/>
          </ac:spMkLst>
        </pc:spChg>
        <pc:spChg chg="add mod topLvl">
          <ac:chgData name="Takafumi Kawazoe" userId="1246e2b2-9091-4b74-bd73-7eaa9b36ff96" providerId="ADAL" clId="{F4D30286-3705-4252-8CD2-7AB9FE5E0C38}" dt="2018-02-11T04:09:26.031" v="2254" actId="14100"/>
          <ac:spMkLst>
            <pc:docMk/>
            <pc:sldMk cId="504362445" sldId="574"/>
            <ac:spMk id="114" creationId="{8C3518F4-AC41-4C77-924E-9039E0BCCEE9}"/>
          </ac:spMkLst>
        </pc:spChg>
        <pc:spChg chg="add del">
          <ac:chgData name="Takafumi Kawazoe" userId="1246e2b2-9091-4b74-bd73-7eaa9b36ff96" providerId="ADAL" clId="{F4D30286-3705-4252-8CD2-7AB9FE5E0C38}" dt="2018-02-11T04:05:34.786" v="2224" actId="14100"/>
          <ac:spMkLst>
            <pc:docMk/>
            <pc:sldMk cId="504362445" sldId="574"/>
            <ac:spMk id="115" creationId="{73E7C496-45A4-4F41-80AB-9A8C89CD732A}"/>
          </ac:spMkLst>
        </pc:spChg>
        <pc:spChg chg="add del">
          <ac:chgData name="Takafumi Kawazoe" userId="1246e2b2-9091-4b74-bd73-7eaa9b36ff96" providerId="ADAL" clId="{F4D30286-3705-4252-8CD2-7AB9FE5E0C38}" dt="2018-02-11T04:06:06.416" v="2230" actId="14100"/>
          <ac:spMkLst>
            <pc:docMk/>
            <pc:sldMk cId="504362445" sldId="574"/>
            <ac:spMk id="116" creationId="{01D69F18-DF11-4A65-B059-034E1A496224}"/>
          </ac:spMkLst>
        </pc:spChg>
        <pc:spChg chg="del mod topLvl">
          <ac:chgData name="Takafumi Kawazoe" userId="1246e2b2-9091-4b74-bd73-7eaa9b36ff96" providerId="ADAL" clId="{F4D30286-3705-4252-8CD2-7AB9FE5E0C38}" dt="2018-02-11T04:07:32.010" v="2237" actId="478"/>
          <ac:spMkLst>
            <pc:docMk/>
            <pc:sldMk cId="504362445" sldId="574"/>
            <ac:spMk id="118" creationId="{256EB40A-5EB4-4E1B-91A8-75512E33C76C}"/>
          </ac:spMkLst>
        </pc:spChg>
        <pc:spChg chg="mod topLvl">
          <ac:chgData name="Takafumi Kawazoe" userId="1246e2b2-9091-4b74-bd73-7eaa9b36ff96" providerId="ADAL" clId="{F4D30286-3705-4252-8CD2-7AB9FE5E0C38}" dt="2018-02-11T04:07:53.077" v="2247" actId="1038"/>
          <ac:spMkLst>
            <pc:docMk/>
            <pc:sldMk cId="504362445" sldId="574"/>
            <ac:spMk id="119" creationId="{050ECC76-EB5C-45BB-945A-458A4F7854B1}"/>
          </ac:spMkLst>
        </pc:spChg>
        <pc:spChg chg="del mod topLvl">
          <ac:chgData name="Takafumi Kawazoe" userId="1246e2b2-9091-4b74-bd73-7eaa9b36ff96" providerId="ADAL" clId="{F4D30286-3705-4252-8CD2-7AB9FE5E0C38}" dt="2018-02-11T04:10:52.002" v="2261" actId="478"/>
          <ac:spMkLst>
            <pc:docMk/>
            <pc:sldMk cId="504362445" sldId="574"/>
            <ac:spMk id="120" creationId="{7B7C7941-796B-4865-989A-8BA48A6ED75D}"/>
          </ac:spMkLst>
        </pc:spChg>
        <pc:spChg chg="del mod topLvl">
          <ac:chgData name="Takafumi Kawazoe" userId="1246e2b2-9091-4b74-bd73-7eaa9b36ff96" providerId="ADAL" clId="{F4D30286-3705-4252-8CD2-7AB9FE5E0C38}" dt="2018-02-11T04:10:52.002" v="2261" actId="478"/>
          <ac:spMkLst>
            <pc:docMk/>
            <pc:sldMk cId="504362445" sldId="574"/>
            <ac:spMk id="121" creationId="{386BCAFA-CEE9-476C-9B4C-AAA5D01B9340}"/>
          </ac:spMkLst>
        </pc:spChg>
        <pc:spChg chg="mod topLvl">
          <ac:chgData name="Takafumi Kawazoe" userId="1246e2b2-9091-4b74-bd73-7eaa9b36ff96" providerId="ADAL" clId="{F4D30286-3705-4252-8CD2-7AB9FE5E0C38}" dt="2018-02-11T04:07:53.077" v="2247" actId="1038"/>
          <ac:spMkLst>
            <pc:docMk/>
            <pc:sldMk cId="504362445" sldId="574"/>
            <ac:spMk id="122" creationId="{17B4D6E4-80BB-4660-AB37-B7AEC5D84BAB}"/>
          </ac:spMkLst>
        </pc:spChg>
        <pc:spChg chg="del mod topLvl">
          <ac:chgData name="Takafumi Kawazoe" userId="1246e2b2-9091-4b74-bd73-7eaa9b36ff96" providerId="ADAL" clId="{F4D30286-3705-4252-8CD2-7AB9FE5E0C38}" dt="2018-02-11T04:19:46.434" v="2303" actId="478"/>
          <ac:spMkLst>
            <pc:docMk/>
            <pc:sldMk cId="504362445" sldId="574"/>
            <ac:spMk id="124" creationId="{EE5F29BE-DC19-4CFE-B59E-1B7A711175EC}"/>
          </ac:spMkLst>
        </pc:spChg>
        <pc:spChg chg="del mod topLvl">
          <ac:chgData name="Takafumi Kawazoe" userId="1246e2b2-9091-4b74-bd73-7eaa9b36ff96" providerId="ADAL" clId="{F4D30286-3705-4252-8CD2-7AB9FE5E0C38}" dt="2018-02-11T04:10:52.002" v="2261" actId="478"/>
          <ac:spMkLst>
            <pc:docMk/>
            <pc:sldMk cId="504362445" sldId="574"/>
            <ac:spMk id="125" creationId="{09B4A685-D099-48D7-BF1E-C89FC4809CE4}"/>
          </ac:spMkLst>
        </pc:spChg>
        <pc:spChg chg="del mod topLvl">
          <ac:chgData name="Takafumi Kawazoe" userId="1246e2b2-9091-4b74-bd73-7eaa9b36ff96" providerId="ADAL" clId="{F4D30286-3705-4252-8CD2-7AB9FE5E0C38}" dt="2018-02-11T04:10:52.002" v="2261" actId="478"/>
          <ac:spMkLst>
            <pc:docMk/>
            <pc:sldMk cId="504362445" sldId="574"/>
            <ac:spMk id="126" creationId="{E8C80932-0C76-41FB-AE34-773A9971CC99}"/>
          </ac:spMkLst>
        </pc:spChg>
        <pc:spChg chg="del mod topLvl">
          <ac:chgData name="Takafumi Kawazoe" userId="1246e2b2-9091-4b74-bd73-7eaa9b36ff96" providerId="ADAL" clId="{F4D30286-3705-4252-8CD2-7AB9FE5E0C38}" dt="2018-02-11T04:10:52.002" v="2261" actId="478"/>
          <ac:spMkLst>
            <pc:docMk/>
            <pc:sldMk cId="504362445" sldId="574"/>
            <ac:spMk id="133" creationId="{BA0F92EC-0290-4835-ACD1-814B152962B0}"/>
          </ac:spMkLst>
        </pc:spChg>
        <pc:spChg chg="del mod topLvl">
          <ac:chgData name="Takafumi Kawazoe" userId="1246e2b2-9091-4b74-bd73-7eaa9b36ff96" providerId="ADAL" clId="{F4D30286-3705-4252-8CD2-7AB9FE5E0C38}" dt="2018-02-11T04:10:52.002" v="2261" actId="478"/>
          <ac:spMkLst>
            <pc:docMk/>
            <pc:sldMk cId="504362445" sldId="574"/>
            <ac:spMk id="134" creationId="{60C07EA4-2759-4DAE-87E5-DB66FB67DD4A}"/>
          </ac:spMkLst>
        </pc:spChg>
        <pc:spChg chg="del mod topLvl">
          <ac:chgData name="Takafumi Kawazoe" userId="1246e2b2-9091-4b74-bd73-7eaa9b36ff96" providerId="ADAL" clId="{F4D30286-3705-4252-8CD2-7AB9FE5E0C38}" dt="2018-02-11T04:10:52.002" v="2261" actId="478"/>
          <ac:spMkLst>
            <pc:docMk/>
            <pc:sldMk cId="504362445" sldId="574"/>
            <ac:spMk id="135" creationId="{23602B1B-3C06-440E-B3E1-A03533D8E1E2}"/>
          </ac:spMkLst>
        </pc:spChg>
        <pc:grpChg chg="del">
          <ac:chgData name="Takafumi Kawazoe" userId="1246e2b2-9091-4b74-bd73-7eaa9b36ff96" providerId="ADAL" clId="{F4D30286-3705-4252-8CD2-7AB9FE5E0C38}" dt="2018-02-10T17:12:33.760" v="1665" actId="165"/>
          <ac:grpSpMkLst>
            <pc:docMk/>
            <pc:sldMk cId="504362445" sldId="574"/>
            <ac:grpSpMk id="8" creationId="{76B9654F-5607-4094-B121-0AC010B559B4}"/>
          </ac:grpSpMkLst>
        </pc:grpChg>
        <pc:grpChg chg="add del mod">
          <ac:chgData name="Takafumi Kawazoe" userId="1246e2b2-9091-4b74-bd73-7eaa9b36ff96" providerId="ADAL" clId="{F4D30286-3705-4252-8CD2-7AB9FE5E0C38}" dt="2018-02-11T04:01:36.509" v="2168" actId="165"/>
          <ac:grpSpMkLst>
            <pc:docMk/>
            <pc:sldMk cId="504362445" sldId="574"/>
            <ac:grpSpMk id="43" creationId="{892F96A5-7471-4ED0-A8EF-19367BB12B78}"/>
          </ac:grpSpMkLst>
        </pc:grpChg>
        <pc:grpChg chg="add del mod">
          <ac:chgData name="Takafumi Kawazoe" userId="1246e2b2-9091-4b74-bd73-7eaa9b36ff96" providerId="ADAL" clId="{F4D30286-3705-4252-8CD2-7AB9FE5E0C38}" dt="2018-02-11T03:57:34.658" v="2138" actId="165"/>
          <ac:grpSpMkLst>
            <pc:docMk/>
            <pc:sldMk cId="504362445" sldId="574"/>
            <ac:grpSpMk id="62" creationId="{D54E8366-217B-4FE8-AFB7-69560DE40A57}"/>
          </ac:grpSpMkLst>
        </pc:grpChg>
        <pc:grpChg chg="add del mod">
          <ac:chgData name="Takafumi Kawazoe" userId="1246e2b2-9091-4b74-bd73-7eaa9b36ff96" providerId="ADAL" clId="{F4D30286-3705-4252-8CD2-7AB9FE5E0C38}" dt="2018-02-11T04:07:29.369" v="2236" actId="165"/>
          <ac:grpSpMkLst>
            <pc:docMk/>
            <pc:sldMk cId="504362445" sldId="574"/>
            <ac:grpSpMk id="117" creationId="{DE3D08F1-0BC6-48F0-975C-A278258DDD3B}"/>
          </ac:grpSpMkLst>
        </pc:grpChg>
        <pc:picChg chg="add del mod">
          <ac:chgData name="Takafumi Kawazoe" userId="1246e2b2-9091-4b74-bd73-7eaa9b36ff96" providerId="ADAL" clId="{F4D30286-3705-4252-8CD2-7AB9FE5E0C38}" dt="2018-02-11T02:57:33.615" v="1851" actId="478"/>
          <ac:picMkLst>
            <pc:docMk/>
            <pc:sldMk cId="504362445" sldId="574"/>
            <ac:picMk id="97" creationId="{E4399261-B287-4F19-BF19-3104E45471CD}"/>
          </ac:picMkLst>
        </pc:picChg>
        <pc:picChg chg="add del mod">
          <ac:chgData name="Takafumi Kawazoe" userId="1246e2b2-9091-4b74-bd73-7eaa9b36ff96" providerId="ADAL" clId="{F4D30286-3705-4252-8CD2-7AB9FE5E0C38}" dt="2018-02-11T02:57:31.380" v="1850" actId="478"/>
          <ac:picMkLst>
            <pc:docMk/>
            <pc:sldMk cId="504362445" sldId="574"/>
            <ac:picMk id="98" creationId="{0690407C-26F5-40B2-B654-394AD0389AC8}"/>
          </ac:picMkLst>
        </pc:picChg>
        <pc:cxnChg chg="del mod topLvl">
          <ac:chgData name="Takafumi Kawazoe" userId="1246e2b2-9091-4b74-bd73-7eaa9b36ff96" providerId="ADAL" clId="{F4D30286-3705-4252-8CD2-7AB9FE5E0C38}" dt="2018-02-11T04:06:01.462" v="2228" actId="478"/>
          <ac:cxnSpMkLst>
            <pc:docMk/>
            <pc:sldMk cId="504362445" sldId="574"/>
            <ac:cxnSpMk id="16" creationId="{8C1104DF-3273-4D3E-B422-93E3AC083796}"/>
          </ac:cxnSpMkLst>
        </pc:cxnChg>
        <pc:cxnChg chg="mod topLvl">
          <ac:chgData name="Takafumi Kawazoe" userId="1246e2b2-9091-4b74-bd73-7eaa9b36ff96" providerId="ADAL" clId="{F4D30286-3705-4252-8CD2-7AB9FE5E0C38}" dt="2018-02-11T04:03:34.157" v="2213" actId="1035"/>
          <ac:cxnSpMkLst>
            <pc:docMk/>
            <pc:sldMk cId="504362445" sldId="574"/>
            <ac:cxnSpMk id="20" creationId="{916F6FBB-D58B-414E-9CC9-40D13665702C}"/>
          </ac:cxnSpMkLst>
        </pc:cxnChg>
        <pc:cxnChg chg="mod topLvl">
          <ac:chgData name="Takafumi Kawazoe" userId="1246e2b2-9091-4b74-bd73-7eaa9b36ff96" providerId="ADAL" clId="{F4D30286-3705-4252-8CD2-7AB9FE5E0C38}" dt="2018-02-11T04:01:36.509" v="2168" actId="165"/>
          <ac:cxnSpMkLst>
            <pc:docMk/>
            <pc:sldMk cId="504362445" sldId="574"/>
            <ac:cxnSpMk id="23" creationId="{24AD4C36-7122-4300-A090-38085FD345A9}"/>
          </ac:cxnSpMkLst>
        </pc:cxnChg>
        <pc:cxnChg chg="mod topLvl">
          <ac:chgData name="Takafumi Kawazoe" userId="1246e2b2-9091-4b74-bd73-7eaa9b36ff96" providerId="ADAL" clId="{F4D30286-3705-4252-8CD2-7AB9FE5E0C38}" dt="2018-02-11T04:02:09.782" v="2175" actId="1035"/>
          <ac:cxnSpMkLst>
            <pc:docMk/>
            <pc:sldMk cId="504362445" sldId="574"/>
            <ac:cxnSpMk id="27" creationId="{E9C6D6C5-C0DE-4950-A0D1-5B0BB503846A}"/>
          </ac:cxnSpMkLst>
        </pc:cxnChg>
        <pc:cxnChg chg="mod topLvl">
          <ac:chgData name="Takafumi Kawazoe" userId="1246e2b2-9091-4b74-bd73-7eaa9b36ff96" providerId="ADAL" clId="{F4D30286-3705-4252-8CD2-7AB9FE5E0C38}" dt="2018-02-11T04:16:19.487" v="2284" actId="14100"/>
          <ac:cxnSpMkLst>
            <pc:docMk/>
            <pc:sldMk cId="504362445" sldId="574"/>
            <ac:cxnSpMk id="33" creationId="{F4716045-FA35-4A12-BE47-5458E40D4DA6}"/>
          </ac:cxnSpMkLst>
        </pc:cxnChg>
        <pc:cxnChg chg="mod ord topLvl">
          <ac:chgData name="Takafumi Kawazoe" userId="1246e2b2-9091-4b74-bd73-7eaa9b36ff96" providerId="ADAL" clId="{F4D30286-3705-4252-8CD2-7AB9FE5E0C38}" dt="2018-02-11T04:12:18.066" v="2270" actId="166"/>
          <ac:cxnSpMkLst>
            <pc:docMk/>
            <pc:sldMk cId="504362445" sldId="574"/>
            <ac:cxnSpMk id="35" creationId="{1803F118-29A9-43BE-B571-A5A8A6E792A9}"/>
          </ac:cxnSpMkLst>
        </pc:cxnChg>
        <pc:cxnChg chg="mod topLvl">
          <ac:chgData name="Takafumi Kawazoe" userId="1246e2b2-9091-4b74-bd73-7eaa9b36ff96" providerId="ADAL" clId="{F4D30286-3705-4252-8CD2-7AB9FE5E0C38}" dt="2018-02-11T04:02:09.782" v="2175" actId="1035"/>
          <ac:cxnSpMkLst>
            <pc:docMk/>
            <pc:sldMk cId="504362445" sldId="574"/>
            <ac:cxnSpMk id="38" creationId="{95AFF75D-7F78-4553-A521-D6F187F7101F}"/>
          </ac:cxnSpMkLst>
        </pc:cxnChg>
        <pc:cxnChg chg="del mod topLvl">
          <ac:chgData name="Takafumi Kawazoe" userId="1246e2b2-9091-4b74-bd73-7eaa9b36ff96" providerId="ADAL" clId="{F4D30286-3705-4252-8CD2-7AB9FE5E0C38}" dt="2018-02-10T17:15:25.343" v="1729" actId="478"/>
          <ac:cxnSpMkLst>
            <pc:docMk/>
            <pc:sldMk cId="504362445" sldId="574"/>
            <ac:cxnSpMk id="39" creationId="{39C33C85-8FA8-40DE-8530-2091CEF927FB}"/>
          </ac:cxnSpMkLst>
        </pc:cxnChg>
        <pc:cxnChg chg="mod topLvl">
          <ac:chgData name="Takafumi Kawazoe" userId="1246e2b2-9091-4b74-bd73-7eaa9b36ff96" providerId="ADAL" clId="{F4D30286-3705-4252-8CD2-7AB9FE5E0C38}" dt="2018-02-11T04:16:10.781" v="2281" actId="14100"/>
          <ac:cxnSpMkLst>
            <pc:docMk/>
            <pc:sldMk cId="504362445" sldId="574"/>
            <ac:cxnSpMk id="40" creationId="{1DF0F609-7982-4885-9724-E0EF8DEFC051}"/>
          </ac:cxnSpMkLst>
        </pc:cxnChg>
        <pc:cxnChg chg="mod topLvl">
          <ac:chgData name="Takafumi Kawazoe" userId="1246e2b2-9091-4b74-bd73-7eaa9b36ff96" providerId="ADAL" clId="{F4D30286-3705-4252-8CD2-7AB9FE5E0C38}" dt="2018-02-11T04:01:36.509" v="2168" actId="165"/>
          <ac:cxnSpMkLst>
            <pc:docMk/>
            <pc:sldMk cId="504362445" sldId="574"/>
            <ac:cxnSpMk id="44" creationId="{0E133D62-93C6-4714-9466-5DEE2D23B88F}"/>
          </ac:cxnSpMkLst>
        </pc:cxnChg>
        <pc:cxnChg chg="mod topLvl">
          <ac:chgData name="Takafumi Kawazoe" userId="1246e2b2-9091-4b74-bd73-7eaa9b36ff96" providerId="ADAL" clId="{F4D30286-3705-4252-8CD2-7AB9FE5E0C38}" dt="2018-02-11T04:27:14.238" v="2430" actId="208"/>
          <ac:cxnSpMkLst>
            <pc:docMk/>
            <pc:sldMk cId="504362445" sldId="574"/>
            <ac:cxnSpMk id="48" creationId="{33B4341E-4063-4F7F-B289-C84E1CF3B7F3}"/>
          </ac:cxnSpMkLst>
        </pc:cxnChg>
        <pc:cxnChg chg="mod ord topLvl">
          <ac:chgData name="Takafumi Kawazoe" userId="1246e2b2-9091-4b74-bd73-7eaa9b36ff96" providerId="ADAL" clId="{F4D30286-3705-4252-8CD2-7AB9FE5E0C38}" dt="2018-02-11T04:27:09.690" v="2429" actId="208"/>
          <ac:cxnSpMkLst>
            <pc:docMk/>
            <pc:sldMk cId="504362445" sldId="574"/>
            <ac:cxnSpMk id="49" creationId="{147000E4-39F4-4BB0-8028-814C93EA9598}"/>
          </ac:cxnSpMkLst>
        </pc:cxnChg>
        <pc:cxnChg chg="del mod topLvl">
          <ac:chgData name="Takafumi Kawazoe" userId="1246e2b2-9091-4b74-bd73-7eaa9b36ff96" providerId="ADAL" clId="{F4D30286-3705-4252-8CD2-7AB9FE5E0C38}" dt="2018-02-10T17:18:55.837" v="1762" actId="478"/>
          <ac:cxnSpMkLst>
            <pc:docMk/>
            <pc:sldMk cId="504362445" sldId="574"/>
            <ac:cxnSpMk id="60" creationId="{6A58D9CF-1D2E-4248-BC9C-7B32CD68E6AF}"/>
          </ac:cxnSpMkLst>
        </pc:cxnChg>
        <pc:cxnChg chg="add mod topLvl">
          <ac:chgData name="Takafumi Kawazoe" userId="1246e2b2-9091-4b74-bd73-7eaa9b36ff96" providerId="ADAL" clId="{F4D30286-3705-4252-8CD2-7AB9FE5E0C38}" dt="2018-02-11T04:02:26.769" v="2187" actId="1036"/>
          <ac:cxnSpMkLst>
            <pc:docMk/>
            <pc:sldMk cId="504362445" sldId="574"/>
            <ac:cxnSpMk id="70" creationId="{D1AB3881-9189-4C74-BE42-57F5996BEED5}"/>
          </ac:cxnSpMkLst>
        </pc:cxnChg>
        <pc:cxnChg chg="mod topLvl">
          <ac:chgData name="Takafumi Kawazoe" userId="1246e2b2-9091-4b74-bd73-7eaa9b36ff96" providerId="ADAL" clId="{F4D30286-3705-4252-8CD2-7AB9FE5E0C38}" dt="2018-02-11T03:58:27.418" v="2152" actId="1036"/>
          <ac:cxnSpMkLst>
            <pc:docMk/>
            <pc:sldMk cId="504362445" sldId="574"/>
            <ac:cxnSpMk id="71" creationId="{C63E545C-2374-4B3A-97CD-60206F70BB75}"/>
          </ac:cxnSpMkLst>
        </pc:cxnChg>
        <pc:cxnChg chg="mod topLvl">
          <ac:chgData name="Takafumi Kawazoe" userId="1246e2b2-9091-4b74-bd73-7eaa9b36ff96" providerId="ADAL" clId="{F4D30286-3705-4252-8CD2-7AB9FE5E0C38}" dt="2018-02-11T03:58:27.418" v="2152" actId="1036"/>
          <ac:cxnSpMkLst>
            <pc:docMk/>
            <pc:sldMk cId="504362445" sldId="574"/>
            <ac:cxnSpMk id="72" creationId="{8374DB1C-FFF1-4A12-A4DD-E533D3BC23B3}"/>
          </ac:cxnSpMkLst>
        </pc:cxnChg>
        <pc:cxnChg chg="mod topLvl">
          <ac:chgData name="Takafumi Kawazoe" userId="1246e2b2-9091-4b74-bd73-7eaa9b36ff96" providerId="ADAL" clId="{F4D30286-3705-4252-8CD2-7AB9FE5E0C38}" dt="2018-02-11T04:27:26.194" v="2431" actId="208"/>
          <ac:cxnSpMkLst>
            <pc:docMk/>
            <pc:sldMk cId="504362445" sldId="574"/>
            <ac:cxnSpMk id="73" creationId="{C7DB4823-48FA-493B-ADF1-355A02EE57D3}"/>
          </ac:cxnSpMkLst>
        </pc:cxnChg>
        <pc:cxnChg chg="mod topLvl">
          <ac:chgData name="Takafumi Kawazoe" userId="1246e2b2-9091-4b74-bd73-7eaa9b36ff96" providerId="ADAL" clId="{F4D30286-3705-4252-8CD2-7AB9FE5E0C38}" dt="2018-02-11T03:58:27.418" v="2152" actId="1036"/>
          <ac:cxnSpMkLst>
            <pc:docMk/>
            <pc:sldMk cId="504362445" sldId="574"/>
            <ac:cxnSpMk id="77" creationId="{4BF3B388-5484-4BD4-A321-09CD3DF11351}"/>
          </ac:cxnSpMkLst>
        </pc:cxnChg>
        <pc:cxnChg chg="add mod topLvl">
          <ac:chgData name="Takafumi Kawazoe" userId="1246e2b2-9091-4b74-bd73-7eaa9b36ff96" providerId="ADAL" clId="{F4D30286-3705-4252-8CD2-7AB9FE5E0C38}" dt="2018-02-11T04:02:26.769" v="2187" actId="1036"/>
          <ac:cxnSpMkLst>
            <pc:docMk/>
            <pc:sldMk cId="504362445" sldId="574"/>
            <ac:cxnSpMk id="86" creationId="{C14F0DAC-0229-45D6-B96E-4DB8A332AD23}"/>
          </ac:cxnSpMkLst>
        </pc:cxnChg>
        <pc:cxnChg chg="add del mod">
          <ac:chgData name="Takafumi Kawazoe" userId="1246e2b2-9091-4b74-bd73-7eaa9b36ff96" providerId="ADAL" clId="{F4D30286-3705-4252-8CD2-7AB9FE5E0C38}" dt="2018-02-10T17:15:27.937" v="1730" actId="478"/>
          <ac:cxnSpMkLst>
            <pc:docMk/>
            <pc:sldMk cId="504362445" sldId="574"/>
            <ac:cxnSpMk id="87" creationId="{0DBE3601-1E71-4CD2-8D3D-5124376D79C3}"/>
          </ac:cxnSpMkLst>
        </pc:cxnChg>
        <pc:cxnChg chg="add mod topLvl">
          <ac:chgData name="Takafumi Kawazoe" userId="1246e2b2-9091-4b74-bd73-7eaa9b36ff96" providerId="ADAL" clId="{F4D30286-3705-4252-8CD2-7AB9FE5E0C38}" dt="2018-02-11T04:12:09.377" v="2269" actId="14100"/>
          <ac:cxnSpMkLst>
            <pc:docMk/>
            <pc:sldMk cId="504362445" sldId="574"/>
            <ac:cxnSpMk id="107" creationId="{327A5347-5CFD-4EBF-AEF5-6F05604D3D33}"/>
          </ac:cxnSpMkLst>
        </pc:cxnChg>
        <pc:cxnChg chg="add del mod">
          <ac:chgData name="Takafumi Kawazoe" userId="1246e2b2-9091-4b74-bd73-7eaa9b36ff96" providerId="ADAL" clId="{F4D30286-3705-4252-8CD2-7AB9FE5E0C38}" dt="2018-02-11T03:31:32.037" v="2033" actId="478"/>
          <ac:cxnSpMkLst>
            <pc:docMk/>
            <pc:sldMk cId="504362445" sldId="574"/>
            <ac:cxnSpMk id="108" creationId="{3738453A-7B39-4E21-8DCF-7AD1E7BD4F31}"/>
          </ac:cxnSpMkLst>
        </pc:cxnChg>
        <pc:cxnChg chg="add mod topLvl">
          <ac:chgData name="Takafumi Kawazoe" userId="1246e2b2-9091-4b74-bd73-7eaa9b36ff96" providerId="ADAL" clId="{F4D30286-3705-4252-8CD2-7AB9FE5E0C38}" dt="2018-02-11T04:27:04.283" v="2428" actId="208"/>
          <ac:cxnSpMkLst>
            <pc:docMk/>
            <pc:sldMk cId="504362445" sldId="574"/>
            <ac:cxnSpMk id="109" creationId="{F662017A-D5E2-47CF-99DE-780CFD441901}"/>
          </ac:cxnSpMkLst>
        </pc:cxnChg>
        <pc:cxnChg chg="add mod topLvl">
          <ac:chgData name="Takafumi Kawazoe" userId="1246e2b2-9091-4b74-bd73-7eaa9b36ff96" providerId="ADAL" clId="{F4D30286-3705-4252-8CD2-7AB9FE5E0C38}" dt="2018-02-11T04:01:36.509" v="2168" actId="165"/>
          <ac:cxnSpMkLst>
            <pc:docMk/>
            <pc:sldMk cId="504362445" sldId="574"/>
            <ac:cxnSpMk id="110" creationId="{A04F5954-DB62-4573-B469-662A3B27B5F3}"/>
          </ac:cxnSpMkLst>
        </pc:cxnChg>
        <pc:cxnChg chg="add mod topLvl">
          <ac:chgData name="Takafumi Kawazoe" userId="1246e2b2-9091-4b74-bd73-7eaa9b36ff96" providerId="ADAL" clId="{F4D30286-3705-4252-8CD2-7AB9FE5E0C38}" dt="2018-02-11T04:01:36.509" v="2168" actId="165"/>
          <ac:cxnSpMkLst>
            <pc:docMk/>
            <pc:sldMk cId="504362445" sldId="574"/>
            <ac:cxnSpMk id="111" creationId="{CE9C7CA4-89C0-46F8-8FFC-FB273BBAFE44}"/>
          </ac:cxnSpMkLst>
        </pc:cxnChg>
        <pc:cxnChg chg="add mod topLvl">
          <ac:chgData name="Takafumi Kawazoe" userId="1246e2b2-9091-4b74-bd73-7eaa9b36ff96" providerId="ADAL" clId="{F4D30286-3705-4252-8CD2-7AB9FE5E0C38}" dt="2018-02-11T04:11:24.024" v="2265" actId="14100"/>
          <ac:cxnSpMkLst>
            <pc:docMk/>
            <pc:sldMk cId="504362445" sldId="574"/>
            <ac:cxnSpMk id="112" creationId="{72D490C0-B082-42A6-AAB0-3AF6653B3C2B}"/>
          </ac:cxnSpMkLst>
        </pc:cxnChg>
        <pc:cxnChg chg="mod topLvl">
          <ac:chgData name="Takafumi Kawazoe" userId="1246e2b2-9091-4b74-bd73-7eaa9b36ff96" providerId="ADAL" clId="{F4D30286-3705-4252-8CD2-7AB9FE5E0C38}" dt="2018-02-11T04:07:53.077" v="2247" actId="1038"/>
          <ac:cxnSpMkLst>
            <pc:docMk/>
            <pc:sldMk cId="504362445" sldId="574"/>
            <ac:cxnSpMk id="123" creationId="{DB3A9B1C-2866-462D-931E-B4F3C1782303}"/>
          </ac:cxnSpMkLst>
        </pc:cxnChg>
        <pc:cxnChg chg="del mod topLvl">
          <ac:chgData name="Takafumi Kawazoe" userId="1246e2b2-9091-4b74-bd73-7eaa9b36ff96" providerId="ADAL" clId="{F4D30286-3705-4252-8CD2-7AB9FE5E0C38}" dt="2018-02-11T04:10:58.441" v="2262" actId="478"/>
          <ac:cxnSpMkLst>
            <pc:docMk/>
            <pc:sldMk cId="504362445" sldId="574"/>
            <ac:cxnSpMk id="127" creationId="{1ABAE827-37B6-42C6-991D-FAEBD65CE8B4}"/>
          </ac:cxnSpMkLst>
        </pc:cxnChg>
        <pc:cxnChg chg="del mod topLvl">
          <ac:chgData name="Takafumi Kawazoe" userId="1246e2b2-9091-4b74-bd73-7eaa9b36ff96" providerId="ADAL" clId="{F4D30286-3705-4252-8CD2-7AB9FE5E0C38}" dt="2018-02-11T04:10:52.002" v="2261" actId="478"/>
          <ac:cxnSpMkLst>
            <pc:docMk/>
            <pc:sldMk cId="504362445" sldId="574"/>
            <ac:cxnSpMk id="128" creationId="{77C297C2-3883-4301-8019-52D70D5FE685}"/>
          </ac:cxnSpMkLst>
        </pc:cxnChg>
        <pc:cxnChg chg="del mod topLvl">
          <ac:chgData name="Takafumi Kawazoe" userId="1246e2b2-9091-4b74-bd73-7eaa9b36ff96" providerId="ADAL" clId="{F4D30286-3705-4252-8CD2-7AB9FE5E0C38}" dt="2018-02-11T04:10:52.002" v="2261" actId="478"/>
          <ac:cxnSpMkLst>
            <pc:docMk/>
            <pc:sldMk cId="504362445" sldId="574"/>
            <ac:cxnSpMk id="129" creationId="{1081D775-6099-42FB-80EC-0425BD9A9E00}"/>
          </ac:cxnSpMkLst>
        </pc:cxnChg>
        <pc:cxnChg chg="del mod topLvl">
          <ac:chgData name="Takafumi Kawazoe" userId="1246e2b2-9091-4b74-bd73-7eaa9b36ff96" providerId="ADAL" clId="{F4D30286-3705-4252-8CD2-7AB9FE5E0C38}" dt="2018-02-11T04:10:58.441" v="2262" actId="478"/>
          <ac:cxnSpMkLst>
            <pc:docMk/>
            <pc:sldMk cId="504362445" sldId="574"/>
            <ac:cxnSpMk id="130" creationId="{65929A0A-A306-4F80-A9E7-9D71E1EF2BA5}"/>
          </ac:cxnSpMkLst>
        </pc:cxnChg>
        <pc:cxnChg chg="del mod topLvl">
          <ac:chgData name="Takafumi Kawazoe" userId="1246e2b2-9091-4b74-bd73-7eaa9b36ff96" providerId="ADAL" clId="{F4D30286-3705-4252-8CD2-7AB9FE5E0C38}" dt="2018-02-11T04:11:00.801" v="2263" actId="478"/>
          <ac:cxnSpMkLst>
            <pc:docMk/>
            <pc:sldMk cId="504362445" sldId="574"/>
            <ac:cxnSpMk id="131" creationId="{1EE6D4F5-F184-48C9-9E52-4E8DC223F4F4}"/>
          </ac:cxnSpMkLst>
        </pc:cxnChg>
        <pc:cxnChg chg="del mod topLvl">
          <ac:chgData name="Takafumi Kawazoe" userId="1246e2b2-9091-4b74-bd73-7eaa9b36ff96" providerId="ADAL" clId="{F4D30286-3705-4252-8CD2-7AB9FE5E0C38}" dt="2018-02-11T04:10:58.441" v="2262" actId="478"/>
          <ac:cxnSpMkLst>
            <pc:docMk/>
            <pc:sldMk cId="504362445" sldId="574"/>
            <ac:cxnSpMk id="132" creationId="{9883553F-021F-4D2C-A130-13277F1B7A7D}"/>
          </ac:cxnSpMkLst>
        </pc:cxnChg>
        <pc:cxnChg chg="del mod topLvl">
          <ac:chgData name="Takafumi Kawazoe" userId="1246e2b2-9091-4b74-bd73-7eaa9b36ff96" providerId="ADAL" clId="{F4D30286-3705-4252-8CD2-7AB9FE5E0C38}" dt="2018-02-11T04:10:52.002" v="2261" actId="478"/>
          <ac:cxnSpMkLst>
            <pc:docMk/>
            <pc:sldMk cId="504362445" sldId="574"/>
            <ac:cxnSpMk id="136" creationId="{286CEC29-33EF-4E6F-84F3-5137573F009C}"/>
          </ac:cxnSpMkLst>
        </pc:cxnChg>
      </pc:sldChg>
      <pc:sldChg chg="modSp add del">
        <pc:chgData name="Takafumi Kawazoe" userId="1246e2b2-9091-4b74-bd73-7eaa9b36ff96" providerId="ADAL" clId="{F4D30286-3705-4252-8CD2-7AB9FE5E0C38}" dt="2018-02-11T03:24:47.309" v="2016" actId="2696"/>
        <pc:sldMkLst>
          <pc:docMk/>
          <pc:sldMk cId="3436365464" sldId="575"/>
        </pc:sldMkLst>
        <pc:spChg chg="mod">
          <ac:chgData name="Takafumi Kawazoe" userId="1246e2b2-9091-4b74-bd73-7eaa9b36ff96" providerId="ADAL" clId="{F4D30286-3705-4252-8CD2-7AB9FE5E0C38}" dt="2018-02-10T17:05:48.751" v="1614" actId="1076"/>
          <ac:spMkLst>
            <pc:docMk/>
            <pc:sldMk cId="3436365464" sldId="575"/>
            <ac:spMk id="5" creationId="{00000000-0000-0000-0000-000000000000}"/>
          </ac:spMkLst>
        </pc:spChg>
      </pc:sldChg>
      <pc:sldChg chg="addSp delSp modSp add">
        <pc:chgData name="Takafumi Kawazoe" userId="1246e2b2-9091-4b74-bd73-7eaa9b36ff96" providerId="ADAL" clId="{F4D30286-3705-4252-8CD2-7AB9FE5E0C38}" dt="2018-02-11T06:54:43.573" v="2868" actId="208"/>
        <pc:sldMkLst>
          <pc:docMk/>
          <pc:sldMk cId="256533928" sldId="576"/>
        </pc:sldMkLst>
        <pc:spChg chg="mod">
          <ac:chgData name="Takafumi Kawazoe" userId="1246e2b2-9091-4b74-bd73-7eaa9b36ff96" providerId="ADAL" clId="{F4D30286-3705-4252-8CD2-7AB9FE5E0C38}" dt="2018-02-11T06:20:17.848" v="2787" actId="403"/>
          <ac:spMkLst>
            <pc:docMk/>
            <pc:sldMk cId="256533928" sldId="576"/>
            <ac:spMk id="91" creationId="{6A86084D-AA07-4BE7-8ED6-2DC4EC843A90}"/>
          </ac:spMkLst>
        </pc:spChg>
        <pc:spChg chg="add del">
          <ac:chgData name="Takafumi Kawazoe" userId="1246e2b2-9091-4b74-bd73-7eaa9b36ff96" providerId="ADAL" clId="{F4D30286-3705-4252-8CD2-7AB9FE5E0C38}" dt="2018-02-11T03:59:08.437" v="2156" actId="478"/>
          <ac:spMkLst>
            <pc:docMk/>
            <pc:sldMk cId="256533928" sldId="576"/>
            <ac:spMk id="92" creationId="{98648F2D-50D4-4D97-AD9F-36249C6062B1}"/>
          </ac:spMkLst>
        </pc:spChg>
        <pc:spChg chg="mod">
          <ac:chgData name="Takafumi Kawazoe" userId="1246e2b2-9091-4b74-bd73-7eaa9b36ff96" providerId="ADAL" clId="{F4D30286-3705-4252-8CD2-7AB9FE5E0C38}" dt="2018-02-11T06:19:58.690" v="2785" actId="1076"/>
          <ac:spMkLst>
            <pc:docMk/>
            <pc:sldMk cId="256533928" sldId="576"/>
            <ac:spMk id="93" creationId="{DF64DA03-F9B4-437D-830F-A1D082454559}"/>
          </ac:spMkLst>
        </pc:spChg>
        <pc:spChg chg="del">
          <ac:chgData name="Takafumi Kawazoe" userId="1246e2b2-9091-4b74-bd73-7eaa9b36ff96" providerId="ADAL" clId="{F4D30286-3705-4252-8CD2-7AB9FE5E0C38}" dt="2018-02-11T04:00:24.278" v="2161" actId="478"/>
          <ac:spMkLst>
            <pc:docMk/>
            <pc:sldMk cId="256533928" sldId="576"/>
            <ac:spMk id="95" creationId="{58BB0D68-DE9F-4425-BAAC-883238D34ACA}"/>
          </ac:spMkLst>
        </pc:spChg>
        <pc:spChg chg="del mod topLvl">
          <ac:chgData name="Takafumi Kawazoe" userId="1246e2b2-9091-4b74-bd73-7eaa9b36ff96" providerId="ADAL" clId="{F4D30286-3705-4252-8CD2-7AB9FE5E0C38}" dt="2018-02-11T04:09:50.331" v="2255" actId="478"/>
          <ac:spMkLst>
            <pc:docMk/>
            <pc:sldMk cId="256533928" sldId="576"/>
            <ac:spMk id="96" creationId="{93D11DAE-745A-4014-AB05-E7FF8F7FA4D1}"/>
          </ac:spMkLst>
        </pc:spChg>
        <pc:spChg chg="del mod topLvl">
          <ac:chgData name="Takafumi Kawazoe" userId="1246e2b2-9091-4b74-bd73-7eaa9b36ff96" providerId="ADAL" clId="{F4D30286-3705-4252-8CD2-7AB9FE5E0C38}" dt="2018-02-11T04:09:50.331" v="2255" actId="478"/>
          <ac:spMkLst>
            <pc:docMk/>
            <pc:sldMk cId="256533928" sldId="576"/>
            <ac:spMk id="97" creationId="{F2DF5A8C-8068-462A-9388-D79616D6B17A}"/>
          </ac:spMkLst>
        </pc:spChg>
        <pc:spChg chg="del mod topLvl">
          <ac:chgData name="Takafumi Kawazoe" userId="1246e2b2-9091-4b74-bd73-7eaa9b36ff96" providerId="ADAL" clId="{F4D30286-3705-4252-8CD2-7AB9FE5E0C38}" dt="2018-02-11T04:09:50.331" v="2255" actId="478"/>
          <ac:spMkLst>
            <pc:docMk/>
            <pc:sldMk cId="256533928" sldId="576"/>
            <ac:spMk id="98" creationId="{720F85A6-EC33-4556-B75E-FFFACA983210}"/>
          </ac:spMkLst>
        </pc:spChg>
        <pc:spChg chg="del mod topLvl">
          <ac:chgData name="Takafumi Kawazoe" userId="1246e2b2-9091-4b74-bd73-7eaa9b36ff96" providerId="ADAL" clId="{F4D30286-3705-4252-8CD2-7AB9FE5E0C38}" dt="2018-02-11T04:09:50.331" v="2255" actId="478"/>
          <ac:spMkLst>
            <pc:docMk/>
            <pc:sldMk cId="256533928" sldId="576"/>
            <ac:spMk id="99" creationId="{DBDEFFBB-5867-4795-94E7-B48EFE0D3D64}"/>
          </ac:spMkLst>
        </pc:spChg>
        <pc:spChg chg="del mod topLvl">
          <ac:chgData name="Takafumi Kawazoe" userId="1246e2b2-9091-4b74-bd73-7eaa9b36ff96" providerId="ADAL" clId="{F4D30286-3705-4252-8CD2-7AB9FE5E0C38}" dt="2018-02-11T04:00:36.655" v="2164" actId="478"/>
          <ac:spMkLst>
            <pc:docMk/>
            <pc:sldMk cId="256533928" sldId="576"/>
            <ac:spMk id="100" creationId="{F20CA543-BC3A-4C8A-BC28-012BD03854B5}"/>
          </ac:spMkLst>
        </pc:spChg>
        <pc:spChg chg="del mod topLvl">
          <ac:chgData name="Takafumi Kawazoe" userId="1246e2b2-9091-4b74-bd73-7eaa9b36ff96" providerId="ADAL" clId="{F4D30286-3705-4252-8CD2-7AB9FE5E0C38}" dt="2018-02-11T04:00:34.857" v="2163" actId="478"/>
          <ac:spMkLst>
            <pc:docMk/>
            <pc:sldMk cId="256533928" sldId="576"/>
            <ac:spMk id="101" creationId="{64D72C45-3BF9-4DF3-B149-D07694A75A55}"/>
          </ac:spMkLst>
        </pc:spChg>
        <pc:spChg chg="del mod topLvl">
          <ac:chgData name="Takafumi Kawazoe" userId="1246e2b2-9091-4b74-bd73-7eaa9b36ff96" providerId="ADAL" clId="{F4D30286-3705-4252-8CD2-7AB9FE5E0C38}" dt="2018-02-11T04:09:50.331" v="2255" actId="478"/>
          <ac:spMkLst>
            <pc:docMk/>
            <pc:sldMk cId="256533928" sldId="576"/>
            <ac:spMk id="104" creationId="{ED77617F-015D-485D-901B-1CFA829F4C08}"/>
          </ac:spMkLst>
        </pc:spChg>
        <pc:spChg chg="del mod topLvl">
          <ac:chgData name="Takafumi Kawazoe" userId="1246e2b2-9091-4b74-bd73-7eaa9b36ff96" providerId="ADAL" clId="{F4D30286-3705-4252-8CD2-7AB9FE5E0C38}" dt="2018-02-11T04:09:50.331" v="2255" actId="478"/>
          <ac:spMkLst>
            <pc:docMk/>
            <pc:sldMk cId="256533928" sldId="576"/>
            <ac:spMk id="105" creationId="{096042A2-0205-4219-9AD1-09394A63DA72}"/>
          </ac:spMkLst>
        </pc:spChg>
        <pc:spChg chg="del mod topLvl">
          <ac:chgData name="Takafumi Kawazoe" userId="1246e2b2-9091-4b74-bd73-7eaa9b36ff96" providerId="ADAL" clId="{F4D30286-3705-4252-8CD2-7AB9FE5E0C38}" dt="2018-02-11T04:09:50.331" v="2255" actId="478"/>
          <ac:spMkLst>
            <pc:docMk/>
            <pc:sldMk cId="256533928" sldId="576"/>
            <ac:spMk id="107" creationId="{A7D980DB-4D8B-4CD4-8DB5-F2ACE0CE9DE2}"/>
          </ac:spMkLst>
        </pc:spChg>
        <pc:spChg chg="del mod topLvl">
          <ac:chgData name="Takafumi Kawazoe" userId="1246e2b2-9091-4b74-bd73-7eaa9b36ff96" providerId="ADAL" clId="{F4D30286-3705-4252-8CD2-7AB9FE5E0C38}" dt="2018-02-11T04:09:50.331" v="2255" actId="478"/>
          <ac:spMkLst>
            <pc:docMk/>
            <pc:sldMk cId="256533928" sldId="576"/>
            <ac:spMk id="116" creationId="{76DCB41E-8CCD-4A3E-B0E6-8A33E4C03311}"/>
          </ac:spMkLst>
        </pc:spChg>
        <pc:spChg chg="del mod topLvl">
          <ac:chgData name="Takafumi Kawazoe" userId="1246e2b2-9091-4b74-bd73-7eaa9b36ff96" providerId="ADAL" clId="{F4D30286-3705-4252-8CD2-7AB9FE5E0C38}" dt="2018-02-11T04:09:50.331" v="2255" actId="478"/>
          <ac:spMkLst>
            <pc:docMk/>
            <pc:sldMk cId="256533928" sldId="576"/>
            <ac:spMk id="117" creationId="{66A52BAE-F64E-4382-9838-30D794EBE978}"/>
          </ac:spMkLst>
        </pc:spChg>
        <pc:spChg chg="del mod topLvl">
          <ac:chgData name="Takafumi Kawazoe" userId="1246e2b2-9091-4b74-bd73-7eaa9b36ff96" providerId="ADAL" clId="{F4D30286-3705-4252-8CD2-7AB9FE5E0C38}" dt="2018-02-11T04:09:50.331" v="2255" actId="478"/>
          <ac:spMkLst>
            <pc:docMk/>
            <pc:sldMk cId="256533928" sldId="576"/>
            <ac:spMk id="118" creationId="{B5A2E10D-BFCB-4714-B9F5-EE0E28BB8D98}"/>
          </ac:spMkLst>
        </pc:spChg>
        <pc:spChg chg="del mod topLvl">
          <ac:chgData name="Takafumi Kawazoe" userId="1246e2b2-9091-4b74-bd73-7eaa9b36ff96" providerId="ADAL" clId="{F4D30286-3705-4252-8CD2-7AB9FE5E0C38}" dt="2018-02-11T04:09:50.331" v="2255" actId="478"/>
          <ac:spMkLst>
            <pc:docMk/>
            <pc:sldMk cId="256533928" sldId="576"/>
            <ac:spMk id="119" creationId="{D96189C9-00F2-46BC-B2B5-7E5743CDFC13}"/>
          </ac:spMkLst>
        </pc:spChg>
        <pc:spChg chg="del mod topLvl">
          <ac:chgData name="Takafumi Kawazoe" userId="1246e2b2-9091-4b74-bd73-7eaa9b36ff96" providerId="ADAL" clId="{F4D30286-3705-4252-8CD2-7AB9FE5E0C38}" dt="2018-02-11T04:09:50.331" v="2255" actId="478"/>
          <ac:spMkLst>
            <pc:docMk/>
            <pc:sldMk cId="256533928" sldId="576"/>
            <ac:spMk id="120" creationId="{6900E5D3-0F23-4F48-A310-0FB15926DD07}"/>
          </ac:spMkLst>
        </pc:spChg>
        <pc:spChg chg="del mod topLvl">
          <ac:chgData name="Takafumi Kawazoe" userId="1246e2b2-9091-4b74-bd73-7eaa9b36ff96" providerId="ADAL" clId="{F4D30286-3705-4252-8CD2-7AB9FE5E0C38}" dt="2018-02-11T04:09:50.331" v="2255" actId="478"/>
          <ac:spMkLst>
            <pc:docMk/>
            <pc:sldMk cId="256533928" sldId="576"/>
            <ac:spMk id="121" creationId="{D2624899-AEA5-4451-8375-F404BEA60C62}"/>
          </ac:spMkLst>
        </pc:spChg>
        <pc:spChg chg="del mod topLvl">
          <ac:chgData name="Takafumi Kawazoe" userId="1246e2b2-9091-4b74-bd73-7eaa9b36ff96" providerId="ADAL" clId="{F4D30286-3705-4252-8CD2-7AB9FE5E0C38}" dt="2018-02-11T04:09:50.331" v="2255" actId="478"/>
          <ac:spMkLst>
            <pc:docMk/>
            <pc:sldMk cId="256533928" sldId="576"/>
            <ac:spMk id="122" creationId="{8DD86976-8171-4C59-B04D-323375C5A282}"/>
          </ac:spMkLst>
        </pc:spChg>
        <pc:spChg chg="del mod topLvl">
          <ac:chgData name="Takafumi Kawazoe" userId="1246e2b2-9091-4b74-bd73-7eaa9b36ff96" providerId="ADAL" clId="{F4D30286-3705-4252-8CD2-7AB9FE5E0C38}" dt="2018-02-11T04:09:50.331" v="2255" actId="478"/>
          <ac:spMkLst>
            <pc:docMk/>
            <pc:sldMk cId="256533928" sldId="576"/>
            <ac:spMk id="123" creationId="{2425287B-8339-4C98-8B28-2323DE13BB25}"/>
          </ac:spMkLst>
        </pc:spChg>
        <pc:spChg chg="del mod topLvl">
          <ac:chgData name="Takafumi Kawazoe" userId="1246e2b2-9091-4b74-bd73-7eaa9b36ff96" providerId="ADAL" clId="{F4D30286-3705-4252-8CD2-7AB9FE5E0C38}" dt="2018-02-11T04:09:50.331" v="2255" actId="478"/>
          <ac:spMkLst>
            <pc:docMk/>
            <pc:sldMk cId="256533928" sldId="576"/>
            <ac:spMk id="126" creationId="{7BF7C71A-91E2-4FC0-967A-2472CAD7644B}"/>
          </ac:spMkLst>
        </pc:spChg>
        <pc:spChg chg="del mod topLvl">
          <ac:chgData name="Takafumi Kawazoe" userId="1246e2b2-9091-4b74-bd73-7eaa9b36ff96" providerId="ADAL" clId="{F4D30286-3705-4252-8CD2-7AB9FE5E0C38}" dt="2018-02-11T04:09:50.331" v="2255" actId="478"/>
          <ac:spMkLst>
            <pc:docMk/>
            <pc:sldMk cId="256533928" sldId="576"/>
            <ac:spMk id="127" creationId="{CDC5989A-12A4-47CA-A9BE-D448010BE414}"/>
          </ac:spMkLst>
        </pc:spChg>
        <pc:spChg chg="del mod topLvl">
          <ac:chgData name="Takafumi Kawazoe" userId="1246e2b2-9091-4b74-bd73-7eaa9b36ff96" providerId="ADAL" clId="{F4D30286-3705-4252-8CD2-7AB9FE5E0C38}" dt="2018-02-11T04:09:50.331" v="2255" actId="478"/>
          <ac:spMkLst>
            <pc:docMk/>
            <pc:sldMk cId="256533928" sldId="576"/>
            <ac:spMk id="128" creationId="{3904F1FC-EFE2-4305-85A7-9D6F12A8801A}"/>
          </ac:spMkLst>
        </pc:spChg>
        <pc:spChg chg="del mod topLvl">
          <ac:chgData name="Takafumi Kawazoe" userId="1246e2b2-9091-4b74-bd73-7eaa9b36ff96" providerId="ADAL" clId="{F4D30286-3705-4252-8CD2-7AB9FE5E0C38}" dt="2018-02-11T04:09:50.331" v="2255" actId="478"/>
          <ac:spMkLst>
            <pc:docMk/>
            <pc:sldMk cId="256533928" sldId="576"/>
            <ac:spMk id="129" creationId="{5F57E962-AB15-4E11-8399-EAC4F1BBE993}"/>
          </ac:spMkLst>
        </pc:spChg>
        <pc:spChg chg="del mod topLvl">
          <ac:chgData name="Takafumi Kawazoe" userId="1246e2b2-9091-4b74-bd73-7eaa9b36ff96" providerId="ADAL" clId="{F4D30286-3705-4252-8CD2-7AB9FE5E0C38}" dt="2018-02-11T04:09:50.331" v="2255" actId="478"/>
          <ac:spMkLst>
            <pc:docMk/>
            <pc:sldMk cId="256533928" sldId="576"/>
            <ac:spMk id="130" creationId="{35D95BC5-EA22-41D6-A846-621074188AEF}"/>
          </ac:spMkLst>
        </pc:spChg>
        <pc:spChg chg="del mod topLvl">
          <ac:chgData name="Takafumi Kawazoe" userId="1246e2b2-9091-4b74-bd73-7eaa9b36ff96" providerId="ADAL" clId="{F4D30286-3705-4252-8CD2-7AB9FE5E0C38}" dt="2018-02-11T04:09:50.331" v="2255" actId="478"/>
          <ac:spMkLst>
            <pc:docMk/>
            <pc:sldMk cId="256533928" sldId="576"/>
            <ac:spMk id="131" creationId="{2E742879-8A68-47C0-A57B-CE6B7FF247E6}"/>
          </ac:spMkLst>
        </pc:spChg>
        <pc:spChg chg="del mod topLvl">
          <ac:chgData name="Takafumi Kawazoe" userId="1246e2b2-9091-4b74-bd73-7eaa9b36ff96" providerId="ADAL" clId="{F4D30286-3705-4252-8CD2-7AB9FE5E0C38}" dt="2018-02-11T04:09:50.331" v="2255" actId="478"/>
          <ac:spMkLst>
            <pc:docMk/>
            <pc:sldMk cId="256533928" sldId="576"/>
            <ac:spMk id="133" creationId="{D14F8210-13C6-4FA7-B820-45DC769A2F59}"/>
          </ac:spMkLst>
        </pc:spChg>
        <pc:spChg chg="del mod topLvl">
          <ac:chgData name="Takafumi Kawazoe" userId="1246e2b2-9091-4b74-bd73-7eaa9b36ff96" providerId="ADAL" clId="{F4D30286-3705-4252-8CD2-7AB9FE5E0C38}" dt="2018-02-11T04:09:50.331" v="2255" actId="478"/>
          <ac:spMkLst>
            <pc:docMk/>
            <pc:sldMk cId="256533928" sldId="576"/>
            <ac:spMk id="138" creationId="{59DF9DD1-03AE-4248-ACA5-D0BA12E2D8D3}"/>
          </ac:spMkLst>
        </pc:spChg>
        <pc:spChg chg="del mod topLvl">
          <ac:chgData name="Takafumi Kawazoe" userId="1246e2b2-9091-4b74-bd73-7eaa9b36ff96" providerId="ADAL" clId="{F4D30286-3705-4252-8CD2-7AB9FE5E0C38}" dt="2018-02-11T04:09:50.331" v="2255" actId="478"/>
          <ac:spMkLst>
            <pc:docMk/>
            <pc:sldMk cId="256533928" sldId="576"/>
            <ac:spMk id="139" creationId="{81E323E4-D34D-4298-8A3B-C44E291BD9CF}"/>
          </ac:spMkLst>
        </pc:spChg>
        <pc:spChg chg="add del">
          <ac:chgData name="Takafumi Kawazoe" userId="1246e2b2-9091-4b74-bd73-7eaa9b36ff96" providerId="ADAL" clId="{F4D30286-3705-4252-8CD2-7AB9FE5E0C38}" dt="2018-02-11T04:00:20.121" v="2160" actId="478"/>
          <ac:spMkLst>
            <pc:docMk/>
            <pc:sldMk cId="256533928" sldId="576"/>
            <ac:spMk id="140" creationId="{4E4CFB9A-FD34-474E-82BD-EAD6EA4E1583}"/>
          </ac:spMkLst>
        </pc:spChg>
        <pc:spChg chg="add del">
          <ac:chgData name="Takafumi Kawazoe" userId="1246e2b2-9091-4b74-bd73-7eaa9b36ff96" providerId="ADAL" clId="{F4D30286-3705-4252-8CD2-7AB9FE5E0C38}" dt="2018-02-11T04:00:20.121" v="2160" actId="478"/>
          <ac:spMkLst>
            <pc:docMk/>
            <pc:sldMk cId="256533928" sldId="576"/>
            <ac:spMk id="141" creationId="{133947B9-1FB1-4C7F-8801-A7EBF2A5A867}"/>
          </ac:spMkLst>
        </pc:spChg>
        <pc:spChg chg="add del">
          <ac:chgData name="Takafumi Kawazoe" userId="1246e2b2-9091-4b74-bd73-7eaa9b36ff96" providerId="ADAL" clId="{F4D30286-3705-4252-8CD2-7AB9FE5E0C38}" dt="2018-02-11T04:00:20.121" v="2160" actId="478"/>
          <ac:spMkLst>
            <pc:docMk/>
            <pc:sldMk cId="256533928" sldId="576"/>
            <ac:spMk id="142" creationId="{18147974-FE40-4401-82D3-28DC657C1E99}"/>
          </ac:spMkLst>
        </pc:spChg>
        <pc:spChg chg="add del">
          <ac:chgData name="Takafumi Kawazoe" userId="1246e2b2-9091-4b74-bd73-7eaa9b36ff96" providerId="ADAL" clId="{F4D30286-3705-4252-8CD2-7AB9FE5E0C38}" dt="2018-02-11T04:00:20.121" v="2160" actId="478"/>
          <ac:spMkLst>
            <pc:docMk/>
            <pc:sldMk cId="256533928" sldId="576"/>
            <ac:spMk id="143" creationId="{F52C63D6-5BBA-4EDE-AC84-D6CA5A89F15E}"/>
          </ac:spMkLst>
        </pc:spChg>
        <pc:spChg chg="add del">
          <ac:chgData name="Takafumi Kawazoe" userId="1246e2b2-9091-4b74-bd73-7eaa9b36ff96" providerId="ADAL" clId="{F4D30286-3705-4252-8CD2-7AB9FE5E0C38}" dt="2018-02-11T04:00:20.121" v="2160" actId="478"/>
          <ac:spMkLst>
            <pc:docMk/>
            <pc:sldMk cId="256533928" sldId="576"/>
            <ac:spMk id="144" creationId="{83F571C4-CE40-405E-B14B-EB619B716997}"/>
          </ac:spMkLst>
        </pc:spChg>
        <pc:spChg chg="add del">
          <ac:chgData name="Takafumi Kawazoe" userId="1246e2b2-9091-4b74-bd73-7eaa9b36ff96" providerId="ADAL" clId="{F4D30286-3705-4252-8CD2-7AB9FE5E0C38}" dt="2018-02-11T04:00:20.121" v="2160" actId="478"/>
          <ac:spMkLst>
            <pc:docMk/>
            <pc:sldMk cId="256533928" sldId="576"/>
            <ac:spMk id="146" creationId="{A1E8B02D-1684-4060-8498-159B5EB3641C}"/>
          </ac:spMkLst>
        </pc:spChg>
        <pc:spChg chg="add del">
          <ac:chgData name="Takafumi Kawazoe" userId="1246e2b2-9091-4b74-bd73-7eaa9b36ff96" providerId="ADAL" clId="{F4D30286-3705-4252-8CD2-7AB9FE5E0C38}" dt="2018-02-11T04:00:20.121" v="2160" actId="478"/>
          <ac:spMkLst>
            <pc:docMk/>
            <pc:sldMk cId="256533928" sldId="576"/>
            <ac:spMk id="147" creationId="{EAAB6B80-BF85-4A86-825F-FF4FDA323132}"/>
          </ac:spMkLst>
        </pc:spChg>
        <pc:spChg chg="add del">
          <ac:chgData name="Takafumi Kawazoe" userId="1246e2b2-9091-4b74-bd73-7eaa9b36ff96" providerId="ADAL" clId="{F4D30286-3705-4252-8CD2-7AB9FE5E0C38}" dt="2018-02-11T04:00:20.121" v="2160" actId="478"/>
          <ac:spMkLst>
            <pc:docMk/>
            <pc:sldMk cId="256533928" sldId="576"/>
            <ac:spMk id="148" creationId="{5ED42231-0098-47A2-B63B-B8AA6C65AF82}"/>
          </ac:spMkLst>
        </pc:spChg>
        <pc:spChg chg="add del">
          <ac:chgData name="Takafumi Kawazoe" userId="1246e2b2-9091-4b74-bd73-7eaa9b36ff96" providerId="ADAL" clId="{F4D30286-3705-4252-8CD2-7AB9FE5E0C38}" dt="2018-02-11T04:00:20.121" v="2160" actId="478"/>
          <ac:spMkLst>
            <pc:docMk/>
            <pc:sldMk cId="256533928" sldId="576"/>
            <ac:spMk id="155" creationId="{148A1C20-8E9D-42F7-B1AD-4DADC3B01523}"/>
          </ac:spMkLst>
        </pc:spChg>
        <pc:spChg chg="add del">
          <ac:chgData name="Takafumi Kawazoe" userId="1246e2b2-9091-4b74-bd73-7eaa9b36ff96" providerId="ADAL" clId="{F4D30286-3705-4252-8CD2-7AB9FE5E0C38}" dt="2018-02-11T04:00:20.121" v="2160" actId="478"/>
          <ac:spMkLst>
            <pc:docMk/>
            <pc:sldMk cId="256533928" sldId="576"/>
            <ac:spMk id="156" creationId="{40F94D88-BA30-4ECB-87E4-1B28896DC744}"/>
          </ac:spMkLst>
        </pc:spChg>
        <pc:spChg chg="add del">
          <ac:chgData name="Takafumi Kawazoe" userId="1246e2b2-9091-4b74-bd73-7eaa9b36ff96" providerId="ADAL" clId="{F4D30286-3705-4252-8CD2-7AB9FE5E0C38}" dt="2018-02-11T04:00:20.121" v="2160" actId="478"/>
          <ac:spMkLst>
            <pc:docMk/>
            <pc:sldMk cId="256533928" sldId="576"/>
            <ac:spMk id="157" creationId="{2196B719-114C-4ED5-B62D-698459EF302E}"/>
          </ac:spMkLst>
        </pc:spChg>
        <pc:spChg chg="add del mod">
          <ac:chgData name="Takafumi Kawazoe" userId="1246e2b2-9091-4b74-bd73-7eaa9b36ff96" providerId="ADAL" clId="{F4D30286-3705-4252-8CD2-7AB9FE5E0C38}" dt="2018-02-11T04:09:50.331" v="2255" actId="478"/>
          <ac:spMkLst>
            <pc:docMk/>
            <pc:sldMk cId="256533928" sldId="576"/>
            <ac:spMk id="159" creationId="{28DB8EA2-425B-4930-A87F-C9D085378D70}"/>
          </ac:spMkLst>
        </pc:spChg>
        <pc:spChg chg="add del mod">
          <ac:chgData name="Takafumi Kawazoe" userId="1246e2b2-9091-4b74-bd73-7eaa9b36ff96" providerId="ADAL" clId="{F4D30286-3705-4252-8CD2-7AB9FE5E0C38}" dt="2018-02-11T04:09:50.331" v="2255" actId="478"/>
          <ac:spMkLst>
            <pc:docMk/>
            <pc:sldMk cId="256533928" sldId="576"/>
            <ac:spMk id="160" creationId="{3D933400-38DD-4A02-827D-C72DBF6386B5}"/>
          </ac:spMkLst>
        </pc:spChg>
        <pc:spChg chg="add del mod">
          <ac:chgData name="Takafumi Kawazoe" userId="1246e2b2-9091-4b74-bd73-7eaa9b36ff96" providerId="ADAL" clId="{F4D30286-3705-4252-8CD2-7AB9FE5E0C38}" dt="2018-02-11T04:09:50.331" v="2255" actId="478"/>
          <ac:spMkLst>
            <pc:docMk/>
            <pc:sldMk cId="256533928" sldId="576"/>
            <ac:spMk id="161" creationId="{9250FDA6-BF88-46D2-A730-E25FC47D4512}"/>
          </ac:spMkLst>
        </pc:spChg>
        <pc:spChg chg="add del mod">
          <ac:chgData name="Takafumi Kawazoe" userId="1246e2b2-9091-4b74-bd73-7eaa9b36ff96" providerId="ADAL" clId="{F4D30286-3705-4252-8CD2-7AB9FE5E0C38}" dt="2018-02-11T04:09:50.331" v="2255" actId="478"/>
          <ac:spMkLst>
            <pc:docMk/>
            <pc:sldMk cId="256533928" sldId="576"/>
            <ac:spMk id="162" creationId="{46B60D06-3F63-4AA9-AEBD-387C1B04F561}"/>
          </ac:spMkLst>
        </pc:spChg>
        <pc:spChg chg="add del mod">
          <ac:chgData name="Takafumi Kawazoe" userId="1246e2b2-9091-4b74-bd73-7eaa9b36ff96" providerId="ADAL" clId="{F4D30286-3705-4252-8CD2-7AB9FE5E0C38}" dt="2018-02-11T04:09:50.331" v="2255" actId="478"/>
          <ac:spMkLst>
            <pc:docMk/>
            <pc:sldMk cId="256533928" sldId="576"/>
            <ac:spMk id="163" creationId="{D1CAD749-1A2B-485C-9115-F89DA8CBC0D0}"/>
          </ac:spMkLst>
        </pc:spChg>
        <pc:spChg chg="add del mod">
          <ac:chgData name="Takafumi Kawazoe" userId="1246e2b2-9091-4b74-bd73-7eaa9b36ff96" providerId="ADAL" clId="{F4D30286-3705-4252-8CD2-7AB9FE5E0C38}" dt="2018-02-11T04:09:50.331" v="2255" actId="478"/>
          <ac:spMkLst>
            <pc:docMk/>
            <pc:sldMk cId="256533928" sldId="576"/>
            <ac:spMk id="165" creationId="{44D1229C-B057-4BA0-88A2-6472F73962FF}"/>
          </ac:spMkLst>
        </pc:spChg>
        <pc:spChg chg="add del mod">
          <ac:chgData name="Takafumi Kawazoe" userId="1246e2b2-9091-4b74-bd73-7eaa9b36ff96" providerId="ADAL" clId="{F4D30286-3705-4252-8CD2-7AB9FE5E0C38}" dt="2018-02-11T04:09:50.331" v="2255" actId="478"/>
          <ac:spMkLst>
            <pc:docMk/>
            <pc:sldMk cId="256533928" sldId="576"/>
            <ac:spMk id="166" creationId="{70EBA289-E100-4A22-BB63-96DA8EF2AF5E}"/>
          </ac:spMkLst>
        </pc:spChg>
        <pc:spChg chg="add del mod">
          <ac:chgData name="Takafumi Kawazoe" userId="1246e2b2-9091-4b74-bd73-7eaa9b36ff96" providerId="ADAL" clId="{F4D30286-3705-4252-8CD2-7AB9FE5E0C38}" dt="2018-02-11T04:09:50.331" v="2255" actId="478"/>
          <ac:spMkLst>
            <pc:docMk/>
            <pc:sldMk cId="256533928" sldId="576"/>
            <ac:spMk id="167" creationId="{D73DBED5-0584-4663-95D5-AB4030D957AD}"/>
          </ac:spMkLst>
        </pc:spChg>
        <pc:spChg chg="add del mod">
          <ac:chgData name="Takafumi Kawazoe" userId="1246e2b2-9091-4b74-bd73-7eaa9b36ff96" providerId="ADAL" clId="{F4D30286-3705-4252-8CD2-7AB9FE5E0C38}" dt="2018-02-11T04:09:50.331" v="2255" actId="478"/>
          <ac:spMkLst>
            <pc:docMk/>
            <pc:sldMk cId="256533928" sldId="576"/>
            <ac:spMk id="174" creationId="{1926FE42-631D-4559-808F-C885CE19CFC0}"/>
          </ac:spMkLst>
        </pc:spChg>
        <pc:spChg chg="add del mod">
          <ac:chgData name="Takafumi Kawazoe" userId="1246e2b2-9091-4b74-bd73-7eaa9b36ff96" providerId="ADAL" clId="{F4D30286-3705-4252-8CD2-7AB9FE5E0C38}" dt="2018-02-11T04:09:50.331" v="2255" actId="478"/>
          <ac:spMkLst>
            <pc:docMk/>
            <pc:sldMk cId="256533928" sldId="576"/>
            <ac:spMk id="175" creationId="{EF34A279-C378-4DD7-A7A4-D2456857AA95}"/>
          </ac:spMkLst>
        </pc:spChg>
        <pc:spChg chg="add del mod">
          <ac:chgData name="Takafumi Kawazoe" userId="1246e2b2-9091-4b74-bd73-7eaa9b36ff96" providerId="ADAL" clId="{F4D30286-3705-4252-8CD2-7AB9FE5E0C38}" dt="2018-02-11T04:09:50.331" v="2255" actId="478"/>
          <ac:spMkLst>
            <pc:docMk/>
            <pc:sldMk cId="256533928" sldId="576"/>
            <ac:spMk id="176" creationId="{A9A9DD98-CF89-4D32-AE27-0AFE2A09D75A}"/>
          </ac:spMkLst>
        </pc:spChg>
        <pc:spChg chg="add mod">
          <ac:chgData name="Takafumi Kawazoe" userId="1246e2b2-9091-4b74-bd73-7eaa9b36ff96" providerId="ADAL" clId="{F4D30286-3705-4252-8CD2-7AB9FE5E0C38}" dt="2018-02-11T04:51:01.147" v="2572" actId="164"/>
          <ac:spMkLst>
            <pc:docMk/>
            <pc:sldMk cId="256533928" sldId="576"/>
            <ac:spMk id="178" creationId="{8A0B7839-5CD9-479D-B623-4EA883823FB7}"/>
          </ac:spMkLst>
        </pc:spChg>
        <pc:spChg chg="add mod">
          <ac:chgData name="Takafumi Kawazoe" userId="1246e2b2-9091-4b74-bd73-7eaa9b36ff96" providerId="ADAL" clId="{F4D30286-3705-4252-8CD2-7AB9FE5E0C38}" dt="2018-02-11T04:51:01.147" v="2572" actId="164"/>
          <ac:spMkLst>
            <pc:docMk/>
            <pc:sldMk cId="256533928" sldId="576"/>
            <ac:spMk id="179" creationId="{319C6621-1662-4569-83B2-92D4F5C2BC00}"/>
          </ac:spMkLst>
        </pc:spChg>
        <pc:spChg chg="add mod">
          <ac:chgData name="Takafumi Kawazoe" userId="1246e2b2-9091-4b74-bd73-7eaa9b36ff96" providerId="ADAL" clId="{F4D30286-3705-4252-8CD2-7AB9FE5E0C38}" dt="2018-02-11T04:51:01.147" v="2572" actId="164"/>
          <ac:spMkLst>
            <pc:docMk/>
            <pc:sldMk cId="256533928" sldId="576"/>
            <ac:spMk id="180" creationId="{D6454BE6-EE6F-4BEF-961E-1FF380DC7A68}"/>
          </ac:spMkLst>
        </pc:spChg>
        <pc:spChg chg="add mod">
          <ac:chgData name="Takafumi Kawazoe" userId="1246e2b2-9091-4b74-bd73-7eaa9b36ff96" providerId="ADAL" clId="{F4D30286-3705-4252-8CD2-7AB9FE5E0C38}" dt="2018-02-11T04:51:01.147" v="2572" actId="164"/>
          <ac:spMkLst>
            <pc:docMk/>
            <pc:sldMk cId="256533928" sldId="576"/>
            <ac:spMk id="181" creationId="{15D7B12E-0557-4A6B-B4D5-14DCCC1CB8C1}"/>
          </ac:spMkLst>
        </pc:spChg>
        <pc:spChg chg="add mod">
          <ac:chgData name="Takafumi Kawazoe" userId="1246e2b2-9091-4b74-bd73-7eaa9b36ff96" providerId="ADAL" clId="{F4D30286-3705-4252-8CD2-7AB9FE5E0C38}" dt="2018-02-11T04:51:01.147" v="2572" actId="164"/>
          <ac:spMkLst>
            <pc:docMk/>
            <pc:sldMk cId="256533928" sldId="576"/>
            <ac:spMk id="182" creationId="{850A320A-269A-4E7F-871D-624DA8733C5F}"/>
          </ac:spMkLst>
        </pc:spChg>
        <pc:spChg chg="add mod">
          <ac:chgData name="Takafumi Kawazoe" userId="1246e2b2-9091-4b74-bd73-7eaa9b36ff96" providerId="ADAL" clId="{F4D30286-3705-4252-8CD2-7AB9FE5E0C38}" dt="2018-02-11T04:51:01.147" v="2572" actId="164"/>
          <ac:spMkLst>
            <pc:docMk/>
            <pc:sldMk cId="256533928" sldId="576"/>
            <ac:spMk id="183" creationId="{45FDD917-6CA9-4000-B062-C7152EAE625D}"/>
          </ac:spMkLst>
        </pc:spChg>
        <pc:spChg chg="add mod">
          <ac:chgData name="Takafumi Kawazoe" userId="1246e2b2-9091-4b74-bd73-7eaa9b36ff96" providerId="ADAL" clId="{F4D30286-3705-4252-8CD2-7AB9FE5E0C38}" dt="2018-02-11T04:51:01.147" v="2572" actId="164"/>
          <ac:spMkLst>
            <pc:docMk/>
            <pc:sldMk cId="256533928" sldId="576"/>
            <ac:spMk id="185" creationId="{1CD86904-4B22-41B3-AF06-4BD7406A9D1D}"/>
          </ac:spMkLst>
        </pc:spChg>
        <pc:spChg chg="add mod">
          <ac:chgData name="Takafumi Kawazoe" userId="1246e2b2-9091-4b74-bd73-7eaa9b36ff96" providerId="ADAL" clId="{F4D30286-3705-4252-8CD2-7AB9FE5E0C38}" dt="2018-02-11T04:51:01.147" v="2572" actId="164"/>
          <ac:spMkLst>
            <pc:docMk/>
            <pc:sldMk cId="256533928" sldId="576"/>
            <ac:spMk id="186" creationId="{BEEE98DD-A66F-4DB8-80EF-C932D1FA6EB3}"/>
          </ac:spMkLst>
        </pc:spChg>
        <pc:spChg chg="add mod">
          <ac:chgData name="Takafumi Kawazoe" userId="1246e2b2-9091-4b74-bd73-7eaa9b36ff96" providerId="ADAL" clId="{F4D30286-3705-4252-8CD2-7AB9FE5E0C38}" dt="2018-02-11T04:51:01.147" v="2572" actId="164"/>
          <ac:spMkLst>
            <pc:docMk/>
            <pc:sldMk cId="256533928" sldId="576"/>
            <ac:spMk id="188" creationId="{61D939E6-5247-4559-9715-0BC44BF44DBA}"/>
          </ac:spMkLst>
        </pc:spChg>
        <pc:spChg chg="add mod">
          <ac:chgData name="Takafumi Kawazoe" userId="1246e2b2-9091-4b74-bd73-7eaa9b36ff96" providerId="ADAL" clId="{F4D30286-3705-4252-8CD2-7AB9FE5E0C38}" dt="2018-02-11T04:51:01.147" v="2572" actId="164"/>
          <ac:spMkLst>
            <pc:docMk/>
            <pc:sldMk cId="256533928" sldId="576"/>
            <ac:spMk id="197" creationId="{72CC0C22-0259-4000-BEB3-F3C7E6C9F3CD}"/>
          </ac:spMkLst>
        </pc:spChg>
        <pc:spChg chg="add mod">
          <ac:chgData name="Takafumi Kawazoe" userId="1246e2b2-9091-4b74-bd73-7eaa9b36ff96" providerId="ADAL" clId="{F4D30286-3705-4252-8CD2-7AB9FE5E0C38}" dt="2018-02-11T04:51:01.147" v="2572" actId="164"/>
          <ac:spMkLst>
            <pc:docMk/>
            <pc:sldMk cId="256533928" sldId="576"/>
            <ac:spMk id="198" creationId="{7AD21932-AABE-4B71-AF0B-3A574AF436A8}"/>
          </ac:spMkLst>
        </pc:spChg>
        <pc:spChg chg="add mod">
          <ac:chgData name="Takafumi Kawazoe" userId="1246e2b2-9091-4b74-bd73-7eaa9b36ff96" providerId="ADAL" clId="{F4D30286-3705-4252-8CD2-7AB9FE5E0C38}" dt="2018-02-11T04:51:01.147" v="2572" actId="164"/>
          <ac:spMkLst>
            <pc:docMk/>
            <pc:sldMk cId="256533928" sldId="576"/>
            <ac:spMk id="199" creationId="{F74B3F5E-F078-44DA-A64C-F058B36388AA}"/>
          </ac:spMkLst>
        </pc:spChg>
        <pc:spChg chg="add mod">
          <ac:chgData name="Takafumi Kawazoe" userId="1246e2b2-9091-4b74-bd73-7eaa9b36ff96" providerId="ADAL" clId="{F4D30286-3705-4252-8CD2-7AB9FE5E0C38}" dt="2018-02-11T04:51:01.147" v="2572" actId="164"/>
          <ac:spMkLst>
            <pc:docMk/>
            <pc:sldMk cId="256533928" sldId="576"/>
            <ac:spMk id="200" creationId="{E2909E69-246D-4B8E-884B-290466298B99}"/>
          </ac:spMkLst>
        </pc:spChg>
        <pc:spChg chg="add del mod">
          <ac:chgData name="Takafumi Kawazoe" userId="1246e2b2-9091-4b74-bd73-7eaa9b36ff96" providerId="ADAL" clId="{F4D30286-3705-4252-8CD2-7AB9FE5E0C38}" dt="2018-02-11T04:47:59.793" v="2561" actId="478"/>
          <ac:spMkLst>
            <pc:docMk/>
            <pc:sldMk cId="256533928" sldId="576"/>
            <ac:spMk id="201" creationId="{10CD69A7-4D2E-4E97-ADCB-BC64182904FB}"/>
          </ac:spMkLst>
        </pc:spChg>
        <pc:spChg chg="add del">
          <ac:chgData name="Takafumi Kawazoe" userId="1246e2b2-9091-4b74-bd73-7eaa9b36ff96" providerId="ADAL" clId="{F4D30286-3705-4252-8CD2-7AB9FE5E0C38}" dt="2018-02-11T04:34:22.095" v="2441" actId="478"/>
          <ac:spMkLst>
            <pc:docMk/>
            <pc:sldMk cId="256533928" sldId="576"/>
            <ac:spMk id="202" creationId="{8B1F5297-19C4-4500-B0E9-FC0B8B58338E}"/>
          </ac:spMkLst>
        </pc:spChg>
        <pc:spChg chg="add mod">
          <ac:chgData name="Takafumi Kawazoe" userId="1246e2b2-9091-4b74-bd73-7eaa9b36ff96" providerId="ADAL" clId="{F4D30286-3705-4252-8CD2-7AB9FE5E0C38}" dt="2018-02-11T04:51:01.147" v="2572" actId="164"/>
          <ac:spMkLst>
            <pc:docMk/>
            <pc:sldMk cId="256533928" sldId="576"/>
            <ac:spMk id="205" creationId="{DFE0D605-E0C3-4C1F-BB15-73CA0B1CA98D}"/>
          </ac:spMkLst>
        </pc:spChg>
        <pc:spChg chg="add mod">
          <ac:chgData name="Takafumi Kawazoe" userId="1246e2b2-9091-4b74-bd73-7eaa9b36ff96" providerId="ADAL" clId="{F4D30286-3705-4252-8CD2-7AB9FE5E0C38}" dt="2018-02-11T04:51:01.147" v="2572" actId="164"/>
          <ac:spMkLst>
            <pc:docMk/>
            <pc:sldMk cId="256533928" sldId="576"/>
            <ac:spMk id="206" creationId="{FB8ED885-F8B7-4421-A6D5-3215FE5610DD}"/>
          </ac:spMkLst>
        </pc:spChg>
        <pc:spChg chg="add mod">
          <ac:chgData name="Takafumi Kawazoe" userId="1246e2b2-9091-4b74-bd73-7eaa9b36ff96" providerId="ADAL" clId="{F4D30286-3705-4252-8CD2-7AB9FE5E0C38}" dt="2018-02-11T04:51:01.147" v="2572" actId="164"/>
          <ac:spMkLst>
            <pc:docMk/>
            <pc:sldMk cId="256533928" sldId="576"/>
            <ac:spMk id="207" creationId="{0F5B532A-B5F7-4337-8F57-170B01DDA65C}"/>
          </ac:spMkLst>
        </pc:spChg>
        <pc:spChg chg="add mod">
          <ac:chgData name="Takafumi Kawazoe" userId="1246e2b2-9091-4b74-bd73-7eaa9b36ff96" providerId="ADAL" clId="{F4D30286-3705-4252-8CD2-7AB9FE5E0C38}" dt="2018-02-11T04:51:01.147" v="2572" actId="164"/>
          <ac:spMkLst>
            <pc:docMk/>
            <pc:sldMk cId="256533928" sldId="576"/>
            <ac:spMk id="208" creationId="{A0DDEB5D-DF65-4AA4-8DC2-12F2E53EB583}"/>
          </ac:spMkLst>
        </pc:spChg>
        <pc:spChg chg="add mod">
          <ac:chgData name="Takafumi Kawazoe" userId="1246e2b2-9091-4b74-bd73-7eaa9b36ff96" providerId="ADAL" clId="{F4D30286-3705-4252-8CD2-7AB9FE5E0C38}" dt="2018-02-11T04:51:01.147" v="2572" actId="164"/>
          <ac:spMkLst>
            <pc:docMk/>
            <pc:sldMk cId="256533928" sldId="576"/>
            <ac:spMk id="209" creationId="{1627F8A7-9A74-4864-A064-B0B2102E5107}"/>
          </ac:spMkLst>
        </pc:spChg>
        <pc:spChg chg="add mod">
          <ac:chgData name="Takafumi Kawazoe" userId="1246e2b2-9091-4b74-bd73-7eaa9b36ff96" providerId="ADAL" clId="{F4D30286-3705-4252-8CD2-7AB9FE5E0C38}" dt="2018-02-11T04:51:01.147" v="2572" actId="164"/>
          <ac:spMkLst>
            <pc:docMk/>
            <pc:sldMk cId="256533928" sldId="576"/>
            <ac:spMk id="210" creationId="{E1944185-02D7-4229-85A6-C80098A06587}"/>
          </ac:spMkLst>
        </pc:spChg>
        <pc:spChg chg="add mod">
          <ac:chgData name="Takafumi Kawazoe" userId="1246e2b2-9091-4b74-bd73-7eaa9b36ff96" providerId="ADAL" clId="{F4D30286-3705-4252-8CD2-7AB9FE5E0C38}" dt="2018-02-11T04:51:01.147" v="2572" actId="164"/>
          <ac:spMkLst>
            <pc:docMk/>
            <pc:sldMk cId="256533928" sldId="576"/>
            <ac:spMk id="212" creationId="{C28CB274-98FF-4FE9-9ECA-7773F32E39F8}"/>
          </ac:spMkLst>
        </pc:spChg>
        <pc:spChg chg="add mod">
          <ac:chgData name="Takafumi Kawazoe" userId="1246e2b2-9091-4b74-bd73-7eaa9b36ff96" providerId="ADAL" clId="{F4D30286-3705-4252-8CD2-7AB9FE5E0C38}" dt="2018-02-11T04:51:01.147" v="2572" actId="164"/>
          <ac:spMkLst>
            <pc:docMk/>
            <pc:sldMk cId="256533928" sldId="576"/>
            <ac:spMk id="217" creationId="{44397724-C433-4CB7-9884-9E8E8F914F52}"/>
          </ac:spMkLst>
        </pc:spChg>
        <pc:spChg chg="add mod">
          <ac:chgData name="Takafumi Kawazoe" userId="1246e2b2-9091-4b74-bd73-7eaa9b36ff96" providerId="ADAL" clId="{F4D30286-3705-4252-8CD2-7AB9FE5E0C38}" dt="2018-02-11T04:51:01.147" v="2572" actId="164"/>
          <ac:spMkLst>
            <pc:docMk/>
            <pc:sldMk cId="256533928" sldId="576"/>
            <ac:spMk id="218" creationId="{546E3E5E-12AF-403E-8F96-D071D8C0695B}"/>
          </ac:spMkLst>
        </pc:spChg>
        <pc:spChg chg="add mod">
          <ac:chgData name="Takafumi Kawazoe" userId="1246e2b2-9091-4b74-bd73-7eaa9b36ff96" providerId="ADAL" clId="{F4D30286-3705-4252-8CD2-7AB9FE5E0C38}" dt="2018-02-11T04:51:01.147" v="2572" actId="164"/>
          <ac:spMkLst>
            <pc:docMk/>
            <pc:sldMk cId="256533928" sldId="576"/>
            <ac:spMk id="219" creationId="{DC283C45-D9B8-4483-AC7D-1F913EBB447A}"/>
          </ac:spMkLst>
        </pc:spChg>
        <pc:spChg chg="add mod">
          <ac:chgData name="Takafumi Kawazoe" userId="1246e2b2-9091-4b74-bd73-7eaa9b36ff96" providerId="ADAL" clId="{F4D30286-3705-4252-8CD2-7AB9FE5E0C38}" dt="2018-02-11T04:51:01.147" v="2572" actId="164"/>
          <ac:spMkLst>
            <pc:docMk/>
            <pc:sldMk cId="256533928" sldId="576"/>
            <ac:spMk id="220" creationId="{703DEECE-447C-45C7-A0F5-87153AB36166}"/>
          </ac:spMkLst>
        </pc:spChg>
        <pc:spChg chg="add mod">
          <ac:chgData name="Takafumi Kawazoe" userId="1246e2b2-9091-4b74-bd73-7eaa9b36ff96" providerId="ADAL" clId="{F4D30286-3705-4252-8CD2-7AB9FE5E0C38}" dt="2018-02-11T04:51:01.147" v="2572" actId="164"/>
          <ac:spMkLst>
            <pc:docMk/>
            <pc:sldMk cId="256533928" sldId="576"/>
            <ac:spMk id="221" creationId="{B983A09D-FD41-4AE6-AD17-0E950DF92840}"/>
          </ac:spMkLst>
        </pc:spChg>
        <pc:spChg chg="add mod">
          <ac:chgData name="Takafumi Kawazoe" userId="1246e2b2-9091-4b74-bd73-7eaa9b36ff96" providerId="ADAL" clId="{F4D30286-3705-4252-8CD2-7AB9FE5E0C38}" dt="2018-02-11T04:51:01.147" v="2572" actId="164"/>
          <ac:spMkLst>
            <pc:docMk/>
            <pc:sldMk cId="256533928" sldId="576"/>
            <ac:spMk id="222" creationId="{1A8CFDE1-4A56-4CA1-8006-E0CF90616F2B}"/>
          </ac:spMkLst>
        </pc:spChg>
        <pc:spChg chg="add mod">
          <ac:chgData name="Takafumi Kawazoe" userId="1246e2b2-9091-4b74-bd73-7eaa9b36ff96" providerId="ADAL" clId="{F4D30286-3705-4252-8CD2-7AB9FE5E0C38}" dt="2018-02-11T04:51:01.147" v="2572" actId="164"/>
          <ac:spMkLst>
            <pc:docMk/>
            <pc:sldMk cId="256533928" sldId="576"/>
            <ac:spMk id="224" creationId="{5B29CDCF-2EEF-4675-8F0F-C279326D3D2C}"/>
          </ac:spMkLst>
        </pc:spChg>
        <pc:spChg chg="add mod">
          <ac:chgData name="Takafumi Kawazoe" userId="1246e2b2-9091-4b74-bd73-7eaa9b36ff96" providerId="ADAL" clId="{F4D30286-3705-4252-8CD2-7AB9FE5E0C38}" dt="2018-02-11T04:51:01.147" v="2572" actId="164"/>
          <ac:spMkLst>
            <pc:docMk/>
            <pc:sldMk cId="256533928" sldId="576"/>
            <ac:spMk id="225" creationId="{D98B842B-E6BF-43B1-949C-A9655BDB052B}"/>
          </ac:spMkLst>
        </pc:spChg>
        <pc:spChg chg="add mod">
          <ac:chgData name="Takafumi Kawazoe" userId="1246e2b2-9091-4b74-bd73-7eaa9b36ff96" providerId="ADAL" clId="{F4D30286-3705-4252-8CD2-7AB9FE5E0C38}" dt="2018-02-11T04:51:01.147" v="2572" actId="164"/>
          <ac:spMkLst>
            <pc:docMk/>
            <pc:sldMk cId="256533928" sldId="576"/>
            <ac:spMk id="226" creationId="{60A41D9A-CBB6-4C36-8F6D-41E701005BB2}"/>
          </ac:spMkLst>
        </pc:spChg>
        <pc:spChg chg="add mod">
          <ac:chgData name="Takafumi Kawazoe" userId="1246e2b2-9091-4b74-bd73-7eaa9b36ff96" providerId="ADAL" clId="{F4D30286-3705-4252-8CD2-7AB9FE5E0C38}" dt="2018-02-11T04:51:01.147" v="2572" actId="164"/>
          <ac:spMkLst>
            <pc:docMk/>
            <pc:sldMk cId="256533928" sldId="576"/>
            <ac:spMk id="233" creationId="{84EECFAD-4C1A-4E35-AA93-E591D045B5F4}"/>
          </ac:spMkLst>
        </pc:spChg>
        <pc:spChg chg="add mod">
          <ac:chgData name="Takafumi Kawazoe" userId="1246e2b2-9091-4b74-bd73-7eaa9b36ff96" providerId="ADAL" clId="{F4D30286-3705-4252-8CD2-7AB9FE5E0C38}" dt="2018-02-11T04:51:01.147" v="2572" actId="164"/>
          <ac:spMkLst>
            <pc:docMk/>
            <pc:sldMk cId="256533928" sldId="576"/>
            <ac:spMk id="234" creationId="{EF165120-5001-4D41-98B6-3214B1C9B06D}"/>
          </ac:spMkLst>
        </pc:spChg>
        <pc:spChg chg="add mod">
          <ac:chgData name="Takafumi Kawazoe" userId="1246e2b2-9091-4b74-bd73-7eaa9b36ff96" providerId="ADAL" clId="{F4D30286-3705-4252-8CD2-7AB9FE5E0C38}" dt="2018-02-11T04:51:01.147" v="2572" actId="164"/>
          <ac:spMkLst>
            <pc:docMk/>
            <pc:sldMk cId="256533928" sldId="576"/>
            <ac:spMk id="235" creationId="{0884CB60-2487-41D9-B0C1-898FEC0C6CE3}"/>
          </ac:spMkLst>
        </pc:spChg>
        <pc:spChg chg="add mod ord">
          <ac:chgData name="Takafumi Kawazoe" userId="1246e2b2-9091-4b74-bd73-7eaa9b36ff96" providerId="ADAL" clId="{F4D30286-3705-4252-8CD2-7AB9FE5E0C38}" dt="2018-02-11T04:51:01.147" v="2572" actId="164"/>
          <ac:spMkLst>
            <pc:docMk/>
            <pc:sldMk cId="256533928" sldId="576"/>
            <ac:spMk id="237" creationId="{AD335C95-A740-4D39-9842-C5CC734C30DE}"/>
          </ac:spMkLst>
        </pc:spChg>
        <pc:spChg chg="add mod">
          <ac:chgData name="Takafumi Kawazoe" userId="1246e2b2-9091-4b74-bd73-7eaa9b36ff96" providerId="ADAL" clId="{F4D30286-3705-4252-8CD2-7AB9FE5E0C38}" dt="2018-02-11T04:51:01.147" v="2572" actId="164"/>
          <ac:spMkLst>
            <pc:docMk/>
            <pc:sldMk cId="256533928" sldId="576"/>
            <ac:spMk id="240" creationId="{7777B1D7-3B00-4CA6-9CCD-B081D5B1F27A}"/>
          </ac:spMkLst>
        </pc:spChg>
        <pc:spChg chg="add mod">
          <ac:chgData name="Takafumi Kawazoe" userId="1246e2b2-9091-4b74-bd73-7eaa9b36ff96" providerId="ADAL" clId="{F4D30286-3705-4252-8CD2-7AB9FE5E0C38}" dt="2018-02-11T04:51:01.147" v="2572" actId="164"/>
          <ac:spMkLst>
            <pc:docMk/>
            <pc:sldMk cId="256533928" sldId="576"/>
            <ac:spMk id="251" creationId="{522BB0D4-6BB2-43B8-AE72-3A65E58B46EE}"/>
          </ac:spMkLst>
        </pc:spChg>
        <pc:spChg chg="add">
          <ac:chgData name="Takafumi Kawazoe" userId="1246e2b2-9091-4b74-bd73-7eaa9b36ff96" providerId="ADAL" clId="{F4D30286-3705-4252-8CD2-7AB9FE5E0C38}" dt="2018-02-11T04:28:11.171" v="2434" actId="478"/>
          <ac:spMkLst>
            <pc:docMk/>
            <pc:sldMk cId="256533928" sldId="576"/>
            <ac:spMk id="255" creationId="{DFF1B3AE-74F1-47FB-8881-33132CA9A05A}"/>
          </ac:spMkLst>
        </pc:spChg>
        <pc:spChg chg="add">
          <ac:chgData name="Takafumi Kawazoe" userId="1246e2b2-9091-4b74-bd73-7eaa9b36ff96" providerId="ADAL" clId="{F4D30286-3705-4252-8CD2-7AB9FE5E0C38}" dt="2018-02-11T04:28:11.171" v="2434" actId="478"/>
          <ac:spMkLst>
            <pc:docMk/>
            <pc:sldMk cId="256533928" sldId="576"/>
            <ac:spMk id="256" creationId="{CCF25EA8-0C90-4F3B-87D4-F7CE76660D50}"/>
          </ac:spMkLst>
        </pc:spChg>
        <pc:spChg chg="add">
          <ac:chgData name="Takafumi Kawazoe" userId="1246e2b2-9091-4b74-bd73-7eaa9b36ff96" providerId="ADAL" clId="{F4D30286-3705-4252-8CD2-7AB9FE5E0C38}" dt="2018-02-11T04:28:11.171" v="2434" actId="478"/>
          <ac:spMkLst>
            <pc:docMk/>
            <pc:sldMk cId="256533928" sldId="576"/>
            <ac:spMk id="257" creationId="{617CECC4-CECF-45DF-ACB1-64B62F4994F4}"/>
          </ac:spMkLst>
        </pc:spChg>
        <pc:spChg chg="add">
          <ac:chgData name="Takafumi Kawazoe" userId="1246e2b2-9091-4b74-bd73-7eaa9b36ff96" providerId="ADAL" clId="{F4D30286-3705-4252-8CD2-7AB9FE5E0C38}" dt="2018-02-11T04:28:11.171" v="2434" actId="478"/>
          <ac:spMkLst>
            <pc:docMk/>
            <pc:sldMk cId="256533928" sldId="576"/>
            <ac:spMk id="259" creationId="{FD7711F5-F95D-430D-9FB1-18F9DCB66876}"/>
          </ac:spMkLst>
        </pc:spChg>
        <pc:spChg chg="add mod">
          <ac:chgData name="Takafumi Kawazoe" userId="1246e2b2-9091-4b74-bd73-7eaa9b36ff96" providerId="ADAL" clId="{F4D30286-3705-4252-8CD2-7AB9FE5E0C38}" dt="2018-02-11T04:44:03.157" v="2558" actId="1076"/>
          <ac:spMkLst>
            <pc:docMk/>
            <pc:sldMk cId="256533928" sldId="576"/>
            <ac:spMk id="260" creationId="{49CFFE91-41FD-4AD8-881E-8EBAE4676DD6}"/>
          </ac:spMkLst>
        </pc:spChg>
        <pc:spChg chg="add mod">
          <ac:chgData name="Takafumi Kawazoe" userId="1246e2b2-9091-4b74-bd73-7eaa9b36ff96" providerId="ADAL" clId="{F4D30286-3705-4252-8CD2-7AB9FE5E0C38}" dt="2018-02-11T04:43:59.437" v="2557" actId="14100"/>
          <ac:spMkLst>
            <pc:docMk/>
            <pc:sldMk cId="256533928" sldId="576"/>
            <ac:spMk id="261" creationId="{40C426AA-2C8D-4078-9869-3BAF38B70DC4}"/>
          </ac:spMkLst>
        </pc:spChg>
        <pc:spChg chg="add mod">
          <ac:chgData name="Takafumi Kawazoe" userId="1246e2b2-9091-4b74-bd73-7eaa9b36ff96" providerId="ADAL" clId="{F4D30286-3705-4252-8CD2-7AB9FE5E0C38}" dt="2018-02-11T04:42:50.238" v="2555" actId="1035"/>
          <ac:spMkLst>
            <pc:docMk/>
            <pc:sldMk cId="256533928" sldId="576"/>
            <ac:spMk id="262" creationId="{5F6051FC-2665-42CE-BC53-FC5F3E619A25}"/>
          </ac:spMkLst>
        </pc:spChg>
        <pc:spChg chg="add mod">
          <ac:chgData name="Takafumi Kawazoe" userId="1246e2b2-9091-4b74-bd73-7eaa9b36ff96" providerId="ADAL" clId="{F4D30286-3705-4252-8CD2-7AB9FE5E0C38}" dt="2018-02-11T04:42:50.238" v="2555" actId="1035"/>
          <ac:spMkLst>
            <pc:docMk/>
            <pc:sldMk cId="256533928" sldId="576"/>
            <ac:spMk id="263" creationId="{86511793-C93A-43D3-B209-566BFBD2F43F}"/>
          </ac:spMkLst>
        </pc:spChg>
        <pc:spChg chg="add mod">
          <ac:chgData name="Takafumi Kawazoe" userId="1246e2b2-9091-4b74-bd73-7eaa9b36ff96" providerId="ADAL" clId="{F4D30286-3705-4252-8CD2-7AB9FE5E0C38}" dt="2018-02-11T04:42:50.238" v="2555" actId="1035"/>
          <ac:spMkLst>
            <pc:docMk/>
            <pc:sldMk cId="256533928" sldId="576"/>
            <ac:spMk id="264" creationId="{8C6B68B1-7E04-423C-953F-9C7E60C8106A}"/>
          </ac:spMkLst>
        </pc:spChg>
        <pc:spChg chg="add mod">
          <ac:chgData name="Takafumi Kawazoe" userId="1246e2b2-9091-4b74-bd73-7eaa9b36ff96" providerId="ADAL" clId="{F4D30286-3705-4252-8CD2-7AB9FE5E0C38}" dt="2018-02-11T04:42:50.238" v="2555" actId="1035"/>
          <ac:spMkLst>
            <pc:docMk/>
            <pc:sldMk cId="256533928" sldId="576"/>
            <ac:spMk id="265" creationId="{0841F789-3AC2-4F7F-887E-F36C90E9C222}"/>
          </ac:spMkLst>
        </pc:spChg>
        <pc:spChg chg="add mod">
          <ac:chgData name="Takafumi Kawazoe" userId="1246e2b2-9091-4b74-bd73-7eaa9b36ff96" providerId="ADAL" clId="{F4D30286-3705-4252-8CD2-7AB9FE5E0C38}" dt="2018-02-11T04:51:01.147" v="2572" actId="164"/>
          <ac:spMkLst>
            <pc:docMk/>
            <pc:sldMk cId="256533928" sldId="576"/>
            <ac:spMk id="276" creationId="{BA8475E4-441E-44BB-B2C7-8E5D6C31606E}"/>
          </ac:spMkLst>
        </pc:spChg>
        <pc:spChg chg="add mod">
          <ac:chgData name="Takafumi Kawazoe" userId="1246e2b2-9091-4b74-bd73-7eaa9b36ff96" providerId="ADAL" clId="{F4D30286-3705-4252-8CD2-7AB9FE5E0C38}" dt="2018-02-11T04:42:59.755" v="2556" actId="1076"/>
          <ac:spMkLst>
            <pc:docMk/>
            <pc:sldMk cId="256533928" sldId="576"/>
            <ac:spMk id="277" creationId="{A0DEC0F7-C679-43F2-9428-36FFDF380846}"/>
          </ac:spMkLst>
        </pc:spChg>
        <pc:spChg chg="add mod">
          <ac:chgData name="Takafumi Kawazoe" userId="1246e2b2-9091-4b74-bd73-7eaa9b36ff96" providerId="ADAL" clId="{F4D30286-3705-4252-8CD2-7AB9FE5E0C38}" dt="2018-02-11T04:42:59.755" v="2556" actId="1076"/>
          <ac:spMkLst>
            <pc:docMk/>
            <pc:sldMk cId="256533928" sldId="576"/>
            <ac:spMk id="278" creationId="{B25EFA3A-2940-466E-AAC3-50300151CB67}"/>
          </ac:spMkLst>
        </pc:spChg>
        <pc:spChg chg="add mod">
          <ac:chgData name="Takafumi Kawazoe" userId="1246e2b2-9091-4b74-bd73-7eaa9b36ff96" providerId="ADAL" clId="{F4D30286-3705-4252-8CD2-7AB9FE5E0C38}" dt="2018-02-11T04:42:50.238" v="2555" actId="1035"/>
          <ac:spMkLst>
            <pc:docMk/>
            <pc:sldMk cId="256533928" sldId="576"/>
            <ac:spMk id="279" creationId="{1D628F34-CF15-44E7-B82C-D99027F75AFB}"/>
          </ac:spMkLst>
        </pc:spChg>
        <pc:spChg chg="add mod">
          <ac:chgData name="Takafumi Kawazoe" userId="1246e2b2-9091-4b74-bd73-7eaa9b36ff96" providerId="ADAL" clId="{F4D30286-3705-4252-8CD2-7AB9FE5E0C38}" dt="2018-02-11T04:42:50.238" v="2555" actId="1035"/>
          <ac:spMkLst>
            <pc:docMk/>
            <pc:sldMk cId="256533928" sldId="576"/>
            <ac:spMk id="280" creationId="{C8A9DC62-DC23-4AD7-8125-2488BF8F23BA}"/>
          </ac:spMkLst>
        </pc:spChg>
        <pc:spChg chg="add mod">
          <ac:chgData name="Takafumi Kawazoe" userId="1246e2b2-9091-4b74-bd73-7eaa9b36ff96" providerId="ADAL" clId="{F4D30286-3705-4252-8CD2-7AB9FE5E0C38}" dt="2018-02-11T04:42:50.238" v="2555" actId="1035"/>
          <ac:spMkLst>
            <pc:docMk/>
            <pc:sldMk cId="256533928" sldId="576"/>
            <ac:spMk id="281" creationId="{E342076C-5387-412C-8624-AAFA1FD03B18}"/>
          </ac:spMkLst>
        </pc:spChg>
        <pc:grpChg chg="add mod">
          <ac:chgData name="Takafumi Kawazoe" userId="1246e2b2-9091-4b74-bd73-7eaa9b36ff96" providerId="ADAL" clId="{F4D30286-3705-4252-8CD2-7AB9FE5E0C38}" dt="2018-02-11T04:51:01.147" v="2572" actId="164"/>
          <ac:grpSpMkLst>
            <pc:docMk/>
            <pc:sldMk cId="256533928" sldId="576"/>
            <ac:grpSpMk id="4" creationId="{FD268A86-A659-47D3-9CA8-9A8F2EC77165}"/>
          </ac:grpSpMkLst>
        </pc:grpChg>
        <pc:grpChg chg="del">
          <ac:chgData name="Takafumi Kawazoe" userId="1246e2b2-9091-4b74-bd73-7eaa9b36ff96" providerId="ADAL" clId="{F4D30286-3705-4252-8CD2-7AB9FE5E0C38}" dt="2018-02-11T03:59:06.671" v="2154" actId="478"/>
          <ac:grpSpMkLst>
            <pc:docMk/>
            <pc:sldMk cId="256533928" sldId="576"/>
            <ac:grpSpMk id="8" creationId="{76B9654F-5607-4094-B121-0AC010B559B4}"/>
          </ac:grpSpMkLst>
        </pc:grpChg>
        <pc:grpChg chg="del">
          <ac:chgData name="Takafumi Kawazoe" userId="1246e2b2-9091-4b74-bd73-7eaa9b36ff96" providerId="ADAL" clId="{F4D30286-3705-4252-8CD2-7AB9FE5E0C38}" dt="2018-02-11T04:28:02.576" v="2433" actId="478"/>
          <ac:grpSpMkLst>
            <pc:docMk/>
            <pc:sldMk cId="256533928" sldId="576"/>
            <ac:grpSpMk id="62" creationId="{D54E8366-217B-4FE8-AFB7-69560DE40A57}"/>
          </ac:grpSpMkLst>
        </pc:grpChg>
        <pc:grpChg chg="add del">
          <ac:chgData name="Takafumi Kawazoe" userId="1246e2b2-9091-4b74-bd73-7eaa9b36ff96" providerId="ADAL" clId="{F4D30286-3705-4252-8CD2-7AB9FE5E0C38}" dt="2018-02-11T04:00:31.669" v="2162" actId="165"/>
          <ac:grpSpMkLst>
            <pc:docMk/>
            <pc:sldMk cId="256533928" sldId="576"/>
            <ac:grpSpMk id="94" creationId="{58D4869E-3DA9-47D3-8826-448237C6DD01}"/>
          </ac:grpSpMkLst>
        </pc:grpChg>
        <pc:graphicFrameChg chg="mod modGraphic">
          <ac:chgData name="Takafumi Kawazoe" userId="1246e2b2-9091-4b74-bd73-7eaa9b36ff96" providerId="ADAL" clId="{F4D30286-3705-4252-8CD2-7AB9FE5E0C38}" dt="2018-02-11T06:19:55.158" v="2783" actId="113"/>
          <ac:graphicFrameMkLst>
            <pc:docMk/>
            <pc:sldMk cId="256533928" sldId="576"/>
            <ac:graphicFrameMk id="2" creationId="{CF037528-DC0B-4BF6-926A-19E64E611ECF}"/>
          </ac:graphicFrameMkLst>
        </pc:graphicFrameChg>
        <pc:cxnChg chg="mod">
          <ac:chgData name="Takafumi Kawazoe" userId="1246e2b2-9091-4b74-bd73-7eaa9b36ff96" providerId="ADAL" clId="{F4D30286-3705-4252-8CD2-7AB9FE5E0C38}" dt="2018-02-11T03:59:06.671" v="2154" actId="478"/>
          <ac:cxnSpMkLst>
            <pc:docMk/>
            <pc:sldMk cId="256533928" sldId="576"/>
            <ac:cxnSpMk id="16" creationId="{8C1104DF-3273-4D3E-B422-93E3AC083796}"/>
          </ac:cxnSpMkLst>
        </pc:cxnChg>
        <pc:cxnChg chg="mod">
          <ac:chgData name="Takafumi Kawazoe" userId="1246e2b2-9091-4b74-bd73-7eaa9b36ff96" providerId="ADAL" clId="{F4D30286-3705-4252-8CD2-7AB9FE5E0C38}" dt="2018-02-11T03:59:06.671" v="2154" actId="478"/>
          <ac:cxnSpMkLst>
            <pc:docMk/>
            <pc:sldMk cId="256533928" sldId="576"/>
            <ac:cxnSpMk id="47" creationId="{883664C2-7681-4955-9E29-ABD74EF08B14}"/>
          </ac:cxnSpMkLst>
        </pc:cxnChg>
        <pc:cxnChg chg="mod">
          <ac:chgData name="Takafumi Kawazoe" userId="1246e2b2-9091-4b74-bd73-7eaa9b36ff96" providerId="ADAL" clId="{F4D30286-3705-4252-8CD2-7AB9FE5E0C38}" dt="2018-02-11T03:59:06.671" v="2154" actId="478"/>
          <ac:cxnSpMkLst>
            <pc:docMk/>
            <pc:sldMk cId="256533928" sldId="576"/>
            <ac:cxnSpMk id="59" creationId="{01D5C567-6D05-46F1-818D-8EF6AD727421}"/>
          </ac:cxnSpMkLst>
        </pc:cxnChg>
        <pc:cxnChg chg="del mod topLvl">
          <ac:chgData name="Takafumi Kawazoe" userId="1246e2b2-9091-4b74-bd73-7eaa9b36ff96" providerId="ADAL" clId="{F4D30286-3705-4252-8CD2-7AB9FE5E0C38}" dt="2018-02-11T04:00:38.655" v="2165" actId="478"/>
          <ac:cxnSpMkLst>
            <pc:docMk/>
            <pc:sldMk cId="256533928" sldId="576"/>
            <ac:cxnSpMk id="102" creationId="{2929357C-DA66-4A59-B96C-8E708E6F4FB1}"/>
          </ac:cxnSpMkLst>
        </pc:cxnChg>
        <pc:cxnChg chg="del mod topLvl">
          <ac:chgData name="Takafumi Kawazoe" userId="1246e2b2-9091-4b74-bd73-7eaa9b36ff96" providerId="ADAL" clId="{F4D30286-3705-4252-8CD2-7AB9FE5E0C38}" dt="2018-02-11T04:09:50.331" v="2255" actId="478"/>
          <ac:cxnSpMkLst>
            <pc:docMk/>
            <pc:sldMk cId="256533928" sldId="576"/>
            <ac:cxnSpMk id="103" creationId="{D080D311-8D03-429C-9144-E6E36898A736}"/>
          </ac:cxnSpMkLst>
        </pc:cxnChg>
        <pc:cxnChg chg="del mod topLvl">
          <ac:chgData name="Takafumi Kawazoe" userId="1246e2b2-9091-4b74-bd73-7eaa9b36ff96" providerId="ADAL" clId="{F4D30286-3705-4252-8CD2-7AB9FE5E0C38}" dt="2018-02-11T04:09:50.331" v="2255" actId="478"/>
          <ac:cxnSpMkLst>
            <pc:docMk/>
            <pc:sldMk cId="256533928" sldId="576"/>
            <ac:cxnSpMk id="106" creationId="{4F1DA0C6-47F5-47D5-8B2D-52F4FC97D989}"/>
          </ac:cxnSpMkLst>
        </pc:cxnChg>
        <pc:cxnChg chg="del mod topLvl">
          <ac:chgData name="Takafumi Kawazoe" userId="1246e2b2-9091-4b74-bd73-7eaa9b36ff96" providerId="ADAL" clId="{F4D30286-3705-4252-8CD2-7AB9FE5E0C38}" dt="2018-02-11T04:09:50.331" v="2255" actId="478"/>
          <ac:cxnSpMkLst>
            <pc:docMk/>
            <pc:sldMk cId="256533928" sldId="576"/>
            <ac:cxnSpMk id="108" creationId="{ED93A6A2-58D8-4D49-A8C6-93994F6725AE}"/>
          </ac:cxnSpMkLst>
        </pc:cxnChg>
        <pc:cxnChg chg="del mod topLvl">
          <ac:chgData name="Takafumi Kawazoe" userId="1246e2b2-9091-4b74-bd73-7eaa9b36ff96" providerId="ADAL" clId="{F4D30286-3705-4252-8CD2-7AB9FE5E0C38}" dt="2018-02-11T04:09:50.331" v="2255" actId="478"/>
          <ac:cxnSpMkLst>
            <pc:docMk/>
            <pc:sldMk cId="256533928" sldId="576"/>
            <ac:cxnSpMk id="109" creationId="{93C7CDFF-5ED6-4185-9BC3-F8E6F9BC6CED}"/>
          </ac:cxnSpMkLst>
        </pc:cxnChg>
        <pc:cxnChg chg="del mod topLvl">
          <ac:chgData name="Takafumi Kawazoe" userId="1246e2b2-9091-4b74-bd73-7eaa9b36ff96" providerId="ADAL" clId="{F4D30286-3705-4252-8CD2-7AB9FE5E0C38}" dt="2018-02-11T04:09:50.331" v="2255" actId="478"/>
          <ac:cxnSpMkLst>
            <pc:docMk/>
            <pc:sldMk cId="256533928" sldId="576"/>
            <ac:cxnSpMk id="110" creationId="{3DDCA24E-08FC-4BB9-87B6-A5079624F91B}"/>
          </ac:cxnSpMkLst>
        </pc:cxnChg>
        <pc:cxnChg chg="del mod topLvl">
          <ac:chgData name="Takafumi Kawazoe" userId="1246e2b2-9091-4b74-bd73-7eaa9b36ff96" providerId="ADAL" clId="{F4D30286-3705-4252-8CD2-7AB9FE5E0C38}" dt="2018-02-11T04:09:50.331" v="2255" actId="478"/>
          <ac:cxnSpMkLst>
            <pc:docMk/>
            <pc:sldMk cId="256533928" sldId="576"/>
            <ac:cxnSpMk id="111" creationId="{DCD016B2-CBAF-4C3B-B70F-E10BEE661E2D}"/>
          </ac:cxnSpMkLst>
        </pc:cxnChg>
        <pc:cxnChg chg="del mod topLvl">
          <ac:chgData name="Takafumi Kawazoe" userId="1246e2b2-9091-4b74-bd73-7eaa9b36ff96" providerId="ADAL" clId="{F4D30286-3705-4252-8CD2-7AB9FE5E0C38}" dt="2018-02-11T04:09:50.331" v="2255" actId="478"/>
          <ac:cxnSpMkLst>
            <pc:docMk/>
            <pc:sldMk cId="256533928" sldId="576"/>
            <ac:cxnSpMk id="112" creationId="{564D1B96-7993-468A-ADDF-D2C2E6D0CC7A}"/>
          </ac:cxnSpMkLst>
        </pc:cxnChg>
        <pc:cxnChg chg="del mod topLvl">
          <ac:chgData name="Takafumi Kawazoe" userId="1246e2b2-9091-4b74-bd73-7eaa9b36ff96" providerId="ADAL" clId="{F4D30286-3705-4252-8CD2-7AB9FE5E0C38}" dt="2018-02-11T04:09:50.331" v="2255" actId="478"/>
          <ac:cxnSpMkLst>
            <pc:docMk/>
            <pc:sldMk cId="256533928" sldId="576"/>
            <ac:cxnSpMk id="113" creationId="{B94D6E01-4095-4782-9BD8-D6C4CC5A7D3B}"/>
          </ac:cxnSpMkLst>
        </pc:cxnChg>
        <pc:cxnChg chg="del mod topLvl">
          <ac:chgData name="Takafumi Kawazoe" userId="1246e2b2-9091-4b74-bd73-7eaa9b36ff96" providerId="ADAL" clId="{F4D30286-3705-4252-8CD2-7AB9FE5E0C38}" dt="2018-02-11T04:09:50.331" v="2255" actId="478"/>
          <ac:cxnSpMkLst>
            <pc:docMk/>
            <pc:sldMk cId="256533928" sldId="576"/>
            <ac:cxnSpMk id="114" creationId="{3B0EA2F2-6B1A-46AC-B107-18AB7D0B3728}"/>
          </ac:cxnSpMkLst>
        </pc:cxnChg>
        <pc:cxnChg chg="del mod topLvl">
          <ac:chgData name="Takafumi Kawazoe" userId="1246e2b2-9091-4b74-bd73-7eaa9b36ff96" providerId="ADAL" clId="{F4D30286-3705-4252-8CD2-7AB9FE5E0C38}" dt="2018-02-11T04:09:50.331" v="2255" actId="478"/>
          <ac:cxnSpMkLst>
            <pc:docMk/>
            <pc:sldMk cId="256533928" sldId="576"/>
            <ac:cxnSpMk id="115" creationId="{190C27AE-FF4B-478A-976C-C217B8607B20}"/>
          </ac:cxnSpMkLst>
        </pc:cxnChg>
        <pc:cxnChg chg="del mod topLvl">
          <ac:chgData name="Takafumi Kawazoe" userId="1246e2b2-9091-4b74-bd73-7eaa9b36ff96" providerId="ADAL" clId="{F4D30286-3705-4252-8CD2-7AB9FE5E0C38}" dt="2018-02-11T04:09:50.331" v="2255" actId="478"/>
          <ac:cxnSpMkLst>
            <pc:docMk/>
            <pc:sldMk cId="256533928" sldId="576"/>
            <ac:cxnSpMk id="124" creationId="{D0A1EFED-E43E-487F-AC3E-BB26037105DA}"/>
          </ac:cxnSpMkLst>
        </pc:cxnChg>
        <pc:cxnChg chg="del mod topLvl">
          <ac:chgData name="Takafumi Kawazoe" userId="1246e2b2-9091-4b74-bd73-7eaa9b36ff96" providerId="ADAL" clId="{F4D30286-3705-4252-8CD2-7AB9FE5E0C38}" dt="2018-02-11T04:09:50.331" v="2255" actId="478"/>
          <ac:cxnSpMkLst>
            <pc:docMk/>
            <pc:sldMk cId="256533928" sldId="576"/>
            <ac:cxnSpMk id="125" creationId="{C95EF285-8C61-4EE9-8A26-CE41A1D37834}"/>
          </ac:cxnSpMkLst>
        </pc:cxnChg>
        <pc:cxnChg chg="del mod topLvl">
          <ac:chgData name="Takafumi Kawazoe" userId="1246e2b2-9091-4b74-bd73-7eaa9b36ff96" providerId="ADAL" clId="{F4D30286-3705-4252-8CD2-7AB9FE5E0C38}" dt="2018-02-11T04:09:50.331" v="2255" actId="478"/>
          <ac:cxnSpMkLst>
            <pc:docMk/>
            <pc:sldMk cId="256533928" sldId="576"/>
            <ac:cxnSpMk id="132" creationId="{D4E60A87-955D-490E-B7A2-54FA80460057}"/>
          </ac:cxnSpMkLst>
        </pc:cxnChg>
        <pc:cxnChg chg="del mod topLvl">
          <ac:chgData name="Takafumi Kawazoe" userId="1246e2b2-9091-4b74-bd73-7eaa9b36ff96" providerId="ADAL" clId="{F4D30286-3705-4252-8CD2-7AB9FE5E0C38}" dt="2018-02-11T04:09:50.331" v="2255" actId="478"/>
          <ac:cxnSpMkLst>
            <pc:docMk/>
            <pc:sldMk cId="256533928" sldId="576"/>
            <ac:cxnSpMk id="134" creationId="{7EC3C636-A584-4BEC-8320-789E7C8867EE}"/>
          </ac:cxnSpMkLst>
        </pc:cxnChg>
        <pc:cxnChg chg="del mod topLvl">
          <ac:chgData name="Takafumi Kawazoe" userId="1246e2b2-9091-4b74-bd73-7eaa9b36ff96" providerId="ADAL" clId="{F4D30286-3705-4252-8CD2-7AB9FE5E0C38}" dt="2018-02-11T04:09:50.331" v="2255" actId="478"/>
          <ac:cxnSpMkLst>
            <pc:docMk/>
            <pc:sldMk cId="256533928" sldId="576"/>
            <ac:cxnSpMk id="135" creationId="{E38254F6-0FB9-40AF-92F5-D63CA4D93253}"/>
          </ac:cxnSpMkLst>
        </pc:cxnChg>
        <pc:cxnChg chg="del mod topLvl">
          <ac:chgData name="Takafumi Kawazoe" userId="1246e2b2-9091-4b74-bd73-7eaa9b36ff96" providerId="ADAL" clId="{F4D30286-3705-4252-8CD2-7AB9FE5E0C38}" dt="2018-02-11T04:09:50.331" v="2255" actId="478"/>
          <ac:cxnSpMkLst>
            <pc:docMk/>
            <pc:sldMk cId="256533928" sldId="576"/>
            <ac:cxnSpMk id="136" creationId="{C5E3CE8E-ECE8-4B26-8812-35316ED79026}"/>
          </ac:cxnSpMkLst>
        </pc:cxnChg>
        <pc:cxnChg chg="del mod topLvl">
          <ac:chgData name="Takafumi Kawazoe" userId="1246e2b2-9091-4b74-bd73-7eaa9b36ff96" providerId="ADAL" clId="{F4D30286-3705-4252-8CD2-7AB9FE5E0C38}" dt="2018-02-11T04:09:50.331" v="2255" actId="478"/>
          <ac:cxnSpMkLst>
            <pc:docMk/>
            <pc:sldMk cId="256533928" sldId="576"/>
            <ac:cxnSpMk id="137" creationId="{6A8F9F3A-521D-44E2-B27A-E11AB44DD962}"/>
          </ac:cxnSpMkLst>
        </pc:cxnChg>
        <pc:cxnChg chg="add del">
          <ac:chgData name="Takafumi Kawazoe" userId="1246e2b2-9091-4b74-bd73-7eaa9b36ff96" providerId="ADAL" clId="{F4D30286-3705-4252-8CD2-7AB9FE5E0C38}" dt="2018-02-11T04:00:20.121" v="2160" actId="478"/>
          <ac:cxnSpMkLst>
            <pc:docMk/>
            <pc:sldMk cId="256533928" sldId="576"/>
            <ac:cxnSpMk id="145" creationId="{4D25B267-28B3-4B8D-9855-3017D12D7732}"/>
          </ac:cxnSpMkLst>
        </pc:cxnChg>
        <pc:cxnChg chg="add del">
          <ac:chgData name="Takafumi Kawazoe" userId="1246e2b2-9091-4b74-bd73-7eaa9b36ff96" providerId="ADAL" clId="{F4D30286-3705-4252-8CD2-7AB9FE5E0C38}" dt="2018-02-11T04:00:20.121" v="2160" actId="478"/>
          <ac:cxnSpMkLst>
            <pc:docMk/>
            <pc:sldMk cId="256533928" sldId="576"/>
            <ac:cxnSpMk id="149" creationId="{A94CDFC4-8D0A-4E04-A349-C39E3A263F00}"/>
          </ac:cxnSpMkLst>
        </pc:cxnChg>
        <pc:cxnChg chg="add del">
          <ac:chgData name="Takafumi Kawazoe" userId="1246e2b2-9091-4b74-bd73-7eaa9b36ff96" providerId="ADAL" clId="{F4D30286-3705-4252-8CD2-7AB9FE5E0C38}" dt="2018-02-11T04:00:20.121" v="2160" actId="478"/>
          <ac:cxnSpMkLst>
            <pc:docMk/>
            <pc:sldMk cId="256533928" sldId="576"/>
            <ac:cxnSpMk id="150" creationId="{3A23FEF1-22C7-4A74-A04A-D244030E6B68}"/>
          </ac:cxnSpMkLst>
        </pc:cxnChg>
        <pc:cxnChg chg="add del">
          <ac:chgData name="Takafumi Kawazoe" userId="1246e2b2-9091-4b74-bd73-7eaa9b36ff96" providerId="ADAL" clId="{F4D30286-3705-4252-8CD2-7AB9FE5E0C38}" dt="2018-02-11T04:00:20.121" v="2160" actId="478"/>
          <ac:cxnSpMkLst>
            <pc:docMk/>
            <pc:sldMk cId="256533928" sldId="576"/>
            <ac:cxnSpMk id="151" creationId="{BB55E0F8-732A-4094-ACAD-3C206495085F}"/>
          </ac:cxnSpMkLst>
        </pc:cxnChg>
        <pc:cxnChg chg="add del">
          <ac:chgData name="Takafumi Kawazoe" userId="1246e2b2-9091-4b74-bd73-7eaa9b36ff96" providerId="ADAL" clId="{F4D30286-3705-4252-8CD2-7AB9FE5E0C38}" dt="2018-02-11T04:00:20.121" v="2160" actId="478"/>
          <ac:cxnSpMkLst>
            <pc:docMk/>
            <pc:sldMk cId="256533928" sldId="576"/>
            <ac:cxnSpMk id="152" creationId="{A3EA3485-9D29-403D-980F-72DE5E3FDB95}"/>
          </ac:cxnSpMkLst>
        </pc:cxnChg>
        <pc:cxnChg chg="add del">
          <ac:chgData name="Takafumi Kawazoe" userId="1246e2b2-9091-4b74-bd73-7eaa9b36ff96" providerId="ADAL" clId="{F4D30286-3705-4252-8CD2-7AB9FE5E0C38}" dt="2018-02-11T04:00:20.121" v="2160" actId="478"/>
          <ac:cxnSpMkLst>
            <pc:docMk/>
            <pc:sldMk cId="256533928" sldId="576"/>
            <ac:cxnSpMk id="153" creationId="{C3C83286-9304-4EC4-A28B-4063A1024DE8}"/>
          </ac:cxnSpMkLst>
        </pc:cxnChg>
        <pc:cxnChg chg="add del">
          <ac:chgData name="Takafumi Kawazoe" userId="1246e2b2-9091-4b74-bd73-7eaa9b36ff96" providerId="ADAL" clId="{F4D30286-3705-4252-8CD2-7AB9FE5E0C38}" dt="2018-02-11T04:00:20.121" v="2160" actId="478"/>
          <ac:cxnSpMkLst>
            <pc:docMk/>
            <pc:sldMk cId="256533928" sldId="576"/>
            <ac:cxnSpMk id="154" creationId="{57CBAE3E-6FC8-4532-9A57-CA1106C1C222}"/>
          </ac:cxnSpMkLst>
        </pc:cxnChg>
        <pc:cxnChg chg="add del">
          <ac:chgData name="Takafumi Kawazoe" userId="1246e2b2-9091-4b74-bd73-7eaa9b36ff96" providerId="ADAL" clId="{F4D30286-3705-4252-8CD2-7AB9FE5E0C38}" dt="2018-02-11T04:00:20.121" v="2160" actId="478"/>
          <ac:cxnSpMkLst>
            <pc:docMk/>
            <pc:sldMk cId="256533928" sldId="576"/>
            <ac:cxnSpMk id="158" creationId="{A10E44F7-CDAD-468F-9828-E67CDBCD6ECE}"/>
          </ac:cxnSpMkLst>
        </pc:cxnChg>
        <pc:cxnChg chg="add del mod">
          <ac:chgData name="Takafumi Kawazoe" userId="1246e2b2-9091-4b74-bd73-7eaa9b36ff96" providerId="ADAL" clId="{F4D30286-3705-4252-8CD2-7AB9FE5E0C38}" dt="2018-02-11T04:09:50.331" v="2255" actId="478"/>
          <ac:cxnSpMkLst>
            <pc:docMk/>
            <pc:sldMk cId="256533928" sldId="576"/>
            <ac:cxnSpMk id="164" creationId="{D9FDF6F8-F2F3-47D4-8A29-D5BF08A8DA2B}"/>
          </ac:cxnSpMkLst>
        </pc:cxnChg>
        <pc:cxnChg chg="add del mod">
          <ac:chgData name="Takafumi Kawazoe" userId="1246e2b2-9091-4b74-bd73-7eaa9b36ff96" providerId="ADAL" clId="{F4D30286-3705-4252-8CD2-7AB9FE5E0C38}" dt="2018-02-11T04:09:50.331" v="2255" actId="478"/>
          <ac:cxnSpMkLst>
            <pc:docMk/>
            <pc:sldMk cId="256533928" sldId="576"/>
            <ac:cxnSpMk id="168" creationId="{3915898B-35A0-406C-B114-CB510A9136DD}"/>
          </ac:cxnSpMkLst>
        </pc:cxnChg>
        <pc:cxnChg chg="add del mod">
          <ac:chgData name="Takafumi Kawazoe" userId="1246e2b2-9091-4b74-bd73-7eaa9b36ff96" providerId="ADAL" clId="{F4D30286-3705-4252-8CD2-7AB9FE5E0C38}" dt="2018-02-11T04:09:50.331" v="2255" actId="478"/>
          <ac:cxnSpMkLst>
            <pc:docMk/>
            <pc:sldMk cId="256533928" sldId="576"/>
            <ac:cxnSpMk id="169" creationId="{9DCCB5C7-9C13-406B-8B60-C53D7B4EBD95}"/>
          </ac:cxnSpMkLst>
        </pc:cxnChg>
        <pc:cxnChg chg="add del mod">
          <ac:chgData name="Takafumi Kawazoe" userId="1246e2b2-9091-4b74-bd73-7eaa9b36ff96" providerId="ADAL" clId="{F4D30286-3705-4252-8CD2-7AB9FE5E0C38}" dt="2018-02-11T04:09:50.331" v="2255" actId="478"/>
          <ac:cxnSpMkLst>
            <pc:docMk/>
            <pc:sldMk cId="256533928" sldId="576"/>
            <ac:cxnSpMk id="170" creationId="{5F679B51-ADB8-4B64-8BC9-352DCAD33D2E}"/>
          </ac:cxnSpMkLst>
        </pc:cxnChg>
        <pc:cxnChg chg="add del mod">
          <ac:chgData name="Takafumi Kawazoe" userId="1246e2b2-9091-4b74-bd73-7eaa9b36ff96" providerId="ADAL" clId="{F4D30286-3705-4252-8CD2-7AB9FE5E0C38}" dt="2018-02-11T04:09:50.331" v="2255" actId="478"/>
          <ac:cxnSpMkLst>
            <pc:docMk/>
            <pc:sldMk cId="256533928" sldId="576"/>
            <ac:cxnSpMk id="171" creationId="{FE760D76-F4C8-49EF-B6F0-ED1FC295038F}"/>
          </ac:cxnSpMkLst>
        </pc:cxnChg>
        <pc:cxnChg chg="add del mod">
          <ac:chgData name="Takafumi Kawazoe" userId="1246e2b2-9091-4b74-bd73-7eaa9b36ff96" providerId="ADAL" clId="{F4D30286-3705-4252-8CD2-7AB9FE5E0C38}" dt="2018-02-11T04:09:50.331" v="2255" actId="478"/>
          <ac:cxnSpMkLst>
            <pc:docMk/>
            <pc:sldMk cId="256533928" sldId="576"/>
            <ac:cxnSpMk id="172" creationId="{985A5089-5546-45BD-868C-DBB1974ABFAB}"/>
          </ac:cxnSpMkLst>
        </pc:cxnChg>
        <pc:cxnChg chg="add del mod">
          <ac:chgData name="Takafumi Kawazoe" userId="1246e2b2-9091-4b74-bd73-7eaa9b36ff96" providerId="ADAL" clId="{F4D30286-3705-4252-8CD2-7AB9FE5E0C38}" dt="2018-02-11T04:09:50.331" v="2255" actId="478"/>
          <ac:cxnSpMkLst>
            <pc:docMk/>
            <pc:sldMk cId="256533928" sldId="576"/>
            <ac:cxnSpMk id="173" creationId="{9609928C-51BA-4479-8E00-3F38E34AC81E}"/>
          </ac:cxnSpMkLst>
        </pc:cxnChg>
        <pc:cxnChg chg="add del mod">
          <ac:chgData name="Takafumi Kawazoe" userId="1246e2b2-9091-4b74-bd73-7eaa9b36ff96" providerId="ADAL" clId="{F4D30286-3705-4252-8CD2-7AB9FE5E0C38}" dt="2018-02-11T04:09:50.331" v="2255" actId="478"/>
          <ac:cxnSpMkLst>
            <pc:docMk/>
            <pc:sldMk cId="256533928" sldId="576"/>
            <ac:cxnSpMk id="177" creationId="{504D01A0-86E3-4819-A44B-1649CD28FD50}"/>
          </ac:cxnSpMkLst>
        </pc:cxnChg>
        <pc:cxnChg chg="add mod">
          <ac:chgData name="Takafumi Kawazoe" userId="1246e2b2-9091-4b74-bd73-7eaa9b36ff96" providerId="ADAL" clId="{F4D30286-3705-4252-8CD2-7AB9FE5E0C38}" dt="2018-02-11T04:51:01.147" v="2572" actId="164"/>
          <ac:cxnSpMkLst>
            <pc:docMk/>
            <pc:sldMk cId="256533928" sldId="576"/>
            <ac:cxnSpMk id="184" creationId="{BF274F17-B631-4B8D-8780-7065C3E7C8E9}"/>
          </ac:cxnSpMkLst>
        </pc:cxnChg>
        <pc:cxnChg chg="add mod">
          <ac:chgData name="Takafumi Kawazoe" userId="1246e2b2-9091-4b74-bd73-7eaa9b36ff96" providerId="ADAL" clId="{F4D30286-3705-4252-8CD2-7AB9FE5E0C38}" dt="2018-02-11T04:51:01.147" v="2572" actId="164"/>
          <ac:cxnSpMkLst>
            <pc:docMk/>
            <pc:sldMk cId="256533928" sldId="576"/>
            <ac:cxnSpMk id="187" creationId="{D40A8847-DBEB-41EF-B637-4B79C06858EC}"/>
          </ac:cxnSpMkLst>
        </pc:cxnChg>
        <pc:cxnChg chg="add mod">
          <ac:chgData name="Takafumi Kawazoe" userId="1246e2b2-9091-4b74-bd73-7eaa9b36ff96" providerId="ADAL" clId="{F4D30286-3705-4252-8CD2-7AB9FE5E0C38}" dt="2018-02-11T04:51:01.147" v="2572" actId="164"/>
          <ac:cxnSpMkLst>
            <pc:docMk/>
            <pc:sldMk cId="256533928" sldId="576"/>
            <ac:cxnSpMk id="189" creationId="{776FE7D7-687E-4ECD-84D2-BAC8260534DE}"/>
          </ac:cxnSpMkLst>
        </pc:cxnChg>
        <pc:cxnChg chg="add mod">
          <ac:chgData name="Takafumi Kawazoe" userId="1246e2b2-9091-4b74-bd73-7eaa9b36ff96" providerId="ADAL" clId="{F4D30286-3705-4252-8CD2-7AB9FE5E0C38}" dt="2018-02-11T04:51:01.147" v="2572" actId="164"/>
          <ac:cxnSpMkLst>
            <pc:docMk/>
            <pc:sldMk cId="256533928" sldId="576"/>
            <ac:cxnSpMk id="190" creationId="{1C0EA677-CB6A-46FF-A2E4-3BE0E5570011}"/>
          </ac:cxnSpMkLst>
        </pc:cxnChg>
        <pc:cxnChg chg="add mod ord">
          <ac:chgData name="Takafumi Kawazoe" userId="1246e2b2-9091-4b74-bd73-7eaa9b36ff96" providerId="ADAL" clId="{F4D30286-3705-4252-8CD2-7AB9FE5E0C38}" dt="2018-02-11T04:51:01.147" v="2572" actId="164"/>
          <ac:cxnSpMkLst>
            <pc:docMk/>
            <pc:sldMk cId="256533928" sldId="576"/>
            <ac:cxnSpMk id="191" creationId="{172D4AEC-B01A-473C-A15F-6426028AF038}"/>
          </ac:cxnSpMkLst>
        </pc:cxnChg>
        <pc:cxnChg chg="add mod">
          <ac:chgData name="Takafumi Kawazoe" userId="1246e2b2-9091-4b74-bd73-7eaa9b36ff96" providerId="ADAL" clId="{F4D30286-3705-4252-8CD2-7AB9FE5E0C38}" dt="2018-02-11T04:51:01.147" v="2572" actId="164"/>
          <ac:cxnSpMkLst>
            <pc:docMk/>
            <pc:sldMk cId="256533928" sldId="576"/>
            <ac:cxnSpMk id="192" creationId="{35352338-0E81-4E9A-812E-25B79E403334}"/>
          </ac:cxnSpMkLst>
        </pc:cxnChg>
        <pc:cxnChg chg="add mod">
          <ac:chgData name="Takafumi Kawazoe" userId="1246e2b2-9091-4b74-bd73-7eaa9b36ff96" providerId="ADAL" clId="{F4D30286-3705-4252-8CD2-7AB9FE5E0C38}" dt="2018-02-11T04:51:01.147" v="2572" actId="164"/>
          <ac:cxnSpMkLst>
            <pc:docMk/>
            <pc:sldMk cId="256533928" sldId="576"/>
            <ac:cxnSpMk id="193" creationId="{43AB85D1-9BB0-473C-96CB-262D16CCF9CF}"/>
          </ac:cxnSpMkLst>
        </pc:cxnChg>
        <pc:cxnChg chg="add mod ord">
          <ac:chgData name="Takafumi Kawazoe" userId="1246e2b2-9091-4b74-bd73-7eaa9b36ff96" providerId="ADAL" clId="{F4D30286-3705-4252-8CD2-7AB9FE5E0C38}" dt="2018-02-11T04:51:01.147" v="2572" actId="164"/>
          <ac:cxnSpMkLst>
            <pc:docMk/>
            <pc:sldMk cId="256533928" sldId="576"/>
            <ac:cxnSpMk id="194" creationId="{0065A20B-84F9-4DE7-ABC4-AD741F2278DD}"/>
          </ac:cxnSpMkLst>
        </pc:cxnChg>
        <pc:cxnChg chg="add mod">
          <ac:chgData name="Takafumi Kawazoe" userId="1246e2b2-9091-4b74-bd73-7eaa9b36ff96" providerId="ADAL" clId="{F4D30286-3705-4252-8CD2-7AB9FE5E0C38}" dt="2018-02-11T06:54:43.573" v="2868" actId="208"/>
          <ac:cxnSpMkLst>
            <pc:docMk/>
            <pc:sldMk cId="256533928" sldId="576"/>
            <ac:cxnSpMk id="195" creationId="{7AC39EFB-6961-4EA1-BA63-CBCFDB1A1335}"/>
          </ac:cxnSpMkLst>
        </pc:cxnChg>
        <pc:cxnChg chg="add mod ord">
          <ac:chgData name="Takafumi Kawazoe" userId="1246e2b2-9091-4b74-bd73-7eaa9b36ff96" providerId="ADAL" clId="{F4D30286-3705-4252-8CD2-7AB9FE5E0C38}" dt="2018-02-11T04:51:01.147" v="2572" actId="164"/>
          <ac:cxnSpMkLst>
            <pc:docMk/>
            <pc:sldMk cId="256533928" sldId="576"/>
            <ac:cxnSpMk id="196" creationId="{3285887F-AF8A-4B8A-8361-5E22115AE320}"/>
          </ac:cxnSpMkLst>
        </pc:cxnChg>
        <pc:cxnChg chg="add mod">
          <ac:chgData name="Takafumi Kawazoe" userId="1246e2b2-9091-4b74-bd73-7eaa9b36ff96" providerId="ADAL" clId="{F4D30286-3705-4252-8CD2-7AB9FE5E0C38}" dt="2018-02-11T04:51:01.147" v="2572" actId="164"/>
          <ac:cxnSpMkLst>
            <pc:docMk/>
            <pc:sldMk cId="256533928" sldId="576"/>
            <ac:cxnSpMk id="203" creationId="{160A287E-0DC4-451D-B074-1E178D6E03EA}"/>
          </ac:cxnSpMkLst>
        </pc:cxnChg>
        <pc:cxnChg chg="add mod">
          <ac:chgData name="Takafumi Kawazoe" userId="1246e2b2-9091-4b74-bd73-7eaa9b36ff96" providerId="ADAL" clId="{F4D30286-3705-4252-8CD2-7AB9FE5E0C38}" dt="2018-02-11T04:51:01.147" v="2572" actId="164"/>
          <ac:cxnSpMkLst>
            <pc:docMk/>
            <pc:sldMk cId="256533928" sldId="576"/>
            <ac:cxnSpMk id="204" creationId="{7B38ADFD-1AC4-4E4F-8781-F701A39F3154}"/>
          </ac:cxnSpMkLst>
        </pc:cxnChg>
        <pc:cxnChg chg="add del mod">
          <ac:chgData name="Takafumi Kawazoe" userId="1246e2b2-9091-4b74-bd73-7eaa9b36ff96" providerId="ADAL" clId="{F4D30286-3705-4252-8CD2-7AB9FE5E0C38}" dt="2018-02-11T04:34:08.393" v="2439" actId="478"/>
          <ac:cxnSpMkLst>
            <pc:docMk/>
            <pc:sldMk cId="256533928" sldId="576"/>
            <ac:cxnSpMk id="211" creationId="{BECABCEA-A52C-40D9-8D30-8F06AEC6153A}"/>
          </ac:cxnSpMkLst>
        </pc:cxnChg>
        <pc:cxnChg chg="add del mod">
          <ac:chgData name="Takafumi Kawazoe" userId="1246e2b2-9091-4b74-bd73-7eaa9b36ff96" providerId="ADAL" clId="{F4D30286-3705-4252-8CD2-7AB9FE5E0C38}" dt="2018-02-11T04:34:11.847" v="2440" actId="478"/>
          <ac:cxnSpMkLst>
            <pc:docMk/>
            <pc:sldMk cId="256533928" sldId="576"/>
            <ac:cxnSpMk id="213" creationId="{98305F9F-325B-4665-B6FF-B52DC603AEDC}"/>
          </ac:cxnSpMkLst>
        </pc:cxnChg>
        <pc:cxnChg chg="add mod">
          <ac:chgData name="Takafumi Kawazoe" userId="1246e2b2-9091-4b74-bd73-7eaa9b36ff96" providerId="ADAL" clId="{F4D30286-3705-4252-8CD2-7AB9FE5E0C38}" dt="2018-02-11T04:51:01.147" v="2572" actId="164"/>
          <ac:cxnSpMkLst>
            <pc:docMk/>
            <pc:sldMk cId="256533928" sldId="576"/>
            <ac:cxnSpMk id="214" creationId="{3FD2A294-8404-4566-BE01-6B9D50C2E453}"/>
          </ac:cxnSpMkLst>
        </pc:cxnChg>
        <pc:cxnChg chg="add mod">
          <ac:chgData name="Takafumi Kawazoe" userId="1246e2b2-9091-4b74-bd73-7eaa9b36ff96" providerId="ADAL" clId="{F4D30286-3705-4252-8CD2-7AB9FE5E0C38}" dt="2018-02-11T04:51:01.147" v="2572" actId="164"/>
          <ac:cxnSpMkLst>
            <pc:docMk/>
            <pc:sldMk cId="256533928" sldId="576"/>
            <ac:cxnSpMk id="215" creationId="{F2FAC2B3-6E9C-40F4-8658-5884E5507DE4}"/>
          </ac:cxnSpMkLst>
        </pc:cxnChg>
        <pc:cxnChg chg="add del">
          <ac:chgData name="Takafumi Kawazoe" userId="1246e2b2-9091-4b74-bd73-7eaa9b36ff96" providerId="ADAL" clId="{F4D30286-3705-4252-8CD2-7AB9FE5E0C38}" dt="2018-02-11T04:13:54.085" v="2272" actId="478"/>
          <ac:cxnSpMkLst>
            <pc:docMk/>
            <pc:sldMk cId="256533928" sldId="576"/>
            <ac:cxnSpMk id="216" creationId="{2AF640E8-4291-41E7-8446-50E32559E7B6}"/>
          </ac:cxnSpMkLst>
        </pc:cxnChg>
        <pc:cxnChg chg="add mod">
          <ac:chgData name="Takafumi Kawazoe" userId="1246e2b2-9091-4b74-bd73-7eaa9b36ff96" providerId="ADAL" clId="{F4D30286-3705-4252-8CD2-7AB9FE5E0C38}" dt="2018-02-11T04:51:01.147" v="2572" actId="164"/>
          <ac:cxnSpMkLst>
            <pc:docMk/>
            <pc:sldMk cId="256533928" sldId="576"/>
            <ac:cxnSpMk id="223" creationId="{1A7A37C4-3B9E-4C1F-A57D-A852A994E096}"/>
          </ac:cxnSpMkLst>
        </pc:cxnChg>
        <pc:cxnChg chg="add mod">
          <ac:chgData name="Takafumi Kawazoe" userId="1246e2b2-9091-4b74-bd73-7eaa9b36ff96" providerId="ADAL" clId="{F4D30286-3705-4252-8CD2-7AB9FE5E0C38}" dt="2018-02-11T04:51:01.147" v="2572" actId="164"/>
          <ac:cxnSpMkLst>
            <pc:docMk/>
            <pc:sldMk cId="256533928" sldId="576"/>
            <ac:cxnSpMk id="227" creationId="{E34D9B95-8970-4551-8089-377E1DDA9A16}"/>
          </ac:cxnSpMkLst>
        </pc:cxnChg>
        <pc:cxnChg chg="add mod">
          <ac:chgData name="Takafumi Kawazoe" userId="1246e2b2-9091-4b74-bd73-7eaa9b36ff96" providerId="ADAL" clId="{F4D30286-3705-4252-8CD2-7AB9FE5E0C38}" dt="2018-02-11T04:51:01.147" v="2572" actId="164"/>
          <ac:cxnSpMkLst>
            <pc:docMk/>
            <pc:sldMk cId="256533928" sldId="576"/>
            <ac:cxnSpMk id="228" creationId="{3539E016-7789-4953-A64C-29AD04471E08}"/>
          </ac:cxnSpMkLst>
        </pc:cxnChg>
        <pc:cxnChg chg="add mod">
          <ac:chgData name="Takafumi Kawazoe" userId="1246e2b2-9091-4b74-bd73-7eaa9b36ff96" providerId="ADAL" clId="{F4D30286-3705-4252-8CD2-7AB9FE5E0C38}" dt="2018-02-11T04:51:01.147" v="2572" actId="164"/>
          <ac:cxnSpMkLst>
            <pc:docMk/>
            <pc:sldMk cId="256533928" sldId="576"/>
            <ac:cxnSpMk id="229" creationId="{B8E147F1-792C-42E2-B84D-598E9967687C}"/>
          </ac:cxnSpMkLst>
        </pc:cxnChg>
        <pc:cxnChg chg="add mod">
          <ac:chgData name="Takafumi Kawazoe" userId="1246e2b2-9091-4b74-bd73-7eaa9b36ff96" providerId="ADAL" clId="{F4D30286-3705-4252-8CD2-7AB9FE5E0C38}" dt="2018-02-11T04:51:01.147" v="2572" actId="164"/>
          <ac:cxnSpMkLst>
            <pc:docMk/>
            <pc:sldMk cId="256533928" sldId="576"/>
            <ac:cxnSpMk id="230" creationId="{0E7321E0-E4FE-4AF4-B784-16CEF10DC4C7}"/>
          </ac:cxnSpMkLst>
        </pc:cxnChg>
        <pc:cxnChg chg="add mod">
          <ac:chgData name="Takafumi Kawazoe" userId="1246e2b2-9091-4b74-bd73-7eaa9b36ff96" providerId="ADAL" clId="{F4D30286-3705-4252-8CD2-7AB9FE5E0C38}" dt="2018-02-11T04:51:01.147" v="2572" actId="164"/>
          <ac:cxnSpMkLst>
            <pc:docMk/>
            <pc:sldMk cId="256533928" sldId="576"/>
            <ac:cxnSpMk id="231" creationId="{711C7554-0D82-45F1-9839-89565A3FDDDA}"/>
          </ac:cxnSpMkLst>
        </pc:cxnChg>
        <pc:cxnChg chg="add mod">
          <ac:chgData name="Takafumi Kawazoe" userId="1246e2b2-9091-4b74-bd73-7eaa9b36ff96" providerId="ADAL" clId="{F4D30286-3705-4252-8CD2-7AB9FE5E0C38}" dt="2018-02-11T04:51:01.147" v="2572" actId="164"/>
          <ac:cxnSpMkLst>
            <pc:docMk/>
            <pc:sldMk cId="256533928" sldId="576"/>
            <ac:cxnSpMk id="232" creationId="{3E91ABCE-7E9B-435C-9245-2568461567AE}"/>
          </ac:cxnSpMkLst>
        </pc:cxnChg>
        <pc:cxnChg chg="add mod">
          <ac:chgData name="Takafumi Kawazoe" userId="1246e2b2-9091-4b74-bd73-7eaa9b36ff96" providerId="ADAL" clId="{F4D30286-3705-4252-8CD2-7AB9FE5E0C38}" dt="2018-02-11T04:51:01.147" v="2572" actId="164"/>
          <ac:cxnSpMkLst>
            <pc:docMk/>
            <pc:sldMk cId="256533928" sldId="576"/>
            <ac:cxnSpMk id="236" creationId="{E4BACA45-2E3E-4C2E-97C5-8AEBF14217E9}"/>
          </ac:cxnSpMkLst>
        </pc:cxnChg>
        <pc:cxnChg chg="add">
          <ac:chgData name="Takafumi Kawazoe" userId="1246e2b2-9091-4b74-bd73-7eaa9b36ff96" providerId="ADAL" clId="{F4D30286-3705-4252-8CD2-7AB9FE5E0C38}" dt="2018-02-11T04:28:11.171" v="2434" actId="478"/>
          <ac:cxnSpMkLst>
            <pc:docMk/>
            <pc:sldMk cId="256533928" sldId="576"/>
            <ac:cxnSpMk id="252" creationId="{5661D995-2490-4E35-B05C-08ECCCD440D1}"/>
          </ac:cxnSpMkLst>
        </pc:cxnChg>
        <pc:cxnChg chg="add">
          <ac:chgData name="Takafumi Kawazoe" userId="1246e2b2-9091-4b74-bd73-7eaa9b36ff96" providerId="ADAL" clId="{F4D30286-3705-4252-8CD2-7AB9FE5E0C38}" dt="2018-02-11T04:28:11.171" v="2434" actId="478"/>
          <ac:cxnSpMkLst>
            <pc:docMk/>
            <pc:sldMk cId="256533928" sldId="576"/>
            <ac:cxnSpMk id="253" creationId="{416A935B-CAF6-4C65-A899-785CDB55C802}"/>
          </ac:cxnSpMkLst>
        </pc:cxnChg>
        <pc:cxnChg chg="add">
          <ac:chgData name="Takafumi Kawazoe" userId="1246e2b2-9091-4b74-bd73-7eaa9b36ff96" providerId="ADAL" clId="{F4D30286-3705-4252-8CD2-7AB9FE5E0C38}" dt="2018-02-11T04:28:11.171" v="2434" actId="478"/>
          <ac:cxnSpMkLst>
            <pc:docMk/>
            <pc:sldMk cId="256533928" sldId="576"/>
            <ac:cxnSpMk id="254" creationId="{87B41A38-8513-436F-954F-C16D0C391970}"/>
          </ac:cxnSpMkLst>
        </pc:cxnChg>
        <pc:cxnChg chg="add">
          <ac:chgData name="Takafumi Kawazoe" userId="1246e2b2-9091-4b74-bd73-7eaa9b36ff96" providerId="ADAL" clId="{F4D30286-3705-4252-8CD2-7AB9FE5E0C38}" dt="2018-02-11T04:28:11.171" v="2434" actId="478"/>
          <ac:cxnSpMkLst>
            <pc:docMk/>
            <pc:sldMk cId="256533928" sldId="576"/>
            <ac:cxnSpMk id="258" creationId="{DD610D72-0BC1-472F-B1A0-63735CCFCFEB}"/>
          </ac:cxnSpMkLst>
        </pc:cxnChg>
        <pc:cxnChg chg="add mod">
          <ac:chgData name="Takafumi Kawazoe" userId="1246e2b2-9091-4b74-bd73-7eaa9b36ff96" providerId="ADAL" clId="{F4D30286-3705-4252-8CD2-7AB9FE5E0C38}" dt="2018-02-11T04:51:01.147" v="2572" actId="164"/>
          <ac:cxnSpMkLst>
            <pc:docMk/>
            <pc:sldMk cId="256533928" sldId="576"/>
            <ac:cxnSpMk id="268" creationId="{884EFD9A-1845-4AB8-9021-1C473F6C74DF}"/>
          </ac:cxnSpMkLst>
        </pc:cxnChg>
        <pc:cxnChg chg="add mod">
          <ac:chgData name="Takafumi Kawazoe" userId="1246e2b2-9091-4b74-bd73-7eaa9b36ff96" providerId="ADAL" clId="{F4D30286-3705-4252-8CD2-7AB9FE5E0C38}" dt="2018-02-11T04:51:01.147" v="2572" actId="164"/>
          <ac:cxnSpMkLst>
            <pc:docMk/>
            <pc:sldMk cId="256533928" sldId="576"/>
            <ac:cxnSpMk id="269" creationId="{62D96CC8-F277-49F4-8AEE-544F4D207BD4}"/>
          </ac:cxnSpMkLst>
        </pc:cxnChg>
        <pc:cxnChg chg="add mod">
          <ac:chgData name="Takafumi Kawazoe" userId="1246e2b2-9091-4b74-bd73-7eaa9b36ff96" providerId="ADAL" clId="{F4D30286-3705-4252-8CD2-7AB9FE5E0C38}" dt="2018-02-11T04:51:01.147" v="2572" actId="164"/>
          <ac:cxnSpMkLst>
            <pc:docMk/>
            <pc:sldMk cId="256533928" sldId="576"/>
            <ac:cxnSpMk id="270" creationId="{15EB6296-0A94-4B5A-942E-ECBA4517250C}"/>
          </ac:cxnSpMkLst>
        </pc:cxnChg>
        <pc:cxnChg chg="add mod">
          <ac:chgData name="Takafumi Kawazoe" userId="1246e2b2-9091-4b74-bd73-7eaa9b36ff96" providerId="ADAL" clId="{F4D30286-3705-4252-8CD2-7AB9FE5E0C38}" dt="2018-02-11T04:51:01.147" v="2572" actId="164"/>
          <ac:cxnSpMkLst>
            <pc:docMk/>
            <pc:sldMk cId="256533928" sldId="576"/>
            <ac:cxnSpMk id="271" creationId="{58164097-2460-4DB6-8CCB-8DC2A03129B0}"/>
          </ac:cxnSpMkLst>
        </pc:cxnChg>
        <pc:cxnChg chg="add mod">
          <ac:chgData name="Takafumi Kawazoe" userId="1246e2b2-9091-4b74-bd73-7eaa9b36ff96" providerId="ADAL" clId="{F4D30286-3705-4252-8CD2-7AB9FE5E0C38}" dt="2018-02-11T04:51:01.147" v="2572" actId="164"/>
          <ac:cxnSpMkLst>
            <pc:docMk/>
            <pc:sldMk cId="256533928" sldId="576"/>
            <ac:cxnSpMk id="274" creationId="{006F552D-C2D4-4789-B1D0-C086A52BAB05}"/>
          </ac:cxnSpMkLst>
        </pc:cxnChg>
        <pc:cxnChg chg="add mod">
          <ac:chgData name="Takafumi Kawazoe" userId="1246e2b2-9091-4b74-bd73-7eaa9b36ff96" providerId="ADAL" clId="{F4D30286-3705-4252-8CD2-7AB9FE5E0C38}" dt="2018-02-11T04:51:01.147" v="2572" actId="164"/>
          <ac:cxnSpMkLst>
            <pc:docMk/>
            <pc:sldMk cId="256533928" sldId="576"/>
            <ac:cxnSpMk id="275" creationId="{1320EEBB-0436-4733-9BE0-36F84AA1C337}"/>
          </ac:cxnSpMkLst>
        </pc:cxnChg>
      </pc:sldChg>
      <pc:sldChg chg="addSp delSp modSp add">
        <pc:chgData name="Takafumi Kawazoe" userId="1246e2b2-9091-4b74-bd73-7eaa9b36ff96" providerId="ADAL" clId="{F4D30286-3705-4252-8CD2-7AB9FE5E0C38}" dt="2018-02-11T07:36:57.419" v="3157" actId="6549"/>
        <pc:sldMkLst>
          <pc:docMk/>
          <pc:sldMk cId="3739988997" sldId="577"/>
        </pc:sldMkLst>
        <pc:spChg chg="add del">
          <ac:chgData name="Takafumi Kawazoe" userId="1246e2b2-9091-4b74-bd73-7eaa9b36ff96" providerId="ADAL" clId="{F4D30286-3705-4252-8CD2-7AB9FE5E0C38}" dt="2018-02-11T04:51:07.792" v="2574" actId="1076"/>
          <ac:spMkLst>
            <pc:docMk/>
            <pc:sldMk cId="3739988997" sldId="577"/>
            <ac:spMk id="80" creationId="{D8B8F734-4569-4107-A50F-3E242595C05F}"/>
          </ac:spMkLst>
        </pc:spChg>
        <pc:spChg chg="del mod topLvl">
          <ac:chgData name="Takafumi Kawazoe" userId="1246e2b2-9091-4b74-bd73-7eaa9b36ff96" providerId="ADAL" clId="{F4D30286-3705-4252-8CD2-7AB9FE5E0C38}" dt="2018-02-11T04:52:17.972" v="2577" actId="478"/>
          <ac:spMkLst>
            <pc:docMk/>
            <pc:sldMk cId="3739988997" sldId="577"/>
            <ac:spMk id="82" creationId="{2C3B97A0-F297-450C-89C3-EA09C99C79AA}"/>
          </ac:spMkLst>
        </pc:spChg>
        <pc:spChg chg="mod topLvl">
          <ac:chgData name="Takafumi Kawazoe" userId="1246e2b2-9091-4b74-bd73-7eaa9b36ff96" providerId="ADAL" clId="{F4D30286-3705-4252-8CD2-7AB9FE5E0C38}" dt="2018-02-11T04:51:35.147" v="2576" actId="165"/>
          <ac:spMkLst>
            <pc:docMk/>
            <pc:sldMk cId="3739988997" sldId="577"/>
            <ac:spMk id="83" creationId="{334DD0F7-FFB7-4A7E-AFAF-062140B684CD}"/>
          </ac:spMkLst>
        </pc:spChg>
        <pc:spChg chg="mod topLvl">
          <ac:chgData name="Takafumi Kawazoe" userId="1246e2b2-9091-4b74-bd73-7eaa9b36ff96" providerId="ADAL" clId="{F4D30286-3705-4252-8CD2-7AB9FE5E0C38}" dt="2018-02-11T04:51:35.147" v="2576" actId="165"/>
          <ac:spMkLst>
            <pc:docMk/>
            <pc:sldMk cId="3739988997" sldId="577"/>
            <ac:spMk id="84" creationId="{6315F69C-0DB5-4AAB-B398-4DDB630FE468}"/>
          </ac:spMkLst>
        </pc:spChg>
        <pc:spChg chg="mod topLvl">
          <ac:chgData name="Takafumi Kawazoe" userId="1246e2b2-9091-4b74-bd73-7eaa9b36ff96" providerId="ADAL" clId="{F4D30286-3705-4252-8CD2-7AB9FE5E0C38}" dt="2018-02-11T04:51:35.147" v="2576" actId="165"/>
          <ac:spMkLst>
            <pc:docMk/>
            <pc:sldMk cId="3739988997" sldId="577"/>
            <ac:spMk id="85" creationId="{85D6AF5B-1FBC-4039-8917-F68B255F199A}"/>
          </ac:spMkLst>
        </pc:spChg>
        <pc:spChg chg="mod topLvl">
          <ac:chgData name="Takafumi Kawazoe" userId="1246e2b2-9091-4b74-bd73-7eaa9b36ff96" providerId="ADAL" clId="{F4D30286-3705-4252-8CD2-7AB9FE5E0C38}" dt="2018-02-11T04:51:35.147" v="2576" actId="165"/>
          <ac:spMkLst>
            <pc:docMk/>
            <pc:sldMk cId="3739988997" sldId="577"/>
            <ac:spMk id="86" creationId="{8EB7C4D9-FE76-42B8-B68E-0D4ECD17849C}"/>
          </ac:spMkLst>
        </pc:spChg>
        <pc:spChg chg="mod topLvl">
          <ac:chgData name="Takafumi Kawazoe" userId="1246e2b2-9091-4b74-bd73-7eaa9b36ff96" providerId="ADAL" clId="{F4D30286-3705-4252-8CD2-7AB9FE5E0C38}" dt="2018-02-11T04:51:35.147" v="2576" actId="165"/>
          <ac:spMkLst>
            <pc:docMk/>
            <pc:sldMk cId="3739988997" sldId="577"/>
            <ac:spMk id="87" creationId="{1D2547A1-493B-4C92-8769-3AAD907B7402}"/>
          </ac:spMkLst>
        </pc:spChg>
        <pc:spChg chg="mod topLvl">
          <ac:chgData name="Takafumi Kawazoe" userId="1246e2b2-9091-4b74-bd73-7eaa9b36ff96" providerId="ADAL" clId="{F4D30286-3705-4252-8CD2-7AB9FE5E0C38}" dt="2018-02-11T04:51:35.147" v="2576" actId="165"/>
          <ac:spMkLst>
            <pc:docMk/>
            <pc:sldMk cId="3739988997" sldId="577"/>
            <ac:spMk id="88" creationId="{08E62765-ED72-4731-9845-8F20B47BF6E4}"/>
          </ac:spMkLst>
        </pc:spChg>
        <pc:spChg chg="mod topLvl">
          <ac:chgData name="Takafumi Kawazoe" userId="1246e2b2-9091-4b74-bd73-7eaa9b36ff96" providerId="ADAL" clId="{F4D30286-3705-4252-8CD2-7AB9FE5E0C38}" dt="2018-02-11T04:51:35.147" v="2576" actId="165"/>
          <ac:spMkLst>
            <pc:docMk/>
            <pc:sldMk cId="3739988997" sldId="577"/>
            <ac:spMk id="90" creationId="{51190720-DA8B-43D3-8191-F84610144358}"/>
          </ac:spMkLst>
        </pc:spChg>
        <pc:spChg chg="mod topLvl">
          <ac:chgData name="Takafumi Kawazoe" userId="1246e2b2-9091-4b74-bd73-7eaa9b36ff96" providerId="ADAL" clId="{F4D30286-3705-4252-8CD2-7AB9FE5E0C38}" dt="2018-02-11T04:51:35.147" v="2576" actId="165"/>
          <ac:spMkLst>
            <pc:docMk/>
            <pc:sldMk cId="3739988997" sldId="577"/>
            <ac:spMk id="91" creationId="{F29C1F39-82F7-4567-9CB4-3BD230A08205}"/>
          </ac:spMkLst>
        </pc:spChg>
        <pc:spChg chg="del">
          <ac:chgData name="Takafumi Kawazoe" userId="1246e2b2-9091-4b74-bd73-7eaa9b36ff96" providerId="ADAL" clId="{F4D30286-3705-4252-8CD2-7AB9FE5E0C38}" dt="2018-02-11T04:50:39.647" v="2571" actId="478"/>
          <ac:spMkLst>
            <pc:docMk/>
            <pc:sldMk cId="3739988997" sldId="577"/>
            <ac:spMk id="92" creationId="{E867EB02-5422-42AA-A8B8-A06ADE766FD5}"/>
          </ac:spMkLst>
        </pc:spChg>
        <pc:spChg chg="mod topLvl">
          <ac:chgData name="Takafumi Kawazoe" userId="1246e2b2-9091-4b74-bd73-7eaa9b36ff96" providerId="ADAL" clId="{F4D30286-3705-4252-8CD2-7AB9FE5E0C38}" dt="2018-02-11T04:51:35.147" v="2576" actId="165"/>
          <ac:spMkLst>
            <pc:docMk/>
            <pc:sldMk cId="3739988997" sldId="577"/>
            <ac:spMk id="94" creationId="{3749757B-3689-4462-9EC0-81B9CE53863C}"/>
          </ac:spMkLst>
        </pc:spChg>
        <pc:spChg chg="del">
          <ac:chgData name="Takafumi Kawazoe" userId="1246e2b2-9091-4b74-bd73-7eaa9b36ff96" providerId="ADAL" clId="{F4D30286-3705-4252-8CD2-7AB9FE5E0C38}" dt="2018-02-11T04:50:16.452" v="2565" actId="478"/>
          <ac:spMkLst>
            <pc:docMk/>
            <pc:sldMk cId="3739988997" sldId="577"/>
            <ac:spMk id="95" creationId="{F8AE7A9E-4692-4144-B6AA-EB3F1C78F91B}"/>
          </ac:spMkLst>
        </pc:spChg>
        <pc:spChg chg="del">
          <ac:chgData name="Takafumi Kawazoe" userId="1246e2b2-9091-4b74-bd73-7eaa9b36ff96" providerId="ADAL" clId="{F4D30286-3705-4252-8CD2-7AB9FE5E0C38}" dt="2018-02-11T04:50:20.265" v="2567" actId="478"/>
          <ac:spMkLst>
            <pc:docMk/>
            <pc:sldMk cId="3739988997" sldId="577"/>
            <ac:spMk id="96" creationId="{83C6F6E0-A0CB-4150-8A0C-B9124EC06EEF}"/>
          </ac:spMkLst>
        </pc:spChg>
        <pc:spChg chg="del">
          <ac:chgData name="Takafumi Kawazoe" userId="1246e2b2-9091-4b74-bd73-7eaa9b36ff96" providerId="ADAL" clId="{F4D30286-3705-4252-8CD2-7AB9FE5E0C38}" dt="2018-02-11T04:50:18.384" v="2566" actId="478"/>
          <ac:spMkLst>
            <pc:docMk/>
            <pc:sldMk cId="3739988997" sldId="577"/>
            <ac:spMk id="100" creationId="{2B12B5E7-110C-4D77-9150-9664CF678B54}"/>
          </ac:spMkLst>
        </pc:spChg>
        <pc:spChg chg="mod topLvl">
          <ac:chgData name="Takafumi Kawazoe" userId="1246e2b2-9091-4b74-bd73-7eaa9b36ff96" providerId="ADAL" clId="{F4D30286-3705-4252-8CD2-7AB9FE5E0C38}" dt="2018-02-11T04:51:35.147" v="2576" actId="165"/>
          <ac:spMkLst>
            <pc:docMk/>
            <pc:sldMk cId="3739988997" sldId="577"/>
            <ac:spMk id="106" creationId="{70C05BB7-5B08-4D70-8BB3-33C32009F2BB}"/>
          </ac:spMkLst>
        </pc:spChg>
        <pc:spChg chg="mod topLvl">
          <ac:chgData name="Takafumi Kawazoe" userId="1246e2b2-9091-4b74-bd73-7eaa9b36ff96" providerId="ADAL" clId="{F4D30286-3705-4252-8CD2-7AB9FE5E0C38}" dt="2018-02-11T04:51:35.147" v="2576" actId="165"/>
          <ac:spMkLst>
            <pc:docMk/>
            <pc:sldMk cId="3739988997" sldId="577"/>
            <ac:spMk id="107" creationId="{313244A2-4609-461D-B2A7-34E8CFA70711}"/>
          </ac:spMkLst>
        </pc:spChg>
        <pc:spChg chg="mod topLvl">
          <ac:chgData name="Takafumi Kawazoe" userId="1246e2b2-9091-4b74-bd73-7eaa9b36ff96" providerId="ADAL" clId="{F4D30286-3705-4252-8CD2-7AB9FE5E0C38}" dt="2018-02-11T04:51:35.147" v="2576" actId="165"/>
          <ac:spMkLst>
            <pc:docMk/>
            <pc:sldMk cId="3739988997" sldId="577"/>
            <ac:spMk id="108" creationId="{C056532D-ED66-4972-985B-AFDBCBFD37E4}"/>
          </ac:spMkLst>
        </pc:spChg>
        <pc:spChg chg="mod topLvl">
          <ac:chgData name="Takafumi Kawazoe" userId="1246e2b2-9091-4b74-bd73-7eaa9b36ff96" providerId="ADAL" clId="{F4D30286-3705-4252-8CD2-7AB9FE5E0C38}" dt="2018-02-11T04:51:35.147" v="2576" actId="165"/>
          <ac:spMkLst>
            <pc:docMk/>
            <pc:sldMk cId="3739988997" sldId="577"/>
            <ac:spMk id="109" creationId="{D1550908-9CEB-4721-B0EE-DFF75BFB4A65}"/>
          </ac:spMkLst>
        </pc:spChg>
        <pc:spChg chg="mod topLvl">
          <ac:chgData name="Takafumi Kawazoe" userId="1246e2b2-9091-4b74-bd73-7eaa9b36ff96" providerId="ADAL" clId="{F4D30286-3705-4252-8CD2-7AB9FE5E0C38}" dt="2018-02-11T04:51:35.147" v="2576" actId="165"/>
          <ac:spMkLst>
            <pc:docMk/>
            <pc:sldMk cId="3739988997" sldId="577"/>
            <ac:spMk id="112" creationId="{665329F5-F58C-4911-BE8F-926CE87DD87C}"/>
          </ac:spMkLst>
        </pc:spChg>
        <pc:spChg chg="mod topLvl">
          <ac:chgData name="Takafumi Kawazoe" userId="1246e2b2-9091-4b74-bd73-7eaa9b36ff96" providerId="ADAL" clId="{F4D30286-3705-4252-8CD2-7AB9FE5E0C38}" dt="2018-02-11T04:51:35.147" v="2576" actId="165"/>
          <ac:spMkLst>
            <pc:docMk/>
            <pc:sldMk cId="3739988997" sldId="577"/>
            <ac:spMk id="113" creationId="{837E3DBF-2839-4C29-B3CF-69C659B18BBC}"/>
          </ac:spMkLst>
        </pc:spChg>
        <pc:spChg chg="mod topLvl">
          <ac:chgData name="Takafumi Kawazoe" userId="1246e2b2-9091-4b74-bd73-7eaa9b36ff96" providerId="ADAL" clId="{F4D30286-3705-4252-8CD2-7AB9FE5E0C38}" dt="2018-02-11T04:51:35.147" v="2576" actId="165"/>
          <ac:spMkLst>
            <pc:docMk/>
            <pc:sldMk cId="3739988997" sldId="577"/>
            <ac:spMk id="114" creationId="{9B043029-BC7D-4B32-9D11-43CBE2A12CE1}"/>
          </ac:spMkLst>
        </pc:spChg>
        <pc:spChg chg="mod topLvl">
          <ac:chgData name="Takafumi Kawazoe" userId="1246e2b2-9091-4b74-bd73-7eaa9b36ff96" providerId="ADAL" clId="{F4D30286-3705-4252-8CD2-7AB9FE5E0C38}" dt="2018-02-11T04:51:35.147" v="2576" actId="165"/>
          <ac:spMkLst>
            <pc:docMk/>
            <pc:sldMk cId="3739988997" sldId="577"/>
            <ac:spMk id="115" creationId="{E1AFBFA7-5B65-4D60-8F7F-2DA4DBE92D99}"/>
          </ac:spMkLst>
        </pc:spChg>
        <pc:spChg chg="mod topLvl">
          <ac:chgData name="Takafumi Kawazoe" userId="1246e2b2-9091-4b74-bd73-7eaa9b36ff96" providerId="ADAL" clId="{F4D30286-3705-4252-8CD2-7AB9FE5E0C38}" dt="2018-02-11T04:51:35.147" v="2576" actId="165"/>
          <ac:spMkLst>
            <pc:docMk/>
            <pc:sldMk cId="3739988997" sldId="577"/>
            <ac:spMk id="116" creationId="{F69E90AF-015F-4692-BF74-31E909EC2152}"/>
          </ac:spMkLst>
        </pc:spChg>
        <pc:spChg chg="mod topLvl">
          <ac:chgData name="Takafumi Kawazoe" userId="1246e2b2-9091-4b74-bd73-7eaa9b36ff96" providerId="ADAL" clId="{F4D30286-3705-4252-8CD2-7AB9FE5E0C38}" dt="2018-02-11T04:51:35.147" v="2576" actId="165"/>
          <ac:spMkLst>
            <pc:docMk/>
            <pc:sldMk cId="3739988997" sldId="577"/>
            <ac:spMk id="117" creationId="{0959DF78-6CA3-4859-87E2-F275B495639F}"/>
          </ac:spMkLst>
        </pc:spChg>
        <pc:spChg chg="mod ord topLvl">
          <ac:chgData name="Takafumi Kawazoe" userId="1246e2b2-9091-4b74-bd73-7eaa9b36ff96" providerId="ADAL" clId="{F4D30286-3705-4252-8CD2-7AB9FE5E0C38}" dt="2018-02-11T06:13:29.247" v="2741" actId="1076"/>
          <ac:spMkLst>
            <pc:docMk/>
            <pc:sldMk cId="3739988997" sldId="577"/>
            <ac:spMk id="118" creationId="{669EC0F7-45B7-43FE-AC1F-2A0CE46962A5}"/>
          </ac:spMkLst>
        </pc:spChg>
        <pc:spChg chg="del">
          <ac:chgData name="Takafumi Kawazoe" userId="1246e2b2-9091-4b74-bd73-7eaa9b36ff96" providerId="ADAL" clId="{F4D30286-3705-4252-8CD2-7AB9FE5E0C38}" dt="2018-02-11T04:50:33.622" v="2569" actId="478"/>
          <ac:spMkLst>
            <pc:docMk/>
            <pc:sldMk cId="3739988997" sldId="577"/>
            <ac:spMk id="120" creationId="{929DBC37-AF6A-457B-8F04-7E20F60859C0}"/>
          </ac:spMkLst>
        </pc:spChg>
        <pc:spChg chg="del">
          <ac:chgData name="Takafumi Kawazoe" userId="1246e2b2-9091-4b74-bd73-7eaa9b36ff96" providerId="ADAL" clId="{F4D30286-3705-4252-8CD2-7AB9FE5E0C38}" dt="2018-02-11T04:50:37.724" v="2570" actId="478"/>
          <ac:spMkLst>
            <pc:docMk/>
            <pc:sldMk cId="3739988997" sldId="577"/>
            <ac:spMk id="121" creationId="{65C83A19-49DE-49A9-A41B-90B25D55FC02}"/>
          </ac:spMkLst>
        </pc:spChg>
        <pc:spChg chg="add mod">
          <ac:chgData name="Takafumi Kawazoe" userId="1246e2b2-9091-4b74-bd73-7eaa9b36ff96" providerId="ADAL" clId="{F4D30286-3705-4252-8CD2-7AB9FE5E0C38}" dt="2018-02-11T07:11:50.053" v="2971" actId="1076"/>
          <ac:spMkLst>
            <pc:docMk/>
            <pc:sldMk cId="3739988997" sldId="577"/>
            <ac:spMk id="124" creationId="{207BB7BC-712E-4386-B7FF-6766B97E66F4}"/>
          </ac:spMkLst>
        </pc:spChg>
        <pc:spChg chg="mod topLvl">
          <ac:chgData name="Takafumi Kawazoe" userId="1246e2b2-9091-4b74-bd73-7eaa9b36ff96" providerId="ADAL" clId="{F4D30286-3705-4252-8CD2-7AB9FE5E0C38}" dt="2018-02-11T04:51:35.147" v="2576" actId="165"/>
          <ac:spMkLst>
            <pc:docMk/>
            <pc:sldMk cId="3739988997" sldId="577"/>
            <ac:spMk id="126" creationId="{4999471E-EBE6-4A56-9E7A-5F2BAB61039D}"/>
          </ac:spMkLst>
        </pc:spChg>
        <pc:spChg chg="mod topLvl">
          <ac:chgData name="Takafumi Kawazoe" userId="1246e2b2-9091-4b74-bd73-7eaa9b36ff96" providerId="ADAL" clId="{F4D30286-3705-4252-8CD2-7AB9FE5E0C38}" dt="2018-02-11T04:51:35.147" v="2576" actId="165"/>
          <ac:spMkLst>
            <pc:docMk/>
            <pc:sldMk cId="3739988997" sldId="577"/>
            <ac:spMk id="127" creationId="{F49F0AD4-758A-4151-8AB2-B375A4D92A32}"/>
          </ac:spMkLst>
        </pc:spChg>
        <pc:spChg chg="del mod topLvl">
          <ac:chgData name="Takafumi Kawazoe" userId="1246e2b2-9091-4b74-bd73-7eaa9b36ff96" providerId="ADAL" clId="{F4D30286-3705-4252-8CD2-7AB9FE5E0C38}" dt="2018-02-11T04:52:17.972" v="2577" actId="478"/>
          <ac:spMkLst>
            <pc:docMk/>
            <pc:sldMk cId="3739988997" sldId="577"/>
            <ac:spMk id="128" creationId="{52C161DD-7CEB-45BE-8DBC-B4F18B4F0450}"/>
          </ac:spMkLst>
        </pc:spChg>
        <pc:spChg chg="del mod topLvl">
          <ac:chgData name="Takafumi Kawazoe" userId="1246e2b2-9091-4b74-bd73-7eaa9b36ff96" providerId="ADAL" clId="{F4D30286-3705-4252-8CD2-7AB9FE5E0C38}" dt="2018-02-11T04:52:17.972" v="2577" actId="478"/>
          <ac:spMkLst>
            <pc:docMk/>
            <pc:sldMk cId="3739988997" sldId="577"/>
            <ac:spMk id="129" creationId="{38847802-C5A6-4ACB-B2A3-C599194BB10C}"/>
          </ac:spMkLst>
        </pc:spChg>
        <pc:spChg chg="del mod topLvl">
          <ac:chgData name="Takafumi Kawazoe" userId="1246e2b2-9091-4b74-bd73-7eaa9b36ff96" providerId="ADAL" clId="{F4D30286-3705-4252-8CD2-7AB9FE5E0C38}" dt="2018-02-11T04:52:17.972" v="2577" actId="478"/>
          <ac:spMkLst>
            <pc:docMk/>
            <pc:sldMk cId="3739988997" sldId="577"/>
            <ac:spMk id="130" creationId="{DFF7E2AC-9625-473C-9112-630491133940}"/>
          </ac:spMkLst>
        </pc:spChg>
        <pc:spChg chg="del mod topLvl">
          <ac:chgData name="Takafumi Kawazoe" userId="1246e2b2-9091-4b74-bd73-7eaa9b36ff96" providerId="ADAL" clId="{F4D30286-3705-4252-8CD2-7AB9FE5E0C38}" dt="2018-02-11T04:52:17.972" v="2577" actId="478"/>
          <ac:spMkLst>
            <pc:docMk/>
            <pc:sldMk cId="3739988997" sldId="577"/>
            <ac:spMk id="131" creationId="{E8CD52CF-3AD9-4B7D-BEB8-744003E5A9A3}"/>
          </ac:spMkLst>
        </pc:spChg>
        <pc:spChg chg="del mod topLvl">
          <ac:chgData name="Takafumi Kawazoe" userId="1246e2b2-9091-4b74-bd73-7eaa9b36ff96" providerId="ADAL" clId="{F4D30286-3705-4252-8CD2-7AB9FE5E0C38}" dt="2018-02-11T04:52:17.972" v="2577" actId="478"/>
          <ac:spMkLst>
            <pc:docMk/>
            <pc:sldMk cId="3739988997" sldId="577"/>
            <ac:spMk id="133" creationId="{51C2431A-E80E-436B-8F3E-6281D0E58E8C}"/>
          </ac:spMkLst>
        </pc:spChg>
        <pc:spChg chg="del mod topLvl">
          <ac:chgData name="Takafumi Kawazoe" userId="1246e2b2-9091-4b74-bd73-7eaa9b36ff96" providerId="ADAL" clId="{F4D30286-3705-4252-8CD2-7AB9FE5E0C38}" dt="2018-02-11T04:52:17.972" v="2577" actId="478"/>
          <ac:spMkLst>
            <pc:docMk/>
            <pc:sldMk cId="3739988997" sldId="577"/>
            <ac:spMk id="134" creationId="{0F5AE901-9A35-4861-85EB-3F43D824A692}"/>
          </ac:spMkLst>
        </pc:spChg>
        <pc:spChg chg="del mod topLvl">
          <ac:chgData name="Takafumi Kawazoe" userId="1246e2b2-9091-4b74-bd73-7eaa9b36ff96" providerId="ADAL" clId="{F4D30286-3705-4252-8CD2-7AB9FE5E0C38}" dt="2018-02-11T04:52:17.972" v="2577" actId="478"/>
          <ac:spMkLst>
            <pc:docMk/>
            <pc:sldMk cId="3739988997" sldId="577"/>
            <ac:spMk id="135" creationId="{C81C5EB6-5497-4ED6-B596-219B65904CAE}"/>
          </ac:spMkLst>
        </pc:spChg>
        <pc:spChg chg="del mod topLvl">
          <ac:chgData name="Takafumi Kawazoe" userId="1246e2b2-9091-4b74-bd73-7eaa9b36ff96" providerId="ADAL" clId="{F4D30286-3705-4252-8CD2-7AB9FE5E0C38}" dt="2018-02-11T04:52:17.972" v="2577" actId="478"/>
          <ac:spMkLst>
            <pc:docMk/>
            <pc:sldMk cId="3739988997" sldId="577"/>
            <ac:spMk id="142" creationId="{875C1BF6-A6C0-4000-8417-062464223BBA}"/>
          </ac:spMkLst>
        </pc:spChg>
        <pc:spChg chg="del">
          <ac:chgData name="Takafumi Kawazoe" userId="1246e2b2-9091-4b74-bd73-7eaa9b36ff96" providerId="ADAL" clId="{F4D30286-3705-4252-8CD2-7AB9FE5E0C38}" dt="2018-02-11T04:50:31.469" v="2568" actId="1076"/>
          <ac:spMkLst>
            <pc:docMk/>
            <pc:sldMk cId="3739988997" sldId="577"/>
            <ac:spMk id="143" creationId="{AD7C14A0-A082-4275-8510-A2F0BF4AA42B}"/>
          </ac:spMkLst>
        </pc:spChg>
        <pc:spChg chg="del mod topLvl">
          <ac:chgData name="Takafumi Kawazoe" userId="1246e2b2-9091-4b74-bd73-7eaa9b36ff96" providerId="ADAL" clId="{F4D30286-3705-4252-8CD2-7AB9FE5E0C38}" dt="2018-02-11T04:52:17.972" v="2577" actId="478"/>
          <ac:spMkLst>
            <pc:docMk/>
            <pc:sldMk cId="3739988997" sldId="577"/>
            <ac:spMk id="144" creationId="{40A0C666-F1C8-4679-96C6-4DA9DCD5F038}"/>
          </ac:spMkLst>
        </pc:spChg>
        <pc:spChg chg="del mod topLvl">
          <ac:chgData name="Takafumi Kawazoe" userId="1246e2b2-9091-4b74-bd73-7eaa9b36ff96" providerId="ADAL" clId="{F4D30286-3705-4252-8CD2-7AB9FE5E0C38}" dt="2018-02-11T04:52:17.972" v="2577" actId="478"/>
          <ac:spMkLst>
            <pc:docMk/>
            <pc:sldMk cId="3739988997" sldId="577"/>
            <ac:spMk id="145" creationId="{7EEA97D5-D04A-4B6A-9FA6-97249D2589F2}"/>
          </ac:spMkLst>
        </pc:spChg>
        <pc:spChg chg="mod topLvl">
          <ac:chgData name="Takafumi Kawazoe" userId="1246e2b2-9091-4b74-bd73-7eaa9b36ff96" providerId="ADAL" clId="{F4D30286-3705-4252-8CD2-7AB9FE5E0C38}" dt="2018-02-11T04:51:35.147" v="2576" actId="165"/>
          <ac:spMkLst>
            <pc:docMk/>
            <pc:sldMk cId="3739988997" sldId="577"/>
            <ac:spMk id="173" creationId="{D081623D-A3E5-4929-8AD0-B35AAE6A8A7A}"/>
          </ac:spMkLst>
        </pc:spChg>
        <pc:spChg chg="mod">
          <ac:chgData name="Takafumi Kawazoe" userId="1246e2b2-9091-4b74-bd73-7eaa9b36ff96" providerId="ADAL" clId="{F4D30286-3705-4252-8CD2-7AB9FE5E0C38}" dt="2018-02-11T07:36:57.419" v="3157" actId="6549"/>
          <ac:spMkLst>
            <pc:docMk/>
            <pc:sldMk cId="3739988997" sldId="577"/>
            <ac:spMk id="176" creationId="{F677B03F-C7C9-42CA-9EAF-194E2256EF46}"/>
          </ac:spMkLst>
        </pc:spChg>
        <pc:spChg chg="del">
          <ac:chgData name="Takafumi Kawazoe" userId="1246e2b2-9091-4b74-bd73-7eaa9b36ff96" providerId="ADAL" clId="{F4D30286-3705-4252-8CD2-7AB9FE5E0C38}" dt="2018-02-11T04:50:14.160" v="2564" actId="478"/>
          <ac:spMkLst>
            <pc:docMk/>
            <pc:sldMk cId="3739988997" sldId="577"/>
            <ac:spMk id="177" creationId="{1DBBBCC2-8A23-4C18-A2A1-4015F314EFEA}"/>
          </ac:spMkLst>
        </pc:spChg>
        <pc:spChg chg="mod topLvl">
          <ac:chgData name="Takafumi Kawazoe" userId="1246e2b2-9091-4b74-bd73-7eaa9b36ff96" providerId="ADAL" clId="{F4D30286-3705-4252-8CD2-7AB9FE5E0C38}" dt="2018-02-11T04:51:35.147" v="2576" actId="165"/>
          <ac:spMkLst>
            <pc:docMk/>
            <pc:sldMk cId="3739988997" sldId="577"/>
            <ac:spMk id="181" creationId="{CE63EBDB-8E05-4D7A-AFB8-0AE73AAE7584}"/>
          </ac:spMkLst>
        </pc:spChg>
        <pc:spChg chg="mod topLvl">
          <ac:chgData name="Takafumi Kawazoe" userId="1246e2b2-9091-4b74-bd73-7eaa9b36ff96" providerId="ADAL" clId="{F4D30286-3705-4252-8CD2-7AB9FE5E0C38}" dt="2018-02-11T04:51:35.147" v="2576" actId="165"/>
          <ac:spMkLst>
            <pc:docMk/>
            <pc:sldMk cId="3739988997" sldId="577"/>
            <ac:spMk id="188" creationId="{4F656392-506E-4C04-8A06-B0530429C38C}"/>
          </ac:spMkLst>
        </pc:spChg>
        <pc:spChg chg="add mod">
          <ac:chgData name="Takafumi Kawazoe" userId="1246e2b2-9091-4b74-bd73-7eaa9b36ff96" providerId="ADAL" clId="{F4D30286-3705-4252-8CD2-7AB9FE5E0C38}" dt="2018-02-11T04:54:14.148" v="2605" actId="1076"/>
          <ac:spMkLst>
            <pc:docMk/>
            <pc:sldMk cId="3739988997" sldId="577"/>
            <ac:spMk id="189" creationId="{64EAB38F-DAD9-4C8D-8EE3-3DF34F1DB2FC}"/>
          </ac:spMkLst>
        </pc:spChg>
        <pc:spChg chg="add mod">
          <ac:chgData name="Takafumi Kawazoe" userId="1246e2b2-9091-4b74-bd73-7eaa9b36ff96" providerId="ADAL" clId="{F4D30286-3705-4252-8CD2-7AB9FE5E0C38}" dt="2018-02-11T04:54:14.148" v="2605" actId="1076"/>
          <ac:spMkLst>
            <pc:docMk/>
            <pc:sldMk cId="3739988997" sldId="577"/>
            <ac:spMk id="190" creationId="{0868F92A-C6B6-45F4-8D07-BD48F4D49591}"/>
          </ac:spMkLst>
        </pc:spChg>
        <pc:spChg chg="add mod">
          <ac:chgData name="Takafumi Kawazoe" userId="1246e2b2-9091-4b74-bd73-7eaa9b36ff96" providerId="ADAL" clId="{F4D30286-3705-4252-8CD2-7AB9FE5E0C38}" dt="2018-02-11T04:54:14.148" v="2605" actId="1076"/>
          <ac:spMkLst>
            <pc:docMk/>
            <pc:sldMk cId="3739988997" sldId="577"/>
            <ac:spMk id="191" creationId="{12A83280-9134-4598-85AA-DF606BEE97D1}"/>
          </ac:spMkLst>
        </pc:spChg>
        <pc:spChg chg="add mod">
          <ac:chgData name="Takafumi Kawazoe" userId="1246e2b2-9091-4b74-bd73-7eaa9b36ff96" providerId="ADAL" clId="{F4D30286-3705-4252-8CD2-7AB9FE5E0C38}" dt="2018-02-11T05:00:24.823" v="2625" actId="14100"/>
          <ac:spMkLst>
            <pc:docMk/>
            <pc:sldMk cId="3739988997" sldId="577"/>
            <ac:spMk id="193" creationId="{680AADBA-369A-4EB9-AB97-8BD4F4E3DC62}"/>
          </ac:spMkLst>
        </pc:spChg>
        <pc:spChg chg="add mod">
          <ac:chgData name="Takafumi Kawazoe" userId="1246e2b2-9091-4b74-bd73-7eaa9b36ff96" providerId="ADAL" clId="{F4D30286-3705-4252-8CD2-7AB9FE5E0C38}" dt="2018-02-11T05:00:45.409" v="2638" actId="1037"/>
          <ac:spMkLst>
            <pc:docMk/>
            <pc:sldMk cId="3739988997" sldId="577"/>
            <ac:spMk id="194" creationId="{024A6DB2-7EE1-4BA0-BB69-B4A73365735D}"/>
          </ac:spMkLst>
        </pc:spChg>
        <pc:spChg chg="add mod ord">
          <ac:chgData name="Takafumi Kawazoe" userId="1246e2b2-9091-4b74-bd73-7eaa9b36ff96" providerId="ADAL" clId="{F4D30286-3705-4252-8CD2-7AB9FE5E0C38}" dt="2018-02-11T05:05:45.989" v="2708" actId="404"/>
          <ac:spMkLst>
            <pc:docMk/>
            <pc:sldMk cId="3739988997" sldId="577"/>
            <ac:spMk id="196" creationId="{6ACD6DF4-93BB-4749-9D5B-79FC484BA2AA}"/>
          </ac:spMkLst>
        </pc:spChg>
        <pc:spChg chg="add mod ord">
          <ac:chgData name="Takafumi Kawazoe" userId="1246e2b2-9091-4b74-bd73-7eaa9b36ff96" providerId="ADAL" clId="{F4D30286-3705-4252-8CD2-7AB9FE5E0C38}" dt="2018-02-11T06:12:55.103" v="2732" actId="1076"/>
          <ac:spMkLst>
            <pc:docMk/>
            <pc:sldMk cId="3739988997" sldId="577"/>
            <ac:spMk id="197" creationId="{A5EF3B06-B95D-4F29-9125-C9A1352E461D}"/>
          </ac:spMkLst>
        </pc:spChg>
        <pc:spChg chg="add">
          <ac:chgData name="Takafumi Kawazoe" userId="1246e2b2-9091-4b74-bd73-7eaa9b36ff96" providerId="ADAL" clId="{F4D30286-3705-4252-8CD2-7AB9FE5E0C38}" dt="2018-02-11T05:06:34.415" v="2709" actId="1076"/>
          <ac:spMkLst>
            <pc:docMk/>
            <pc:sldMk cId="3739988997" sldId="577"/>
            <ac:spMk id="207" creationId="{23D530B3-37D2-47FE-8BC6-70C2C7FC7A46}"/>
          </ac:spMkLst>
        </pc:spChg>
        <pc:spChg chg="add">
          <ac:chgData name="Takafumi Kawazoe" userId="1246e2b2-9091-4b74-bd73-7eaa9b36ff96" providerId="ADAL" clId="{F4D30286-3705-4252-8CD2-7AB9FE5E0C38}" dt="2018-02-11T05:06:34.415" v="2709" actId="1076"/>
          <ac:spMkLst>
            <pc:docMk/>
            <pc:sldMk cId="3739988997" sldId="577"/>
            <ac:spMk id="208" creationId="{EEEEB965-FFC9-45F8-91D5-FE44D1146FE4}"/>
          </ac:spMkLst>
        </pc:spChg>
        <pc:spChg chg="add">
          <ac:chgData name="Takafumi Kawazoe" userId="1246e2b2-9091-4b74-bd73-7eaa9b36ff96" providerId="ADAL" clId="{F4D30286-3705-4252-8CD2-7AB9FE5E0C38}" dt="2018-02-11T05:06:34.415" v="2709" actId="1076"/>
          <ac:spMkLst>
            <pc:docMk/>
            <pc:sldMk cId="3739988997" sldId="577"/>
            <ac:spMk id="209" creationId="{8F06801E-5273-4427-85BC-0435733E8132}"/>
          </ac:spMkLst>
        </pc:spChg>
        <pc:spChg chg="add">
          <ac:chgData name="Takafumi Kawazoe" userId="1246e2b2-9091-4b74-bd73-7eaa9b36ff96" providerId="ADAL" clId="{F4D30286-3705-4252-8CD2-7AB9FE5E0C38}" dt="2018-02-11T05:06:34.415" v="2709" actId="1076"/>
          <ac:spMkLst>
            <pc:docMk/>
            <pc:sldMk cId="3739988997" sldId="577"/>
            <ac:spMk id="211" creationId="{8A5BD8CD-A69B-45E2-986B-C994B27F453E}"/>
          </ac:spMkLst>
        </pc:spChg>
        <pc:spChg chg="add">
          <ac:chgData name="Takafumi Kawazoe" userId="1246e2b2-9091-4b74-bd73-7eaa9b36ff96" providerId="ADAL" clId="{F4D30286-3705-4252-8CD2-7AB9FE5E0C38}" dt="2018-02-11T05:06:34.415" v="2709" actId="1076"/>
          <ac:spMkLst>
            <pc:docMk/>
            <pc:sldMk cId="3739988997" sldId="577"/>
            <ac:spMk id="212" creationId="{1C8FE016-83B1-44FD-B6E2-6154FA7169C4}"/>
          </ac:spMkLst>
        </pc:spChg>
        <pc:spChg chg="add">
          <ac:chgData name="Takafumi Kawazoe" userId="1246e2b2-9091-4b74-bd73-7eaa9b36ff96" providerId="ADAL" clId="{F4D30286-3705-4252-8CD2-7AB9FE5E0C38}" dt="2018-02-11T05:06:34.415" v="2709" actId="1076"/>
          <ac:spMkLst>
            <pc:docMk/>
            <pc:sldMk cId="3739988997" sldId="577"/>
            <ac:spMk id="213" creationId="{57FF4973-51B6-4800-883F-C1BFF03A8F82}"/>
          </ac:spMkLst>
        </pc:spChg>
        <pc:spChg chg="add">
          <ac:chgData name="Takafumi Kawazoe" userId="1246e2b2-9091-4b74-bd73-7eaa9b36ff96" providerId="ADAL" clId="{F4D30286-3705-4252-8CD2-7AB9FE5E0C38}" dt="2018-02-11T05:06:34.415" v="2709" actId="1076"/>
          <ac:spMkLst>
            <pc:docMk/>
            <pc:sldMk cId="3739988997" sldId="577"/>
            <ac:spMk id="214" creationId="{74165069-E88E-4D9C-BA20-B335B2632F69}"/>
          </ac:spMkLst>
        </pc:spChg>
        <pc:spChg chg="add">
          <ac:chgData name="Takafumi Kawazoe" userId="1246e2b2-9091-4b74-bd73-7eaa9b36ff96" providerId="ADAL" clId="{F4D30286-3705-4252-8CD2-7AB9FE5E0C38}" dt="2018-02-11T05:06:34.415" v="2709" actId="1076"/>
          <ac:spMkLst>
            <pc:docMk/>
            <pc:sldMk cId="3739988997" sldId="577"/>
            <ac:spMk id="215" creationId="{210DB3C8-6115-474A-AF8A-AD5A30DD02D4}"/>
          </ac:spMkLst>
        </pc:spChg>
        <pc:spChg chg="add">
          <ac:chgData name="Takafumi Kawazoe" userId="1246e2b2-9091-4b74-bd73-7eaa9b36ff96" providerId="ADAL" clId="{F4D30286-3705-4252-8CD2-7AB9FE5E0C38}" dt="2018-02-11T05:06:34.415" v="2709" actId="1076"/>
          <ac:spMkLst>
            <pc:docMk/>
            <pc:sldMk cId="3739988997" sldId="577"/>
            <ac:spMk id="216" creationId="{3DF7EC34-6F2F-450D-9AE1-88E3EAA67F7E}"/>
          </ac:spMkLst>
        </pc:spChg>
        <pc:spChg chg="add">
          <ac:chgData name="Takafumi Kawazoe" userId="1246e2b2-9091-4b74-bd73-7eaa9b36ff96" providerId="ADAL" clId="{F4D30286-3705-4252-8CD2-7AB9FE5E0C38}" dt="2018-02-11T05:06:34.415" v="2709" actId="1076"/>
          <ac:spMkLst>
            <pc:docMk/>
            <pc:sldMk cId="3739988997" sldId="577"/>
            <ac:spMk id="217" creationId="{B9241A7C-CAF9-447C-9B98-85F9AE6AFD2C}"/>
          </ac:spMkLst>
        </pc:spChg>
        <pc:spChg chg="add">
          <ac:chgData name="Takafumi Kawazoe" userId="1246e2b2-9091-4b74-bd73-7eaa9b36ff96" providerId="ADAL" clId="{F4D30286-3705-4252-8CD2-7AB9FE5E0C38}" dt="2018-02-11T05:06:34.415" v="2709" actId="1076"/>
          <ac:spMkLst>
            <pc:docMk/>
            <pc:sldMk cId="3739988997" sldId="577"/>
            <ac:spMk id="218" creationId="{FAEBE8C5-89BC-4C0F-AAEA-B1DA65A674E2}"/>
          </ac:spMkLst>
        </pc:spChg>
        <pc:spChg chg="add">
          <ac:chgData name="Takafumi Kawazoe" userId="1246e2b2-9091-4b74-bd73-7eaa9b36ff96" providerId="ADAL" clId="{F4D30286-3705-4252-8CD2-7AB9FE5E0C38}" dt="2018-02-11T05:06:34.415" v="2709" actId="1076"/>
          <ac:spMkLst>
            <pc:docMk/>
            <pc:sldMk cId="3739988997" sldId="577"/>
            <ac:spMk id="219" creationId="{7DC1585C-643D-4FA9-B89E-79BA44C460E2}"/>
          </ac:spMkLst>
        </pc:spChg>
        <pc:spChg chg="add">
          <ac:chgData name="Takafumi Kawazoe" userId="1246e2b2-9091-4b74-bd73-7eaa9b36ff96" providerId="ADAL" clId="{F4D30286-3705-4252-8CD2-7AB9FE5E0C38}" dt="2018-02-11T05:06:34.415" v="2709" actId="1076"/>
          <ac:spMkLst>
            <pc:docMk/>
            <pc:sldMk cId="3739988997" sldId="577"/>
            <ac:spMk id="220" creationId="{AE036276-08E3-43F8-818C-8AC14AAD1853}"/>
          </ac:spMkLst>
        </pc:spChg>
        <pc:spChg chg="add">
          <ac:chgData name="Takafumi Kawazoe" userId="1246e2b2-9091-4b74-bd73-7eaa9b36ff96" providerId="ADAL" clId="{F4D30286-3705-4252-8CD2-7AB9FE5E0C38}" dt="2018-02-11T05:06:34.415" v="2709" actId="1076"/>
          <ac:spMkLst>
            <pc:docMk/>
            <pc:sldMk cId="3739988997" sldId="577"/>
            <ac:spMk id="221" creationId="{2A116A08-54B2-43A7-9616-38217B1E31A1}"/>
          </ac:spMkLst>
        </pc:spChg>
        <pc:spChg chg="add">
          <ac:chgData name="Takafumi Kawazoe" userId="1246e2b2-9091-4b74-bd73-7eaa9b36ff96" providerId="ADAL" clId="{F4D30286-3705-4252-8CD2-7AB9FE5E0C38}" dt="2018-02-11T05:06:34.415" v="2709" actId="1076"/>
          <ac:spMkLst>
            <pc:docMk/>
            <pc:sldMk cId="3739988997" sldId="577"/>
            <ac:spMk id="222" creationId="{510DF468-3FB6-4B41-A4CF-99C05A4CD048}"/>
          </ac:spMkLst>
        </pc:spChg>
        <pc:spChg chg="add mod">
          <ac:chgData name="Takafumi Kawazoe" userId="1246e2b2-9091-4b74-bd73-7eaa9b36ff96" providerId="ADAL" clId="{F4D30286-3705-4252-8CD2-7AB9FE5E0C38}" dt="2018-02-11T06:15:13.025" v="2752" actId="20577"/>
          <ac:spMkLst>
            <pc:docMk/>
            <pc:sldMk cId="3739988997" sldId="577"/>
            <ac:spMk id="223" creationId="{595468A9-D3F4-4517-AE75-3F8A0AE4AF42}"/>
          </ac:spMkLst>
        </pc:spChg>
        <pc:grpChg chg="del">
          <ac:chgData name="Takafumi Kawazoe" userId="1246e2b2-9091-4b74-bd73-7eaa9b36ff96" providerId="ADAL" clId="{F4D30286-3705-4252-8CD2-7AB9FE5E0C38}" dt="2018-02-11T04:50:04.134" v="2563" actId="478"/>
          <ac:grpSpMkLst>
            <pc:docMk/>
            <pc:sldMk cId="3739988997" sldId="577"/>
            <ac:grpSpMk id="8" creationId="{76B9654F-5607-4094-B121-0AC010B559B4}"/>
          </ac:grpSpMkLst>
        </pc:grpChg>
        <pc:grpChg chg="add del">
          <ac:chgData name="Takafumi Kawazoe" userId="1246e2b2-9091-4b74-bd73-7eaa9b36ff96" providerId="ADAL" clId="{F4D30286-3705-4252-8CD2-7AB9FE5E0C38}" dt="2018-02-11T04:51:35.147" v="2576" actId="165"/>
          <ac:grpSpMkLst>
            <pc:docMk/>
            <pc:sldMk cId="3739988997" sldId="577"/>
            <ac:grpSpMk id="81" creationId="{AA47EA30-B64C-40BC-9F75-E6A280322BD5}"/>
          </ac:grpSpMkLst>
        </pc:grpChg>
        <pc:grpChg chg="del">
          <ac:chgData name="Takafumi Kawazoe" userId="1246e2b2-9091-4b74-bd73-7eaa9b36ff96" providerId="ADAL" clId="{F4D30286-3705-4252-8CD2-7AB9FE5E0C38}" dt="2018-02-11T04:50:00.968" v="2562" actId="478"/>
          <ac:grpSpMkLst>
            <pc:docMk/>
            <pc:sldMk cId="3739988997" sldId="577"/>
            <ac:grpSpMk id="147" creationId="{357851D6-F68E-4E11-98C7-7029226EE5D9}"/>
          </ac:grpSpMkLst>
        </pc:grpChg>
        <pc:cxnChg chg="mod topLvl">
          <ac:chgData name="Takafumi Kawazoe" userId="1246e2b2-9091-4b74-bd73-7eaa9b36ff96" providerId="ADAL" clId="{F4D30286-3705-4252-8CD2-7AB9FE5E0C38}" dt="2018-02-11T04:51:35.147" v="2576" actId="165"/>
          <ac:cxnSpMkLst>
            <pc:docMk/>
            <pc:sldMk cId="3739988997" sldId="577"/>
            <ac:cxnSpMk id="89" creationId="{B130AFBE-684C-4EE6-91AA-9A830F05653E}"/>
          </ac:cxnSpMkLst>
        </pc:cxnChg>
        <pc:cxnChg chg="add del mod">
          <ac:chgData name="Takafumi Kawazoe" userId="1246e2b2-9091-4b74-bd73-7eaa9b36ff96" providerId="ADAL" clId="{F4D30286-3705-4252-8CD2-7AB9FE5E0C38}" dt="2018-02-11T06:26:40.549" v="2817" actId="478"/>
          <ac:cxnSpMkLst>
            <pc:docMk/>
            <pc:sldMk cId="3739988997" sldId="577"/>
            <ac:cxnSpMk id="92" creationId="{D46AD43E-C2B3-4657-B720-5E12C7F442FC}"/>
          </ac:cxnSpMkLst>
        </pc:cxnChg>
        <pc:cxnChg chg="mod topLvl">
          <ac:chgData name="Takafumi Kawazoe" userId="1246e2b2-9091-4b74-bd73-7eaa9b36ff96" providerId="ADAL" clId="{F4D30286-3705-4252-8CD2-7AB9FE5E0C38}" dt="2018-02-11T04:51:35.147" v="2576" actId="165"/>
          <ac:cxnSpMkLst>
            <pc:docMk/>
            <pc:sldMk cId="3739988997" sldId="577"/>
            <ac:cxnSpMk id="93" creationId="{1C0782BD-B57C-4DE4-A46D-CB8F42B55C9E}"/>
          </ac:cxnSpMkLst>
        </pc:cxnChg>
        <pc:cxnChg chg="add del">
          <ac:chgData name="Takafumi Kawazoe" userId="1246e2b2-9091-4b74-bd73-7eaa9b36ff96" providerId="ADAL" clId="{F4D30286-3705-4252-8CD2-7AB9FE5E0C38}" dt="2018-02-11T06:27:07.412" v="2819" actId="478"/>
          <ac:cxnSpMkLst>
            <pc:docMk/>
            <pc:sldMk cId="3739988997" sldId="577"/>
            <ac:cxnSpMk id="95" creationId="{2DCD5D33-6946-4BC0-AF9B-020767D19943}"/>
          </ac:cxnSpMkLst>
        </pc:cxnChg>
        <pc:cxnChg chg="add mod">
          <ac:chgData name="Takafumi Kawazoe" userId="1246e2b2-9091-4b74-bd73-7eaa9b36ff96" providerId="ADAL" clId="{F4D30286-3705-4252-8CD2-7AB9FE5E0C38}" dt="2018-02-11T07:13:09.671" v="2975" actId="208"/>
          <ac:cxnSpMkLst>
            <pc:docMk/>
            <pc:sldMk cId="3739988997" sldId="577"/>
            <ac:cxnSpMk id="96" creationId="{A1FB4488-C002-46C6-9476-1D1B43B17031}"/>
          </ac:cxnSpMkLst>
        </pc:cxnChg>
        <pc:cxnChg chg="add del mod">
          <ac:chgData name="Takafumi Kawazoe" userId="1246e2b2-9091-4b74-bd73-7eaa9b36ff96" providerId="ADAL" clId="{F4D30286-3705-4252-8CD2-7AB9FE5E0C38}" dt="2018-02-11T06:27:40.821" v="2834" actId="478"/>
          <ac:cxnSpMkLst>
            <pc:docMk/>
            <pc:sldMk cId="3739988997" sldId="577"/>
            <ac:cxnSpMk id="97" creationId="{C5C4D165-CF99-4B71-85B4-FD4E67821D9A}"/>
          </ac:cxnSpMkLst>
        </pc:cxnChg>
        <pc:cxnChg chg="del mod">
          <ac:chgData name="Takafumi Kawazoe" userId="1246e2b2-9091-4b74-bd73-7eaa9b36ff96" providerId="ADAL" clId="{F4D30286-3705-4252-8CD2-7AB9FE5E0C38}" dt="2018-02-11T04:50:37.724" v="2570" actId="478"/>
          <ac:cxnSpMkLst>
            <pc:docMk/>
            <pc:sldMk cId="3739988997" sldId="577"/>
            <ac:cxnSpMk id="97" creationId="{4BA34428-CE9F-4E82-802A-6577E29DA2A3}"/>
          </ac:cxnSpMkLst>
        </pc:cxnChg>
        <pc:cxnChg chg="add mod">
          <ac:chgData name="Takafumi Kawazoe" userId="1246e2b2-9091-4b74-bd73-7eaa9b36ff96" providerId="ADAL" clId="{F4D30286-3705-4252-8CD2-7AB9FE5E0C38}" dt="2018-02-11T07:13:09.671" v="2975" actId="208"/>
          <ac:cxnSpMkLst>
            <pc:docMk/>
            <pc:sldMk cId="3739988997" sldId="577"/>
            <ac:cxnSpMk id="98" creationId="{56D6AC05-BC5D-4827-85AA-301A35E5B983}"/>
          </ac:cxnSpMkLst>
        </pc:cxnChg>
        <pc:cxnChg chg="del">
          <ac:chgData name="Takafumi Kawazoe" userId="1246e2b2-9091-4b74-bd73-7eaa9b36ff96" providerId="ADAL" clId="{F4D30286-3705-4252-8CD2-7AB9FE5E0C38}" dt="2018-02-11T04:50:37.724" v="2570" actId="478"/>
          <ac:cxnSpMkLst>
            <pc:docMk/>
            <pc:sldMk cId="3739988997" sldId="577"/>
            <ac:cxnSpMk id="98" creationId="{4BA79D20-27DB-4E48-A53B-2ABF0F3023DA}"/>
          </ac:cxnSpMkLst>
        </pc:cxnChg>
        <pc:cxnChg chg="mod topLvl">
          <ac:chgData name="Takafumi Kawazoe" userId="1246e2b2-9091-4b74-bd73-7eaa9b36ff96" providerId="ADAL" clId="{F4D30286-3705-4252-8CD2-7AB9FE5E0C38}" dt="2018-02-11T04:51:35.147" v="2576" actId="165"/>
          <ac:cxnSpMkLst>
            <pc:docMk/>
            <pc:sldMk cId="3739988997" sldId="577"/>
            <ac:cxnSpMk id="99" creationId="{226E1642-73BB-4343-8929-2B4E48C3D813}"/>
          </ac:cxnSpMkLst>
        </pc:cxnChg>
        <pc:cxnChg chg="add del mod">
          <ac:chgData name="Takafumi Kawazoe" userId="1246e2b2-9091-4b74-bd73-7eaa9b36ff96" providerId="ADAL" clId="{F4D30286-3705-4252-8CD2-7AB9FE5E0C38}" dt="2018-02-11T07:13:09.671" v="2975" actId="208"/>
          <ac:cxnSpMkLst>
            <pc:docMk/>
            <pc:sldMk cId="3739988997" sldId="577"/>
            <ac:cxnSpMk id="100" creationId="{9B2D9B54-07BD-498B-8DAD-E47DB9F698EF}"/>
          </ac:cxnSpMkLst>
        </pc:cxnChg>
        <pc:cxnChg chg="mod topLvl">
          <ac:chgData name="Takafumi Kawazoe" userId="1246e2b2-9091-4b74-bd73-7eaa9b36ff96" providerId="ADAL" clId="{F4D30286-3705-4252-8CD2-7AB9FE5E0C38}" dt="2018-02-11T04:51:35.147" v="2576" actId="165"/>
          <ac:cxnSpMkLst>
            <pc:docMk/>
            <pc:sldMk cId="3739988997" sldId="577"/>
            <ac:cxnSpMk id="101" creationId="{CA08232C-631E-4204-867F-6751FD174440}"/>
          </ac:cxnSpMkLst>
        </pc:cxnChg>
        <pc:cxnChg chg="add del mod">
          <ac:chgData name="Takafumi Kawazoe" userId="1246e2b2-9091-4b74-bd73-7eaa9b36ff96" providerId="ADAL" clId="{F4D30286-3705-4252-8CD2-7AB9FE5E0C38}" dt="2018-02-11T06:51:34.803" v="2846" actId="6549"/>
          <ac:cxnSpMkLst>
            <pc:docMk/>
            <pc:sldMk cId="3739988997" sldId="577"/>
            <ac:cxnSpMk id="102" creationId="{EA236CEE-BDC1-456A-9DF6-11AFF0F26C77}"/>
          </ac:cxnSpMkLst>
        </pc:cxnChg>
        <pc:cxnChg chg="del mod">
          <ac:chgData name="Takafumi Kawazoe" userId="1246e2b2-9091-4b74-bd73-7eaa9b36ff96" providerId="ADAL" clId="{F4D30286-3705-4252-8CD2-7AB9FE5E0C38}" dt="2018-02-11T04:50:37.724" v="2570" actId="478"/>
          <ac:cxnSpMkLst>
            <pc:docMk/>
            <pc:sldMk cId="3739988997" sldId="577"/>
            <ac:cxnSpMk id="102" creationId="{5C743C03-9722-472D-A909-678D524F35BB}"/>
          </ac:cxnSpMkLst>
        </pc:cxnChg>
        <pc:cxnChg chg="mod topLvl">
          <ac:chgData name="Takafumi Kawazoe" userId="1246e2b2-9091-4b74-bd73-7eaa9b36ff96" providerId="ADAL" clId="{F4D30286-3705-4252-8CD2-7AB9FE5E0C38}" dt="2018-02-11T04:51:35.147" v="2576" actId="165"/>
          <ac:cxnSpMkLst>
            <pc:docMk/>
            <pc:sldMk cId="3739988997" sldId="577"/>
            <ac:cxnSpMk id="103" creationId="{5B7431E1-63B2-4B07-AA1B-72D5903D48D5}"/>
          </ac:cxnSpMkLst>
        </pc:cxnChg>
        <pc:cxnChg chg="mod topLvl">
          <ac:chgData name="Takafumi Kawazoe" userId="1246e2b2-9091-4b74-bd73-7eaa9b36ff96" providerId="ADAL" clId="{F4D30286-3705-4252-8CD2-7AB9FE5E0C38}" dt="2018-02-11T04:51:35.147" v="2576" actId="165"/>
          <ac:cxnSpMkLst>
            <pc:docMk/>
            <pc:sldMk cId="3739988997" sldId="577"/>
            <ac:cxnSpMk id="104" creationId="{BE8C93B2-C00F-42E2-AA0D-4C195C4D1DED}"/>
          </ac:cxnSpMkLst>
        </pc:cxnChg>
        <pc:cxnChg chg="mod topLvl">
          <ac:chgData name="Takafumi Kawazoe" userId="1246e2b2-9091-4b74-bd73-7eaa9b36ff96" providerId="ADAL" clId="{F4D30286-3705-4252-8CD2-7AB9FE5E0C38}" dt="2018-02-11T06:55:19.421" v="2869" actId="208"/>
          <ac:cxnSpMkLst>
            <pc:docMk/>
            <pc:sldMk cId="3739988997" sldId="577"/>
            <ac:cxnSpMk id="105" creationId="{CECC8118-84CB-4C8B-AD1C-74EBF7F9DD44}"/>
          </ac:cxnSpMkLst>
        </pc:cxnChg>
        <pc:cxnChg chg="mod topLvl">
          <ac:chgData name="Takafumi Kawazoe" userId="1246e2b2-9091-4b74-bd73-7eaa9b36ff96" providerId="ADAL" clId="{F4D30286-3705-4252-8CD2-7AB9FE5E0C38}" dt="2018-02-11T04:51:35.147" v="2576" actId="165"/>
          <ac:cxnSpMkLst>
            <pc:docMk/>
            <pc:sldMk cId="3739988997" sldId="577"/>
            <ac:cxnSpMk id="110" creationId="{998C374E-E125-4234-A68F-7F584F1486C7}"/>
          </ac:cxnSpMkLst>
        </pc:cxnChg>
        <pc:cxnChg chg="mod topLvl">
          <ac:chgData name="Takafumi Kawazoe" userId="1246e2b2-9091-4b74-bd73-7eaa9b36ff96" providerId="ADAL" clId="{F4D30286-3705-4252-8CD2-7AB9FE5E0C38}" dt="2018-02-11T04:51:35.147" v="2576" actId="165"/>
          <ac:cxnSpMkLst>
            <pc:docMk/>
            <pc:sldMk cId="3739988997" sldId="577"/>
            <ac:cxnSpMk id="111" creationId="{29BEFE54-1CFF-4BA5-9CED-2EA4EE4A4DC7}"/>
          </ac:cxnSpMkLst>
        </pc:cxnChg>
        <pc:cxnChg chg="mod topLvl">
          <ac:chgData name="Takafumi Kawazoe" userId="1246e2b2-9091-4b74-bd73-7eaa9b36ff96" providerId="ADAL" clId="{F4D30286-3705-4252-8CD2-7AB9FE5E0C38}" dt="2018-02-11T04:51:35.147" v="2576" actId="165"/>
          <ac:cxnSpMkLst>
            <pc:docMk/>
            <pc:sldMk cId="3739988997" sldId="577"/>
            <ac:cxnSpMk id="119" creationId="{D947F6D2-C73B-45EF-813A-03E1C692711C}"/>
          </ac:cxnSpMkLst>
        </pc:cxnChg>
        <pc:cxnChg chg="add mod">
          <ac:chgData name="Takafumi Kawazoe" userId="1246e2b2-9091-4b74-bd73-7eaa9b36ff96" providerId="ADAL" clId="{F4D30286-3705-4252-8CD2-7AB9FE5E0C38}" dt="2018-02-11T07:13:09.671" v="2975" actId="208"/>
          <ac:cxnSpMkLst>
            <pc:docMk/>
            <pc:sldMk cId="3739988997" sldId="577"/>
            <ac:cxnSpMk id="120" creationId="{B21A56B7-169F-47BE-B60B-EFFD4F39033B}"/>
          </ac:cxnSpMkLst>
        </pc:cxnChg>
        <pc:cxnChg chg="add mod">
          <ac:chgData name="Takafumi Kawazoe" userId="1246e2b2-9091-4b74-bd73-7eaa9b36ff96" providerId="ADAL" clId="{F4D30286-3705-4252-8CD2-7AB9FE5E0C38}" dt="2018-02-11T07:13:09.671" v="2975" actId="208"/>
          <ac:cxnSpMkLst>
            <pc:docMk/>
            <pc:sldMk cId="3739988997" sldId="577"/>
            <ac:cxnSpMk id="121" creationId="{26CAA5BA-9FC4-4915-A0EF-A8E4D8C58D72}"/>
          </ac:cxnSpMkLst>
        </pc:cxnChg>
        <pc:cxnChg chg="add mod">
          <ac:chgData name="Takafumi Kawazoe" userId="1246e2b2-9091-4b74-bd73-7eaa9b36ff96" providerId="ADAL" clId="{F4D30286-3705-4252-8CD2-7AB9FE5E0C38}" dt="2018-02-11T07:13:09.671" v="2975" actId="208"/>
          <ac:cxnSpMkLst>
            <pc:docMk/>
            <pc:sldMk cId="3739988997" sldId="577"/>
            <ac:cxnSpMk id="122" creationId="{2760E77D-DA37-47FA-BAC6-CAD0E8402E27}"/>
          </ac:cxnSpMkLst>
        </pc:cxnChg>
        <pc:cxnChg chg="del mod">
          <ac:chgData name="Takafumi Kawazoe" userId="1246e2b2-9091-4b74-bd73-7eaa9b36ff96" providerId="ADAL" clId="{F4D30286-3705-4252-8CD2-7AB9FE5E0C38}" dt="2018-02-11T04:50:37.724" v="2570" actId="478"/>
          <ac:cxnSpMkLst>
            <pc:docMk/>
            <pc:sldMk cId="3739988997" sldId="577"/>
            <ac:cxnSpMk id="122" creationId="{ECBA14A9-533D-41F4-B857-E98B072FE6A7}"/>
          </ac:cxnSpMkLst>
        </pc:cxnChg>
        <pc:cxnChg chg="add mod">
          <ac:chgData name="Takafumi Kawazoe" userId="1246e2b2-9091-4b74-bd73-7eaa9b36ff96" providerId="ADAL" clId="{F4D30286-3705-4252-8CD2-7AB9FE5E0C38}" dt="2018-02-11T07:12:05.758" v="2972" actId="208"/>
          <ac:cxnSpMkLst>
            <pc:docMk/>
            <pc:sldMk cId="3739988997" sldId="577"/>
            <ac:cxnSpMk id="123" creationId="{8B81065F-F81B-4995-BCBA-683BCE6DE1C0}"/>
          </ac:cxnSpMkLst>
        </pc:cxnChg>
        <pc:cxnChg chg="del">
          <ac:chgData name="Takafumi Kawazoe" userId="1246e2b2-9091-4b74-bd73-7eaa9b36ff96" providerId="ADAL" clId="{F4D30286-3705-4252-8CD2-7AB9FE5E0C38}" dt="2018-02-11T04:50:37.724" v="2570" actId="478"/>
          <ac:cxnSpMkLst>
            <pc:docMk/>
            <pc:sldMk cId="3739988997" sldId="577"/>
            <ac:cxnSpMk id="123" creationId="{DD982F6B-79DF-435A-A203-95AEB400A2D9}"/>
          </ac:cxnSpMkLst>
        </pc:cxnChg>
        <pc:cxnChg chg="del">
          <ac:chgData name="Takafumi Kawazoe" userId="1246e2b2-9091-4b74-bd73-7eaa9b36ff96" providerId="ADAL" clId="{F4D30286-3705-4252-8CD2-7AB9FE5E0C38}" dt="2018-02-11T04:50:37.724" v="2570" actId="478"/>
          <ac:cxnSpMkLst>
            <pc:docMk/>
            <pc:sldMk cId="3739988997" sldId="577"/>
            <ac:cxnSpMk id="124" creationId="{FCECC7DB-0681-47E8-90E6-3731ED62E9E1}"/>
          </ac:cxnSpMkLst>
        </pc:cxnChg>
        <pc:cxnChg chg="mod topLvl">
          <ac:chgData name="Takafumi Kawazoe" userId="1246e2b2-9091-4b74-bd73-7eaa9b36ff96" providerId="ADAL" clId="{F4D30286-3705-4252-8CD2-7AB9FE5E0C38}" dt="2018-02-11T04:51:35.147" v="2576" actId="165"/>
          <ac:cxnSpMkLst>
            <pc:docMk/>
            <pc:sldMk cId="3739988997" sldId="577"/>
            <ac:cxnSpMk id="125" creationId="{1F449C6A-8D46-4B83-8D41-2D70CD8C584B}"/>
          </ac:cxnSpMkLst>
        </pc:cxnChg>
        <pc:cxnChg chg="del mod topLvl">
          <ac:chgData name="Takafumi Kawazoe" userId="1246e2b2-9091-4b74-bd73-7eaa9b36ff96" providerId="ADAL" clId="{F4D30286-3705-4252-8CD2-7AB9FE5E0C38}" dt="2018-02-11T04:52:17.972" v="2577" actId="478"/>
          <ac:cxnSpMkLst>
            <pc:docMk/>
            <pc:sldMk cId="3739988997" sldId="577"/>
            <ac:cxnSpMk id="132" creationId="{8C799676-ED96-41A4-9BB9-DB9ECF5DBA71}"/>
          </ac:cxnSpMkLst>
        </pc:cxnChg>
        <pc:cxnChg chg="del mod topLvl">
          <ac:chgData name="Takafumi Kawazoe" userId="1246e2b2-9091-4b74-bd73-7eaa9b36ff96" providerId="ADAL" clId="{F4D30286-3705-4252-8CD2-7AB9FE5E0C38}" dt="2018-02-11T04:52:17.972" v="2577" actId="478"/>
          <ac:cxnSpMkLst>
            <pc:docMk/>
            <pc:sldMk cId="3739988997" sldId="577"/>
            <ac:cxnSpMk id="136" creationId="{EBF8827A-43FC-4BBE-87F3-3F714C93787B}"/>
          </ac:cxnSpMkLst>
        </pc:cxnChg>
        <pc:cxnChg chg="del mod topLvl">
          <ac:chgData name="Takafumi Kawazoe" userId="1246e2b2-9091-4b74-bd73-7eaa9b36ff96" providerId="ADAL" clId="{F4D30286-3705-4252-8CD2-7AB9FE5E0C38}" dt="2018-02-11T04:52:17.972" v="2577" actId="478"/>
          <ac:cxnSpMkLst>
            <pc:docMk/>
            <pc:sldMk cId="3739988997" sldId="577"/>
            <ac:cxnSpMk id="137" creationId="{84FE32E6-03E6-4961-8BEE-8FE9966729BB}"/>
          </ac:cxnSpMkLst>
        </pc:cxnChg>
        <pc:cxnChg chg="del mod topLvl">
          <ac:chgData name="Takafumi Kawazoe" userId="1246e2b2-9091-4b74-bd73-7eaa9b36ff96" providerId="ADAL" clId="{F4D30286-3705-4252-8CD2-7AB9FE5E0C38}" dt="2018-02-11T04:52:17.972" v="2577" actId="478"/>
          <ac:cxnSpMkLst>
            <pc:docMk/>
            <pc:sldMk cId="3739988997" sldId="577"/>
            <ac:cxnSpMk id="138" creationId="{DFEA5130-7C20-405E-BC04-05E042BBB983}"/>
          </ac:cxnSpMkLst>
        </pc:cxnChg>
        <pc:cxnChg chg="del mod topLvl">
          <ac:chgData name="Takafumi Kawazoe" userId="1246e2b2-9091-4b74-bd73-7eaa9b36ff96" providerId="ADAL" clId="{F4D30286-3705-4252-8CD2-7AB9FE5E0C38}" dt="2018-02-11T04:52:17.972" v="2577" actId="478"/>
          <ac:cxnSpMkLst>
            <pc:docMk/>
            <pc:sldMk cId="3739988997" sldId="577"/>
            <ac:cxnSpMk id="139" creationId="{817BAA0B-FAC9-4D8C-B070-058A32E2ADAF}"/>
          </ac:cxnSpMkLst>
        </pc:cxnChg>
        <pc:cxnChg chg="del mod topLvl">
          <ac:chgData name="Takafumi Kawazoe" userId="1246e2b2-9091-4b74-bd73-7eaa9b36ff96" providerId="ADAL" clId="{F4D30286-3705-4252-8CD2-7AB9FE5E0C38}" dt="2018-02-11T04:52:17.972" v="2577" actId="478"/>
          <ac:cxnSpMkLst>
            <pc:docMk/>
            <pc:sldMk cId="3739988997" sldId="577"/>
            <ac:cxnSpMk id="140" creationId="{07316195-2D9D-4A45-AE0B-84D271A2AF91}"/>
          </ac:cxnSpMkLst>
        </pc:cxnChg>
        <pc:cxnChg chg="del mod topLvl">
          <ac:chgData name="Takafumi Kawazoe" userId="1246e2b2-9091-4b74-bd73-7eaa9b36ff96" providerId="ADAL" clId="{F4D30286-3705-4252-8CD2-7AB9FE5E0C38}" dt="2018-02-11T04:52:17.972" v="2577" actId="478"/>
          <ac:cxnSpMkLst>
            <pc:docMk/>
            <pc:sldMk cId="3739988997" sldId="577"/>
            <ac:cxnSpMk id="141" creationId="{E1A04BB0-6B12-4317-959F-47DD96FE173C}"/>
          </ac:cxnSpMkLst>
        </pc:cxnChg>
        <pc:cxnChg chg="del mod topLvl">
          <ac:chgData name="Takafumi Kawazoe" userId="1246e2b2-9091-4b74-bd73-7eaa9b36ff96" providerId="ADAL" clId="{F4D30286-3705-4252-8CD2-7AB9FE5E0C38}" dt="2018-02-11T04:52:17.972" v="2577" actId="478"/>
          <ac:cxnSpMkLst>
            <pc:docMk/>
            <pc:sldMk cId="3739988997" sldId="577"/>
            <ac:cxnSpMk id="146" creationId="{303C55E9-2B7A-4090-A3D0-19C738A843A7}"/>
          </ac:cxnSpMkLst>
        </pc:cxnChg>
        <pc:cxnChg chg="mod ord topLvl">
          <ac:chgData name="Takafumi Kawazoe" userId="1246e2b2-9091-4b74-bd73-7eaa9b36ff96" providerId="ADAL" clId="{F4D30286-3705-4252-8CD2-7AB9FE5E0C38}" dt="2018-02-11T06:15:29.637" v="2753" actId="166"/>
          <ac:cxnSpMkLst>
            <pc:docMk/>
            <pc:sldMk cId="3739988997" sldId="577"/>
            <ac:cxnSpMk id="178" creationId="{E8CDD8F5-51EE-466D-A815-D4B5BAC487C6}"/>
          </ac:cxnSpMkLst>
        </pc:cxnChg>
        <pc:cxnChg chg="add del mod ord topLvl">
          <ac:chgData name="Takafumi Kawazoe" userId="1246e2b2-9091-4b74-bd73-7eaa9b36ff96" providerId="ADAL" clId="{F4D30286-3705-4252-8CD2-7AB9FE5E0C38}" dt="2018-02-11T06:51:39.944" v="2851" actId="1036"/>
          <ac:cxnSpMkLst>
            <pc:docMk/>
            <pc:sldMk cId="3739988997" sldId="577"/>
            <ac:cxnSpMk id="179" creationId="{1DD323A4-18DA-420C-9ECC-E43CB0122F2D}"/>
          </ac:cxnSpMkLst>
        </pc:cxnChg>
        <pc:cxnChg chg="mod topLvl">
          <ac:chgData name="Takafumi Kawazoe" userId="1246e2b2-9091-4b74-bd73-7eaa9b36ff96" providerId="ADAL" clId="{F4D30286-3705-4252-8CD2-7AB9FE5E0C38}" dt="2018-02-11T04:51:35.147" v="2576" actId="165"/>
          <ac:cxnSpMkLst>
            <pc:docMk/>
            <pc:sldMk cId="3739988997" sldId="577"/>
            <ac:cxnSpMk id="180" creationId="{49AAE54A-0C1A-4430-A1E9-D7B3ED17AC4A}"/>
          </ac:cxnSpMkLst>
        </pc:cxnChg>
        <pc:cxnChg chg="mod topLvl">
          <ac:chgData name="Takafumi Kawazoe" userId="1246e2b2-9091-4b74-bd73-7eaa9b36ff96" providerId="ADAL" clId="{F4D30286-3705-4252-8CD2-7AB9FE5E0C38}" dt="2018-02-11T04:51:35.147" v="2576" actId="165"/>
          <ac:cxnSpMkLst>
            <pc:docMk/>
            <pc:sldMk cId="3739988997" sldId="577"/>
            <ac:cxnSpMk id="182" creationId="{CF42AF1E-2593-4998-8A88-083F881A0433}"/>
          </ac:cxnSpMkLst>
        </pc:cxnChg>
        <pc:cxnChg chg="mod topLvl">
          <ac:chgData name="Takafumi Kawazoe" userId="1246e2b2-9091-4b74-bd73-7eaa9b36ff96" providerId="ADAL" clId="{F4D30286-3705-4252-8CD2-7AB9FE5E0C38}" dt="2018-02-11T04:51:35.147" v="2576" actId="165"/>
          <ac:cxnSpMkLst>
            <pc:docMk/>
            <pc:sldMk cId="3739988997" sldId="577"/>
            <ac:cxnSpMk id="183" creationId="{35854E60-9791-45F7-99E4-4315CB358788}"/>
          </ac:cxnSpMkLst>
        </pc:cxnChg>
        <pc:cxnChg chg="mod topLvl">
          <ac:chgData name="Takafumi Kawazoe" userId="1246e2b2-9091-4b74-bd73-7eaa9b36ff96" providerId="ADAL" clId="{F4D30286-3705-4252-8CD2-7AB9FE5E0C38}" dt="2018-02-11T04:51:35.147" v="2576" actId="165"/>
          <ac:cxnSpMkLst>
            <pc:docMk/>
            <pc:sldMk cId="3739988997" sldId="577"/>
            <ac:cxnSpMk id="184" creationId="{B1AFF932-DFE5-48B3-857D-6945C02DB45A}"/>
          </ac:cxnSpMkLst>
        </pc:cxnChg>
        <pc:cxnChg chg="mod topLvl">
          <ac:chgData name="Takafumi Kawazoe" userId="1246e2b2-9091-4b74-bd73-7eaa9b36ff96" providerId="ADAL" clId="{F4D30286-3705-4252-8CD2-7AB9FE5E0C38}" dt="2018-02-11T04:51:35.147" v="2576" actId="165"/>
          <ac:cxnSpMkLst>
            <pc:docMk/>
            <pc:sldMk cId="3739988997" sldId="577"/>
            <ac:cxnSpMk id="185" creationId="{6E3B8BBD-DB88-4511-B00C-64AC31E3691D}"/>
          </ac:cxnSpMkLst>
        </pc:cxnChg>
        <pc:cxnChg chg="mod topLvl">
          <ac:chgData name="Takafumi Kawazoe" userId="1246e2b2-9091-4b74-bd73-7eaa9b36ff96" providerId="ADAL" clId="{F4D30286-3705-4252-8CD2-7AB9FE5E0C38}" dt="2018-02-11T04:51:35.147" v="2576" actId="165"/>
          <ac:cxnSpMkLst>
            <pc:docMk/>
            <pc:sldMk cId="3739988997" sldId="577"/>
            <ac:cxnSpMk id="186" creationId="{2E12C48A-4094-45B6-A707-1E5C6B4351C5}"/>
          </ac:cxnSpMkLst>
        </pc:cxnChg>
        <pc:cxnChg chg="mod topLvl">
          <ac:chgData name="Takafumi Kawazoe" userId="1246e2b2-9091-4b74-bd73-7eaa9b36ff96" providerId="ADAL" clId="{F4D30286-3705-4252-8CD2-7AB9FE5E0C38}" dt="2018-02-11T04:51:35.147" v="2576" actId="165"/>
          <ac:cxnSpMkLst>
            <pc:docMk/>
            <pc:sldMk cId="3739988997" sldId="577"/>
            <ac:cxnSpMk id="187" creationId="{1D681991-6932-48C4-B854-0C008DA1F5FF}"/>
          </ac:cxnSpMkLst>
        </pc:cxnChg>
        <pc:cxnChg chg="add del mod">
          <ac:chgData name="Takafumi Kawazoe" userId="1246e2b2-9091-4b74-bd73-7eaa9b36ff96" providerId="ADAL" clId="{F4D30286-3705-4252-8CD2-7AB9FE5E0C38}" dt="2018-02-11T06:57:57.438" v="2872" actId="478"/>
          <ac:cxnSpMkLst>
            <pc:docMk/>
            <pc:sldMk cId="3739988997" sldId="577"/>
            <ac:cxnSpMk id="192" creationId="{B35F83A3-2457-49AC-AABE-F68C87DC1EBF}"/>
          </ac:cxnSpMkLst>
        </pc:cxnChg>
        <pc:cxnChg chg="add del mod">
          <ac:chgData name="Takafumi Kawazoe" userId="1246e2b2-9091-4b74-bd73-7eaa9b36ff96" providerId="ADAL" clId="{F4D30286-3705-4252-8CD2-7AB9FE5E0C38}" dt="2018-02-11T06:58:00.048" v="2873" actId="478"/>
          <ac:cxnSpMkLst>
            <pc:docMk/>
            <pc:sldMk cId="3739988997" sldId="577"/>
            <ac:cxnSpMk id="195" creationId="{3E162994-FB80-4264-A99F-1A8E040E855B}"/>
          </ac:cxnSpMkLst>
        </pc:cxnChg>
        <pc:cxnChg chg="add del mod">
          <ac:chgData name="Takafumi Kawazoe" userId="1246e2b2-9091-4b74-bd73-7eaa9b36ff96" providerId="ADAL" clId="{F4D30286-3705-4252-8CD2-7AB9FE5E0C38}" dt="2018-02-11T05:02:18.948" v="2651" actId="478"/>
          <ac:cxnSpMkLst>
            <pc:docMk/>
            <pc:sldMk cId="3739988997" sldId="577"/>
            <ac:cxnSpMk id="198" creationId="{9EEB6351-7525-4FD6-9B08-E4D40B8BF78A}"/>
          </ac:cxnSpMkLst>
        </pc:cxnChg>
        <pc:cxnChg chg="add del mod">
          <ac:chgData name="Takafumi Kawazoe" userId="1246e2b2-9091-4b74-bd73-7eaa9b36ff96" providerId="ADAL" clId="{F4D30286-3705-4252-8CD2-7AB9FE5E0C38}" dt="2018-02-11T06:27:34.961" v="2825" actId="478"/>
          <ac:cxnSpMkLst>
            <pc:docMk/>
            <pc:sldMk cId="3739988997" sldId="577"/>
            <ac:cxnSpMk id="199" creationId="{94ECB625-87B7-4E66-8E0C-3AEC9D13FD57}"/>
          </ac:cxnSpMkLst>
        </pc:cxnChg>
        <pc:cxnChg chg="add mod">
          <ac:chgData name="Takafumi Kawazoe" userId="1246e2b2-9091-4b74-bd73-7eaa9b36ff96" providerId="ADAL" clId="{F4D30286-3705-4252-8CD2-7AB9FE5E0C38}" dt="2018-02-11T06:52:26.636" v="2864" actId="1076"/>
          <ac:cxnSpMkLst>
            <pc:docMk/>
            <pc:sldMk cId="3739988997" sldId="577"/>
            <ac:cxnSpMk id="200" creationId="{1B4132AA-354B-48CF-9185-32CCC4E38170}"/>
          </ac:cxnSpMkLst>
        </pc:cxnChg>
        <pc:cxnChg chg="add del mod">
          <ac:chgData name="Takafumi Kawazoe" userId="1246e2b2-9091-4b74-bd73-7eaa9b36ff96" providerId="ADAL" clId="{F4D30286-3705-4252-8CD2-7AB9FE5E0C38}" dt="2018-02-11T05:03:25.208" v="2654" actId="478"/>
          <ac:cxnSpMkLst>
            <pc:docMk/>
            <pc:sldMk cId="3739988997" sldId="577"/>
            <ac:cxnSpMk id="201" creationId="{78B39FA6-2478-4219-B29D-1CFAB47F1110}"/>
          </ac:cxnSpMkLst>
        </pc:cxnChg>
        <pc:cxnChg chg="add del mod">
          <ac:chgData name="Takafumi Kawazoe" userId="1246e2b2-9091-4b74-bd73-7eaa9b36ff96" providerId="ADAL" clId="{F4D30286-3705-4252-8CD2-7AB9FE5E0C38}" dt="2018-02-11T06:27:26.288" v="2823" actId="478"/>
          <ac:cxnSpMkLst>
            <pc:docMk/>
            <pc:sldMk cId="3739988997" sldId="577"/>
            <ac:cxnSpMk id="202" creationId="{727A20B3-E9CE-4B40-A641-C27DC71EA324}"/>
          </ac:cxnSpMkLst>
        </pc:cxnChg>
        <pc:cxnChg chg="add del mod">
          <ac:chgData name="Takafumi Kawazoe" userId="1246e2b2-9091-4b74-bd73-7eaa9b36ff96" providerId="ADAL" clId="{F4D30286-3705-4252-8CD2-7AB9FE5E0C38}" dt="2018-02-11T06:50:49.314" v="2837" actId="478"/>
          <ac:cxnSpMkLst>
            <pc:docMk/>
            <pc:sldMk cId="3739988997" sldId="577"/>
            <ac:cxnSpMk id="203" creationId="{39684028-B238-46D2-8126-035152E77C04}"/>
          </ac:cxnSpMkLst>
        </pc:cxnChg>
        <pc:cxnChg chg="add">
          <ac:chgData name="Takafumi Kawazoe" userId="1246e2b2-9091-4b74-bd73-7eaa9b36ff96" providerId="ADAL" clId="{F4D30286-3705-4252-8CD2-7AB9FE5E0C38}" dt="2018-02-11T05:06:34.415" v="2709" actId="1076"/>
          <ac:cxnSpMkLst>
            <pc:docMk/>
            <pc:sldMk cId="3739988997" sldId="577"/>
            <ac:cxnSpMk id="204" creationId="{49A89FE9-4B78-46FE-A584-0274AEDCF361}"/>
          </ac:cxnSpMkLst>
        </pc:cxnChg>
        <pc:cxnChg chg="add">
          <ac:chgData name="Takafumi Kawazoe" userId="1246e2b2-9091-4b74-bd73-7eaa9b36ff96" providerId="ADAL" clId="{F4D30286-3705-4252-8CD2-7AB9FE5E0C38}" dt="2018-02-11T05:06:34.415" v="2709" actId="1076"/>
          <ac:cxnSpMkLst>
            <pc:docMk/>
            <pc:sldMk cId="3739988997" sldId="577"/>
            <ac:cxnSpMk id="205" creationId="{8A8C8083-0E44-4464-B4D1-945DD4DE10E4}"/>
          </ac:cxnSpMkLst>
        </pc:cxnChg>
        <pc:cxnChg chg="add">
          <ac:chgData name="Takafumi Kawazoe" userId="1246e2b2-9091-4b74-bd73-7eaa9b36ff96" providerId="ADAL" clId="{F4D30286-3705-4252-8CD2-7AB9FE5E0C38}" dt="2018-02-11T05:06:34.415" v="2709" actId="1076"/>
          <ac:cxnSpMkLst>
            <pc:docMk/>
            <pc:sldMk cId="3739988997" sldId="577"/>
            <ac:cxnSpMk id="206" creationId="{BB8F0979-DB6B-4EC2-8FC4-F452C2EE94CB}"/>
          </ac:cxnSpMkLst>
        </pc:cxnChg>
        <pc:cxnChg chg="add">
          <ac:chgData name="Takafumi Kawazoe" userId="1246e2b2-9091-4b74-bd73-7eaa9b36ff96" providerId="ADAL" clId="{F4D30286-3705-4252-8CD2-7AB9FE5E0C38}" dt="2018-02-11T05:06:34.415" v="2709" actId="1076"/>
          <ac:cxnSpMkLst>
            <pc:docMk/>
            <pc:sldMk cId="3739988997" sldId="577"/>
            <ac:cxnSpMk id="210" creationId="{088A2B5A-5869-452E-9A0F-EFB8B879A345}"/>
          </ac:cxnSpMkLst>
        </pc:cxnChg>
      </pc:sldChg>
      <pc:sldChg chg="modSp add">
        <pc:chgData name="Takafumi Kawazoe" userId="1246e2b2-9091-4b74-bd73-7eaa9b36ff96" providerId="ADAL" clId="{F4D30286-3705-4252-8CD2-7AB9FE5E0C38}" dt="2018-02-11T14:51:17.638" v="4761" actId="20577"/>
        <pc:sldMkLst>
          <pc:docMk/>
          <pc:sldMk cId="691897096" sldId="578"/>
        </pc:sldMkLst>
        <pc:spChg chg="mod">
          <ac:chgData name="Takafumi Kawazoe" userId="1246e2b2-9091-4b74-bd73-7eaa9b36ff96" providerId="ADAL" clId="{F4D30286-3705-4252-8CD2-7AB9FE5E0C38}" dt="2018-02-11T14:51:17.638" v="4761" actId="20577"/>
          <ac:spMkLst>
            <pc:docMk/>
            <pc:sldMk cId="691897096" sldId="578"/>
            <ac:spMk id="2" creationId="{9DBC1E5C-100C-48C3-8B64-244C177EBE9A}"/>
          </ac:spMkLst>
        </pc:spChg>
      </pc:sldChg>
      <pc:sldChg chg="modSp add">
        <pc:chgData name="Takafumi Kawazoe" userId="1246e2b2-9091-4b74-bd73-7eaa9b36ff96" providerId="ADAL" clId="{F4D30286-3705-4252-8CD2-7AB9FE5E0C38}" dt="2018-02-11T08:27:44.528" v="3519" actId="1076"/>
        <pc:sldMkLst>
          <pc:docMk/>
          <pc:sldMk cId="3427928495" sldId="579"/>
        </pc:sldMkLst>
        <pc:spChg chg="ord">
          <ac:chgData name="Takafumi Kawazoe" userId="1246e2b2-9091-4b74-bd73-7eaa9b36ff96" providerId="ADAL" clId="{F4D30286-3705-4252-8CD2-7AB9FE5E0C38}" dt="2018-02-11T08:18:40.784" v="3440" actId="166"/>
          <ac:spMkLst>
            <pc:docMk/>
            <pc:sldMk cId="3427928495" sldId="579"/>
            <ac:spMk id="57" creationId="{00000000-0000-0000-0000-000000000000}"/>
          </ac:spMkLst>
        </pc:spChg>
        <pc:spChg chg="ord">
          <ac:chgData name="Takafumi Kawazoe" userId="1246e2b2-9091-4b74-bd73-7eaa9b36ff96" providerId="ADAL" clId="{F4D30286-3705-4252-8CD2-7AB9FE5E0C38}" dt="2018-02-11T08:18:40.784" v="3440" actId="166"/>
          <ac:spMkLst>
            <pc:docMk/>
            <pc:sldMk cId="3427928495" sldId="579"/>
            <ac:spMk id="68" creationId="{00000000-0000-0000-0000-000000000000}"/>
          </ac:spMkLst>
        </pc:spChg>
        <pc:spChg chg="ord">
          <ac:chgData name="Takafumi Kawazoe" userId="1246e2b2-9091-4b74-bd73-7eaa9b36ff96" providerId="ADAL" clId="{F4D30286-3705-4252-8CD2-7AB9FE5E0C38}" dt="2018-02-11T08:18:40.784" v="3440" actId="166"/>
          <ac:spMkLst>
            <pc:docMk/>
            <pc:sldMk cId="3427928495" sldId="579"/>
            <ac:spMk id="77" creationId="{00000000-0000-0000-0000-000000000000}"/>
          </ac:spMkLst>
        </pc:spChg>
        <pc:spChg chg="ord">
          <ac:chgData name="Takafumi Kawazoe" userId="1246e2b2-9091-4b74-bd73-7eaa9b36ff96" providerId="ADAL" clId="{F4D30286-3705-4252-8CD2-7AB9FE5E0C38}" dt="2018-02-11T08:18:40.784" v="3440" actId="166"/>
          <ac:spMkLst>
            <pc:docMk/>
            <pc:sldMk cId="3427928495" sldId="579"/>
            <ac:spMk id="80" creationId="{00000000-0000-0000-0000-000000000000}"/>
          </ac:spMkLst>
        </pc:spChg>
        <pc:spChg chg="ord">
          <ac:chgData name="Takafumi Kawazoe" userId="1246e2b2-9091-4b74-bd73-7eaa9b36ff96" providerId="ADAL" clId="{F4D30286-3705-4252-8CD2-7AB9FE5E0C38}" dt="2018-02-11T08:18:40.784" v="3440" actId="166"/>
          <ac:spMkLst>
            <pc:docMk/>
            <pc:sldMk cId="3427928495" sldId="579"/>
            <ac:spMk id="87" creationId="{00000000-0000-0000-0000-000000000000}"/>
          </ac:spMkLst>
        </pc:spChg>
        <pc:spChg chg="mod">
          <ac:chgData name="Takafumi Kawazoe" userId="1246e2b2-9091-4b74-bd73-7eaa9b36ff96" providerId="ADAL" clId="{F4D30286-3705-4252-8CD2-7AB9FE5E0C38}" dt="2018-02-11T08:27:44.528" v="3519" actId="1076"/>
          <ac:spMkLst>
            <pc:docMk/>
            <pc:sldMk cId="3427928495" sldId="579"/>
            <ac:spMk id="89" creationId="{77A95E65-A6E1-4ED0-B169-AA0F617591A3}"/>
          </ac:spMkLst>
        </pc:spChg>
        <pc:spChg chg="ord">
          <ac:chgData name="Takafumi Kawazoe" userId="1246e2b2-9091-4b74-bd73-7eaa9b36ff96" providerId="ADAL" clId="{F4D30286-3705-4252-8CD2-7AB9FE5E0C38}" dt="2018-02-11T08:18:26.705" v="3439" actId="166"/>
          <ac:spMkLst>
            <pc:docMk/>
            <pc:sldMk cId="3427928495" sldId="579"/>
            <ac:spMk id="90" creationId="{00000000-0000-0000-0000-000000000000}"/>
          </ac:spMkLst>
        </pc:spChg>
        <pc:spChg chg="ord">
          <ac:chgData name="Takafumi Kawazoe" userId="1246e2b2-9091-4b74-bd73-7eaa9b36ff96" providerId="ADAL" clId="{F4D30286-3705-4252-8CD2-7AB9FE5E0C38}" dt="2018-02-11T08:18:40.784" v="3440" actId="166"/>
          <ac:spMkLst>
            <pc:docMk/>
            <pc:sldMk cId="3427928495" sldId="579"/>
            <ac:spMk id="97" creationId="{00000000-0000-0000-0000-000000000000}"/>
          </ac:spMkLst>
        </pc:spChg>
        <pc:spChg chg="mod ord">
          <ac:chgData name="Takafumi Kawazoe" userId="1246e2b2-9091-4b74-bd73-7eaa9b36ff96" providerId="ADAL" clId="{F4D30286-3705-4252-8CD2-7AB9FE5E0C38}" dt="2018-02-11T08:27:01.492" v="3511" actId="14100"/>
          <ac:spMkLst>
            <pc:docMk/>
            <pc:sldMk cId="3427928495" sldId="579"/>
            <ac:spMk id="109" creationId="{5DF7FC05-CAAF-4BCA-8C53-B832EAE9A5C7}"/>
          </ac:spMkLst>
        </pc:spChg>
      </pc:sldChg>
      <pc:sldChg chg="add del ord">
        <pc:chgData name="Takafumi Kawazoe" userId="1246e2b2-9091-4b74-bd73-7eaa9b36ff96" providerId="ADAL" clId="{F4D30286-3705-4252-8CD2-7AB9FE5E0C38}" dt="2018-02-11T09:08:47.086" v="3774" actId="2696"/>
        <pc:sldMkLst>
          <pc:docMk/>
          <pc:sldMk cId="3023018936" sldId="580"/>
        </pc:sldMkLst>
      </pc:sldChg>
      <pc:sldChg chg="add del">
        <pc:chgData name="Takafumi Kawazoe" userId="1246e2b2-9091-4b74-bd73-7eaa9b36ff96" providerId="ADAL" clId="{F4D30286-3705-4252-8CD2-7AB9FE5E0C38}" dt="2018-02-11T10:01:49.107" v="3866" actId="2696"/>
        <pc:sldMkLst>
          <pc:docMk/>
          <pc:sldMk cId="1634217458" sldId="581"/>
        </pc:sldMkLst>
      </pc:sldChg>
      <pc:sldChg chg="add del">
        <pc:chgData name="Takafumi Kawazoe" userId="1246e2b2-9091-4b74-bd73-7eaa9b36ff96" providerId="ADAL" clId="{F4D30286-3705-4252-8CD2-7AB9FE5E0C38}" dt="2018-02-11T08:06:47.768" v="3331" actId="208"/>
        <pc:sldMkLst>
          <pc:docMk/>
          <pc:sldMk cId="285449847" sldId="582"/>
        </pc:sldMkLst>
      </pc:sldChg>
      <pc:sldChg chg="add del">
        <pc:chgData name="Takafumi Kawazoe" userId="1246e2b2-9091-4b74-bd73-7eaa9b36ff96" providerId="ADAL" clId="{F4D30286-3705-4252-8CD2-7AB9FE5E0C38}" dt="2018-02-11T08:09:09.423" v="3350" actId="2696"/>
        <pc:sldMkLst>
          <pc:docMk/>
          <pc:sldMk cId="2430417122" sldId="582"/>
        </pc:sldMkLst>
      </pc:sldChg>
      <pc:sldChg chg="addSp delSp modSp add del">
        <pc:chgData name="Takafumi Kawazoe" userId="1246e2b2-9091-4b74-bd73-7eaa9b36ff96" providerId="ADAL" clId="{F4D30286-3705-4252-8CD2-7AB9FE5E0C38}" dt="2018-02-11T10:01:47.373" v="3865" actId="2696"/>
        <pc:sldMkLst>
          <pc:docMk/>
          <pc:sldMk cId="4089468523" sldId="582"/>
        </pc:sldMkLst>
        <pc:graphicFrameChg chg="del">
          <ac:chgData name="Takafumi Kawazoe" userId="1246e2b2-9091-4b74-bd73-7eaa9b36ff96" providerId="ADAL" clId="{F4D30286-3705-4252-8CD2-7AB9FE5E0C38}" dt="2018-02-11T08:10:01.991" v="3352" actId="478"/>
          <ac:graphicFrameMkLst>
            <pc:docMk/>
            <pc:sldMk cId="4089468523" sldId="582"/>
            <ac:graphicFrameMk id="4" creationId="{00000000-0000-0000-0000-000000000000}"/>
          </ac:graphicFrameMkLst>
        </pc:graphicFrameChg>
        <pc:graphicFrameChg chg="add modGraphic">
          <ac:chgData name="Takafumi Kawazoe" userId="1246e2b2-9091-4b74-bd73-7eaa9b36ff96" providerId="ADAL" clId="{F4D30286-3705-4252-8CD2-7AB9FE5E0C38}" dt="2018-02-11T08:10:18.884" v="3401" actId="20577"/>
          <ac:graphicFrameMkLst>
            <pc:docMk/>
            <pc:sldMk cId="4089468523" sldId="582"/>
            <ac:graphicFrameMk id="10" creationId="{14E0EF8A-072C-4838-9FD2-09A22C30E015}"/>
          </ac:graphicFrameMkLst>
        </pc:graphicFrameChg>
      </pc:sldChg>
      <pc:sldChg chg="modSp add">
        <pc:chgData name="Takafumi Kawazoe" userId="1246e2b2-9091-4b74-bd73-7eaa9b36ff96" providerId="ADAL" clId="{F4D30286-3705-4252-8CD2-7AB9FE5E0C38}" dt="2018-02-11T12:52:22.914" v="3927" actId="20577"/>
        <pc:sldMkLst>
          <pc:docMk/>
          <pc:sldMk cId="1442921403" sldId="583"/>
        </pc:sldMkLst>
        <pc:spChg chg="mod">
          <ac:chgData name="Takafumi Kawazoe" userId="1246e2b2-9091-4b74-bd73-7eaa9b36ff96" providerId="ADAL" clId="{F4D30286-3705-4252-8CD2-7AB9FE5E0C38}" dt="2018-02-11T09:59:43.948" v="3848" actId="1076"/>
          <ac:spMkLst>
            <pc:docMk/>
            <pc:sldMk cId="1442921403" sldId="583"/>
            <ac:spMk id="2" creationId="{599B6789-C672-4185-A02D-48C4EE230859}"/>
          </ac:spMkLst>
        </pc:spChg>
        <pc:spChg chg="mod">
          <ac:chgData name="Takafumi Kawazoe" userId="1246e2b2-9091-4b74-bd73-7eaa9b36ff96" providerId="ADAL" clId="{F4D30286-3705-4252-8CD2-7AB9FE5E0C38}" dt="2018-02-11T09:18:17.300" v="3837" actId="6549"/>
          <ac:spMkLst>
            <pc:docMk/>
            <pc:sldMk cId="1442921403" sldId="583"/>
            <ac:spMk id="6" creationId="{00000000-0000-0000-0000-000000000000}"/>
          </ac:spMkLst>
        </pc:spChg>
        <pc:spChg chg="mod">
          <ac:chgData name="Takafumi Kawazoe" userId="1246e2b2-9091-4b74-bd73-7eaa9b36ff96" providerId="ADAL" clId="{F4D30286-3705-4252-8CD2-7AB9FE5E0C38}" dt="2018-02-11T12:52:22.914" v="3927" actId="20577"/>
          <ac:spMkLst>
            <pc:docMk/>
            <pc:sldMk cId="1442921403" sldId="583"/>
            <ac:spMk id="8" creationId="{70007382-EFD9-4DA9-A7B9-EA134D22C530}"/>
          </ac:spMkLst>
        </pc:spChg>
        <pc:graphicFrameChg chg="modGraphic">
          <ac:chgData name="Takafumi Kawazoe" userId="1246e2b2-9091-4b74-bd73-7eaa9b36ff96" providerId="ADAL" clId="{F4D30286-3705-4252-8CD2-7AB9FE5E0C38}" dt="2018-02-11T09:18:03.736" v="3818" actId="20577"/>
          <ac:graphicFrameMkLst>
            <pc:docMk/>
            <pc:sldMk cId="1442921403" sldId="583"/>
            <ac:graphicFrameMk id="11" creationId="{B3F68983-8A6E-45AE-9524-D7C7E343E6C1}"/>
          </ac:graphicFrameMkLst>
        </pc:graphicFrameChg>
      </pc:sldChg>
      <pc:sldChg chg="addSp delSp modSp add ord">
        <pc:chgData name="Takafumi Kawazoe" userId="1246e2b2-9091-4b74-bd73-7eaa9b36ff96" providerId="ADAL" clId="{F4D30286-3705-4252-8CD2-7AB9FE5E0C38}" dt="2018-02-11T14:03:40.033" v="4702" actId="13926"/>
        <pc:sldMkLst>
          <pc:docMk/>
          <pc:sldMk cId="1332988927" sldId="584"/>
        </pc:sldMkLst>
        <pc:spChg chg="mod">
          <ac:chgData name="Takafumi Kawazoe" userId="1246e2b2-9091-4b74-bd73-7eaa9b36ff96" providerId="ADAL" clId="{F4D30286-3705-4252-8CD2-7AB9FE5E0C38}" dt="2018-02-11T13:45:07.079" v="4511" actId="13926"/>
          <ac:spMkLst>
            <pc:docMk/>
            <pc:sldMk cId="1332988927" sldId="584"/>
            <ac:spMk id="2" creationId="{00000000-0000-0000-0000-000000000000}"/>
          </ac:spMkLst>
        </pc:spChg>
        <pc:spChg chg="mod">
          <ac:chgData name="Takafumi Kawazoe" userId="1246e2b2-9091-4b74-bd73-7eaa9b36ff96" providerId="ADAL" clId="{F4D30286-3705-4252-8CD2-7AB9FE5E0C38}" dt="2018-02-11T14:02:07.142" v="4672" actId="13926"/>
          <ac:spMkLst>
            <pc:docMk/>
            <pc:sldMk cId="1332988927" sldId="584"/>
            <ac:spMk id="32" creationId="{3336E9D6-3718-4D66-8936-1A3D726C4C2C}"/>
          </ac:spMkLst>
        </pc:spChg>
        <pc:spChg chg="mod">
          <ac:chgData name="Takafumi Kawazoe" userId="1246e2b2-9091-4b74-bd73-7eaa9b36ff96" providerId="ADAL" clId="{F4D30286-3705-4252-8CD2-7AB9FE5E0C38}" dt="2018-02-11T14:01:57.279" v="4671" actId="113"/>
          <ac:spMkLst>
            <pc:docMk/>
            <pc:sldMk cId="1332988927" sldId="584"/>
            <ac:spMk id="33" creationId="{883F2545-ED88-4E62-9FD0-660BD9FAB0A0}"/>
          </ac:spMkLst>
        </pc:spChg>
        <pc:spChg chg="mod">
          <ac:chgData name="Takafumi Kawazoe" userId="1246e2b2-9091-4b74-bd73-7eaa9b36ff96" providerId="ADAL" clId="{F4D30286-3705-4252-8CD2-7AB9FE5E0C38}" dt="2018-02-11T14:02:44.199" v="4681" actId="113"/>
          <ac:spMkLst>
            <pc:docMk/>
            <pc:sldMk cId="1332988927" sldId="584"/>
            <ac:spMk id="34" creationId="{5D732641-5939-45D7-B8E0-25EDF6770F16}"/>
          </ac:spMkLst>
        </pc:spChg>
        <pc:spChg chg="mod">
          <ac:chgData name="Takafumi Kawazoe" userId="1246e2b2-9091-4b74-bd73-7eaa9b36ff96" providerId="ADAL" clId="{F4D30286-3705-4252-8CD2-7AB9FE5E0C38}" dt="2018-02-11T14:01:32.166" v="4665" actId="13926"/>
          <ac:spMkLst>
            <pc:docMk/>
            <pc:sldMk cId="1332988927" sldId="584"/>
            <ac:spMk id="37" creationId="{BDDE1088-BBEE-490D-86F1-7A2E32AED963}"/>
          </ac:spMkLst>
        </pc:spChg>
        <pc:spChg chg="mod">
          <ac:chgData name="Takafumi Kawazoe" userId="1246e2b2-9091-4b74-bd73-7eaa9b36ff96" providerId="ADAL" clId="{F4D30286-3705-4252-8CD2-7AB9FE5E0C38}" dt="2018-02-11T14:02:10.461" v="4673" actId="13926"/>
          <ac:spMkLst>
            <pc:docMk/>
            <pc:sldMk cId="1332988927" sldId="584"/>
            <ac:spMk id="57" creationId="{BCF0D160-1E6B-4DAD-B80E-D9C74B59DF76}"/>
          </ac:spMkLst>
        </pc:spChg>
        <pc:spChg chg="mod">
          <ac:chgData name="Takafumi Kawazoe" userId="1246e2b2-9091-4b74-bd73-7eaa9b36ff96" providerId="ADAL" clId="{F4D30286-3705-4252-8CD2-7AB9FE5E0C38}" dt="2018-02-11T14:02:14.010" v="4674" actId="13926"/>
          <ac:spMkLst>
            <pc:docMk/>
            <pc:sldMk cId="1332988927" sldId="584"/>
            <ac:spMk id="59" creationId="{46FDD778-92F2-4124-BB47-57809B6DF2B6}"/>
          </ac:spMkLst>
        </pc:spChg>
        <pc:spChg chg="mod">
          <ac:chgData name="Takafumi Kawazoe" userId="1246e2b2-9091-4b74-bd73-7eaa9b36ff96" providerId="ADAL" clId="{F4D30286-3705-4252-8CD2-7AB9FE5E0C38}" dt="2018-02-11T14:02:17.545" v="4675" actId="13926"/>
          <ac:spMkLst>
            <pc:docMk/>
            <pc:sldMk cId="1332988927" sldId="584"/>
            <ac:spMk id="61" creationId="{0688C5F8-EE46-44AB-BA00-B269720B3B6A}"/>
          </ac:spMkLst>
        </pc:spChg>
        <pc:spChg chg="mod">
          <ac:chgData name="Takafumi Kawazoe" userId="1246e2b2-9091-4b74-bd73-7eaa9b36ff96" providerId="ADAL" clId="{F4D30286-3705-4252-8CD2-7AB9FE5E0C38}" dt="2018-02-11T14:02:20.543" v="4676" actId="13926"/>
          <ac:spMkLst>
            <pc:docMk/>
            <pc:sldMk cId="1332988927" sldId="584"/>
            <ac:spMk id="62" creationId="{C043F549-753D-4839-B475-5CB9072974D3}"/>
          </ac:spMkLst>
        </pc:spChg>
        <pc:spChg chg="mod">
          <ac:chgData name="Takafumi Kawazoe" userId="1246e2b2-9091-4b74-bd73-7eaa9b36ff96" providerId="ADAL" clId="{F4D30286-3705-4252-8CD2-7AB9FE5E0C38}" dt="2018-02-11T14:02:27.240" v="4677" actId="13926"/>
          <ac:spMkLst>
            <pc:docMk/>
            <pc:sldMk cId="1332988927" sldId="584"/>
            <ac:spMk id="63" creationId="{B02DE070-AAF7-44B8-840E-A64CB9618BEF}"/>
          </ac:spMkLst>
        </pc:spChg>
        <pc:spChg chg="mod">
          <ac:chgData name="Takafumi Kawazoe" userId="1246e2b2-9091-4b74-bd73-7eaa9b36ff96" providerId="ADAL" clId="{F4D30286-3705-4252-8CD2-7AB9FE5E0C38}" dt="2018-02-11T14:02:30.358" v="4678" actId="13926"/>
          <ac:spMkLst>
            <pc:docMk/>
            <pc:sldMk cId="1332988927" sldId="584"/>
            <ac:spMk id="64" creationId="{DC65EBC9-3AC6-4A1F-960A-F273BB9B38C1}"/>
          </ac:spMkLst>
        </pc:spChg>
        <pc:spChg chg="mod">
          <ac:chgData name="Takafumi Kawazoe" userId="1246e2b2-9091-4b74-bd73-7eaa9b36ff96" providerId="ADAL" clId="{F4D30286-3705-4252-8CD2-7AB9FE5E0C38}" dt="2018-02-11T14:02:55.723" v="4684" actId="113"/>
          <ac:spMkLst>
            <pc:docMk/>
            <pc:sldMk cId="1332988927" sldId="584"/>
            <ac:spMk id="65" creationId="{D7FB09EB-A6BB-4102-BBF8-927324583E90}"/>
          </ac:spMkLst>
        </pc:spChg>
        <pc:spChg chg="mod">
          <ac:chgData name="Takafumi Kawazoe" userId="1246e2b2-9091-4b74-bd73-7eaa9b36ff96" providerId="ADAL" clId="{F4D30286-3705-4252-8CD2-7AB9FE5E0C38}" dt="2018-02-11T14:03:01.361" v="4687" actId="13926"/>
          <ac:spMkLst>
            <pc:docMk/>
            <pc:sldMk cId="1332988927" sldId="584"/>
            <ac:spMk id="68" creationId="{381196CC-334A-4567-A91A-2B9B84293076}"/>
          </ac:spMkLst>
        </pc:spChg>
        <pc:spChg chg="mod">
          <ac:chgData name="Takafumi Kawazoe" userId="1246e2b2-9091-4b74-bd73-7eaa9b36ff96" providerId="ADAL" clId="{F4D30286-3705-4252-8CD2-7AB9FE5E0C38}" dt="2018-02-11T14:03:06.820" v="4690" actId="13926"/>
          <ac:spMkLst>
            <pc:docMk/>
            <pc:sldMk cId="1332988927" sldId="584"/>
            <ac:spMk id="69" creationId="{0B25C6AE-E337-4F7F-A0B0-468F43016277}"/>
          </ac:spMkLst>
        </pc:spChg>
        <pc:spChg chg="mod">
          <ac:chgData name="Takafumi Kawazoe" userId="1246e2b2-9091-4b74-bd73-7eaa9b36ff96" providerId="ADAL" clId="{F4D30286-3705-4252-8CD2-7AB9FE5E0C38}" dt="2018-02-11T14:03:16.305" v="4693" actId="13926"/>
          <ac:spMkLst>
            <pc:docMk/>
            <pc:sldMk cId="1332988927" sldId="584"/>
            <ac:spMk id="70" creationId="{D628806E-9F2A-4E02-B613-54E380A20BCD}"/>
          </ac:spMkLst>
        </pc:spChg>
        <pc:spChg chg="mod">
          <ac:chgData name="Takafumi Kawazoe" userId="1246e2b2-9091-4b74-bd73-7eaa9b36ff96" providerId="ADAL" clId="{F4D30286-3705-4252-8CD2-7AB9FE5E0C38}" dt="2018-02-11T14:03:26.515" v="4696" actId="13926"/>
          <ac:spMkLst>
            <pc:docMk/>
            <pc:sldMk cId="1332988927" sldId="584"/>
            <ac:spMk id="71" creationId="{4B8C0E67-4FE0-43DF-BDA4-A5CC1982A496}"/>
          </ac:spMkLst>
        </pc:spChg>
        <pc:spChg chg="mod">
          <ac:chgData name="Takafumi Kawazoe" userId="1246e2b2-9091-4b74-bd73-7eaa9b36ff96" providerId="ADAL" clId="{F4D30286-3705-4252-8CD2-7AB9FE5E0C38}" dt="2018-02-11T14:03:34.127" v="4699" actId="13926"/>
          <ac:spMkLst>
            <pc:docMk/>
            <pc:sldMk cId="1332988927" sldId="584"/>
            <ac:spMk id="72" creationId="{85615EFC-1CE4-4142-88AE-9AA62C4B1B5B}"/>
          </ac:spMkLst>
        </pc:spChg>
        <pc:spChg chg="mod">
          <ac:chgData name="Takafumi Kawazoe" userId="1246e2b2-9091-4b74-bd73-7eaa9b36ff96" providerId="ADAL" clId="{F4D30286-3705-4252-8CD2-7AB9FE5E0C38}" dt="2018-02-11T14:03:40.033" v="4702" actId="13926"/>
          <ac:spMkLst>
            <pc:docMk/>
            <pc:sldMk cId="1332988927" sldId="584"/>
            <ac:spMk id="73" creationId="{3C3A9F12-6E4B-43A4-995B-56B4891EA647}"/>
          </ac:spMkLst>
        </pc:spChg>
        <pc:spChg chg="mod">
          <ac:chgData name="Takafumi Kawazoe" userId="1246e2b2-9091-4b74-bd73-7eaa9b36ff96" providerId="ADAL" clId="{F4D30286-3705-4252-8CD2-7AB9FE5E0C38}" dt="2018-02-11T14:01:47.497" v="4668" actId="113"/>
          <ac:spMkLst>
            <pc:docMk/>
            <pc:sldMk cId="1332988927" sldId="584"/>
            <ac:spMk id="107" creationId="{4BBCCDCE-0B90-49C4-8E3E-C7385BF33373}"/>
          </ac:spMkLst>
        </pc:spChg>
        <pc:spChg chg="mod">
          <ac:chgData name="Takafumi Kawazoe" userId="1246e2b2-9091-4b74-bd73-7eaa9b36ff96" providerId="ADAL" clId="{F4D30286-3705-4252-8CD2-7AB9FE5E0C38}" dt="2018-02-11T13:48:52.946" v="4520" actId="14100"/>
          <ac:spMkLst>
            <pc:docMk/>
            <pc:sldMk cId="1332988927" sldId="584"/>
            <ac:spMk id="142" creationId="{67CDDB5D-D96E-4645-965E-703704D8B265}"/>
          </ac:spMkLst>
        </pc:spChg>
        <pc:spChg chg="del">
          <ac:chgData name="Takafumi Kawazoe" userId="1246e2b2-9091-4b74-bd73-7eaa9b36ff96" providerId="ADAL" clId="{F4D30286-3705-4252-8CD2-7AB9FE5E0C38}" dt="2018-02-11T13:45:10.278" v="4512" actId="478"/>
          <ac:spMkLst>
            <pc:docMk/>
            <pc:sldMk cId="1332988927" sldId="584"/>
            <ac:spMk id="269" creationId="{4E0F9739-12EB-499F-8C6D-F43C247448E6}"/>
          </ac:spMkLst>
        </pc:spChg>
        <pc:cxnChg chg="mod">
          <ac:chgData name="Takafumi Kawazoe" userId="1246e2b2-9091-4b74-bd73-7eaa9b36ff96" providerId="ADAL" clId="{F4D30286-3705-4252-8CD2-7AB9FE5E0C38}" dt="2018-02-11T14:00:02.659" v="4650" actId="1076"/>
          <ac:cxnSpMkLst>
            <pc:docMk/>
            <pc:sldMk cId="1332988927" sldId="584"/>
            <ac:cxnSpMk id="9" creationId="{2D1D5DA7-61B6-4AD7-BCE8-03E16E9F1BF6}"/>
          </ac:cxnSpMkLst>
        </pc:cxnChg>
        <pc:cxnChg chg="add mod">
          <ac:chgData name="Takafumi Kawazoe" userId="1246e2b2-9091-4b74-bd73-7eaa9b36ff96" providerId="ADAL" clId="{F4D30286-3705-4252-8CD2-7AB9FE5E0C38}" dt="2018-02-11T13:49:12.621" v="4549" actId="1037"/>
          <ac:cxnSpMkLst>
            <pc:docMk/>
            <pc:sldMk cId="1332988927" sldId="584"/>
            <ac:cxnSpMk id="172" creationId="{B9A11644-F17F-460D-87BB-D13D99BE8911}"/>
          </ac:cxnSpMkLst>
        </pc:cxnChg>
        <pc:cxnChg chg="add mod">
          <ac:chgData name="Takafumi Kawazoe" userId="1246e2b2-9091-4b74-bd73-7eaa9b36ff96" providerId="ADAL" clId="{F4D30286-3705-4252-8CD2-7AB9FE5E0C38}" dt="2018-02-11T13:49:12.621" v="4549" actId="1037"/>
          <ac:cxnSpMkLst>
            <pc:docMk/>
            <pc:sldMk cId="1332988927" sldId="584"/>
            <ac:cxnSpMk id="173" creationId="{60CB9DE0-9DEB-465D-A08A-9C492A04D9C2}"/>
          </ac:cxnSpMkLst>
        </pc:cxnChg>
        <pc:cxnChg chg="add mod">
          <ac:chgData name="Takafumi Kawazoe" userId="1246e2b2-9091-4b74-bd73-7eaa9b36ff96" providerId="ADAL" clId="{F4D30286-3705-4252-8CD2-7AB9FE5E0C38}" dt="2018-02-11T13:50:24.868" v="4559" actId="1038"/>
          <ac:cxnSpMkLst>
            <pc:docMk/>
            <pc:sldMk cId="1332988927" sldId="584"/>
            <ac:cxnSpMk id="174" creationId="{76A61FFE-4683-4610-9CAA-9472ECBFE161}"/>
          </ac:cxnSpMkLst>
        </pc:cxnChg>
        <pc:cxnChg chg="add">
          <ac:chgData name="Takafumi Kawazoe" userId="1246e2b2-9091-4b74-bd73-7eaa9b36ff96" providerId="ADAL" clId="{F4D30286-3705-4252-8CD2-7AB9FE5E0C38}" dt="2018-02-11T13:51:06.469" v="4562" actId="13926"/>
          <ac:cxnSpMkLst>
            <pc:docMk/>
            <pc:sldMk cId="1332988927" sldId="584"/>
            <ac:cxnSpMk id="175" creationId="{ED07CE70-1D0B-4803-96A1-D94C1D515B75}"/>
          </ac:cxnSpMkLst>
        </pc:cxnChg>
        <pc:cxnChg chg="add mod">
          <ac:chgData name="Takafumi Kawazoe" userId="1246e2b2-9091-4b74-bd73-7eaa9b36ff96" providerId="ADAL" clId="{F4D30286-3705-4252-8CD2-7AB9FE5E0C38}" dt="2018-02-11T13:51:34.071" v="4565" actId="1035"/>
          <ac:cxnSpMkLst>
            <pc:docMk/>
            <pc:sldMk cId="1332988927" sldId="584"/>
            <ac:cxnSpMk id="177" creationId="{8FFCEE11-C47F-493E-B1FD-48EC673FBC47}"/>
          </ac:cxnSpMkLst>
        </pc:cxnChg>
        <pc:cxnChg chg="add">
          <ac:chgData name="Takafumi Kawazoe" userId="1246e2b2-9091-4b74-bd73-7eaa9b36ff96" providerId="ADAL" clId="{F4D30286-3705-4252-8CD2-7AB9FE5E0C38}" dt="2018-02-11T13:51:44.036" v="4566" actId="13926"/>
          <ac:cxnSpMkLst>
            <pc:docMk/>
            <pc:sldMk cId="1332988927" sldId="584"/>
            <ac:cxnSpMk id="178" creationId="{10B74E15-B507-49FE-85D0-52C8FB62C222}"/>
          </ac:cxnSpMkLst>
        </pc:cxnChg>
        <pc:cxnChg chg="add">
          <ac:chgData name="Takafumi Kawazoe" userId="1246e2b2-9091-4b74-bd73-7eaa9b36ff96" providerId="ADAL" clId="{F4D30286-3705-4252-8CD2-7AB9FE5E0C38}" dt="2018-02-11T13:52:57.130" v="4567" actId="13926"/>
          <ac:cxnSpMkLst>
            <pc:docMk/>
            <pc:sldMk cId="1332988927" sldId="584"/>
            <ac:cxnSpMk id="179" creationId="{74A0EE8F-F87F-4A20-A5BE-DDF5653A9A15}"/>
          </ac:cxnSpMkLst>
        </pc:cxnChg>
        <pc:cxnChg chg="add">
          <ac:chgData name="Takafumi Kawazoe" userId="1246e2b2-9091-4b74-bd73-7eaa9b36ff96" providerId="ADAL" clId="{F4D30286-3705-4252-8CD2-7AB9FE5E0C38}" dt="2018-02-11T13:53:25.616" v="4568" actId="13926"/>
          <ac:cxnSpMkLst>
            <pc:docMk/>
            <pc:sldMk cId="1332988927" sldId="584"/>
            <ac:cxnSpMk id="180" creationId="{CDFCC0D8-A2FE-42A5-BC19-AB0A00D8BF14}"/>
          </ac:cxnSpMkLst>
        </pc:cxnChg>
        <pc:cxnChg chg="add">
          <ac:chgData name="Takafumi Kawazoe" userId="1246e2b2-9091-4b74-bd73-7eaa9b36ff96" providerId="ADAL" clId="{F4D30286-3705-4252-8CD2-7AB9FE5E0C38}" dt="2018-02-11T13:53:35.050" v="4569" actId="13926"/>
          <ac:cxnSpMkLst>
            <pc:docMk/>
            <pc:sldMk cId="1332988927" sldId="584"/>
            <ac:cxnSpMk id="181" creationId="{FF3DAC99-DC6C-48DF-8A26-54675236BAE7}"/>
          </ac:cxnSpMkLst>
        </pc:cxnChg>
        <pc:cxnChg chg="add">
          <ac:chgData name="Takafumi Kawazoe" userId="1246e2b2-9091-4b74-bd73-7eaa9b36ff96" providerId="ADAL" clId="{F4D30286-3705-4252-8CD2-7AB9FE5E0C38}" dt="2018-02-11T13:53:43.287" v="4570" actId="13926"/>
          <ac:cxnSpMkLst>
            <pc:docMk/>
            <pc:sldMk cId="1332988927" sldId="584"/>
            <ac:cxnSpMk id="182" creationId="{6BA53983-D09D-46B2-92AD-261B9AA0D71D}"/>
          </ac:cxnSpMkLst>
        </pc:cxnChg>
        <pc:cxnChg chg="add">
          <ac:chgData name="Takafumi Kawazoe" userId="1246e2b2-9091-4b74-bd73-7eaa9b36ff96" providerId="ADAL" clId="{F4D30286-3705-4252-8CD2-7AB9FE5E0C38}" dt="2018-02-11T13:53:50.550" v="4571" actId="13926"/>
          <ac:cxnSpMkLst>
            <pc:docMk/>
            <pc:sldMk cId="1332988927" sldId="584"/>
            <ac:cxnSpMk id="184" creationId="{96BD02D6-C3DB-4F2B-8712-D8893C52E380}"/>
          </ac:cxnSpMkLst>
        </pc:cxnChg>
        <pc:cxnChg chg="add mod">
          <ac:chgData name="Takafumi Kawazoe" userId="1246e2b2-9091-4b74-bd73-7eaa9b36ff96" providerId="ADAL" clId="{F4D30286-3705-4252-8CD2-7AB9FE5E0C38}" dt="2018-02-11T13:54:00.804" v="4579" actId="1035"/>
          <ac:cxnSpMkLst>
            <pc:docMk/>
            <pc:sldMk cId="1332988927" sldId="584"/>
            <ac:cxnSpMk id="187" creationId="{C6016CC3-6DA4-48F4-895C-65852E1DD3C7}"/>
          </ac:cxnSpMkLst>
        </pc:cxnChg>
        <pc:cxnChg chg="add mod">
          <ac:chgData name="Takafumi Kawazoe" userId="1246e2b2-9091-4b74-bd73-7eaa9b36ff96" providerId="ADAL" clId="{F4D30286-3705-4252-8CD2-7AB9FE5E0C38}" dt="2018-02-11T13:56:57.711" v="4627" actId="1076"/>
          <ac:cxnSpMkLst>
            <pc:docMk/>
            <pc:sldMk cId="1332988927" sldId="584"/>
            <ac:cxnSpMk id="188" creationId="{4D2A8A54-486C-4D32-84BF-0150DD44B99C}"/>
          </ac:cxnSpMkLst>
        </pc:cxnChg>
        <pc:cxnChg chg="add mod">
          <ac:chgData name="Takafumi Kawazoe" userId="1246e2b2-9091-4b74-bd73-7eaa9b36ff96" providerId="ADAL" clId="{F4D30286-3705-4252-8CD2-7AB9FE5E0C38}" dt="2018-02-11T13:56:41.361" v="4626" actId="1036"/>
          <ac:cxnSpMkLst>
            <pc:docMk/>
            <pc:sldMk cId="1332988927" sldId="584"/>
            <ac:cxnSpMk id="189" creationId="{C25DE006-F0C8-4B0A-88A4-079F6E3698BB}"/>
          </ac:cxnSpMkLst>
        </pc:cxnChg>
        <pc:cxnChg chg="add">
          <ac:chgData name="Takafumi Kawazoe" userId="1246e2b2-9091-4b74-bd73-7eaa9b36ff96" providerId="ADAL" clId="{F4D30286-3705-4252-8CD2-7AB9FE5E0C38}" dt="2018-02-11T13:57:29.917" v="4628" actId="13926"/>
          <ac:cxnSpMkLst>
            <pc:docMk/>
            <pc:sldMk cId="1332988927" sldId="584"/>
            <ac:cxnSpMk id="191" creationId="{041394CD-A207-411A-B890-3151989FFD7E}"/>
          </ac:cxnSpMkLst>
        </pc:cxnChg>
        <pc:cxnChg chg="add">
          <ac:chgData name="Takafumi Kawazoe" userId="1246e2b2-9091-4b74-bd73-7eaa9b36ff96" providerId="ADAL" clId="{F4D30286-3705-4252-8CD2-7AB9FE5E0C38}" dt="2018-02-11T13:57:29.917" v="4628" actId="13926"/>
          <ac:cxnSpMkLst>
            <pc:docMk/>
            <pc:sldMk cId="1332988927" sldId="584"/>
            <ac:cxnSpMk id="192" creationId="{CBF7FCCE-32AC-4686-9F03-A05935910BB4}"/>
          </ac:cxnSpMkLst>
        </pc:cxnChg>
        <pc:cxnChg chg="add">
          <ac:chgData name="Takafumi Kawazoe" userId="1246e2b2-9091-4b74-bd73-7eaa9b36ff96" providerId="ADAL" clId="{F4D30286-3705-4252-8CD2-7AB9FE5E0C38}" dt="2018-02-11T13:57:29.917" v="4628" actId="13926"/>
          <ac:cxnSpMkLst>
            <pc:docMk/>
            <pc:sldMk cId="1332988927" sldId="584"/>
            <ac:cxnSpMk id="193" creationId="{A2C9DE7D-6470-4A48-9B3A-75A92BFE0A92}"/>
          </ac:cxnSpMkLst>
        </pc:cxnChg>
        <pc:cxnChg chg="add">
          <ac:chgData name="Takafumi Kawazoe" userId="1246e2b2-9091-4b74-bd73-7eaa9b36ff96" providerId="ADAL" clId="{F4D30286-3705-4252-8CD2-7AB9FE5E0C38}" dt="2018-02-11T13:57:29.917" v="4628" actId="13926"/>
          <ac:cxnSpMkLst>
            <pc:docMk/>
            <pc:sldMk cId="1332988927" sldId="584"/>
            <ac:cxnSpMk id="194" creationId="{006EADB3-6159-4B79-AC1B-F0016C3E1C65}"/>
          </ac:cxnSpMkLst>
        </pc:cxnChg>
        <pc:cxnChg chg="add">
          <ac:chgData name="Takafumi Kawazoe" userId="1246e2b2-9091-4b74-bd73-7eaa9b36ff96" providerId="ADAL" clId="{F4D30286-3705-4252-8CD2-7AB9FE5E0C38}" dt="2018-02-11T13:57:29.917" v="4628" actId="13926"/>
          <ac:cxnSpMkLst>
            <pc:docMk/>
            <pc:sldMk cId="1332988927" sldId="584"/>
            <ac:cxnSpMk id="195" creationId="{893102C7-1C7B-43FF-A229-0DD92EC5B646}"/>
          </ac:cxnSpMkLst>
        </pc:cxnChg>
        <pc:cxnChg chg="add mod">
          <ac:chgData name="Takafumi Kawazoe" userId="1246e2b2-9091-4b74-bd73-7eaa9b36ff96" providerId="ADAL" clId="{F4D30286-3705-4252-8CD2-7AB9FE5E0C38}" dt="2018-02-11T13:57:41.526" v="4634" actId="1037"/>
          <ac:cxnSpMkLst>
            <pc:docMk/>
            <pc:sldMk cId="1332988927" sldId="584"/>
            <ac:cxnSpMk id="197" creationId="{0C7325C4-F05A-486F-B2EE-2F470E7FBCEA}"/>
          </ac:cxnSpMkLst>
        </pc:cxnChg>
        <pc:cxnChg chg="add">
          <ac:chgData name="Takafumi Kawazoe" userId="1246e2b2-9091-4b74-bd73-7eaa9b36ff96" providerId="ADAL" clId="{F4D30286-3705-4252-8CD2-7AB9FE5E0C38}" dt="2018-02-11T13:59:17.187" v="4635" actId="13926"/>
          <ac:cxnSpMkLst>
            <pc:docMk/>
            <pc:sldMk cId="1332988927" sldId="584"/>
            <ac:cxnSpMk id="198" creationId="{291AFD20-DA7B-4171-B865-B6CE6170D1AB}"/>
          </ac:cxnSpMkLst>
        </pc:cxnChg>
        <pc:cxnChg chg="add">
          <ac:chgData name="Takafumi Kawazoe" userId="1246e2b2-9091-4b74-bd73-7eaa9b36ff96" providerId="ADAL" clId="{F4D30286-3705-4252-8CD2-7AB9FE5E0C38}" dt="2018-02-11T13:59:17.187" v="4635" actId="13926"/>
          <ac:cxnSpMkLst>
            <pc:docMk/>
            <pc:sldMk cId="1332988927" sldId="584"/>
            <ac:cxnSpMk id="204" creationId="{FEC85B3E-B60A-4EEB-9AE4-4758C7CE5DC3}"/>
          </ac:cxnSpMkLst>
        </pc:cxnChg>
        <pc:cxnChg chg="add">
          <ac:chgData name="Takafumi Kawazoe" userId="1246e2b2-9091-4b74-bd73-7eaa9b36ff96" providerId="ADAL" clId="{F4D30286-3705-4252-8CD2-7AB9FE5E0C38}" dt="2018-02-11T13:59:17.187" v="4635" actId="13926"/>
          <ac:cxnSpMkLst>
            <pc:docMk/>
            <pc:sldMk cId="1332988927" sldId="584"/>
            <ac:cxnSpMk id="205" creationId="{BC82C511-631D-45C8-B3AF-E18F840C1AC4}"/>
          </ac:cxnSpMkLst>
        </pc:cxnChg>
        <pc:cxnChg chg="add">
          <ac:chgData name="Takafumi Kawazoe" userId="1246e2b2-9091-4b74-bd73-7eaa9b36ff96" providerId="ADAL" clId="{F4D30286-3705-4252-8CD2-7AB9FE5E0C38}" dt="2018-02-11T13:59:17.187" v="4635" actId="13926"/>
          <ac:cxnSpMkLst>
            <pc:docMk/>
            <pc:sldMk cId="1332988927" sldId="584"/>
            <ac:cxnSpMk id="206" creationId="{11601E54-21B9-40CA-8473-C251D103576F}"/>
          </ac:cxnSpMkLst>
        </pc:cxnChg>
        <pc:cxnChg chg="add">
          <ac:chgData name="Takafumi Kawazoe" userId="1246e2b2-9091-4b74-bd73-7eaa9b36ff96" providerId="ADAL" clId="{F4D30286-3705-4252-8CD2-7AB9FE5E0C38}" dt="2018-02-11T13:59:17.187" v="4635" actId="13926"/>
          <ac:cxnSpMkLst>
            <pc:docMk/>
            <pc:sldMk cId="1332988927" sldId="584"/>
            <ac:cxnSpMk id="207" creationId="{2285048D-D907-47A7-8329-DB0FBB3AE37F}"/>
          </ac:cxnSpMkLst>
        </pc:cxnChg>
        <pc:cxnChg chg="add">
          <ac:chgData name="Takafumi Kawazoe" userId="1246e2b2-9091-4b74-bd73-7eaa9b36ff96" providerId="ADAL" clId="{F4D30286-3705-4252-8CD2-7AB9FE5E0C38}" dt="2018-02-11T13:59:17.187" v="4635" actId="13926"/>
          <ac:cxnSpMkLst>
            <pc:docMk/>
            <pc:sldMk cId="1332988927" sldId="584"/>
            <ac:cxnSpMk id="208" creationId="{D53D7F02-F019-4F8A-AE81-E72E0B787143}"/>
          </ac:cxnSpMkLst>
        </pc:cxnChg>
        <pc:cxnChg chg="add mod">
          <ac:chgData name="Takafumi Kawazoe" userId="1246e2b2-9091-4b74-bd73-7eaa9b36ff96" providerId="ADAL" clId="{F4D30286-3705-4252-8CD2-7AB9FE5E0C38}" dt="2018-02-11T13:59:33.544" v="4646" actId="1037"/>
          <ac:cxnSpMkLst>
            <pc:docMk/>
            <pc:sldMk cId="1332988927" sldId="584"/>
            <ac:cxnSpMk id="209" creationId="{852EC279-B22E-4C38-BBE7-8AF7844B4E11}"/>
          </ac:cxnSpMkLst>
        </pc:cxnChg>
      </pc:sldChg>
      <pc:sldChg chg="modSp add ord">
        <pc:chgData name="Takafumi Kawazoe" userId="1246e2b2-9091-4b74-bd73-7eaa9b36ff96" providerId="ADAL" clId="{F4D30286-3705-4252-8CD2-7AB9FE5E0C38}" dt="2018-02-11T14:04:39.903" v="4703" actId="20577"/>
        <pc:sldMkLst>
          <pc:docMk/>
          <pc:sldMk cId="437809164" sldId="585"/>
        </pc:sldMkLst>
        <pc:cxnChg chg="mod">
          <ac:chgData name="Takafumi Kawazoe" userId="1246e2b2-9091-4b74-bd73-7eaa9b36ff96" providerId="ADAL" clId="{F4D30286-3705-4252-8CD2-7AB9FE5E0C38}" dt="2018-02-11T13:55:13.155" v="4582" actId="208"/>
          <ac:cxnSpMkLst>
            <pc:docMk/>
            <pc:sldMk cId="437809164" sldId="585"/>
            <ac:cxnSpMk id="28" creationId="{0567F290-E48C-4EBF-AE04-D53D3C62B680}"/>
          </ac:cxnSpMkLst>
        </pc:cxnChg>
        <pc:cxnChg chg="mod">
          <ac:chgData name="Takafumi Kawazoe" userId="1246e2b2-9091-4b74-bd73-7eaa9b36ff96" providerId="ADAL" clId="{F4D30286-3705-4252-8CD2-7AB9FE5E0C38}" dt="2018-02-11T13:56:24.783" v="4585" actId="208"/>
          <ac:cxnSpMkLst>
            <pc:docMk/>
            <pc:sldMk cId="437809164" sldId="585"/>
            <ac:cxnSpMk id="151" creationId="{3E57B147-463F-4A64-AF69-F6409E850C6D}"/>
          </ac:cxnSpMkLst>
        </pc:cxnChg>
        <pc:cxnChg chg="mod">
          <ac:chgData name="Takafumi Kawazoe" userId="1246e2b2-9091-4b74-bd73-7eaa9b36ff96" providerId="ADAL" clId="{F4D30286-3705-4252-8CD2-7AB9FE5E0C38}" dt="2018-02-11T13:56:10.093" v="4583" actId="208"/>
          <ac:cxnSpMkLst>
            <pc:docMk/>
            <pc:sldMk cId="437809164" sldId="585"/>
            <ac:cxnSpMk id="153" creationId="{A447644C-FCF6-486A-AB8D-FF764F94F4C7}"/>
          </ac:cxnSpMkLst>
        </pc:cxnChg>
        <pc:cxnChg chg="mod">
          <ac:chgData name="Takafumi Kawazoe" userId="1246e2b2-9091-4b74-bd73-7eaa9b36ff96" providerId="ADAL" clId="{F4D30286-3705-4252-8CD2-7AB9FE5E0C38}" dt="2018-02-11T13:56:10.093" v="4583" actId="208"/>
          <ac:cxnSpMkLst>
            <pc:docMk/>
            <pc:sldMk cId="437809164" sldId="585"/>
            <ac:cxnSpMk id="157" creationId="{2305AFCF-B4D1-401A-9BE4-DB37BD2E8375}"/>
          </ac:cxnSpMkLst>
        </pc:cxnChg>
        <pc:cxnChg chg="mod">
          <ac:chgData name="Takafumi Kawazoe" userId="1246e2b2-9091-4b74-bd73-7eaa9b36ff96" providerId="ADAL" clId="{F4D30286-3705-4252-8CD2-7AB9FE5E0C38}" dt="2018-02-11T13:55:13.155" v="4582" actId="208"/>
          <ac:cxnSpMkLst>
            <pc:docMk/>
            <pc:sldMk cId="437809164" sldId="585"/>
            <ac:cxnSpMk id="172" creationId="{551E459C-E032-4701-A8CF-AB5B3E6343C0}"/>
          </ac:cxnSpMkLst>
        </pc:cxnChg>
        <pc:cxnChg chg="mod">
          <ac:chgData name="Takafumi Kawazoe" userId="1246e2b2-9091-4b74-bd73-7eaa9b36ff96" providerId="ADAL" clId="{F4D30286-3705-4252-8CD2-7AB9FE5E0C38}" dt="2018-02-11T13:55:13.155" v="4582" actId="208"/>
          <ac:cxnSpMkLst>
            <pc:docMk/>
            <pc:sldMk cId="437809164" sldId="585"/>
            <ac:cxnSpMk id="178" creationId="{1D29505D-7F42-44B9-98AF-C34E0647F04A}"/>
          </ac:cxnSpMkLst>
        </pc:cxnChg>
        <pc:cxnChg chg="mod">
          <ac:chgData name="Takafumi Kawazoe" userId="1246e2b2-9091-4b74-bd73-7eaa9b36ff96" providerId="ADAL" clId="{F4D30286-3705-4252-8CD2-7AB9FE5E0C38}" dt="2018-02-11T13:56:10.093" v="4583" actId="208"/>
          <ac:cxnSpMkLst>
            <pc:docMk/>
            <pc:sldMk cId="437809164" sldId="585"/>
            <ac:cxnSpMk id="189" creationId="{50D8F3A4-83A7-43EF-9733-5118AC85C4C6}"/>
          </ac:cxnSpMkLst>
        </pc:cxnChg>
        <pc:cxnChg chg="mod">
          <ac:chgData name="Takafumi Kawazoe" userId="1246e2b2-9091-4b74-bd73-7eaa9b36ff96" providerId="ADAL" clId="{F4D30286-3705-4252-8CD2-7AB9FE5E0C38}" dt="2018-02-11T13:55:13.155" v="4582" actId="208"/>
          <ac:cxnSpMkLst>
            <pc:docMk/>
            <pc:sldMk cId="437809164" sldId="585"/>
            <ac:cxnSpMk id="200" creationId="{3C760A35-348E-4CD2-A939-B134B18F22DD}"/>
          </ac:cxnSpMkLst>
        </pc:cxnChg>
        <pc:cxnChg chg="mod">
          <ac:chgData name="Takafumi Kawazoe" userId="1246e2b2-9091-4b74-bd73-7eaa9b36ff96" providerId="ADAL" clId="{F4D30286-3705-4252-8CD2-7AB9FE5E0C38}" dt="2018-02-11T13:56:10.093" v="4583" actId="208"/>
          <ac:cxnSpMkLst>
            <pc:docMk/>
            <pc:sldMk cId="437809164" sldId="585"/>
            <ac:cxnSpMk id="204" creationId="{59E366F8-B0D9-4AE2-BBC3-24654F719CC6}"/>
          </ac:cxnSpMkLst>
        </pc:cxnChg>
        <pc:cxnChg chg="mod">
          <ac:chgData name="Takafumi Kawazoe" userId="1246e2b2-9091-4b74-bd73-7eaa9b36ff96" providerId="ADAL" clId="{F4D30286-3705-4252-8CD2-7AB9FE5E0C38}" dt="2018-02-11T13:56:10.093" v="4583" actId="208"/>
          <ac:cxnSpMkLst>
            <pc:docMk/>
            <pc:sldMk cId="437809164" sldId="585"/>
            <ac:cxnSpMk id="205" creationId="{7BB8C184-0D08-4D92-A5B2-1381D4B4D8C5}"/>
          </ac:cxnSpMkLst>
        </pc:cxnChg>
        <pc:cxnChg chg="mod">
          <ac:chgData name="Takafumi Kawazoe" userId="1246e2b2-9091-4b74-bd73-7eaa9b36ff96" providerId="ADAL" clId="{F4D30286-3705-4252-8CD2-7AB9FE5E0C38}" dt="2018-02-11T13:56:10.093" v="4583" actId="208"/>
          <ac:cxnSpMkLst>
            <pc:docMk/>
            <pc:sldMk cId="437809164" sldId="585"/>
            <ac:cxnSpMk id="233" creationId="{039F32F6-3E23-456F-A1CD-FE18335D56F9}"/>
          </ac:cxnSpMkLst>
        </pc:cxnChg>
        <pc:cxnChg chg="mod">
          <ac:chgData name="Takafumi Kawazoe" userId="1246e2b2-9091-4b74-bd73-7eaa9b36ff96" providerId="ADAL" clId="{F4D30286-3705-4252-8CD2-7AB9FE5E0C38}" dt="2018-02-11T13:55:13.155" v="4582" actId="208"/>
          <ac:cxnSpMkLst>
            <pc:docMk/>
            <pc:sldMk cId="437809164" sldId="585"/>
            <ac:cxnSpMk id="243" creationId="{9C0E1286-FAEF-4305-86E4-5DDE6A0EBA5A}"/>
          </ac:cxnSpMkLst>
        </pc:cxnChg>
        <pc:cxnChg chg="mod">
          <ac:chgData name="Takafumi Kawazoe" userId="1246e2b2-9091-4b74-bd73-7eaa9b36ff96" providerId="ADAL" clId="{F4D30286-3705-4252-8CD2-7AB9FE5E0C38}" dt="2018-02-11T13:56:10.093" v="4583" actId="208"/>
          <ac:cxnSpMkLst>
            <pc:docMk/>
            <pc:sldMk cId="437809164" sldId="585"/>
            <ac:cxnSpMk id="262" creationId="{DC066B47-34B4-416D-8C80-6C2297DF813A}"/>
          </ac:cxnSpMkLst>
        </pc:cxnChg>
        <pc:cxnChg chg="mod">
          <ac:chgData name="Takafumi Kawazoe" userId="1246e2b2-9091-4b74-bd73-7eaa9b36ff96" providerId="ADAL" clId="{F4D30286-3705-4252-8CD2-7AB9FE5E0C38}" dt="2018-02-11T13:55:13.155" v="4582" actId="208"/>
          <ac:cxnSpMkLst>
            <pc:docMk/>
            <pc:sldMk cId="437809164" sldId="585"/>
            <ac:cxnSpMk id="265" creationId="{75E7649C-2383-4204-BF48-10EC2D9B7D24}"/>
          </ac:cxnSpMkLst>
        </pc:cxnChg>
        <pc:cxnChg chg="mod">
          <ac:chgData name="Takafumi Kawazoe" userId="1246e2b2-9091-4b74-bd73-7eaa9b36ff96" providerId="ADAL" clId="{F4D30286-3705-4252-8CD2-7AB9FE5E0C38}" dt="2018-02-11T13:56:19.806" v="4584" actId="208"/>
          <ac:cxnSpMkLst>
            <pc:docMk/>
            <pc:sldMk cId="437809164" sldId="585"/>
            <ac:cxnSpMk id="266" creationId="{28E9E475-DADA-4004-93D3-195488207BF4}"/>
          </ac:cxnSpMkLst>
        </pc:cxnChg>
      </pc:sldChg>
      <pc:sldChg chg="addSp delSp modSp add del">
        <pc:chgData name="Takafumi Kawazoe" userId="1246e2b2-9091-4b74-bd73-7eaa9b36ff96" providerId="ADAL" clId="{F4D30286-3705-4252-8CD2-7AB9FE5E0C38}" dt="2018-02-11T13:54:06.028" v="4580" actId="2696"/>
        <pc:sldMkLst>
          <pc:docMk/>
          <pc:sldMk cId="3215003244" sldId="585"/>
        </pc:sldMkLst>
        <pc:cxnChg chg="mod">
          <ac:chgData name="Takafumi Kawazoe" userId="1246e2b2-9091-4b74-bd73-7eaa9b36ff96" providerId="ADAL" clId="{F4D30286-3705-4252-8CD2-7AB9FE5E0C38}" dt="2018-02-11T13:47:20.700" v="4516" actId="208"/>
          <ac:cxnSpMkLst>
            <pc:docMk/>
            <pc:sldMk cId="3215003244" sldId="585"/>
            <ac:cxnSpMk id="28" creationId="{0567F290-E48C-4EBF-AE04-D53D3C62B680}"/>
          </ac:cxnSpMkLst>
        </pc:cxnChg>
        <pc:cxnChg chg="mod">
          <ac:chgData name="Takafumi Kawazoe" userId="1246e2b2-9091-4b74-bd73-7eaa9b36ff96" providerId="ADAL" clId="{F4D30286-3705-4252-8CD2-7AB9FE5E0C38}" dt="2018-02-11T13:47:28.625" v="4517" actId="208"/>
          <ac:cxnSpMkLst>
            <pc:docMk/>
            <pc:sldMk cId="3215003244" sldId="585"/>
            <ac:cxnSpMk id="149" creationId="{AC7F7A95-1AA3-48F1-83DF-1D3F15DBE106}"/>
          </ac:cxnSpMkLst>
        </pc:cxnChg>
        <pc:cxnChg chg="add del">
          <ac:chgData name="Takafumi Kawazoe" userId="1246e2b2-9091-4b74-bd73-7eaa9b36ff96" providerId="ADAL" clId="{F4D30286-3705-4252-8CD2-7AB9FE5E0C38}" dt="2018-02-11T13:51:05.484" v="4561" actId="2696"/>
          <ac:cxnSpMkLst>
            <pc:docMk/>
            <pc:sldMk cId="3215003244" sldId="585"/>
            <ac:cxnSpMk id="150" creationId="{18AB8265-F62C-44EE-8821-918F4F5070CB}"/>
          </ac:cxnSpMkLst>
        </pc:cxnChg>
        <pc:cxnChg chg="mod">
          <ac:chgData name="Takafumi Kawazoe" userId="1246e2b2-9091-4b74-bd73-7eaa9b36ff96" providerId="ADAL" clId="{F4D30286-3705-4252-8CD2-7AB9FE5E0C38}" dt="2018-02-11T13:47:20.700" v="4516" actId="208"/>
          <ac:cxnSpMkLst>
            <pc:docMk/>
            <pc:sldMk cId="3215003244" sldId="585"/>
            <ac:cxnSpMk id="157" creationId="{2305AFCF-B4D1-401A-9BE4-DB37BD2E8375}"/>
          </ac:cxnSpMkLst>
        </pc:cxnChg>
        <pc:cxnChg chg="mod">
          <ac:chgData name="Takafumi Kawazoe" userId="1246e2b2-9091-4b74-bd73-7eaa9b36ff96" providerId="ADAL" clId="{F4D30286-3705-4252-8CD2-7AB9FE5E0C38}" dt="2018-02-11T13:47:51.896" v="4518" actId="208"/>
          <ac:cxnSpMkLst>
            <pc:docMk/>
            <pc:sldMk cId="3215003244" sldId="585"/>
            <ac:cxnSpMk id="164" creationId="{A9C2D067-D535-465B-B922-5D6A32F14103}"/>
          </ac:cxnSpMkLst>
        </pc:cxnChg>
        <pc:cxnChg chg="mod">
          <ac:chgData name="Takafumi Kawazoe" userId="1246e2b2-9091-4b74-bd73-7eaa9b36ff96" providerId="ADAL" clId="{F4D30286-3705-4252-8CD2-7AB9FE5E0C38}" dt="2018-02-11T13:47:51.896" v="4518" actId="208"/>
          <ac:cxnSpMkLst>
            <pc:docMk/>
            <pc:sldMk cId="3215003244" sldId="585"/>
            <ac:cxnSpMk id="170" creationId="{34DC1F16-CDEE-47BB-B15C-F46BB7A6A62C}"/>
          </ac:cxnSpMkLst>
        </pc:cxnChg>
        <pc:cxnChg chg="mod">
          <ac:chgData name="Takafumi Kawazoe" userId="1246e2b2-9091-4b74-bd73-7eaa9b36ff96" providerId="ADAL" clId="{F4D30286-3705-4252-8CD2-7AB9FE5E0C38}" dt="2018-02-11T13:47:51.896" v="4518" actId="208"/>
          <ac:cxnSpMkLst>
            <pc:docMk/>
            <pc:sldMk cId="3215003244" sldId="585"/>
            <ac:cxnSpMk id="188" creationId="{5272A01A-9B04-404E-B1C4-CAD49E3F3D9A}"/>
          </ac:cxnSpMkLst>
        </pc:cxnChg>
        <pc:cxnChg chg="mod">
          <ac:chgData name="Takafumi Kawazoe" userId="1246e2b2-9091-4b74-bd73-7eaa9b36ff96" providerId="ADAL" clId="{F4D30286-3705-4252-8CD2-7AB9FE5E0C38}" dt="2018-02-11T13:47:51.896" v="4518" actId="208"/>
          <ac:cxnSpMkLst>
            <pc:docMk/>
            <pc:sldMk cId="3215003244" sldId="585"/>
            <ac:cxnSpMk id="204" creationId="{59E366F8-B0D9-4AE2-BBC3-24654F719CC6}"/>
          </ac:cxnSpMkLst>
        </pc:cxnChg>
        <pc:cxnChg chg="mod">
          <ac:chgData name="Takafumi Kawazoe" userId="1246e2b2-9091-4b74-bd73-7eaa9b36ff96" providerId="ADAL" clId="{F4D30286-3705-4252-8CD2-7AB9FE5E0C38}" dt="2018-02-11T13:47:51.896" v="4518" actId="208"/>
          <ac:cxnSpMkLst>
            <pc:docMk/>
            <pc:sldMk cId="3215003244" sldId="585"/>
            <ac:cxnSpMk id="205" creationId="{7BB8C184-0D08-4D92-A5B2-1381D4B4D8C5}"/>
          </ac:cxnSpMkLst>
        </pc:cxnChg>
        <pc:cxnChg chg="mod">
          <ac:chgData name="Takafumi Kawazoe" userId="1246e2b2-9091-4b74-bd73-7eaa9b36ff96" providerId="ADAL" clId="{F4D30286-3705-4252-8CD2-7AB9FE5E0C38}" dt="2018-02-11T13:47:20.700" v="4516" actId="208"/>
          <ac:cxnSpMkLst>
            <pc:docMk/>
            <pc:sldMk cId="3215003244" sldId="585"/>
            <ac:cxnSpMk id="233" creationId="{039F32F6-3E23-456F-A1CD-FE18335D56F9}"/>
          </ac:cxnSpMkLst>
        </pc:cxnChg>
        <pc:cxnChg chg="mod">
          <ac:chgData name="Takafumi Kawazoe" userId="1246e2b2-9091-4b74-bd73-7eaa9b36ff96" providerId="ADAL" clId="{F4D30286-3705-4252-8CD2-7AB9FE5E0C38}" dt="2018-02-11T13:47:51.896" v="4518" actId="208"/>
          <ac:cxnSpMkLst>
            <pc:docMk/>
            <pc:sldMk cId="3215003244" sldId="585"/>
            <ac:cxnSpMk id="262" creationId="{DC066B47-34B4-416D-8C80-6C2297DF813A}"/>
          </ac:cxnSpMkLst>
        </pc:cxnChg>
        <pc:cxnChg chg="mod">
          <ac:chgData name="Takafumi Kawazoe" userId="1246e2b2-9091-4b74-bd73-7eaa9b36ff96" providerId="ADAL" clId="{F4D30286-3705-4252-8CD2-7AB9FE5E0C38}" dt="2018-02-11T13:47:20.700" v="4516" actId="208"/>
          <ac:cxnSpMkLst>
            <pc:docMk/>
            <pc:sldMk cId="3215003244" sldId="585"/>
            <ac:cxnSpMk id="265" creationId="{75E7649C-2383-4204-BF48-10EC2D9B7D24}"/>
          </ac:cxnSpMkLst>
        </pc:cxnChg>
        <pc:cxnChg chg="mod">
          <ac:chgData name="Takafumi Kawazoe" userId="1246e2b2-9091-4b74-bd73-7eaa9b36ff96" providerId="ADAL" clId="{F4D30286-3705-4252-8CD2-7AB9FE5E0C38}" dt="2018-02-11T13:48:00.769" v="4519" actId="208"/>
          <ac:cxnSpMkLst>
            <pc:docMk/>
            <pc:sldMk cId="3215003244" sldId="585"/>
            <ac:cxnSpMk id="266" creationId="{28E9E475-DADA-4004-93D3-195488207BF4}"/>
          </ac:cxnSpMkLst>
        </pc:cxnChg>
      </pc:sldChg>
      <pc:sldChg chg="modSp add">
        <pc:chgData name="Takafumi Kawazoe" userId="1246e2b2-9091-4b74-bd73-7eaa9b36ff96" providerId="ADAL" clId="{F4D30286-3705-4252-8CD2-7AB9FE5E0C38}" dt="2018-02-11T14:08:10.604" v="4715" actId="208"/>
        <pc:sldMkLst>
          <pc:docMk/>
          <pc:sldMk cId="2618732128" sldId="586"/>
        </pc:sldMkLst>
        <pc:cxnChg chg="mod">
          <ac:chgData name="Takafumi Kawazoe" userId="1246e2b2-9091-4b74-bd73-7eaa9b36ff96" providerId="ADAL" clId="{F4D30286-3705-4252-8CD2-7AB9FE5E0C38}" dt="2018-02-11T14:07:36.886" v="4713" actId="208"/>
          <ac:cxnSpMkLst>
            <pc:docMk/>
            <pc:sldMk cId="2618732128" sldId="586"/>
            <ac:cxnSpMk id="28" creationId="{0567F290-E48C-4EBF-AE04-D53D3C62B680}"/>
          </ac:cxnSpMkLst>
        </pc:cxnChg>
        <pc:cxnChg chg="mod">
          <ac:chgData name="Takafumi Kawazoe" userId="1246e2b2-9091-4b74-bd73-7eaa9b36ff96" providerId="ADAL" clId="{F4D30286-3705-4252-8CD2-7AB9FE5E0C38}" dt="2018-02-11T14:07:36.886" v="4713" actId="208"/>
          <ac:cxnSpMkLst>
            <pc:docMk/>
            <pc:sldMk cId="2618732128" sldId="586"/>
            <ac:cxnSpMk id="149" creationId="{AC7F7A95-1AA3-48F1-83DF-1D3F15DBE106}"/>
          </ac:cxnSpMkLst>
        </pc:cxnChg>
        <pc:cxnChg chg="mod">
          <ac:chgData name="Takafumi Kawazoe" userId="1246e2b2-9091-4b74-bd73-7eaa9b36ff96" providerId="ADAL" clId="{F4D30286-3705-4252-8CD2-7AB9FE5E0C38}" dt="2018-02-11T14:07:36.886" v="4713" actId="208"/>
          <ac:cxnSpMkLst>
            <pc:docMk/>
            <pc:sldMk cId="2618732128" sldId="586"/>
            <ac:cxnSpMk id="157" creationId="{2305AFCF-B4D1-401A-9BE4-DB37BD2E8375}"/>
          </ac:cxnSpMkLst>
        </pc:cxnChg>
        <pc:cxnChg chg="mod">
          <ac:chgData name="Takafumi Kawazoe" userId="1246e2b2-9091-4b74-bd73-7eaa9b36ff96" providerId="ADAL" clId="{F4D30286-3705-4252-8CD2-7AB9FE5E0C38}" dt="2018-02-11T14:08:02.392" v="4714" actId="208"/>
          <ac:cxnSpMkLst>
            <pc:docMk/>
            <pc:sldMk cId="2618732128" sldId="586"/>
            <ac:cxnSpMk id="164" creationId="{A9C2D067-D535-465B-B922-5D6A32F14103}"/>
          </ac:cxnSpMkLst>
        </pc:cxnChg>
        <pc:cxnChg chg="mod">
          <ac:chgData name="Takafumi Kawazoe" userId="1246e2b2-9091-4b74-bd73-7eaa9b36ff96" providerId="ADAL" clId="{F4D30286-3705-4252-8CD2-7AB9FE5E0C38}" dt="2018-02-11T14:08:02.392" v="4714" actId="208"/>
          <ac:cxnSpMkLst>
            <pc:docMk/>
            <pc:sldMk cId="2618732128" sldId="586"/>
            <ac:cxnSpMk id="170" creationId="{34DC1F16-CDEE-47BB-B15C-F46BB7A6A62C}"/>
          </ac:cxnSpMkLst>
        </pc:cxnChg>
        <pc:cxnChg chg="mod">
          <ac:chgData name="Takafumi Kawazoe" userId="1246e2b2-9091-4b74-bd73-7eaa9b36ff96" providerId="ADAL" clId="{F4D30286-3705-4252-8CD2-7AB9FE5E0C38}" dt="2018-02-11T14:08:02.392" v="4714" actId="208"/>
          <ac:cxnSpMkLst>
            <pc:docMk/>
            <pc:sldMk cId="2618732128" sldId="586"/>
            <ac:cxnSpMk id="188" creationId="{5272A01A-9B04-404E-B1C4-CAD49E3F3D9A}"/>
          </ac:cxnSpMkLst>
        </pc:cxnChg>
        <pc:cxnChg chg="mod">
          <ac:chgData name="Takafumi Kawazoe" userId="1246e2b2-9091-4b74-bd73-7eaa9b36ff96" providerId="ADAL" clId="{F4D30286-3705-4252-8CD2-7AB9FE5E0C38}" dt="2018-02-11T14:08:02.392" v="4714" actId="208"/>
          <ac:cxnSpMkLst>
            <pc:docMk/>
            <pc:sldMk cId="2618732128" sldId="586"/>
            <ac:cxnSpMk id="204" creationId="{59E366F8-B0D9-4AE2-BBC3-24654F719CC6}"/>
          </ac:cxnSpMkLst>
        </pc:cxnChg>
        <pc:cxnChg chg="mod">
          <ac:chgData name="Takafumi Kawazoe" userId="1246e2b2-9091-4b74-bd73-7eaa9b36ff96" providerId="ADAL" clId="{F4D30286-3705-4252-8CD2-7AB9FE5E0C38}" dt="2018-02-11T14:08:02.392" v="4714" actId="208"/>
          <ac:cxnSpMkLst>
            <pc:docMk/>
            <pc:sldMk cId="2618732128" sldId="586"/>
            <ac:cxnSpMk id="205" creationId="{7BB8C184-0D08-4D92-A5B2-1381D4B4D8C5}"/>
          </ac:cxnSpMkLst>
        </pc:cxnChg>
        <pc:cxnChg chg="mod">
          <ac:chgData name="Takafumi Kawazoe" userId="1246e2b2-9091-4b74-bd73-7eaa9b36ff96" providerId="ADAL" clId="{F4D30286-3705-4252-8CD2-7AB9FE5E0C38}" dt="2018-02-11T14:07:36.886" v="4713" actId="208"/>
          <ac:cxnSpMkLst>
            <pc:docMk/>
            <pc:sldMk cId="2618732128" sldId="586"/>
            <ac:cxnSpMk id="233" creationId="{039F32F6-3E23-456F-A1CD-FE18335D56F9}"/>
          </ac:cxnSpMkLst>
        </pc:cxnChg>
        <pc:cxnChg chg="mod">
          <ac:chgData name="Takafumi Kawazoe" userId="1246e2b2-9091-4b74-bd73-7eaa9b36ff96" providerId="ADAL" clId="{F4D30286-3705-4252-8CD2-7AB9FE5E0C38}" dt="2018-02-11T14:08:02.392" v="4714" actId="208"/>
          <ac:cxnSpMkLst>
            <pc:docMk/>
            <pc:sldMk cId="2618732128" sldId="586"/>
            <ac:cxnSpMk id="262" creationId="{DC066B47-34B4-416D-8C80-6C2297DF813A}"/>
          </ac:cxnSpMkLst>
        </pc:cxnChg>
        <pc:cxnChg chg="mod">
          <ac:chgData name="Takafumi Kawazoe" userId="1246e2b2-9091-4b74-bd73-7eaa9b36ff96" providerId="ADAL" clId="{F4D30286-3705-4252-8CD2-7AB9FE5E0C38}" dt="2018-02-11T14:07:36.886" v="4713" actId="208"/>
          <ac:cxnSpMkLst>
            <pc:docMk/>
            <pc:sldMk cId="2618732128" sldId="586"/>
            <ac:cxnSpMk id="265" creationId="{75E7649C-2383-4204-BF48-10EC2D9B7D24}"/>
          </ac:cxnSpMkLst>
        </pc:cxnChg>
        <pc:cxnChg chg="mod">
          <ac:chgData name="Takafumi Kawazoe" userId="1246e2b2-9091-4b74-bd73-7eaa9b36ff96" providerId="ADAL" clId="{F4D30286-3705-4252-8CD2-7AB9FE5E0C38}" dt="2018-02-11T14:08:10.604" v="4715" actId="208"/>
          <ac:cxnSpMkLst>
            <pc:docMk/>
            <pc:sldMk cId="2618732128" sldId="586"/>
            <ac:cxnSpMk id="266" creationId="{28E9E475-DADA-4004-93D3-195488207BF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11/6/2019</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
        <p:nvSpPr>
          <p:cNvPr id="9" name="Textfeld 7"/>
          <p:cNvSpPr txBox="1"/>
          <p:nvPr userDrawn="1"/>
        </p:nvSpPr>
        <p:spPr>
          <a:xfrm>
            <a:off x="468000" y="6546249"/>
            <a:ext cx="2430152"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Arial Narrow" panose="020B0606020202030204" pitchFamily="34" charset="0"/>
                <a:ea typeface="+mn-ea"/>
                <a:cs typeface="+mn-cs"/>
              </a:rPr>
              <a:t>© 2018 Renesas Electronics Corporation. All rights reserved.</a:t>
            </a:r>
            <a:endParaRPr lang="en-US" sz="800" dirty="0">
              <a:solidFill>
                <a:schemeClr val="tx2"/>
              </a:solidFill>
              <a:latin typeface="Arial Narrow" panose="020B0606020202030204" pitchFamily="34" charset="0"/>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ocrm.dgn.renesas.com/repos/s492/trunk/documents/40_FD/70_ALSA" TargetMode="External"/><Relationship Id="rId2" Type="http://schemas.openxmlformats.org/officeDocument/2006/relationships/hyperlink" Target="https://socrm.dgn.renesas.com/grepos/s492/s492c.git"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socrm.dgn.renesas.com/repos/s492/trunk/documents/50_DD/30_FWK" TargetMode="External"/><Relationship Id="rId2" Type="http://schemas.openxmlformats.org/officeDocument/2006/relationships/hyperlink" Target="https://socrm.dgn.renesas.com/grepos/s492/s492c.git"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socrm.dgn.renesas.com/repos/s492/trunk/documents/50_DD/30_FWK" TargetMode="External"/><Relationship Id="rId2" Type="http://schemas.openxmlformats.org/officeDocument/2006/relationships/hyperlink" Target="https://socrm.dgn.renesas.com/grepos/s492/s492c.git"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socrm.dgn.renesas.com/repos/s492/trunk/documents/50_DD/50_EQZ" TargetMode="External"/><Relationship Id="rId2" Type="http://schemas.openxmlformats.org/officeDocument/2006/relationships/hyperlink" Target="https://socrm.dgn.renesas.com/grepos/s492/s492c.gi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socrm.dgn.renesas.com/grepos/s492/s492c.git"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socrm.dgn.renesas.com/repos/s492/trunk/documents/50_DD/40_RDR/en/"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socrm.dgn.renesas.com/repos/s492/trunk/documents/50_DD/40_RDR/en/"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socrm.dgn.renesas.com/repos/s492/trunk/documents/50_DD/40_RDR/en/"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socrm.dgn.renesas.com/repos/s492/trunk/documents/50_DD/40_RDR/en/"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socrm.dgn.renesas.com/repos/s492/trunk/documents/50_DD/40_RDR/en/"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socrm.dgn.renesas.com/repos/s492/trunk/documents/50_DD/40_RDR/en/"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socrm.dgn.renesas.com/repos/s492/trunk/documents/40_FD/70_ALSA" TargetMode="External"/><Relationship Id="rId2" Type="http://schemas.openxmlformats.org/officeDocument/2006/relationships/hyperlink" Target="https://socrm.dgn.renesas.com/grepos/s492/s492c.git" TargetMode="External"/><Relationship Id="rId1" Type="http://schemas.openxmlformats.org/officeDocument/2006/relationships/slideLayout" Target="../slideLayouts/slideLayout4.xml"/><Relationship Id="rId4" Type="http://schemas.openxmlformats.org/officeDocument/2006/relationships/hyperlink" Target="https://socrm.dgn.renesas.com/repos/s492/trunk/documents/50_DD/70_ALSA"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ocrm.dgn.renesas.com/repos/s492/trunk/documents/40_FD/70_ALSA" TargetMode="External"/><Relationship Id="rId2" Type="http://schemas.openxmlformats.org/officeDocument/2006/relationships/hyperlink" Target="https://socrm.dgn.renesas.com/grepos/s492/s492c.git"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socrm.dgn.renesas.com/grepos/s492/s492c.git"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1080000" y="-1"/>
            <a:ext cx="5736080" cy="2592000"/>
          </a:xfrm>
        </p:spPr>
        <p:txBody>
          <a:bodyPr/>
          <a:lstStyle/>
          <a:p>
            <a:endParaRPr lang="en-US" altLang="ja-JP" dirty="0"/>
          </a:p>
          <a:p>
            <a:r>
              <a:rPr lang="en-US" altLang="ja-JP" dirty="0" smtClean="0"/>
              <a:t>ADSP know-how</a:t>
            </a:r>
            <a:endParaRPr kumimoji="1" lang="en-US" altLang="ja-JP" dirty="0"/>
          </a:p>
        </p:txBody>
      </p:sp>
      <p:sp>
        <p:nvSpPr>
          <p:cNvPr id="3" name="Textplatzhalter 2"/>
          <p:cNvSpPr>
            <a:spLocks noGrp="1"/>
          </p:cNvSpPr>
          <p:nvPr>
            <p:ph type="body" sz="quarter" idx="13"/>
          </p:nvPr>
        </p:nvSpPr>
        <p:spPr>
          <a:xfrm>
            <a:off x="1080000" y="2700000"/>
            <a:ext cx="5040000" cy="1102179"/>
          </a:xfrm>
        </p:spPr>
        <p:txBody>
          <a:bodyPr>
            <a:spAutoFit/>
          </a:bodyPr>
          <a:lstStyle/>
          <a:p>
            <a:r>
              <a:rPr lang="en-US" altLang="ja-JP" cap="none" dirty="0" smtClean="0">
                <a:latin typeface="メイリオ" panose="020B0604030504040204" pitchFamily="50" charset="-128"/>
                <a:ea typeface="メイリオ" panose="020B0604030504040204" pitchFamily="50" charset="-128"/>
              </a:rPr>
              <a:t>10/25/2019</a:t>
            </a:r>
            <a:endParaRPr lang="ja-JP" altLang="de-DE" cap="none" dirty="0">
              <a:latin typeface="メイリオ" panose="020B0604030504040204" pitchFamily="50" charset="-128"/>
              <a:ea typeface="メイリオ" panose="020B0604030504040204" pitchFamily="50" charset="-128"/>
            </a:endParaRPr>
          </a:p>
          <a:p>
            <a:endParaRPr lang="ja-JP" altLang="de-DE" cap="none" dirty="0">
              <a:latin typeface="メイリオ" panose="020B0604030504040204" pitchFamily="50" charset="-128"/>
              <a:ea typeface="メイリオ" panose="020B0604030504040204" pitchFamily="50" charset="-128"/>
            </a:endParaRPr>
          </a:p>
          <a:p>
            <a:r>
              <a:rPr lang="en-US" altLang="ja-JP" cap="none" dirty="0" err="1" smtClean="0"/>
              <a:t>Renesas</a:t>
            </a:r>
            <a:r>
              <a:rPr lang="en-US" altLang="ja-JP" cap="none" dirty="0" smtClean="0"/>
              <a:t> Design Vietnam</a:t>
            </a:r>
            <a:endParaRPr lang="ja-JP" altLang="de-DE" dirty="0">
              <a:latin typeface="メイリオ" panose="020B0604030504040204" pitchFamily="50" charset="-128"/>
              <a:ea typeface="メイリオ" panose="020B0604030504040204" pitchFamily="50" charset="-128"/>
            </a:endParaRPr>
          </a:p>
        </p:txBody>
      </p:sp>
      <p:sp>
        <p:nvSpPr>
          <p:cNvPr id="4" name="Textplatzhalter 3"/>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10882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ADSP driver</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10</a:t>
            </a:fld>
            <a:endParaRPr lang="de-DE" dirty="0"/>
          </a:p>
        </p:txBody>
      </p:sp>
      <p:sp>
        <p:nvSpPr>
          <p:cNvPr id="4" name="Content Placeholder 3"/>
          <p:cNvSpPr>
            <a:spLocks noGrp="1"/>
          </p:cNvSpPr>
          <p:nvPr>
            <p:ph idx="1"/>
          </p:nvPr>
        </p:nvSpPr>
        <p:spPr>
          <a:xfrm>
            <a:off x="1080000" y="1800000"/>
            <a:ext cx="9000000" cy="2979277"/>
          </a:xfrm>
        </p:spPr>
        <p:txBody>
          <a:bodyPr/>
          <a:lstStyle/>
          <a:p>
            <a:pPr marL="285750" indent="-285750">
              <a:buFont typeface="Wingdings" panose="05000000000000000000" pitchFamily="2" charset="2"/>
              <a:buChar char="Ø"/>
            </a:pPr>
            <a:r>
              <a:rPr lang="en-US" b="1" dirty="0" smtClean="0"/>
              <a:t>CPU DAI</a:t>
            </a:r>
            <a:endParaRPr lang="en-US" b="1" dirty="0"/>
          </a:p>
          <a:p>
            <a:r>
              <a:rPr lang="en-US" sz="1400" dirty="0" smtClean="0"/>
              <a:t>It is implemented in ADSP ALSA driver and device tree. </a:t>
            </a:r>
          </a:p>
          <a:p>
            <a:pPr marL="285750" indent="-285750">
              <a:buFont typeface="Wingdings" panose="05000000000000000000" pitchFamily="2" charset="2"/>
              <a:buChar char="v"/>
            </a:pPr>
            <a:r>
              <a:rPr lang="en-US" sz="1400" b="1" dirty="0" smtClean="0"/>
              <a:t>Location:</a:t>
            </a:r>
          </a:p>
          <a:p>
            <a:pPr marL="347663" indent="-119063">
              <a:buFont typeface="Wingdings" panose="05000000000000000000" pitchFamily="2" charset="2"/>
              <a:buChar char="§"/>
            </a:pPr>
            <a:r>
              <a:rPr lang="en-US" sz="1400" b="1" dirty="0" smtClean="0"/>
              <a:t>Source code:</a:t>
            </a:r>
            <a:r>
              <a:rPr lang="en-US" sz="1400" dirty="0" smtClean="0"/>
              <a:t> </a:t>
            </a:r>
            <a:r>
              <a:rPr lang="en-US" sz="1400" dirty="0">
                <a:hlinkClick r:id="rId2"/>
              </a:rPr>
              <a:t>https://socrm.dgn.renesas.com/grepos/s492/s492c.git </a:t>
            </a:r>
            <a:r>
              <a:rPr lang="en-US" sz="1400" dirty="0" smtClean="0"/>
              <a:t> (</a:t>
            </a:r>
            <a:r>
              <a:rPr lang="en-US" sz="1400" dirty="0"/>
              <a:t>branch </a:t>
            </a:r>
            <a:r>
              <a:rPr lang="en-US" sz="1400" dirty="0" smtClean="0"/>
              <a:t>‘extension’ for development)</a:t>
            </a:r>
          </a:p>
          <a:p>
            <a:pPr marL="285750" indent="-285750">
              <a:buFont typeface="Wingdings" panose="05000000000000000000" pitchFamily="2" charset="2"/>
              <a:buChar char="v"/>
            </a:pPr>
            <a:r>
              <a:rPr lang="en-US" sz="1400" b="1" dirty="0" smtClean="0"/>
              <a:t>Configuration</a:t>
            </a:r>
            <a:r>
              <a:rPr lang="en-US" sz="1400" dirty="0" smtClean="0"/>
              <a:t>: It is configured in device tree files in kernel source (arch/arm64/boot/</a:t>
            </a:r>
            <a:r>
              <a:rPr lang="en-US" sz="1400" dirty="0" err="1" smtClean="0"/>
              <a:t>dts</a:t>
            </a:r>
            <a:r>
              <a:rPr lang="en-US" sz="1400" dirty="0" smtClean="0"/>
              <a:t>/</a:t>
            </a:r>
            <a:r>
              <a:rPr lang="en-US" sz="1400" dirty="0" err="1" smtClean="0"/>
              <a:t>renesas</a:t>
            </a:r>
            <a:r>
              <a:rPr lang="en-US" sz="1400" dirty="0" smtClean="0"/>
              <a:t>/). For guide line please refer to section 1.1 Device Tree in User Manual of ADSP ALSA driver: </a:t>
            </a:r>
            <a:r>
              <a:rPr lang="en-US" sz="1400" dirty="0" smtClean="0">
                <a:hlinkClick r:id="rId3"/>
              </a:rPr>
              <a:t>https</a:t>
            </a:r>
            <a:r>
              <a:rPr lang="en-US" sz="1400" dirty="0">
                <a:hlinkClick r:id="rId3"/>
              </a:rPr>
              <a:t>://socrm.dgn.renesas.com/repos/s492/trunk/documents/40_FD/70_ALSA</a:t>
            </a:r>
            <a:endParaRPr lang="en-US" sz="1400" dirty="0"/>
          </a:p>
          <a:p>
            <a:pPr marL="285750" indent="-285750">
              <a:buFont typeface="Wingdings" panose="05000000000000000000" pitchFamily="2" charset="2"/>
              <a:buChar char="v"/>
            </a:pPr>
            <a:endParaRPr lang="en-US" sz="1400" dirty="0" smtClean="0"/>
          </a:p>
          <a:p>
            <a:pPr marL="285750" indent="-285750">
              <a:buFont typeface="Wingdings" panose="05000000000000000000" pitchFamily="2" charset="2"/>
              <a:buChar char="v"/>
            </a:pPr>
            <a:endParaRPr lang="en-US" sz="1400" dirty="0"/>
          </a:p>
        </p:txBody>
      </p:sp>
    </p:spTree>
    <p:extLst>
      <p:ext uri="{BB962C8B-B14F-4D97-AF65-F5344CB8AC3E}">
        <p14:creationId xmlns:p14="http://schemas.microsoft.com/office/powerpoint/2010/main" val="159736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ADSP </a:t>
            </a:r>
            <a:r>
              <a:rPr lang="en-US" dirty="0" smtClean="0"/>
              <a:t>framework</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11</a:t>
            </a:fld>
            <a:endParaRPr lang="de-DE" dirty="0"/>
          </a:p>
        </p:txBody>
      </p:sp>
      <p:sp>
        <p:nvSpPr>
          <p:cNvPr id="4" name="Content Placeholder 3"/>
          <p:cNvSpPr>
            <a:spLocks noGrp="1"/>
          </p:cNvSpPr>
          <p:nvPr>
            <p:ph idx="1"/>
          </p:nvPr>
        </p:nvSpPr>
        <p:spPr>
          <a:xfrm>
            <a:off x="1080000" y="1800000"/>
            <a:ext cx="9000000" cy="3081869"/>
          </a:xfrm>
        </p:spPr>
        <p:txBody>
          <a:bodyPr/>
          <a:lstStyle/>
          <a:p>
            <a:pPr marL="285750" indent="-285750">
              <a:buFont typeface="Wingdings" panose="05000000000000000000" pitchFamily="2" charset="2"/>
              <a:buChar char="Ø"/>
            </a:pPr>
            <a:r>
              <a:rPr lang="en-US" b="1" dirty="0" smtClean="0"/>
              <a:t>ADSP framework</a:t>
            </a:r>
          </a:p>
          <a:p>
            <a:pPr marL="285750" indent="-285750">
              <a:buFont typeface="Wingdings" panose="05000000000000000000" pitchFamily="2" charset="2"/>
              <a:buChar char="v"/>
            </a:pPr>
            <a:r>
              <a:rPr lang="en-US" sz="1400" b="1" dirty="0" smtClean="0"/>
              <a:t>Location:</a:t>
            </a:r>
          </a:p>
          <a:p>
            <a:pPr marL="347663" indent="-119063">
              <a:buFont typeface="Wingdings" panose="05000000000000000000" pitchFamily="2" charset="2"/>
              <a:buChar char="§"/>
            </a:pPr>
            <a:r>
              <a:rPr lang="en-US" sz="1400" b="1" dirty="0" smtClean="0"/>
              <a:t>Source code:</a:t>
            </a:r>
            <a:r>
              <a:rPr lang="en-US" sz="1400" dirty="0" smtClean="0"/>
              <a:t> </a:t>
            </a:r>
            <a:r>
              <a:rPr lang="en-US" sz="1400" dirty="0">
                <a:hlinkClick r:id="rId2"/>
              </a:rPr>
              <a:t>https://</a:t>
            </a:r>
            <a:r>
              <a:rPr lang="en-US" sz="1400" dirty="0" smtClean="0">
                <a:hlinkClick r:id="rId2"/>
              </a:rPr>
              <a:t>socrm.dgn.renesas.com/grepos/s492/s492d.git </a:t>
            </a:r>
            <a:r>
              <a:rPr lang="en-US" sz="1400" dirty="0" smtClean="0"/>
              <a:t> (</a:t>
            </a:r>
            <a:r>
              <a:rPr lang="en-US" sz="1400" dirty="0"/>
              <a:t>branch </a:t>
            </a:r>
            <a:r>
              <a:rPr lang="en-US" sz="1400" dirty="0" smtClean="0"/>
              <a:t>‘master’ for development, branch ‘</a:t>
            </a:r>
            <a:r>
              <a:rPr lang="en-US" sz="1400" dirty="0" err="1" smtClean="0"/>
              <a:t>tp_ut</a:t>
            </a:r>
            <a:r>
              <a:rPr lang="en-US" sz="1400" dirty="0" smtClean="0"/>
              <a:t>’ for testing)</a:t>
            </a:r>
          </a:p>
          <a:p>
            <a:pPr marL="347663" indent="-119063">
              <a:buFont typeface="Wingdings" panose="05000000000000000000" pitchFamily="2" charset="2"/>
              <a:buChar char="§"/>
            </a:pPr>
            <a:r>
              <a:rPr lang="en-US" sz="1400" b="1" dirty="0" smtClean="0"/>
              <a:t>User Manual</a:t>
            </a:r>
            <a:r>
              <a:rPr lang="en-US" sz="1400" dirty="0" smtClean="0"/>
              <a:t>: </a:t>
            </a:r>
            <a:r>
              <a:rPr lang="en-US" sz="1400" u="sng" dirty="0">
                <a:solidFill>
                  <a:srgbClr val="0070C0"/>
                </a:solidFill>
              </a:rPr>
              <a:t>https://</a:t>
            </a:r>
            <a:r>
              <a:rPr lang="en-US" sz="1400" u="sng" dirty="0" smtClean="0">
                <a:solidFill>
                  <a:srgbClr val="0070C0"/>
                </a:solidFill>
              </a:rPr>
              <a:t>socrm.dgn.renesas.com/repos/s492/trunk/documents/40_FD/30_FWK</a:t>
            </a:r>
            <a:endParaRPr lang="en-US" sz="1400" u="sng" dirty="0">
              <a:solidFill>
                <a:srgbClr val="0070C0"/>
              </a:solidFill>
            </a:endParaRPr>
          </a:p>
          <a:p>
            <a:pPr marL="347663" indent="-119063">
              <a:buFont typeface="Wingdings" panose="05000000000000000000" pitchFamily="2" charset="2"/>
              <a:buChar char="§"/>
            </a:pPr>
            <a:r>
              <a:rPr lang="en-US" sz="1400" b="1" dirty="0" smtClean="0"/>
              <a:t>Detailed Design</a:t>
            </a:r>
            <a:r>
              <a:rPr lang="en-US" sz="1400" dirty="0" smtClean="0"/>
              <a:t>: </a:t>
            </a:r>
            <a:r>
              <a:rPr lang="en-US" sz="1400" dirty="0">
                <a:hlinkClick r:id="rId3"/>
              </a:rPr>
              <a:t>https://</a:t>
            </a:r>
            <a:r>
              <a:rPr lang="en-US" sz="1400" dirty="0" smtClean="0">
                <a:hlinkClick r:id="rId3"/>
              </a:rPr>
              <a:t>socrm.dgn.renesas.com/repos/s492/trunk/documents/50_DD/30_FWK</a:t>
            </a:r>
            <a:endParaRPr lang="en-US" sz="1400" dirty="0"/>
          </a:p>
          <a:p>
            <a:pPr marL="285750" indent="-285750">
              <a:buFont typeface="Wingdings" panose="05000000000000000000" pitchFamily="2" charset="2"/>
              <a:buChar char="v"/>
            </a:pPr>
            <a:r>
              <a:rPr lang="en-US" sz="1400" b="1" dirty="0" smtClean="0"/>
              <a:t>Related materials</a:t>
            </a:r>
            <a:r>
              <a:rPr lang="en-US" sz="1400" dirty="0" smtClean="0"/>
              <a:t>:</a:t>
            </a:r>
          </a:p>
          <a:p>
            <a:pPr marL="347663" indent="-119063">
              <a:buFont typeface="Wingdings" panose="05000000000000000000" pitchFamily="2" charset="2"/>
              <a:buChar char="§"/>
            </a:pPr>
            <a:r>
              <a:rPr lang="en-US" sz="1400" dirty="0" smtClean="0"/>
              <a:t>Communication flow: </a:t>
            </a:r>
            <a:r>
              <a:rPr lang="en-US" sz="1400" u="sng" dirty="0" smtClean="0">
                <a:solidFill>
                  <a:srgbClr val="0070C0"/>
                </a:solidFill>
              </a:rPr>
              <a:t>Audio_Framework_Specification.pdf</a:t>
            </a:r>
          </a:p>
          <a:p>
            <a:endParaRPr lang="en-US" sz="1400" dirty="0"/>
          </a:p>
        </p:txBody>
      </p:sp>
    </p:spTree>
    <p:extLst>
      <p:ext uri="{BB962C8B-B14F-4D97-AF65-F5344CB8AC3E}">
        <p14:creationId xmlns:p14="http://schemas.microsoft.com/office/powerpoint/2010/main" val="336112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ADSP </a:t>
            </a:r>
            <a:r>
              <a:rPr lang="en-US" dirty="0" smtClean="0"/>
              <a:t>plugins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dirty="0"/>
          </a:p>
        </p:txBody>
      </p:sp>
      <p:sp>
        <p:nvSpPr>
          <p:cNvPr id="4" name="Content Placeholder 3"/>
          <p:cNvSpPr>
            <a:spLocks noGrp="1"/>
          </p:cNvSpPr>
          <p:nvPr>
            <p:ph idx="1"/>
          </p:nvPr>
        </p:nvSpPr>
        <p:spPr>
          <a:xfrm>
            <a:off x="1080000" y="1800000"/>
            <a:ext cx="9000000" cy="2720745"/>
          </a:xfrm>
        </p:spPr>
        <p:txBody>
          <a:bodyPr/>
          <a:lstStyle/>
          <a:p>
            <a:pPr marL="285750" indent="-285750">
              <a:buFont typeface="Wingdings" panose="05000000000000000000" pitchFamily="2" charset="2"/>
              <a:buChar char="Ø"/>
            </a:pPr>
            <a:r>
              <a:rPr lang="en-US" b="1" dirty="0" smtClean="0"/>
              <a:t>ADSP Renderer/Capture plugins</a:t>
            </a:r>
          </a:p>
          <a:p>
            <a:pPr marL="285750" indent="-285750">
              <a:buFont typeface="Wingdings" panose="05000000000000000000" pitchFamily="2" charset="2"/>
              <a:buChar char="v"/>
            </a:pPr>
            <a:r>
              <a:rPr lang="en-US" sz="1400" b="1" dirty="0" smtClean="0"/>
              <a:t>Location:</a:t>
            </a:r>
          </a:p>
          <a:p>
            <a:pPr marL="347663" indent="-119063">
              <a:buFont typeface="Wingdings" panose="05000000000000000000" pitchFamily="2" charset="2"/>
              <a:buChar char="§"/>
            </a:pPr>
            <a:r>
              <a:rPr lang="en-US" sz="1400" b="1" dirty="0" smtClean="0"/>
              <a:t>Source code:</a:t>
            </a:r>
            <a:r>
              <a:rPr lang="en-US" sz="1400" dirty="0" smtClean="0"/>
              <a:t> </a:t>
            </a:r>
            <a:r>
              <a:rPr lang="en-US" sz="1400" dirty="0">
                <a:hlinkClick r:id="rId2"/>
              </a:rPr>
              <a:t>https://</a:t>
            </a:r>
            <a:r>
              <a:rPr lang="en-US" sz="1400" dirty="0" smtClean="0">
                <a:hlinkClick r:id="rId2"/>
              </a:rPr>
              <a:t>socrm.dgn.renesas.com/grepos/s492/s492e.git </a:t>
            </a:r>
            <a:r>
              <a:rPr lang="en-US" sz="1400" dirty="0" smtClean="0"/>
              <a:t> (</a:t>
            </a:r>
            <a:r>
              <a:rPr lang="en-US" sz="1400" dirty="0"/>
              <a:t>branch </a:t>
            </a:r>
            <a:r>
              <a:rPr lang="en-US" sz="1400" dirty="0" smtClean="0"/>
              <a:t>‘master’ for development, branch ‘</a:t>
            </a:r>
            <a:r>
              <a:rPr lang="en-US" sz="1400" dirty="0" err="1" smtClean="0"/>
              <a:t>tp_ut</a:t>
            </a:r>
            <a:r>
              <a:rPr lang="en-US" sz="1400" dirty="0" smtClean="0"/>
              <a:t>’ for testing)</a:t>
            </a:r>
          </a:p>
          <a:p>
            <a:pPr marL="347663" indent="-119063">
              <a:buFont typeface="Wingdings" panose="05000000000000000000" pitchFamily="2" charset="2"/>
              <a:buChar char="§"/>
            </a:pPr>
            <a:r>
              <a:rPr lang="en-US" sz="1400" b="1" dirty="0" smtClean="0"/>
              <a:t>User Manual</a:t>
            </a:r>
            <a:r>
              <a:rPr lang="en-US" sz="1400" dirty="0" smtClean="0"/>
              <a:t>: </a:t>
            </a:r>
            <a:r>
              <a:rPr lang="en-US" sz="1400" u="sng" dirty="0">
                <a:solidFill>
                  <a:srgbClr val="0070C0"/>
                </a:solidFill>
              </a:rPr>
              <a:t>https://</a:t>
            </a:r>
            <a:r>
              <a:rPr lang="en-US" sz="1400" u="sng" dirty="0" smtClean="0">
                <a:solidFill>
                  <a:srgbClr val="0070C0"/>
                </a:solidFill>
              </a:rPr>
              <a:t>socrm.dgn.renesas.com/repos/s492/trunk/documents/40_FD/40_RDR</a:t>
            </a:r>
            <a:endParaRPr lang="en-US" sz="1400" u="sng" dirty="0">
              <a:solidFill>
                <a:srgbClr val="0070C0"/>
              </a:solidFill>
            </a:endParaRPr>
          </a:p>
          <a:p>
            <a:pPr marL="347663" indent="-119063">
              <a:buFont typeface="Wingdings" panose="05000000000000000000" pitchFamily="2" charset="2"/>
              <a:buChar char="§"/>
            </a:pPr>
            <a:r>
              <a:rPr lang="en-US" sz="1400" b="1" dirty="0" smtClean="0"/>
              <a:t>Detailed Design</a:t>
            </a:r>
            <a:r>
              <a:rPr lang="en-US" sz="1400" dirty="0" smtClean="0"/>
              <a:t>: </a:t>
            </a:r>
            <a:r>
              <a:rPr lang="en-US" sz="1400" dirty="0">
                <a:hlinkClick r:id="rId3"/>
              </a:rPr>
              <a:t>https://</a:t>
            </a:r>
            <a:r>
              <a:rPr lang="en-US" sz="1400" dirty="0" smtClean="0">
                <a:hlinkClick r:id="rId3"/>
              </a:rPr>
              <a:t>socrm.dgn.renesas.com/repos/s492/trunk/documents/50_DD/40_RDR</a:t>
            </a:r>
            <a:endParaRPr lang="en-US" sz="1400" dirty="0"/>
          </a:p>
          <a:p>
            <a:pPr marL="285750" indent="-285750">
              <a:buFont typeface="Wingdings" panose="05000000000000000000" pitchFamily="2" charset="2"/>
              <a:buChar char="v"/>
            </a:pPr>
            <a:r>
              <a:rPr lang="en-US" sz="1400" b="1" dirty="0" smtClean="0"/>
              <a:t>Related materials</a:t>
            </a:r>
            <a:r>
              <a:rPr lang="en-US" sz="1400" dirty="0" smtClean="0"/>
              <a:t>:</a:t>
            </a:r>
          </a:p>
          <a:p>
            <a:pPr marL="347663" indent="-119063">
              <a:buFont typeface="Wingdings" panose="05000000000000000000" pitchFamily="2" charset="2"/>
              <a:buChar char="§"/>
            </a:pPr>
            <a:r>
              <a:rPr lang="en-US" sz="1400" dirty="0" smtClean="0"/>
              <a:t>Solution </a:t>
            </a:r>
            <a:r>
              <a:rPr lang="en-US" sz="1400" dirty="0"/>
              <a:t>investigation for CTU/MIX:</a:t>
            </a:r>
            <a:r>
              <a:rPr lang="en-US" sz="1400" dirty="0">
                <a:solidFill>
                  <a:srgbClr val="0070C0"/>
                </a:solidFill>
              </a:rPr>
              <a:t> </a:t>
            </a:r>
            <a:r>
              <a:rPr lang="en-US" sz="1400" u="sng" dirty="0">
                <a:solidFill>
                  <a:srgbClr val="0070C0"/>
                </a:solidFill>
              </a:rPr>
              <a:t>CTU&amp;MIXER.pptx</a:t>
            </a:r>
          </a:p>
        </p:txBody>
      </p:sp>
    </p:spTree>
    <p:extLst>
      <p:ext uri="{BB962C8B-B14F-4D97-AF65-F5344CB8AC3E}">
        <p14:creationId xmlns:p14="http://schemas.microsoft.com/office/powerpoint/2010/main" val="3129656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ADSP </a:t>
            </a:r>
            <a:r>
              <a:rPr lang="en-US" dirty="0" smtClean="0"/>
              <a:t>plugins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4" name="Content Placeholder 3"/>
          <p:cNvSpPr>
            <a:spLocks noGrp="1"/>
          </p:cNvSpPr>
          <p:nvPr>
            <p:ph idx="1"/>
          </p:nvPr>
        </p:nvSpPr>
        <p:spPr>
          <a:xfrm>
            <a:off x="1080000" y="1800000"/>
            <a:ext cx="9000000" cy="2462213"/>
          </a:xfrm>
        </p:spPr>
        <p:txBody>
          <a:bodyPr/>
          <a:lstStyle/>
          <a:p>
            <a:pPr marL="285750" indent="-285750">
              <a:buFont typeface="Wingdings" panose="05000000000000000000" pitchFamily="2" charset="2"/>
              <a:buChar char="Ø"/>
            </a:pPr>
            <a:r>
              <a:rPr lang="en-US" b="1" dirty="0" smtClean="0"/>
              <a:t>ADSP Equalizer plugin</a:t>
            </a:r>
          </a:p>
          <a:p>
            <a:pPr marL="285750" indent="-285750">
              <a:buFont typeface="Wingdings" panose="05000000000000000000" pitchFamily="2" charset="2"/>
              <a:buChar char="v"/>
            </a:pPr>
            <a:r>
              <a:rPr lang="en-US" sz="1400" b="1" dirty="0" smtClean="0"/>
              <a:t>Location:</a:t>
            </a:r>
          </a:p>
          <a:p>
            <a:pPr marL="347663" indent="-119063">
              <a:buFont typeface="Wingdings" panose="05000000000000000000" pitchFamily="2" charset="2"/>
              <a:buChar char="§"/>
            </a:pPr>
            <a:r>
              <a:rPr lang="en-US" sz="1400" b="1" dirty="0" smtClean="0"/>
              <a:t>Source code:</a:t>
            </a:r>
            <a:r>
              <a:rPr lang="en-US" sz="1400" dirty="0" smtClean="0"/>
              <a:t> </a:t>
            </a:r>
            <a:r>
              <a:rPr lang="en-US" sz="1400" dirty="0">
                <a:hlinkClick r:id="rId2"/>
              </a:rPr>
              <a:t>https://</a:t>
            </a:r>
            <a:r>
              <a:rPr lang="en-US" sz="1400" dirty="0" smtClean="0">
                <a:hlinkClick r:id="rId2"/>
              </a:rPr>
              <a:t>socrm.dgn.renesas.com/grepos/s492/s492f.git </a:t>
            </a:r>
            <a:r>
              <a:rPr lang="en-US" sz="1400" dirty="0" smtClean="0"/>
              <a:t> (</a:t>
            </a:r>
            <a:r>
              <a:rPr lang="en-US" sz="1400" dirty="0"/>
              <a:t>branch </a:t>
            </a:r>
            <a:r>
              <a:rPr lang="en-US" sz="1400" dirty="0" smtClean="0"/>
              <a:t>‘master’ for development)</a:t>
            </a:r>
          </a:p>
          <a:p>
            <a:pPr marL="347663" indent="-119063">
              <a:buFont typeface="Wingdings" panose="05000000000000000000" pitchFamily="2" charset="2"/>
              <a:buChar char="§"/>
            </a:pPr>
            <a:r>
              <a:rPr lang="en-US" sz="1400" b="1" dirty="0" smtClean="0"/>
              <a:t>User Manual</a:t>
            </a:r>
            <a:r>
              <a:rPr lang="en-US" sz="1400" dirty="0" smtClean="0"/>
              <a:t>: </a:t>
            </a:r>
            <a:r>
              <a:rPr lang="en-US" sz="1400" u="sng" dirty="0">
                <a:solidFill>
                  <a:srgbClr val="0070C0"/>
                </a:solidFill>
              </a:rPr>
              <a:t>https://</a:t>
            </a:r>
            <a:r>
              <a:rPr lang="en-US" sz="1400" u="sng" dirty="0" smtClean="0">
                <a:solidFill>
                  <a:srgbClr val="0070C0"/>
                </a:solidFill>
              </a:rPr>
              <a:t>socrm.dgn.renesas.com/repos/s492/trunk/documents/40_FD/50_EQZ</a:t>
            </a:r>
            <a:endParaRPr lang="en-US" sz="1400" u="sng" dirty="0">
              <a:solidFill>
                <a:srgbClr val="0070C0"/>
              </a:solidFill>
            </a:endParaRPr>
          </a:p>
          <a:p>
            <a:pPr marL="347663" indent="-119063">
              <a:buFont typeface="Wingdings" panose="05000000000000000000" pitchFamily="2" charset="2"/>
              <a:buChar char="§"/>
            </a:pPr>
            <a:r>
              <a:rPr lang="en-US" sz="1400" b="1" dirty="0" smtClean="0"/>
              <a:t>Detailed Design</a:t>
            </a:r>
            <a:r>
              <a:rPr lang="en-US" sz="1400" dirty="0" smtClean="0"/>
              <a:t>: </a:t>
            </a:r>
            <a:r>
              <a:rPr lang="en-US" sz="1400" dirty="0">
                <a:hlinkClick r:id="rId3"/>
              </a:rPr>
              <a:t>https://</a:t>
            </a:r>
            <a:r>
              <a:rPr lang="en-US" sz="1400" dirty="0" smtClean="0">
                <a:hlinkClick r:id="rId3"/>
              </a:rPr>
              <a:t>socrm.dgn.renesas.com/repos/s492/trunk/documents/50_DD/50_EQZ</a:t>
            </a:r>
            <a:endParaRPr lang="en-US" sz="1400" dirty="0"/>
          </a:p>
          <a:p>
            <a:pPr marL="285750" indent="-285750">
              <a:buFont typeface="Wingdings" panose="05000000000000000000" pitchFamily="2" charset="2"/>
              <a:buChar char="v"/>
            </a:pPr>
            <a:r>
              <a:rPr lang="en-US" sz="1400" b="1" dirty="0" smtClean="0"/>
              <a:t>Related materials</a:t>
            </a:r>
            <a:r>
              <a:rPr lang="en-US" sz="1400" dirty="0" smtClean="0"/>
              <a:t>:</a:t>
            </a:r>
          </a:p>
          <a:p>
            <a:pPr marL="347663" indent="-119063">
              <a:buFont typeface="Wingdings" panose="05000000000000000000" pitchFamily="2" charset="2"/>
              <a:buChar char="§"/>
            </a:pPr>
            <a:r>
              <a:rPr lang="en-US" sz="1400" dirty="0" smtClean="0"/>
              <a:t>Investigation about Equalizer function: </a:t>
            </a:r>
            <a:r>
              <a:rPr lang="en-US" sz="1400" u="sng" dirty="0" smtClean="0">
                <a:solidFill>
                  <a:srgbClr val="0070C0"/>
                </a:solidFill>
              </a:rPr>
              <a:t>Equalizer_Investigation.pptx</a:t>
            </a:r>
            <a:endParaRPr lang="en-US" sz="1400" u="sng" dirty="0">
              <a:solidFill>
                <a:srgbClr val="0070C0"/>
              </a:solidFill>
            </a:endParaRPr>
          </a:p>
        </p:txBody>
      </p:sp>
    </p:spTree>
    <p:extLst>
      <p:ext uri="{BB962C8B-B14F-4D97-AF65-F5344CB8AC3E}">
        <p14:creationId xmlns:p14="http://schemas.microsoft.com/office/powerpoint/2010/main" val="1846220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ADSP </a:t>
            </a:r>
            <a:r>
              <a:rPr lang="en-US" dirty="0" smtClean="0"/>
              <a:t>plugins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4" name="Content Placeholder 3"/>
          <p:cNvSpPr>
            <a:spLocks noGrp="1"/>
          </p:cNvSpPr>
          <p:nvPr>
            <p:ph idx="1"/>
          </p:nvPr>
        </p:nvSpPr>
        <p:spPr>
          <a:xfrm>
            <a:off x="1080000" y="1800000"/>
            <a:ext cx="9000000" cy="1739964"/>
          </a:xfrm>
        </p:spPr>
        <p:txBody>
          <a:bodyPr/>
          <a:lstStyle/>
          <a:p>
            <a:pPr marL="285750" indent="-285750">
              <a:buFont typeface="Wingdings" panose="05000000000000000000" pitchFamily="2" charset="2"/>
              <a:buChar char="Ø"/>
            </a:pPr>
            <a:r>
              <a:rPr lang="en-US" b="1" dirty="0" smtClean="0"/>
              <a:t>ADSP TDM Renderer/Capture plugins</a:t>
            </a:r>
          </a:p>
          <a:p>
            <a:pPr marL="285750" indent="-285750">
              <a:buFont typeface="Wingdings" panose="05000000000000000000" pitchFamily="2" charset="2"/>
              <a:buChar char="v"/>
            </a:pPr>
            <a:r>
              <a:rPr lang="en-US" sz="1400" b="1" dirty="0" smtClean="0"/>
              <a:t>Location:</a:t>
            </a:r>
          </a:p>
          <a:p>
            <a:pPr marL="347663" indent="-119063">
              <a:buFont typeface="Wingdings" panose="05000000000000000000" pitchFamily="2" charset="2"/>
              <a:buChar char="§"/>
            </a:pPr>
            <a:r>
              <a:rPr lang="en-US" sz="1400" b="1" dirty="0" smtClean="0"/>
              <a:t>Source code:</a:t>
            </a:r>
            <a:r>
              <a:rPr lang="en-US" sz="1400" dirty="0" smtClean="0"/>
              <a:t> </a:t>
            </a:r>
            <a:r>
              <a:rPr lang="en-US" sz="1400" dirty="0">
                <a:hlinkClick r:id="rId2"/>
              </a:rPr>
              <a:t>https://</a:t>
            </a:r>
            <a:r>
              <a:rPr lang="en-US" sz="1400" dirty="0" smtClean="0">
                <a:hlinkClick r:id="rId2"/>
              </a:rPr>
              <a:t>socrm.dgn.renesas.com/grepos/s492/s492g.git </a:t>
            </a:r>
            <a:r>
              <a:rPr lang="en-US" sz="1400" dirty="0" smtClean="0"/>
              <a:t> (</a:t>
            </a:r>
            <a:r>
              <a:rPr lang="en-US" sz="1400" dirty="0"/>
              <a:t>branch </a:t>
            </a:r>
            <a:r>
              <a:rPr lang="en-US" sz="1400" dirty="0" smtClean="0"/>
              <a:t>‘master’ for development)</a:t>
            </a:r>
          </a:p>
          <a:p>
            <a:pPr marL="347663" indent="-119063">
              <a:buFont typeface="Wingdings" panose="05000000000000000000" pitchFamily="2" charset="2"/>
              <a:buChar char="§"/>
            </a:pPr>
            <a:r>
              <a:rPr lang="en-US" sz="1400" b="1" dirty="0" smtClean="0"/>
              <a:t>User Manual</a:t>
            </a:r>
            <a:r>
              <a:rPr lang="en-US" sz="1400" dirty="0" smtClean="0"/>
              <a:t>: </a:t>
            </a:r>
            <a:r>
              <a:rPr lang="en-US" sz="1400" u="sng" dirty="0">
                <a:solidFill>
                  <a:srgbClr val="0070C0"/>
                </a:solidFill>
              </a:rPr>
              <a:t>https://</a:t>
            </a:r>
            <a:r>
              <a:rPr lang="en-US" sz="1400" u="sng" dirty="0" smtClean="0">
                <a:solidFill>
                  <a:srgbClr val="0070C0"/>
                </a:solidFill>
              </a:rPr>
              <a:t>socrm.dgn.renesas.com/repos/s492/trunk/documents/40_FD/60_TDM</a:t>
            </a:r>
            <a:endParaRPr lang="en-US" sz="1400" u="sng" dirty="0">
              <a:solidFill>
                <a:srgbClr val="0070C0"/>
              </a:solidFill>
            </a:endParaRPr>
          </a:p>
          <a:p>
            <a:pPr marL="347663" indent="-119063">
              <a:buFont typeface="Wingdings" panose="05000000000000000000" pitchFamily="2" charset="2"/>
              <a:buChar char="§"/>
            </a:pPr>
            <a:r>
              <a:rPr lang="en-US" sz="1400" b="1" dirty="0" smtClean="0"/>
              <a:t>Detailed Design</a:t>
            </a:r>
            <a:r>
              <a:rPr lang="en-US" sz="1400" dirty="0" smtClean="0"/>
              <a:t>: </a:t>
            </a:r>
            <a:r>
              <a:rPr lang="en-US" sz="1400" u="sng" dirty="0">
                <a:solidFill>
                  <a:srgbClr val="0070C0"/>
                </a:solidFill>
              </a:rPr>
              <a:t>https://</a:t>
            </a:r>
            <a:r>
              <a:rPr lang="en-US" sz="1400" u="sng" dirty="0" smtClean="0">
                <a:solidFill>
                  <a:srgbClr val="0070C0"/>
                </a:solidFill>
              </a:rPr>
              <a:t>socrm.dgn.renesas.com/repos/s492/trunk/documents/50_DD/60_TDM</a:t>
            </a:r>
            <a:endParaRPr lang="en-US" sz="1400" u="sng" dirty="0">
              <a:solidFill>
                <a:srgbClr val="0070C0"/>
              </a:solidFill>
            </a:endParaRPr>
          </a:p>
        </p:txBody>
      </p:sp>
    </p:spTree>
    <p:extLst>
      <p:ext uri="{BB962C8B-B14F-4D97-AF65-F5344CB8AC3E}">
        <p14:creationId xmlns:p14="http://schemas.microsoft.com/office/powerpoint/2010/main" val="56222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HW modules</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15</a:t>
            </a:fld>
            <a:endParaRPr lang="de-DE" dirty="0"/>
          </a:p>
        </p:txBody>
      </p:sp>
      <p:sp>
        <p:nvSpPr>
          <p:cNvPr id="4" name="Content Placeholder 3"/>
          <p:cNvSpPr>
            <a:spLocks noGrp="1"/>
          </p:cNvSpPr>
          <p:nvPr>
            <p:ph idx="1"/>
          </p:nvPr>
        </p:nvSpPr>
        <p:spPr>
          <a:xfrm>
            <a:off x="1080000" y="1800000"/>
            <a:ext cx="9000000" cy="2823337"/>
          </a:xfrm>
        </p:spPr>
        <p:txBody>
          <a:bodyPr/>
          <a:lstStyle/>
          <a:p>
            <a:pPr marL="285750" indent="-285750">
              <a:buFont typeface="Wingdings" panose="05000000000000000000" pitchFamily="2" charset="2"/>
              <a:buChar char="Ø"/>
            </a:pPr>
            <a:r>
              <a:rPr lang="en-US" b="1" dirty="0" smtClean="0"/>
              <a:t>SSI driver</a:t>
            </a:r>
          </a:p>
          <a:p>
            <a:pPr marL="285750" indent="-285750">
              <a:buFont typeface="Wingdings" panose="05000000000000000000" pitchFamily="2" charset="2"/>
              <a:buChar char="v"/>
            </a:pPr>
            <a:r>
              <a:rPr lang="en-US" sz="1400" b="1" dirty="0" smtClean="0"/>
              <a:t>Location:</a:t>
            </a:r>
          </a:p>
          <a:p>
            <a:pPr marL="347663" indent="-119063">
              <a:buFont typeface="Wingdings" panose="05000000000000000000" pitchFamily="2" charset="2"/>
              <a:buChar char="§"/>
            </a:pPr>
            <a:r>
              <a:rPr lang="en-US" sz="1400" b="1" dirty="0" smtClean="0"/>
              <a:t>Source code:</a:t>
            </a:r>
            <a:r>
              <a:rPr lang="en-US" sz="1400" dirty="0"/>
              <a:t> </a:t>
            </a:r>
            <a:r>
              <a:rPr lang="en-US" sz="1400" dirty="0" err="1" smtClean="0"/>
              <a:t>xa_ssi_drv.c</a:t>
            </a:r>
            <a:r>
              <a:rPr lang="en-US" sz="1400" dirty="0"/>
              <a:t>, </a:t>
            </a:r>
            <a:r>
              <a:rPr lang="en-US" sz="1400" dirty="0" err="1" smtClean="0"/>
              <a:t>xa_ssi_drv.h</a:t>
            </a:r>
            <a:r>
              <a:rPr lang="en-US" sz="1400" dirty="0" smtClean="0"/>
              <a:t> in Renderer/Capture, </a:t>
            </a:r>
            <a:r>
              <a:rPr lang="en-US" sz="1400" dirty="0" err="1" smtClean="0"/>
              <a:t>xa_tdm_ssi_drv.c</a:t>
            </a:r>
            <a:r>
              <a:rPr lang="en-US" sz="1400" dirty="0"/>
              <a:t>, </a:t>
            </a:r>
            <a:r>
              <a:rPr lang="en-US" sz="1400" dirty="0" err="1" smtClean="0"/>
              <a:t>xa_tdm_ssi_drv.h</a:t>
            </a:r>
            <a:r>
              <a:rPr lang="en-US" sz="1400" dirty="0" smtClean="0"/>
              <a:t> TDM Renderer/TDM Capture plugin’s source code</a:t>
            </a:r>
          </a:p>
          <a:p>
            <a:pPr marL="347663" indent="-119063">
              <a:buFont typeface="Wingdings" panose="05000000000000000000" pitchFamily="2" charset="2"/>
              <a:buChar char="§"/>
            </a:pPr>
            <a:r>
              <a:rPr lang="en-US" sz="1400" b="1" dirty="0" smtClean="0"/>
              <a:t>Detailed Design</a:t>
            </a:r>
            <a:r>
              <a:rPr lang="en-US" sz="1400" dirty="0" smtClean="0"/>
              <a:t>:   </a:t>
            </a:r>
            <a:r>
              <a:rPr lang="en-US" sz="1400" dirty="0" smtClean="0">
                <a:hlinkClick r:id="rId2"/>
              </a:rPr>
              <a:t>https</a:t>
            </a:r>
            <a:r>
              <a:rPr lang="en-US" sz="1400" dirty="0">
                <a:hlinkClick r:id="rId2"/>
              </a:rPr>
              <a:t>://</a:t>
            </a:r>
            <a:r>
              <a:rPr lang="en-US" sz="1400" dirty="0" smtClean="0">
                <a:hlinkClick r:id="rId2"/>
              </a:rPr>
              <a:t>socrm.dgn.renesas.com/repos/s492/trunk/documents/50_DD/40_RDR/en/</a:t>
            </a:r>
            <a:endParaRPr lang="en-US" sz="1400" dirty="0" smtClean="0"/>
          </a:p>
          <a:p>
            <a:pPr marL="347663" lvl="4" indent="-119063">
              <a:buNone/>
            </a:pPr>
            <a:r>
              <a:rPr lang="en-US" sz="1400" dirty="0" smtClean="0"/>
              <a:t>	                               </a:t>
            </a:r>
            <a:r>
              <a:rPr lang="en-US" sz="1400" u="sng" dirty="0" smtClean="0">
                <a:solidFill>
                  <a:srgbClr val="0070C0"/>
                </a:solidFill>
              </a:rPr>
              <a:t>https</a:t>
            </a:r>
            <a:r>
              <a:rPr lang="en-US" sz="1400" u="sng" dirty="0">
                <a:solidFill>
                  <a:srgbClr val="0070C0"/>
                </a:solidFill>
              </a:rPr>
              <a:t>://</a:t>
            </a:r>
            <a:r>
              <a:rPr lang="en-US" sz="1400" u="sng" dirty="0" smtClean="0">
                <a:solidFill>
                  <a:srgbClr val="0070C0"/>
                </a:solidFill>
              </a:rPr>
              <a:t>socrm.dgn.renesas.com/repos/s492/trunk/documents/50_DD/60_TDM/en</a:t>
            </a:r>
            <a:r>
              <a:rPr lang="en-US" sz="1400" u="sng" dirty="0">
                <a:solidFill>
                  <a:srgbClr val="0070C0"/>
                </a:solidFill>
              </a:rPr>
              <a:t>/</a:t>
            </a:r>
          </a:p>
          <a:p>
            <a:pPr marL="285750" indent="-285750">
              <a:buFont typeface="Wingdings" panose="05000000000000000000" pitchFamily="2" charset="2"/>
              <a:buChar char="v"/>
            </a:pPr>
            <a:r>
              <a:rPr lang="en-US" sz="1400" dirty="0" smtClean="0"/>
              <a:t>Related material:</a:t>
            </a:r>
          </a:p>
          <a:p>
            <a:pPr marL="347663" indent="-119063">
              <a:buFont typeface="Wingdings" panose="05000000000000000000" pitchFamily="2" charset="2"/>
              <a:buChar char="§"/>
            </a:pPr>
            <a:r>
              <a:rPr lang="en-US" sz="1400" dirty="0" smtClean="0"/>
              <a:t>Operation, setting: </a:t>
            </a:r>
            <a:r>
              <a:rPr lang="en-US" sz="1400" u="sng" dirty="0" smtClean="0">
                <a:solidFill>
                  <a:srgbClr val="0070C0"/>
                </a:solidFill>
              </a:rPr>
              <a:t>SSIU-SSI </a:t>
            </a:r>
            <a:r>
              <a:rPr lang="en-US" sz="1400" u="sng" dirty="0">
                <a:solidFill>
                  <a:srgbClr val="0070C0"/>
                </a:solidFill>
              </a:rPr>
              <a:t>Register Setting for ADSP Project.pptx</a:t>
            </a:r>
          </a:p>
        </p:txBody>
      </p:sp>
    </p:spTree>
    <p:extLst>
      <p:ext uri="{BB962C8B-B14F-4D97-AF65-F5344CB8AC3E}">
        <p14:creationId xmlns:p14="http://schemas.microsoft.com/office/powerpoint/2010/main" val="2307401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HW modules</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16</a:t>
            </a:fld>
            <a:endParaRPr lang="de-DE" dirty="0"/>
          </a:p>
        </p:txBody>
      </p:sp>
      <p:sp>
        <p:nvSpPr>
          <p:cNvPr id="4" name="Content Placeholder 3"/>
          <p:cNvSpPr>
            <a:spLocks noGrp="1"/>
          </p:cNvSpPr>
          <p:nvPr>
            <p:ph idx="1"/>
          </p:nvPr>
        </p:nvSpPr>
        <p:spPr>
          <a:xfrm>
            <a:off x="1080000" y="1800000"/>
            <a:ext cx="9000000" cy="2823337"/>
          </a:xfrm>
        </p:spPr>
        <p:txBody>
          <a:bodyPr/>
          <a:lstStyle/>
          <a:p>
            <a:pPr marL="285750" indent="-285750">
              <a:buFont typeface="Wingdings" panose="05000000000000000000" pitchFamily="2" charset="2"/>
              <a:buChar char="Ø"/>
            </a:pPr>
            <a:r>
              <a:rPr lang="en-US" b="1" dirty="0" smtClean="0"/>
              <a:t>SSIU driver</a:t>
            </a:r>
          </a:p>
          <a:p>
            <a:pPr marL="285750" indent="-285750">
              <a:buFont typeface="Wingdings" panose="05000000000000000000" pitchFamily="2" charset="2"/>
              <a:buChar char="v"/>
            </a:pPr>
            <a:r>
              <a:rPr lang="en-US" sz="1400" b="1" dirty="0" smtClean="0"/>
              <a:t>Location:</a:t>
            </a:r>
          </a:p>
          <a:p>
            <a:pPr marL="347663" indent="-119063">
              <a:buFont typeface="Wingdings" panose="05000000000000000000" pitchFamily="2" charset="2"/>
              <a:buChar char="§"/>
            </a:pPr>
            <a:r>
              <a:rPr lang="en-US" sz="1400" b="1" dirty="0" smtClean="0"/>
              <a:t>Source code:</a:t>
            </a:r>
            <a:r>
              <a:rPr lang="en-US" sz="1400" dirty="0"/>
              <a:t> </a:t>
            </a:r>
            <a:r>
              <a:rPr lang="en-US" sz="1400" dirty="0" err="1" smtClean="0"/>
              <a:t>xa_ssiu_drv.c</a:t>
            </a:r>
            <a:r>
              <a:rPr lang="en-US" sz="1400" dirty="0"/>
              <a:t>, </a:t>
            </a:r>
            <a:r>
              <a:rPr lang="en-US" sz="1400" dirty="0" err="1" smtClean="0"/>
              <a:t>xa_ssiu_drv.h</a:t>
            </a:r>
            <a:r>
              <a:rPr lang="en-US" sz="1400" dirty="0" smtClean="0"/>
              <a:t> in Renderer/Capture, </a:t>
            </a:r>
            <a:r>
              <a:rPr lang="en-US" sz="1400" dirty="0" err="1" smtClean="0"/>
              <a:t>xa_tdm_ssiu_drv.c</a:t>
            </a:r>
            <a:r>
              <a:rPr lang="en-US" sz="1400" dirty="0"/>
              <a:t>, </a:t>
            </a:r>
            <a:r>
              <a:rPr lang="en-US" sz="1400" dirty="0" err="1" smtClean="0"/>
              <a:t>xa_tdm_ssiu_drv.h</a:t>
            </a:r>
            <a:r>
              <a:rPr lang="en-US" sz="1400" dirty="0" smtClean="0"/>
              <a:t> TDM Renderer/TDM Capture plugin’s source code</a:t>
            </a:r>
          </a:p>
          <a:p>
            <a:pPr marL="347663" indent="-119063">
              <a:buFont typeface="Wingdings" panose="05000000000000000000" pitchFamily="2" charset="2"/>
              <a:buChar char="§"/>
            </a:pPr>
            <a:r>
              <a:rPr lang="en-US" sz="1400" b="1" dirty="0" smtClean="0"/>
              <a:t>Detailed Design</a:t>
            </a:r>
            <a:r>
              <a:rPr lang="en-US" sz="1400" dirty="0" smtClean="0"/>
              <a:t>: </a:t>
            </a:r>
            <a:r>
              <a:rPr lang="en-US" sz="1400" dirty="0">
                <a:hlinkClick r:id="rId2"/>
              </a:rPr>
              <a:t>https://</a:t>
            </a:r>
            <a:r>
              <a:rPr lang="en-US" sz="1400" dirty="0" smtClean="0">
                <a:hlinkClick r:id="rId2"/>
              </a:rPr>
              <a:t>socrm.dgn.renesas.com/repos/s492/trunk/documents/50_DD/40_RDR/en/</a:t>
            </a:r>
            <a:endParaRPr lang="en-US" sz="1400" dirty="0" smtClean="0"/>
          </a:p>
          <a:p>
            <a:pPr marL="347663" lvl="4" indent="-119063">
              <a:buNone/>
            </a:pPr>
            <a:r>
              <a:rPr lang="en-US" sz="1400" dirty="0" smtClean="0"/>
              <a:t>	                             </a:t>
            </a:r>
            <a:r>
              <a:rPr lang="en-US" sz="1400" u="sng" dirty="0" smtClean="0">
                <a:solidFill>
                  <a:srgbClr val="0070C0"/>
                </a:solidFill>
              </a:rPr>
              <a:t>https</a:t>
            </a:r>
            <a:r>
              <a:rPr lang="en-US" sz="1400" u="sng" dirty="0">
                <a:solidFill>
                  <a:srgbClr val="0070C0"/>
                </a:solidFill>
              </a:rPr>
              <a:t>://</a:t>
            </a:r>
            <a:r>
              <a:rPr lang="en-US" sz="1400" u="sng" dirty="0" smtClean="0">
                <a:solidFill>
                  <a:srgbClr val="0070C0"/>
                </a:solidFill>
              </a:rPr>
              <a:t>socrm.dgn.renesas.com/repos/s492/trunk/documents/50_DD/60_TDM/en</a:t>
            </a:r>
            <a:r>
              <a:rPr lang="en-US" sz="1400" dirty="0">
                <a:solidFill>
                  <a:srgbClr val="0070C0"/>
                </a:solidFill>
              </a:rPr>
              <a:t>/</a:t>
            </a:r>
          </a:p>
          <a:p>
            <a:pPr marL="285750" indent="-285750">
              <a:buFont typeface="Wingdings" panose="05000000000000000000" pitchFamily="2" charset="2"/>
              <a:buChar char="v"/>
            </a:pPr>
            <a:r>
              <a:rPr lang="en-US" sz="1400" dirty="0" smtClean="0"/>
              <a:t>Related material:</a:t>
            </a:r>
          </a:p>
          <a:p>
            <a:pPr marL="347663" indent="-119063">
              <a:buFont typeface="Wingdings" panose="05000000000000000000" pitchFamily="2" charset="2"/>
              <a:buChar char="§"/>
            </a:pPr>
            <a:r>
              <a:rPr lang="en-US" sz="1400" dirty="0" smtClean="0"/>
              <a:t>Operation, setting: </a:t>
            </a:r>
            <a:r>
              <a:rPr lang="en-US" sz="1400" u="sng" dirty="0" smtClean="0">
                <a:solidFill>
                  <a:srgbClr val="0070C0"/>
                </a:solidFill>
              </a:rPr>
              <a:t>SSIU-SSI </a:t>
            </a:r>
            <a:r>
              <a:rPr lang="en-US" sz="1400" u="sng" dirty="0">
                <a:solidFill>
                  <a:srgbClr val="0070C0"/>
                </a:solidFill>
              </a:rPr>
              <a:t>Register Setting for ADSP Project.pptx</a:t>
            </a:r>
          </a:p>
        </p:txBody>
      </p:sp>
    </p:spTree>
    <p:extLst>
      <p:ext uri="{BB962C8B-B14F-4D97-AF65-F5344CB8AC3E}">
        <p14:creationId xmlns:p14="http://schemas.microsoft.com/office/powerpoint/2010/main" val="397399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HW modules</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sp>
        <p:nvSpPr>
          <p:cNvPr id="4" name="Content Placeholder 3"/>
          <p:cNvSpPr>
            <a:spLocks noGrp="1"/>
          </p:cNvSpPr>
          <p:nvPr>
            <p:ph idx="1"/>
          </p:nvPr>
        </p:nvSpPr>
        <p:spPr>
          <a:xfrm>
            <a:off x="1080000" y="1800000"/>
            <a:ext cx="9000000" cy="2823337"/>
          </a:xfrm>
        </p:spPr>
        <p:txBody>
          <a:bodyPr/>
          <a:lstStyle/>
          <a:p>
            <a:pPr marL="285750" indent="-285750">
              <a:buFont typeface="Wingdings" panose="05000000000000000000" pitchFamily="2" charset="2"/>
              <a:buChar char="Ø"/>
            </a:pPr>
            <a:r>
              <a:rPr lang="en-US" b="1" dirty="0" smtClean="0"/>
              <a:t>SCU driver</a:t>
            </a:r>
          </a:p>
          <a:p>
            <a:pPr marL="285750" indent="-285750">
              <a:buFont typeface="Wingdings" panose="05000000000000000000" pitchFamily="2" charset="2"/>
              <a:buChar char="v"/>
            </a:pPr>
            <a:r>
              <a:rPr lang="en-US" sz="1400" b="1" dirty="0" smtClean="0"/>
              <a:t>Location:</a:t>
            </a:r>
          </a:p>
          <a:p>
            <a:pPr marL="347663" indent="-119063">
              <a:buFont typeface="Wingdings" panose="05000000000000000000" pitchFamily="2" charset="2"/>
              <a:buChar char="§"/>
            </a:pPr>
            <a:r>
              <a:rPr lang="en-US" sz="1400" b="1" dirty="0" smtClean="0"/>
              <a:t>Source code:</a:t>
            </a:r>
            <a:r>
              <a:rPr lang="en-US" sz="1400" dirty="0"/>
              <a:t> </a:t>
            </a:r>
            <a:r>
              <a:rPr lang="en-US" sz="1400" dirty="0" err="1" smtClean="0"/>
              <a:t>xa_scu_drv.c</a:t>
            </a:r>
            <a:r>
              <a:rPr lang="en-US" sz="1400" dirty="0"/>
              <a:t>, </a:t>
            </a:r>
            <a:r>
              <a:rPr lang="en-US" sz="1400" dirty="0" err="1" smtClean="0"/>
              <a:t>xa_scu_drv.h</a:t>
            </a:r>
            <a:r>
              <a:rPr lang="en-US" sz="1400" dirty="0" smtClean="0"/>
              <a:t> in Renderer/Capture, </a:t>
            </a:r>
            <a:r>
              <a:rPr lang="en-US" sz="1400" dirty="0" err="1" smtClean="0"/>
              <a:t>xa_tdm_scu_drv.c</a:t>
            </a:r>
            <a:r>
              <a:rPr lang="en-US" sz="1400" dirty="0"/>
              <a:t>, </a:t>
            </a:r>
            <a:r>
              <a:rPr lang="en-US" sz="1400" dirty="0" err="1" smtClean="0"/>
              <a:t>xa_tdm_scu_drv.h</a:t>
            </a:r>
            <a:r>
              <a:rPr lang="en-US" sz="1400" dirty="0" smtClean="0"/>
              <a:t> TDM Renderer/TDM Capture plugin’s source code</a:t>
            </a:r>
          </a:p>
          <a:p>
            <a:pPr marL="347663" indent="-119063">
              <a:buFont typeface="Wingdings" panose="05000000000000000000" pitchFamily="2" charset="2"/>
              <a:buChar char="§"/>
            </a:pPr>
            <a:r>
              <a:rPr lang="en-US" sz="1400" b="1" dirty="0" smtClean="0"/>
              <a:t>Detailed Design</a:t>
            </a:r>
            <a:r>
              <a:rPr lang="en-US" sz="1400" dirty="0" smtClean="0"/>
              <a:t>: </a:t>
            </a:r>
            <a:r>
              <a:rPr lang="en-US" sz="1400" dirty="0">
                <a:hlinkClick r:id="rId2"/>
              </a:rPr>
              <a:t>https://</a:t>
            </a:r>
            <a:r>
              <a:rPr lang="en-US" sz="1400" dirty="0" smtClean="0">
                <a:hlinkClick r:id="rId2"/>
              </a:rPr>
              <a:t>socrm.dgn.renesas.com/repos/s492/trunk/documents/50_DD/40_RDR/en/</a:t>
            </a:r>
            <a:endParaRPr lang="en-US" sz="1400" dirty="0" smtClean="0"/>
          </a:p>
          <a:p>
            <a:pPr marL="347663" lvl="4" indent="-119063">
              <a:buNone/>
            </a:pPr>
            <a:r>
              <a:rPr lang="en-US" sz="1400" dirty="0" smtClean="0"/>
              <a:t>	                            </a:t>
            </a:r>
            <a:r>
              <a:rPr lang="en-US" sz="1400" u="sng" dirty="0" smtClean="0">
                <a:solidFill>
                  <a:srgbClr val="0070C0"/>
                </a:solidFill>
              </a:rPr>
              <a:t>https</a:t>
            </a:r>
            <a:r>
              <a:rPr lang="en-US" sz="1400" u="sng" dirty="0">
                <a:solidFill>
                  <a:srgbClr val="0070C0"/>
                </a:solidFill>
              </a:rPr>
              <a:t>://</a:t>
            </a:r>
            <a:r>
              <a:rPr lang="en-US" sz="1400" u="sng" dirty="0" smtClean="0">
                <a:solidFill>
                  <a:srgbClr val="0070C0"/>
                </a:solidFill>
              </a:rPr>
              <a:t>socrm.dgn.renesas.com/repos/s492/trunk/documents/50_DD/60_TDM/en</a:t>
            </a:r>
            <a:r>
              <a:rPr lang="en-US" sz="1400" u="sng" dirty="0">
                <a:solidFill>
                  <a:srgbClr val="0070C0"/>
                </a:solidFill>
              </a:rPr>
              <a:t>/</a:t>
            </a:r>
          </a:p>
          <a:p>
            <a:pPr marL="285750" indent="-285750">
              <a:buFont typeface="Wingdings" panose="05000000000000000000" pitchFamily="2" charset="2"/>
              <a:buChar char="v"/>
            </a:pPr>
            <a:r>
              <a:rPr lang="en-US" sz="1400" b="1" dirty="0" smtClean="0"/>
              <a:t>Related material</a:t>
            </a:r>
            <a:r>
              <a:rPr lang="en-US" sz="1400" dirty="0" smtClean="0"/>
              <a:t>:</a:t>
            </a:r>
          </a:p>
          <a:p>
            <a:pPr marL="347663" indent="-119063">
              <a:buFont typeface="Wingdings" panose="05000000000000000000" pitchFamily="2" charset="2"/>
              <a:buChar char="§"/>
            </a:pPr>
            <a:r>
              <a:rPr lang="en-US" sz="1400" dirty="0" smtClean="0"/>
              <a:t>Operation, setting: </a:t>
            </a:r>
            <a:r>
              <a:rPr lang="en-US" sz="1400" u="sng" dirty="0">
                <a:solidFill>
                  <a:srgbClr val="0070C0"/>
                </a:solidFill>
              </a:rPr>
              <a:t>CTU&amp;MIXER.pptx</a:t>
            </a:r>
          </a:p>
        </p:txBody>
      </p:sp>
    </p:spTree>
    <p:extLst>
      <p:ext uri="{BB962C8B-B14F-4D97-AF65-F5344CB8AC3E}">
        <p14:creationId xmlns:p14="http://schemas.microsoft.com/office/powerpoint/2010/main" val="207398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HW modules</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18</a:t>
            </a:fld>
            <a:endParaRPr lang="de-DE" dirty="0"/>
          </a:p>
        </p:txBody>
      </p:sp>
      <p:sp>
        <p:nvSpPr>
          <p:cNvPr id="4" name="Content Placeholder 3"/>
          <p:cNvSpPr>
            <a:spLocks noGrp="1"/>
          </p:cNvSpPr>
          <p:nvPr>
            <p:ph idx="1"/>
          </p:nvPr>
        </p:nvSpPr>
        <p:spPr>
          <a:xfrm>
            <a:off x="1080000" y="1800000"/>
            <a:ext cx="9000000" cy="1998496"/>
          </a:xfrm>
        </p:spPr>
        <p:txBody>
          <a:bodyPr/>
          <a:lstStyle/>
          <a:p>
            <a:pPr marL="285750" indent="-285750">
              <a:buFont typeface="Wingdings" panose="05000000000000000000" pitchFamily="2" charset="2"/>
              <a:buChar char="Ø"/>
            </a:pPr>
            <a:r>
              <a:rPr lang="en-US" b="1" dirty="0" smtClean="0"/>
              <a:t>ADMAC driver</a:t>
            </a:r>
          </a:p>
          <a:p>
            <a:pPr marL="285750" indent="-285750">
              <a:buFont typeface="Wingdings" panose="05000000000000000000" pitchFamily="2" charset="2"/>
              <a:buChar char="v"/>
            </a:pPr>
            <a:r>
              <a:rPr lang="en-US" sz="1400" b="1" dirty="0" smtClean="0"/>
              <a:t>Location:</a:t>
            </a:r>
          </a:p>
          <a:p>
            <a:pPr marL="347663" indent="-119063">
              <a:buFont typeface="Wingdings" panose="05000000000000000000" pitchFamily="2" charset="2"/>
              <a:buChar char="§"/>
            </a:pPr>
            <a:r>
              <a:rPr lang="en-US" sz="1400" b="1" dirty="0" smtClean="0"/>
              <a:t>Source code:</a:t>
            </a:r>
            <a:r>
              <a:rPr lang="en-US" sz="1400" dirty="0"/>
              <a:t> </a:t>
            </a:r>
            <a:r>
              <a:rPr lang="en-US" sz="1400" dirty="0" err="1" smtClean="0"/>
              <a:t>xa_dmac_regs.c</a:t>
            </a:r>
            <a:r>
              <a:rPr lang="en-US" sz="1400" dirty="0" smtClean="0"/>
              <a:t>, </a:t>
            </a:r>
            <a:r>
              <a:rPr lang="en-US" sz="1400" dirty="0" err="1" smtClean="0"/>
              <a:t>xa_dmac_regs.h</a:t>
            </a:r>
            <a:r>
              <a:rPr lang="en-US" sz="1400" dirty="0" smtClean="0"/>
              <a:t> in Renderer/Capture plugin’s source code, </a:t>
            </a:r>
            <a:r>
              <a:rPr lang="en-US" sz="1400" dirty="0" err="1" smtClean="0"/>
              <a:t>xa_tdm_dmac_regs.c</a:t>
            </a:r>
            <a:r>
              <a:rPr lang="en-US" sz="1400" dirty="0"/>
              <a:t>, </a:t>
            </a:r>
            <a:r>
              <a:rPr lang="en-US" sz="1400" dirty="0" err="1" smtClean="0"/>
              <a:t>xa_tdm_dmac_regs.h</a:t>
            </a:r>
            <a:r>
              <a:rPr lang="en-US" sz="1400" dirty="0" smtClean="0"/>
              <a:t> TDM Renderer/TDM Capture plugin’s source code</a:t>
            </a:r>
          </a:p>
          <a:p>
            <a:pPr marL="347663" indent="-119063">
              <a:buFont typeface="Wingdings" panose="05000000000000000000" pitchFamily="2" charset="2"/>
              <a:buChar char="§"/>
            </a:pPr>
            <a:r>
              <a:rPr lang="en-US" sz="1400" b="1" dirty="0" smtClean="0"/>
              <a:t>Detailed Design</a:t>
            </a:r>
            <a:r>
              <a:rPr lang="en-US" sz="1400" dirty="0" smtClean="0"/>
              <a:t>: </a:t>
            </a:r>
            <a:r>
              <a:rPr lang="en-US" sz="1400" dirty="0">
                <a:hlinkClick r:id="rId2"/>
              </a:rPr>
              <a:t>https://</a:t>
            </a:r>
            <a:r>
              <a:rPr lang="en-US" sz="1400" dirty="0" smtClean="0">
                <a:hlinkClick r:id="rId2"/>
              </a:rPr>
              <a:t>socrm.dgn.renesas.com/repos/s492/trunk/documents/50_DD/40_RDR/en/</a:t>
            </a:r>
            <a:endParaRPr lang="en-US" sz="1400" dirty="0" smtClean="0"/>
          </a:p>
          <a:p>
            <a:pPr marL="347663" lvl="4" indent="-119063">
              <a:buNone/>
            </a:pPr>
            <a:r>
              <a:rPr lang="en-US" sz="1400" dirty="0" smtClean="0"/>
              <a:t>		                  </a:t>
            </a:r>
            <a:r>
              <a:rPr lang="en-US" sz="1400" u="sng" dirty="0" smtClean="0">
                <a:solidFill>
                  <a:srgbClr val="0070C0"/>
                </a:solidFill>
              </a:rPr>
              <a:t>https</a:t>
            </a:r>
            <a:r>
              <a:rPr lang="en-US" sz="1400" u="sng" dirty="0">
                <a:solidFill>
                  <a:srgbClr val="0070C0"/>
                </a:solidFill>
              </a:rPr>
              <a:t>://</a:t>
            </a:r>
            <a:r>
              <a:rPr lang="en-US" sz="1400" u="sng" dirty="0" smtClean="0">
                <a:solidFill>
                  <a:srgbClr val="0070C0"/>
                </a:solidFill>
              </a:rPr>
              <a:t>socrm.dgn.renesas.com/repos/s492/trunk/documents/50_DD/60_TDM/en/</a:t>
            </a:r>
          </a:p>
        </p:txBody>
      </p:sp>
    </p:spTree>
    <p:extLst>
      <p:ext uri="{BB962C8B-B14F-4D97-AF65-F5344CB8AC3E}">
        <p14:creationId xmlns:p14="http://schemas.microsoft.com/office/powerpoint/2010/main" val="610790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HW modules</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19</a:t>
            </a:fld>
            <a:endParaRPr lang="de-DE" dirty="0"/>
          </a:p>
        </p:txBody>
      </p:sp>
      <p:sp>
        <p:nvSpPr>
          <p:cNvPr id="4" name="Content Placeholder 3"/>
          <p:cNvSpPr>
            <a:spLocks noGrp="1"/>
          </p:cNvSpPr>
          <p:nvPr>
            <p:ph idx="1"/>
          </p:nvPr>
        </p:nvSpPr>
        <p:spPr>
          <a:xfrm>
            <a:off x="1080000" y="1800000"/>
            <a:ext cx="9000000" cy="1998496"/>
          </a:xfrm>
        </p:spPr>
        <p:txBody>
          <a:bodyPr/>
          <a:lstStyle/>
          <a:p>
            <a:pPr marL="285750" indent="-285750">
              <a:buFont typeface="Wingdings" panose="05000000000000000000" pitchFamily="2" charset="2"/>
              <a:buChar char="Ø"/>
            </a:pPr>
            <a:r>
              <a:rPr lang="en-US" b="1" dirty="0" smtClean="0"/>
              <a:t>PDMA driver</a:t>
            </a:r>
          </a:p>
          <a:p>
            <a:pPr marL="285750" indent="-285750">
              <a:buFont typeface="Wingdings" panose="05000000000000000000" pitchFamily="2" charset="2"/>
              <a:buChar char="v"/>
            </a:pPr>
            <a:r>
              <a:rPr lang="en-US" sz="1400" b="1" dirty="0" smtClean="0"/>
              <a:t>Location:</a:t>
            </a:r>
          </a:p>
          <a:p>
            <a:pPr marL="285750" indent="-285750">
              <a:buFont typeface="Wingdings" panose="05000000000000000000" pitchFamily="2" charset="2"/>
              <a:buChar char="§"/>
            </a:pPr>
            <a:r>
              <a:rPr lang="en-US" sz="1400" b="1" dirty="0" smtClean="0"/>
              <a:t>Source code:</a:t>
            </a:r>
            <a:r>
              <a:rPr lang="en-US" sz="1400" dirty="0"/>
              <a:t> </a:t>
            </a:r>
            <a:r>
              <a:rPr lang="en-US" sz="1400" dirty="0" err="1" smtClean="0"/>
              <a:t>xa_pdma_regs.c</a:t>
            </a:r>
            <a:r>
              <a:rPr lang="en-US" sz="1400" dirty="0" smtClean="0"/>
              <a:t>, </a:t>
            </a:r>
            <a:r>
              <a:rPr lang="en-US" sz="1400" dirty="0" err="1" smtClean="0"/>
              <a:t>xa_pdma_regs.h</a:t>
            </a:r>
            <a:r>
              <a:rPr lang="en-US" sz="1400" dirty="0" smtClean="0"/>
              <a:t> in Renderer/Capture, </a:t>
            </a:r>
            <a:r>
              <a:rPr lang="en-US" sz="1400" dirty="0" err="1" smtClean="0"/>
              <a:t>xa_tdm_pdma_regs.c</a:t>
            </a:r>
            <a:r>
              <a:rPr lang="en-US" sz="1400" dirty="0"/>
              <a:t>, </a:t>
            </a:r>
            <a:r>
              <a:rPr lang="en-US" sz="1400" dirty="0" err="1" smtClean="0"/>
              <a:t>xa_tdm_</a:t>
            </a:r>
            <a:r>
              <a:rPr lang="en-US" sz="1400" dirty="0" err="1"/>
              <a:t>pdma_regs</a:t>
            </a:r>
            <a:r>
              <a:rPr lang="en-US" sz="1400" dirty="0" err="1" smtClean="0"/>
              <a:t>.h</a:t>
            </a:r>
            <a:r>
              <a:rPr lang="en-US" sz="1400" dirty="0" smtClean="0"/>
              <a:t> TDM Renderer/TDM Capture plugin’s source code</a:t>
            </a:r>
          </a:p>
          <a:p>
            <a:pPr marL="285750" indent="-285750">
              <a:buFont typeface="Wingdings" panose="05000000000000000000" pitchFamily="2" charset="2"/>
              <a:buChar char="§"/>
            </a:pPr>
            <a:r>
              <a:rPr lang="en-US" sz="1400" b="1" dirty="0" smtClean="0"/>
              <a:t>Detailed Design</a:t>
            </a:r>
            <a:r>
              <a:rPr lang="en-US" sz="1400" dirty="0" smtClean="0"/>
              <a:t>: </a:t>
            </a:r>
            <a:r>
              <a:rPr lang="en-US" sz="1400" dirty="0">
                <a:hlinkClick r:id="rId2"/>
              </a:rPr>
              <a:t>https://</a:t>
            </a:r>
            <a:r>
              <a:rPr lang="en-US" sz="1400" dirty="0" smtClean="0">
                <a:hlinkClick r:id="rId2"/>
              </a:rPr>
              <a:t>socrm.dgn.renesas.com/repos/s492/trunk/documents/50_DD/40_RDR/en/</a:t>
            </a:r>
            <a:endParaRPr lang="en-US" sz="1400" dirty="0" smtClean="0"/>
          </a:p>
          <a:p>
            <a:pPr lvl="4" indent="0">
              <a:buNone/>
            </a:pPr>
            <a:r>
              <a:rPr lang="en-US" sz="1400" dirty="0" smtClean="0"/>
              <a:t>	                </a:t>
            </a:r>
            <a:r>
              <a:rPr lang="en-US" sz="1400" u="sng" dirty="0" smtClean="0">
                <a:solidFill>
                  <a:srgbClr val="0070C0"/>
                </a:solidFill>
              </a:rPr>
              <a:t>https</a:t>
            </a:r>
            <a:r>
              <a:rPr lang="en-US" sz="1400" u="sng" dirty="0">
                <a:solidFill>
                  <a:srgbClr val="0070C0"/>
                </a:solidFill>
              </a:rPr>
              <a:t>://</a:t>
            </a:r>
            <a:r>
              <a:rPr lang="en-US" sz="1400" u="sng" dirty="0" smtClean="0">
                <a:solidFill>
                  <a:srgbClr val="0070C0"/>
                </a:solidFill>
              </a:rPr>
              <a:t>socrm.dgn.renesas.com/repos/s492/trunk/documents/50_DD/60_TDM/en/</a:t>
            </a:r>
            <a:endParaRPr lang="en-US" sz="1400" u="sng" dirty="0">
              <a:solidFill>
                <a:srgbClr val="0070C0"/>
              </a:solidFill>
            </a:endParaRPr>
          </a:p>
        </p:txBody>
      </p:sp>
    </p:spTree>
    <p:extLst>
      <p:ext uri="{BB962C8B-B14F-4D97-AF65-F5344CB8AC3E}">
        <p14:creationId xmlns:p14="http://schemas.microsoft.com/office/powerpoint/2010/main" val="230707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a:t>
            </a:fld>
            <a:endParaRPr lang="de-DE" dirty="0"/>
          </a:p>
        </p:txBody>
      </p:sp>
      <p:sp>
        <p:nvSpPr>
          <p:cNvPr id="4" name="Content Placeholder 3"/>
          <p:cNvSpPr>
            <a:spLocks noGrp="1"/>
          </p:cNvSpPr>
          <p:nvPr>
            <p:ph idx="1"/>
          </p:nvPr>
        </p:nvSpPr>
        <p:spPr>
          <a:xfrm>
            <a:off x="1080000" y="1800000"/>
            <a:ext cx="9000000" cy="2683812"/>
          </a:xfrm>
        </p:spPr>
        <p:txBody>
          <a:bodyPr/>
          <a:lstStyle/>
          <a:p>
            <a:pPr marL="342900" indent="-342900">
              <a:buFont typeface="+mj-lt"/>
              <a:buAutoNum type="arabicPeriod"/>
            </a:pPr>
            <a:r>
              <a:rPr lang="en-US" b="1" dirty="0" smtClean="0"/>
              <a:t>Introduction</a:t>
            </a:r>
          </a:p>
          <a:p>
            <a:pPr marL="342900" indent="-342900">
              <a:buFont typeface="+mj-lt"/>
              <a:buAutoNum type="arabicPeriod"/>
            </a:pPr>
            <a:r>
              <a:rPr lang="en-US" b="1" dirty="0" smtClean="0"/>
              <a:t>Overview</a:t>
            </a:r>
          </a:p>
          <a:p>
            <a:pPr marL="342900" indent="-342900">
              <a:buFont typeface="+mj-lt"/>
              <a:buAutoNum type="arabicPeriod"/>
            </a:pPr>
            <a:r>
              <a:rPr lang="en-US" b="1" dirty="0" smtClean="0"/>
              <a:t>ADSP driver</a:t>
            </a:r>
          </a:p>
          <a:p>
            <a:pPr marL="342900" indent="-342900">
              <a:buFont typeface="+mj-lt"/>
              <a:buAutoNum type="arabicPeriod"/>
            </a:pPr>
            <a:r>
              <a:rPr lang="en-US" b="1" dirty="0" smtClean="0"/>
              <a:t>ADSP framework </a:t>
            </a:r>
          </a:p>
          <a:p>
            <a:pPr marL="342900" indent="-342900">
              <a:buFont typeface="+mj-lt"/>
              <a:buAutoNum type="arabicPeriod"/>
            </a:pPr>
            <a:r>
              <a:rPr lang="en-US" b="1" dirty="0" smtClean="0"/>
              <a:t>ADSP plugins</a:t>
            </a:r>
          </a:p>
          <a:p>
            <a:pPr marL="342900" indent="-342900">
              <a:buFont typeface="+mj-lt"/>
              <a:buAutoNum type="arabicPeriod"/>
            </a:pPr>
            <a:r>
              <a:rPr lang="en-US" b="1" dirty="0" smtClean="0"/>
              <a:t>Related HW modules</a:t>
            </a:r>
          </a:p>
          <a:p>
            <a:pPr marL="342900" indent="-342900">
              <a:buFont typeface="+mj-lt"/>
              <a:buAutoNum type="arabicPeriod"/>
            </a:pPr>
            <a:r>
              <a:rPr lang="en-US" b="1" dirty="0" smtClean="0"/>
              <a:t>Additional sharing</a:t>
            </a:r>
          </a:p>
        </p:txBody>
      </p:sp>
    </p:spTree>
    <p:extLst>
      <p:ext uri="{BB962C8B-B14F-4D97-AF65-F5344CB8AC3E}">
        <p14:creationId xmlns:p14="http://schemas.microsoft.com/office/powerpoint/2010/main" val="873871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HW modules</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20</a:t>
            </a:fld>
            <a:endParaRPr lang="de-DE" dirty="0"/>
          </a:p>
        </p:txBody>
      </p:sp>
      <p:sp>
        <p:nvSpPr>
          <p:cNvPr id="4" name="Content Placeholder 3"/>
          <p:cNvSpPr>
            <a:spLocks noGrp="1"/>
          </p:cNvSpPr>
          <p:nvPr>
            <p:ph idx="1"/>
          </p:nvPr>
        </p:nvSpPr>
        <p:spPr>
          <a:xfrm>
            <a:off x="1080000" y="1800000"/>
            <a:ext cx="9000000" cy="1998496"/>
          </a:xfrm>
        </p:spPr>
        <p:txBody>
          <a:bodyPr/>
          <a:lstStyle/>
          <a:p>
            <a:pPr marL="285750" indent="-285750">
              <a:buFont typeface="Wingdings" panose="05000000000000000000" pitchFamily="2" charset="2"/>
              <a:buChar char="Ø"/>
            </a:pPr>
            <a:r>
              <a:rPr lang="en-US" b="1" dirty="0" smtClean="0"/>
              <a:t>FIFO driver</a:t>
            </a:r>
          </a:p>
          <a:p>
            <a:pPr marL="285750" indent="-285750">
              <a:buFont typeface="Wingdings" panose="05000000000000000000" pitchFamily="2" charset="2"/>
              <a:buChar char="v"/>
            </a:pPr>
            <a:r>
              <a:rPr lang="en-US" sz="1400" b="1" dirty="0" smtClean="0"/>
              <a:t>Location:</a:t>
            </a:r>
          </a:p>
          <a:p>
            <a:pPr marL="285750" indent="-285750">
              <a:buFont typeface="Wingdings" panose="05000000000000000000" pitchFamily="2" charset="2"/>
              <a:buChar char="§"/>
            </a:pPr>
            <a:r>
              <a:rPr lang="en-US" sz="1400" b="1" dirty="0" smtClean="0"/>
              <a:t>Source code:</a:t>
            </a:r>
            <a:r>
              <a:rPr lang="en-US" sz="1400" dirty="0"/>
              <a:t> </a:t>
            </a:r>
            <a:r>
              <a:rPr lang="en-US" sz="1400" dirty="0" err="1" smtClean="0"/>
              <a:t>xa_fifo_drv.c</a:t>
            </a:r>
            <a:r>
              <a:rPr lang="en-US" sz="1400" dirty="0"/>
              <a:t>, </a:t>
            </a:r>
            <a:r>
              <a:rPr lang="en-US" sz="1400" dirty="0" err="1" smtClean="0"/>
              <a:t>xa_fifo_drv.h</a:t>
            </a:r>
            <a:r>
              <a:rPr lang="en-US" sz="1400" dirty="0" smtClean="0"/>
              <a:t> in Renderer/Capture, </a:t>
            </a:r>
            <a:r>
              <a:rPr lang="en-US" sz="1400" dirty="0" err="1" smtClean="0"/>
              <a:t>xa_tdm_fifo_drv.c</a:t>
            </a:r>
            <a:r>
              <a:rPr lang="en-US" sz="1400" dirty="0"/>
              <a:t>, </a:t>
            </a:r>
            <a:r>
              <a:rPr lang="en-US" sz="1400" dirty="0" err="1" smtClean="0"/>
              <a:t>xa_tdm_fifo_drv.h</a:t>
            </a:r>
            <a:r>
              <a:rPr lang="en-US" sz="1400" dirty="0" smtClean="0"/>
              <a:t> TDM Renderer/TDM Capture plugin’s source code</a:t>
            </a:r>
          </a:p>
          <a:p>
            <a:pPr marL="285750" indent="-285750">
              <a:buFont typeface="Wingdings" panose="05000000000000000000" pitchFamily="2" charset="2"/>
              <a:buChar char="§"/>
            </a:pPr>
            <a:r>
              <a:rPr lang="en-US" sz="1400" b="1" dirty="0" smtClean="0"/>
              <a:t>Detailed Design</a:t>
            </a:r>
            <a:r>
              <a:rPr lang="en-US" sz="1400" dirty="0" smtClean="0"/>
              <a:t>: </a:t>
            </a:r>
            <a:r>
              <a:rPr lang="en-US" sz="1400" dirty="0">
                <a:hlinkClick r:id="rId2"/>
              </a:rPr>
              <a:t>https://</a:t>
            </a:r>
            <a:r>
              <a:rPr lang="en-US" sz="1400" dirty="0" smtClean="0">
                <a:hlinkClick r:id="rId2"/>
              </a:rPr>
              <a:t>socrm.dgn.renesas.com/repos/s492/trunk/documents/50_DD/40_RDR/en/</a:t>
            </a:r>
            <a:endParaRPr lang="en-US" sz="1400" dirty="0" smtClean="0"/>
          </a:p>
          <a:p>
            <a:pPr lvl="4" indent="0">
              <a:buNone/>
            </a:pPr>
            <a:r>
              <a:rPr lang="en-US" sz="1400" dirty="0" smtClean="0"/>
              <a:t>	                 </a:t>
            </a:r>
            <a:r>
              <a:rPr lang="en-US" sz="1400" u="sng" dirty="0" smtClean="0">
                <a:solidFill>
                  <a:srgbClr val="0070C0"/>
                </a:solidFill>
              </a:rPr>
              <a:t>https</a:t>
            </a:r>
            <a:r>
              <a:rPr lang="en-US" sz="1400" u="sng" dirty="0">
                <a:solidFill>
                  <a:srgbClr val="0070C0"/>
                </a:solidFill>
              </a:rPr>
              <a:t>://</a:t>
            </a:r>
            <a:r>
              <a:rPr lang="en-US" sz="1400" u="sng" dirty="0" smtClean="0">
                <a:solidFill>
                  <a:srgbClr val="0070C0"/>
                </a:solidFill>
              </a:rPr>
              <a:t>socrm.dgn.renesas.com/repos/s492/trunk/documents/50_DD/60_TDM/en/</a:t>
            </a:r>
            <a:endParaRPr lang="en-US" sz="1400" u="sng" dirty="0">
              <a:solidFill>
                <a:srgbClr val="0070C0"/>
              </a:solidFill>
            </a:endParaRPr>
          </a:p>
        </p:txBody>
      </p:sp>
    </p:spTree>
    <p:extLst>
      <p:ext uri="{BB962C8B-B14F-4D97-AF65-F5344CB8AC3E}">
        <p14:creationId xmlns:p14="http://schemas.microsoft.com/office/powerpoint/2010/main" val="1867614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SHARING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21</a:t>
            </a:fld>
            <a:endParaRPr lang="de-DE" dirty="0"/>
          </a:p>
        </p:txBody>
      </p:sp>
      <p:sp>
        <p:nvSpPr>
          <p:cNvPr id="4" name="Content Placeholder 3"/>
          <p:cNvSpPr>
            <a:spLocks noGrp="1"/>
          </p:cNvSpPr>
          <p:nvPr>
            <p:ph idx="1"/>
          </p:nvPr>
        </p:nvSpPr>
        <p:spPr>
          <a:xfrm>
            <a:off x="1080000" y="1800000"/>
            <a:ext cx="9000000" cy="1239314"/>
          </a:xfrm>
        </p:spPr>
        <p:txBody>
          <a:bodyPr/>
          <a:lstStyle/>
          <a:p>
            <a:pPr marL="285750" indent="-285750">
              <a:buFont typeface="Wingdings" panose="05000000000000000000" pitchFamily="2" charset="2"/>
              <a:buChar char="Ø"/>
            </a:pPr>
            <a:r>
              <a:rPr lang="en-US" sz="1400" b="1" u="sng" dirty="0">
                <a:solidFill>
                  <a:srgbClr val="0070C0"/>
                </a:solidFill>
              </a:rPr>
              <a:t>180215_RNSL_R-Car Gen3_Audio WorkShop_shown.pptx</a:t>
            </a:r>
            <a:r>
              <a:rPr lang="en-US" sz="1400" dirty="0"/>
              <a:t>: Material presented in Renault-Nissan’s workshop.</a:t>
            </a:r>
          </a:p>
          <a:p>
            <a:pPr marL="285750" indent="-285750">
              <a:buFont typeface="Wingdings" panose="05000000000000000000" pitchFamily="2" charset="2"/>
              <a:buChar char="Ø"/>
            </a:pPr>
            <a:r>
              <a:rPr lang="en-US" sz="1400" u="sng" dirty="0" smtClean="0">
                <a:solidFill>
                  <a:srgbClr val="0070C0"/>
                </a:solidFill>
              </a:rPr>
              <a:t>Gen3APN_Audio_flow_20161028.pptx </a:t>
            </a:r>
            <a:r>
              <a:rPr lang="en-US" sz="1400" dirty="0" smtClean="0"/>
              <a:t>: audio data control flow guide line provided by REL</a:t>
            </a:r>
          </a:p>
          <a:p>
            <a:pPr marL="285750" indent="-285750">
              <a:buFont typeface="Wingdings" panose="05000000000000000000" pitchFamily="2" charset="2"/>
              <a:buChar char="Ø"/>
            </a:pPr>
            <a:r>
              <a:rPr lang="en-US" sz="1400" u="sng" dirty="0" smtClean="0">
                <a:solidFill>
                  <a:srgbClr val="0070C0"/>
                </a:solidFill>
              </a:rPr>
              <a:t>Git_Branching_Investigation.pptx</a:t>
            </a:r>
            <a:r>
              <a:rPr lang="en-US" sz="1400" dirty="0" smtClean="0"/>
              <a:t> : guide line about </a:t>
            </a:r>
            <a:r>
              <a:rPr lang="en-US" sz="1400" dirty="0" err="1"/>
              <a:t>G</a:t>
            </a:r>
            <a:r>
              <a:rPr lang="en-US" sz="1400" dirty="0" err="1" smtClean="0"/>
              <a:t>it</a:t>
            </a:r>
            <a:endParaRPr lang="en-US" sz="1400" dirty="0" smtClean="0"/>
          </a:p>
        </p:txBody>
      </p:sp>
    </p:spTree>
    <p:extLst>
      <p:ext uri="{BB962C8B-B14F-4D97-AF65-F5344CB8AC3E}">
        <p14:creationId xmlns:p14="http://schemas.microsoft.com/office/powerpoint/2010/main" val="52148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1080000" y="1800000"/>
            <a:ext cx="5280000" cy="300339"/>
          </a:xfrm>
        </p:spPr>
        <p:txBody>
          <a:bodyPr/>
          <a:lstStyle/>
          <a:p>
            <a:r>
              <a:rPr lang="en-US" dirty="0"/>
              <a:t>Renesas.com</a:t>
            </a:r>
          </a:p>
        </p:txBody>
      </p:sp>
    </p:spTree>
    <p:extLst>
      <p:ext uri="{BB962C8B-B14F-4D97-AF65-F5344CB8AC3E}">
        <p14:creationId xmlns:p14="http://schemas.microsoft.com/office/powerpoint/2010/main" val="395920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3935880" cy="443198"/>
          </a:xfrm>
        </p:spPr>
        <p:txBody>
          <a:bodyPr/>
          <a:lstStyle/>
          <a:p>
            <a:r>
              <a:rPr lang="en-US" dirty="0" smtClean="0"/>
              <a:t>introduction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a:t>
            </a:fld>
            <a:endParaRPr lang="de-DE" dirty="0"/>
          </a:p>
        </p:txBody>
      </p:sp>
      <p:sp>
        <p:nvSpPr>
          <p:cNvPr id="4" name="Content Placeholder 3"/>
          <p:cNvSpPr>
            <a:spLocks noGrp="1"/>
          </p:cNvSpPr>
          <p:nvPr>
            <p:ph idx="1"/>
          </p:nvPr>
        </p:nvSpPr>
        <p:spPr>
          <a:xfrm>
            <a:off x="1080000" y="1916832"/>
            <a:ext cx="9120456" cy="2322687"/>
          </a:xfrm>
        </p:spPr>
        <p:txBody>
          <a:bodyPr/>
          <a:lstStyle/>
          <a:p>
            <a:pPr algn="just"/>
            <a:r>
              <a:rPr lang="en-US" sz="1400" dirty="0" smtClean="0"/>
              <a:t>This material is created to transfer knowledge for new members join </a:t>
            </a:r>
            <a:r>
              <a:rPr lang="en-US" sz="1400" dirty="0" err="1" smtClean="0"/>
              <a:t>AudioDSP</a:t>
            </a:r>
            <a:r>
              <a:rPr lang="en-US" sz="1400" dirty="0"/>
              <a:t> </a:t>
            </a:r>
            <a:r>
              <a:rPr lang="en-US" sz="1400" dirty="0" smtClean="0"/>
              <a:t>project or someone who want to investigate about </a:t>
            </a:r>
            <a:r>
              <a:rPr lang="en-US" sz="1400" dirty="0" err="1" smtClean="0"/>
              <a:t>AudioDSP</a:t>
            </a:r>
            <a:r>
              <a:rPr lang="en-US" sz="1400" dirty="0" smtClean="0"/>
              <a:t> system.</a:t>
            </a:r>
            <a:endParaRPr lang="en-US" sz="1400" dirty="0"/>
          </a:p>
          <a:p>
            <a:pPr algn="just"/>
            <a:r>
              <a:rPr lang="en-US" sz="1400" dirty="0" smtClean="0"/>
              <a:t>It includes 4 main parts:</a:t>
            </a:r>
          </a:p>
          <a:p>
            <a:pPr marL="342900" indent="-342900">
              <a:buFont typeface="Wingdings" panose="05000000000000000000" pitchFamily="2" charset="2"/>
              <a:buChar char="§"/>
            </a:pPr>
            <a:r>
              <a:rPr lang="en-US" sz="1400" b="1" dirty="0" smtClean="0"/>
              <a:t>ADSP driver</a:t>
            </a:r>
            <a:r>
              <a:rPr lang="en-US" sz="1400" dirty="0" smtClean="0"/>
              <a:t>: Introduce component and operation of ADSP driver.</a:t>
            </a:r>
            <a:endParaRPr lang="en-US" sz="1400" b="1" dirty="0"/>
          </a:p>
          <a:p>
            <a:pPr marL="342900" indent="-342900">
              <a:buFont typeface="Wingdings" panose="05000000000000000000" pitchFamily="2" charset="2"/>
              <a:buChar char="§"/>
            </a:pPr>
            <a:r>
              <a:rPr lang="en-US" sz="1400" b="1" dirty="0"/>
              <a:t>ADSP </a:t>
            </a:r>
            <a:r>
              <a:rPr lang="en-US" sz="1400" b="1" dirty="0" smtClean="0"/>
              <a:t>framework</a:t>
            </a:r>
            <a:r>
              <a:rPr lang="en-US" sz="1400" dirty="0" smtClean="0"/>
              <a:t>: Introduce ADSP framework, it’s sequence flow. </a:t>
            </a:r>
          </a:p>
          <a:p>
            <a:pPr marL="342900" indent="-342900">
              <a:buFont typeface="Wingdings" panose="05000000000000000000" pitchFamily="2" charset="2"/>
              <a:buChar char="§"/>
            </a:pPr>
            <a:r>
              <a:rPr lang="en-US" sz="1400" b="1" dirty="0"/>
              <a:t>ADSP </a:t>
            </a:r>
            <a:r>
              <a:rPr lang="en-US" sz="1400" b="1" dirty="0" smtClean="0"/>
              <a:t>plugins</a:t>
            </a:r>
            <a:r>
              <a:rPr lang="en-US" sz="1400" dirty="0" smtClean="0"/>
              <a:t>: </a:t>
            </a:r>
            <a:r>
              <a:rPr lang="en-US" sz="1400" dirty="0"/>
              <a:t>Introduce ADSP </a:t>
            </a:r>
            <a:r>
              <a:rPr lang="en-US" sz="1400" dirty="0" smtClean="0"/>
              <a:t>plugins. </a:t>
            </a:r>
            <a:endParaRPr lang="en-US" sz="1400" b="1" dirty="0"/>
          </a:p>
          <a:p>
            <a:pPr marL="342900" indent="-342900">
              <a:buFont typeface="Wingdings" panose="05000000000000000000" pitchFamily="2" charset="2"/>
              <a:buChar char="§"/>
            </a:pPr>
            <a:r>
              <a:rPr lang="en-US" sz="1400" b="1" dirty="0" smtClean="0"/>
              <a:t>Related </a:t>
            </a:r>
            <a:r>
              <a:rPr lang="en-US" sz="1400" b="1" dirty="0"/>
              <a:t>HW </a:t>
            </a:r>
            <a:r>
              <a:rPr lang="en-US" sz="1400" b="1" dirty="0" smtClean="0"/>
              <a:t>modules</a:t>
            </a:r>
            <a:r>
              <a:rPr lang="en-US" sz="1400" dirty="0" smtClean="0"/>
              <a:t>: Introduce HW modules related to ADSP. Guide to set and control them.</a:t>
            </a:r>
            <a:endParaRPr lang="en-US" sz="1400" b="1" dirty="0"/>
          </a:p>
        </p:txBody>
      </p:sp>
    </p:spTree>
    <p:extLst>
      <p:ext uri="{BB962C8B-B14F-4D97-AF65-F5344CB8AC3E}">
        <p14:creationId xmlns:p14="http://schemas.microsoft.com/office/powerpoint/2010/main" val="3562354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Content Placeholder 3"/>
          <p:cNvSpPr>
            <a:spLocks noGrp="1"/>
          </p:cNvSpPr>
          <p:nvPr>
            <p:ph idx="1"/>
          </p:nvPr>
        </p:nvSpPr>
        <p:spPr>
          <a:xfrm>
            <a:off x="1080000" y="1799999"/>
            <a:ext cx="3863872" cy="422873"/>
          </a:xfrm>
        </p:spPr>
        <p:txBody>
          <a:bodyPr/>
          <a:lstStyle/>
          <a:p>
            <a:pPr algn="just"/>
            <a:r>
              <a:rPr lang="en-US" sz="1200" dirty="0" smtClean="0"/>
              <a:t>The figure describes audio architecture in Linux platform which uses ADSP product (inside red </a:t>
            </a:r>
            <a:r>
              <a:rPr lang="en-US" sz="1200" dirty="0" smtClean="0">
                <a:solidFill>
                  <a:srgbClr val="FF0000"/>
                </a:solidFill>
              </a:rPr>
              <a:t>dash line shape</a:t>
            </a:r>
            <a:r>
              <a:rPr lang="en-US" sz="1200" dirty="0" smtClean="0"/>
              <a:t>).</a:t>
            </a:r>
            <a:endParaRPr lang="en-US" sz="1200" dirty="0"/>
          </a:p>
        </p:txBody>
      </p:sp>
      <p:sp>
        <p:nvSpPr>
          <p:cNvPr id="7" name="Rectangle 6"/>
          <p:cNvSpPr/>
          <p:nvPr/>
        </p:nvSpPr>
        <p:spPr>
          <a:xfrm>
            <a:off x="7829903" y="1801069"/>
            <a:ext cx="3126111" cy="685800"/>
          </a:xfrm>
          <a:prstGeom prst="rect">
            <a:avLst/>
          </a:prstGeom>
          <a:solidFill>
            <a:schemeClr val="accent2">
              <a:lumMod val="60000"/>
              <a:lumOff val="40000"/>
            </a:schemeClr>
          </a:solidFill>
          <a:ln>
            <a:noFill/>
          </a:ln>
          <a:effectLst/>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nSpc>
                <a:spcPct val="106000"/>
              </a:lnSpc>
              <a:spcBef>
                <a:spcPts val="0"/>
              </a:spcBef>
              <a:spcAft>
                <a:spcPts val="800"/>
              </a:spcAft>
            </a:pPr>
            <a:r>
              <a:rPr lang="en-US" sz="1000">
                <a:effectLst/>
                <a:latin typeface="Arial" panose="020B0604020202020204" pitchFamily="34" charset="0"/>
                <a:ea typeface="MS Mincho"/>
              </a:rPr>
              <a:t> </a:t>
            </a:r>
            <a:endParaRPr lang="en-US" sz="1200">
              <a:effectLst/>
              <a:latin typeface="Times New Roman" panose="02020603050405020304" pitchFamily="18" charset="0"/>
              <a:ea typeface="MS Mincho"/>
            </a:endParaRPr>
          </a:p>
        </p:txBody>
      </p:sp>
      <p:sp>
        <p:nvSpPr>
          <p:cNvPr id="8" name="Rectangle 7"/>
          <p:cNvSpPr/>
          <p:nvPr/>
        </p:nvSpPr>
        <p:spPr>
          <a:xfrm>
            <a:off x="5358790" y="2674027"/>
            <a:ext cx="5594350" cy="275055"/>
          </a:xfrm>
          <a:prstGeom prst="rect">
            <a:avLst/>
          </a:prstGeom>
          <a:solidFill>
            <a:srgbClr val="C04080"/>
          </a:solidFill>
          <a:ln>
            <a:noFill/>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100" kern="1200" dirty="0">
                <a:solidFill>
                  <a:schemeClr val="tx1"/>
                </a:solidFill>
                <a:effectLst/>
                <a:latin typeface="Arial" panose="020B0604020202020204" pitchFamily="34" charset="0"/>
                <a:ea typeface="Calibri" panose="020F0502020204030204" pitchFamily="34" charset="0"/>
              </a:rPr>
              <a:t>ALSA </a:t>
            </a:r>
            <a:r>
              <a:rPr lang="en-US" sz="1100" kern="1200" dirty="0" err="1">
                <a:solidFill>
                  <a:schemeClr val="tx1"/>
                </a:solidFill>
                <a:effectLst/>
                <a:latin typeface="Arial" panose="020B0604020202020204" pitchFamily="34" charset="0"/>
                <a:ea typeface="Calibri" panose="020F0502020204030204" pitchFamily="34" charset="0"/>
              </a:rPr>
              <a:t>SoC</a:t>
            </a:r>
            <a:r>
              <a:rPr lang="en-US" sz="1100" kern="1200" dirty="0">
                <a:solidFill>
                  <a:schemeClr val="tx1"/>
                </a:solidFill>
                <a:effectLst/>
                <a:latin typeface="Arial" panose="020B0604020202020204" pitchFamily="34" charset="0"/>
                <a:ea typeface="Calibri" panose="020F0502020204030204" pitchFamily="34" charset="0"/>
              </a:rPr>
              <a:t> core</a:t>
            </a:r>
            <a:endParaRPr lang="en-US" sz="1200" dirty="0">
              <a:solidFill>
                <a:schemeClr val="tx1"/>
              </a:solidFill>
              <a:effectLst/>
              <a:latin typeface="Times New Roman" panose="02020603050405020304" pitchFamily="18" charset="0"/>
              <a:ea typeface="MS Mincho"/>
            </a:endParaRPr>
          </a:p>
          <a:p>
            <a:pPr marL="0" marR="0">
              <a:lnSpc>
                <a:spcPct val="106000"/>
              </a:lnSpc>
              <a:spcBef>
                <a:spcPts val="0"/>
              </a:spcBef>
              <a:spcAft>
                <a:spcPts val="800"/>
              </a:spcAft>
            </a:pPr>
            <a:r>
              <a:rPr lang="en-US" sz="1100" kern="1200" dirty="0">
                <a:solidFill>
                  <a:schemeClr val="tx1"/>
                </a:solidFill>
                <a:effectLst/>
                <a:latin typeface="Arial" panose="020B0604020202020204" pitchFamily="34" charset="0"/>
                <a:ea typeface="Calibri" panose="020F0502020204030204" pitchFamily="34" charset="0"/>
              </a:rPr>
              <a:t> </a:t>
            </a:r>
            <a:endParaRPr lang="en-US" sz="1200" dirty="0">
              <a:solidFill>
                <a:schemeClr val="tx1"/>
              </a:solidFill>
              <a:effectLst/>
              <a:latin typeface="Times New Roman" panose="02020603050405020304" pitchFamily="18" charset="0"/>
              <a:ea typeface="MS Mincho"/>
            </a:endParaRPr>
          </a:p>
        </p:txBody>
      </p:sp>
      <p:sp>
        <p:nvSpPr>
          <p:cNvPr id="9" name="Rectangle 8"/>
          <p:cNvSpPr/>
          <p:nvPr/>
        </p:nvSpPr>
        <p:spPr>
          <a:xfrm>
            <a:off x="5467873" y="5368213"/>
            <a:ext cx="1049655" cy="461010"/>
          </a:xfrm>
          <a:prstGeom prst="rect">
            <a:avLst/>
          </a:prstGeom>
          <a:solidFill>
            <a:srgbClr val="BFBFBF"/>
          </a:solidFill>
          <a:ln>
            <a:noFill/>
          </a:ln>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000" kern="1200" dirty="0" smtClean="0">
                <a:effectLst/>
                <a:latin typeface="Arial" panose="020B0604020202020204" pitchFamily="34" charset="0"/>
                <a:ea typeface="Calibri" panose="020F0502020204030204" pitchFamily="34" charset="0"/>
              </a:rPr>
              <a:t>Shared </a:t>
            </a:r>
            <a:r>
              <a:rPr lang="en-US" sz="1000" kern="1200" dirty="0">
                <a:effectLst/>
                <a:latin typeface="Arial" panose="020B0604020202020204" pitchFamily="34" charset="0"/>
                <a:ea typeface="Calibri" panose="020F0502020204030204" pitchFamily="34" charset="0"/>
              </a:rPr>
              <a:t>memory area</a:t>
            </a:r>
            <a:endParaRPr lang="en-US" sz="1200" dirty="0">
              <a:effectLst/>
              <a:latin typeface="Times New Roman" panose="02020603050405020304" pitchFamily="18" charset="0"/>
              <a:ea typeface="MS Mincho"/>
            </a:endParaRPr>
          </a:p>
          <a:p>
            <a:pPr marL="0" marR="0" algn="ctr">
              <a:lnSpc>
                <a:spcPct val="106000"/>
              </a:lnSpc>
              <a:spcBef>
                <a:spcPts val="0"/>
              </a:spcBef>
              <a:spcAft>
                <a:spcPts val="800"/>
              </a:spcAft>
            </a:pPr>
            <a:r>
              <a:rPr lang="en-US" sz="1000" dirty="0">
                <a:effectLst/>
                <a:latin typeface="Arial" panose="020B0604020202020204" pitchFamily="34" charset="0"/>
                <a:ea typeface="MS Mincho"/>
              </a:rPr>
              <a:t> </a:t>
            </a:r>
            <a:endParaRPr lang="en-US" sz="1200" dirty="0">
              <a:effectLst/>
              <a:latin typeface="Times New Roman" panose="02020603050405020304" pitchFamily="18" charset="0"/>
              <a:ea typeface="MS Mincho"/>
            </a:endParaRPr>
          </a:p>
        </p:txBody>
      </p:sp>
      <p:sp>
        <p:nvSpPr>
          <p:cNvPr id="10" name="Rectangle 9"/>
          <p:cNvSpPr/>
          <p:nvPr/>
        </p:nvSpPr>
        <p:spPr>
          <a:xfrm>
            <a:off x="6913413" y="5357159"/>
            <a:ext cx="2707096" cy="824573"/>
          </a:xfrm>
          <a:prstGeom prst="rect">
            <a:avLst/>
          </a:prstGeom>
          <a:solidFill>
            <a:srgbClr val="FFD44B"/>
          </a:solidFill>
          <a:ln>
            <a:noFill/>
          </a:ln>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kern="1200">
                <a:effectLst/>
                <a:ea typeface="Calibri" panose="020F0502020204030204" pitchFamily="34" charset="0"/>
                <a:cs typeface="Times New Roman" panose="02020603050405020304" pitchFamily="18" charset="0"/>
              </a:rPr>
              <a:t>ADSP</a:t>
            </a:r>
            <a:endParaRPr lang="en-US" sz="1200">
              <a:effectLst/>
              <a:latin typeface="Times New Roman" panose="02020603050405020304" pitchFamily="18" charset="0"/>
              <a:ea typeface="MS Mincho"/>
            </a:endParaRPr>
          </a:p>
        </p:txBody>
      </p:sp>
      <p:sp>
        <p:nvSpPr>
          <p:cNvPr id="11" name="Rectangle 10"/>
          <p:cNvSpPr/>
          <p:nvPr/>
        </p:nvSpPr>
        <p:spPr>
          <a:xfrm>
            <a:off x="8106715" y="770890"/>
            <a:ext cx="2407146" cy="300673"/>
          </a:xfrm>
          <a:prstGeom prst="rect">
            <a:avLst/>
          </a:prstGeom>
          <a:solidFill>
            <a:srgbClr val="009FB4"/>
          </a:solidFill>
          <a:ln>
            <a:noFill/>
          </a:ln>
          <a:effectLst/>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kern="1200" dirty="0">
                <a:solidFill>
                  <a:srgbClr val="000000"/>
                </a:solidFill>
                <a:effectLst/>
                <a:latin typeface="Arial" panose="020B0604020202020204" pitchFamily="34" charset="0"/>
                <a:ea typeface="Calibri" panose="020F0502020204030204" pitchFamily="34" charset="0"/>
              </a:rPr>
              <a:t>Audio applications</a:t>
            </a:r>
            <a:endParaRPr lang="en-US" sz="1200" dirty="0">
              <a:effectLst/>
              <a:latin typeface="Times New Roman" panose="02020603050405020304" pitchFamily="18" charset="0"/>
              <a:ea typeface="MS Mincho"/>
            </a:endParaRPr>
          </a:p>
        </p:txBody>
      </p:sp>
      <p:cxnSp>
        <p:nvCxnSpPr>
          <p:cNvPr id="12" name="Straight Connector 11"/>
          <p:cNvCxnSpPr/>
          <p:nvPr/>
        </p:nvCxnSpPr>
        <p:spPr>
          <a:xfrm>
            <a:off x="5300341" y="1698594"/>
            <a:ext cx="5629275" cy="0"/>
          </a:xfrm>
          <a:prstGeom prst="line">
            <a:avLst/>
          </a:prstGeom>
          <a:effectLst/>
        </p:spPr>
        <p:style>
          <a:lnRef idx="3">
            <a:schemeClr val="dk1"/>
          </a:lnRef>
          <a:fillRef idx="0">
            <a:schemeClr val="dk1"/>
          </a:fillRef>
          <a:effectRef idx="2">
            <a:schemeClr val="dk1"/>
          </a:effectRef>
          <a:fontRef idx="minor">
            <a:schemeClr val="tx1"/>
          </a:fontRef>
        </p:style>
      </p:cxnSp>
      <p:sp>
        <p:nvSpPr>
          <p:cNvPr id="13" name="Text Box 2"/>
          <p:cNvSpPr txBox="1">
            <a:spLocks noChangeArrowheads="1"/>
          </p:cNvSpPr>
          <p:nvPr/>
        </p:nvSpPr>
        <p:spPr bwMode="auto">
          <a:xfrm>
            <a:off x="5249480" y="1468094"/>
            <a:ext cx="795020" cy="230505"/>
          </a:xfrm>
          <a:prstGeom prst="rect">
            <a:avLst/>
          </a:prstGeom>
          <a:noFill/>
          <a:ln w="9525">
            <a:noFill/>
            <a:miter lim="800000"/>
            <a:headEnd/>
            <a:tailEnd/>
          </a:ln>
          <a:effectLst/>
        </p:spPr>
        <p:txBody>
          <a:bodyPr rot="0" vert="horz" wrap="square" lIns="91440" tIns="45720" rIns="91440" bIns="45720" anchor="t" anchorCtr="0">
            <a:noAutofit/>
          </a:bodyPr>
          <a:lstStyle/>
          <a:p>
            <a:pPr marL="0" marR="0">
              <a:lnSpc>
                <a:spcPct val="106000"/>
              </a:lnSpc>
              <a:spcBef>
                <a:spcPts val="0"/>
              </a:spcBef>
              <a:spcAft>
                <a:spcPts val="800"/>
              </a:spcAft>
            </a:pPr>
            <a:r>
              <a:rPr lang="en-US" sz="1000" i="1" kern="1200">
                <a:solidFill>
                  <a:srgbClr val="000000"/>
                </a:solidFill>
                <a:effectLst/>
                <a:latin typeface="Arial" panose="020B0604020202020204" pitchFamily="34" charset="0"/>
                <a:ea typeface="Calibri" panose="020F0502020204030204" pitchFamily="34" charset="0"/>
              </a:rPr>
              <a:t>User side</a:t>
            </a:r>
            <a:endParaRPr lang="en-US" sz="1200">
              <a:effectLst/>
              <a:latin typeface="Times New Roman" panose="02020603050405020304" pitchFamily="18" charset="0"/>
              <a:ea typeface="MS Mincho"/>
            </a:endParaRPr>
          </a:p>
        </p:txBody>
      </p:sp>
      <p:sp>
        <p:nvSpPr>
          <p:cNvPr id="14" name="Text Box 2"/>
          <p:cNvSpPr txBox="1">
            <a:spLocks noChangeArrowheads="1"/>
          </p:cNvSpPr>
          <p:nvPr/>
        </p:nvSpPr>
        <p:spPr bwMode="auto">
          <a:xfrm>
            <a:off x="5249480" y="1692904"/>
            <a:ext cx="946150" cy="242815"/>
          </a:xfrm>
          <a:prstGeom prst="rect">
            <a:avLst/>
          </a:prstGeom>
          <a:noFill/>
          <a:ln w="9525">
            <a:noFill/>
            <a:miter lim="800000"/>
            <a:headEnd/>
            <a:tailEnd/>
          </a:ln>
          <a:effectLst/>
        </p:spPr>
        <p:txBody>
          <a:bodyPr rot="0" vert="horz" wrap="square" lIns="91440" tIns="45720" rIns="91440" bIns="45720" anchor="t" anchorCtr="0">
            <a:noAutofit/>
          </a:bodyPr>
          <a:lstStyle/>
          <a:p>
            <a:pPr marL="0" marR="0">
              <a:lnSpc>
                <a:spcPct val="106000"/>
              </a:lnSpc>
              <a:spcBef>
                <a:spcPts val="0"/>
              </a:spcBef>
              <a:spcAft>
                <a:spcPts val="800"/>
              </a:spcAft>
            </a:pPr>
            <a:r>
              <a:rPr lang="en-US" sz="1000" i="1" kern="1200">
                <a:solidFill>
                  <a:srgbClr val="000000"/>
                </a:solidFill>
                <a:effectLst/>
                <a:latin typeface="Arial" panose="020B0604020202020204" pitchFamily="34" charset="0"/>
                <a:ea typeface="Calibri" panose="020F0502020204030204" pitchFamily="34" charset="0"/>
              </a:rPr>
              <a:t>Kernel side</a:t>
            </a:r>
            <a:endParaRPr lang="en-US" sz="1200">
              <a:effectLst/>
              <a:latin typeface="Times New Roman" panose="02020603050405020304" pitchFamily="18" charset="0"/>
              <a:ea typeface="MS Mincho"/>
            </a:endParaRPr>
          </a:p>
        </p:txBody>
      </p:sp>
      <p:cxnSp>
        <p:nvCxnSpPr>
          <p:cNvPr id="15" name="Straight Connector 14"/>
          <p:cNvCxnSpPr/>
          <p:nvPr/>
        </p:nvCxnSpPr>
        <p:spPr>
          <a:xfrm>
            <a:off x="5260490" y="5137985"/>
            <a:ext cx="5629275" cy="0"/>
          </a:xfrm>
          <a:prstGeom prst="line">
            <a:avLst/>
          </a:prstGeom>
          <a:effectLst/>
        </p:spPr>
        <p:style>
          <a:lnRef idx="3">
            <a:schemeClr val="dk1"/>
          </a:lnRef>
          <a:fillRef idx="0">
            <a:schemeClr val="dk1"/>
          </a:fillRef>
          <a:effectRef idx="2">
            <a:schemeClr val="dk1"/>
          </a:effectRef>
          <a:fontRef idx="minor">
            <a:schemeClr val="tx1"/>
          </a:fontRef>
        </p:style>
      </p:cxnSp>
      <p:sp>
        <p:nvSpPr>
          <p:cNvPr id="16" name="Text Box 2"/>
          <p:cNvSpPr txBox="1">
            <a:spLocks noChangeArrowheads="1"/>
          </p:cNvSpPr>
          <p:nvPr/>
        </p:nvSpPr>
        <p:spPr bwMode="auto">
          <a:xfrm>
            <a:off x="9816615" y="5126554"/>
            <a:ext cx="1073150" cy="230505"/>
          </a:xfrm>
          <a:prstGeom prst="rect">
            <a:avLst/>
          </a:prstGeom>
          <a:noFill/>
          <a:ln w="9525">
            <a:noFill/>
            <a:miter lim="800000"/>
            <a:headEnd/>
            <a:tailEnd/>
          </a:ln>
          <a:effectLst/>
        </p:spPr>
        <p:txBody>
          <a:bodyPr rot="0" vert="horz" wrap="square" lIns="91440" tIns="45720" rIns="91440" bIns="45720" anchor="t" anchorCtr="0">
            <a:noAutofit/>
          </a:bodyPr>
          <a:lstStyle/>
          <a:p>
            <a:pPr marL="0" marR="0">
              <a:lnSpc>
                <a:spcPct val="106000"/>
              </a:lnSpc>
              <a:spcBef>
                <a:spcPts val="0"/>
              </a:spcBef>
              <a:spcAft>
                <a:spcPts val="800"/>
              </a:spcAft>
            </a:pPr>
            <a:r>
              <a:rPr lang="en-US" sz="1000" i="1" kern="1200">
                <a:solidFill>
                  <a:srgbClr val="000000"/>
                </a:solidFill>
                <a:effectLst/>
                <a:latin typeface="Arial" panose="020B0604020202020204" pitchFamily="34" charset="0"/>
                <a:ea typeface="Calibri" panose="020F0502020204030204" pitchFamily="34" charset="0"/>
              </a:rPr>
              <a:t>Hardware</a:t>
            </a:r>
            <a:r>
              <a:rPr lang="en-US" sz="1000" kern="1200">
                <a:solidFill>
                  <a:srgbClr val="000000"/>
                </a:solidFill>
                <a:effectLst/>
                <a:latin typeface="Arial" panose="020B0604020202020204" pitchFamily="34" charset="0"/>
                <a:ea typeface="Calibri" panose="020F0502020204030204" pitchFamily="34" charset="0"/>
              </a:rPr>
              <a:t> side</a:t>
            </a:r>
            <a:endParaRPr lang="en-US" sz="1200">
              <a:effectLst/>
              <a:latin typeface="Times New Roman" panose="02020603050405020304" pitchFamily="18" charset="0"/>
              <a:ea typeface="MS Mincho"/>
            </a:endParaRPr>
          </a:p>
        </p:txBody>
      </p:sp>
      <p:sp>
        <p:nvSpPr>
          <p:cNvPr id="17" name="Rectangle 16"/>
          <p:cNvSpPr/>
          <p:nvPr/>
        </p:nvSpPr>
        <p:spPr>
          <a:xfrm>
            <a:off x="8106715" y="1243920"/>
            <a:ext cx="2416836" cy="262255"/>
          </a:xfrm>
          <a:prstGeom prst="rect">
            <a:avLst/>
          </a:prstGeom>
          <a:solidFill>
            <a:srgbClr val="00BCD4"/>
          </a:solidFill>
          <a:ln>
            <a:noFill/>
          </a:ln>
          <a:effectLst/>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dirty="0">
                <a:solidFill>
                  <a:srgbClr val="000000"/>
                </a:solidFill>
                <a:effectLst/>
                <a:latin typeface="Arial" panose="020B0604020202020204" pitchFamily="34" charset="0"/>
                <a:ea typeface="Calibri" panose="020F0502020204030204" pitchFamily="34" charset="0"/>
              </a:rPr>
              <a:t>ALSA Lib</a:t>
            </a:r>
            <a:endParaRPr lang="en-US" sz="1200" dirty="0">
              <a:effectLst/>
              <a:latin typeface="Times New Roman" panose="02020603050405020304" pitchFamily="18" charset="0"/>
              <a:ea typeface="MS Mincho"/>
            </a:endParaRPr>
          </a:p>
        </p:txBody>
      </p:sp>
      <p:cxnSp>
        <p:nvCxnSpPr>
          <p:cNvPr id="18" name="Straight Arrow Connector 17"/>
          <p:cNvCxnSpPr/>
          <p:nvPr/>
        </p:nvCxnSpPr>
        <p:spPr>
          <a:xfrm>
            <a:off x="8692130" y="1072016"/>
            <a:ext cx="0" cy="195653"/>
          </a:xfrm>
          <a:prstGeom prst="straightConnector1">
            <a:avLst/>
          </a:prstGeom>
          <a:ln w="12700">
            <a:solidFill>
              <a:srgbClr val="C00000"/>
            </a:solidFill>
            <a:headEnd type="triangle"/>
            <a:tailEnd type="triangle"/>
          </a:ln>
          <a:effectLst/>
        </p:spPr>
        <p:style>
          <a:lnRef idx="1">
            <a:schemeClr val="accent2"/>
          </a:lnRef>
          <a:fillRef idx="2">
            <a:schemeClr val="accent2"/>
          </a:fillRef>
          <a:effectRef idx="1">
            <a:schemeClr val="accent2"/>
          </a:effectRef>
          <a:fontRef idx="minor">
            <a:schemeClr val="dk1"/>
          </a:fontRef>
        </p:style>
      </p:cxnSp>
      <p:sp>
        <p:nvSpPr>
          <p:cNvPr id="19" name="Rectangle 18"/>
          <p:cNvSpPr/>
          <p:nvPr/>
        </p:nvSpPr>
        <p:spPr>
          <a:xfrm>
            <a:off x="7342609" y="5501923"/>
            <a:ext cx="2081284" cy="622039"/>
          </a:xfrm>
          <a:prstGeom prst="rect">
            <a:avLst/>
          </a:prstGeom>
          <a:solidFill>
            <a:srgbClr val="FDBE00"/>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dirty="0">
                <a:solidFill>
                  <a:srgbClr val="FFFFFF"/>
                </a:solidFill>
                <a:effectLst/>
                <a:latin typeface="Arial" panose="020B0604020202020204" pitchFamily="34" charset="0"/>
                <a:ea typeface="Calibri" panose="020F0502020204030204" pitchFamily="34" charset="0"/>
              </a:rPr>
              <a:t>Renderer/Capture/ Equalizer/TDM Renderer/TDM Capture plugin</a:t>
            </a:r>
            <a:endParaRPr lang="en-US" sz="1200" dirty="0">
              <a:effectLst/>
              <a:latin typeface="Times New Roman" panose="02020603050405020304" pitchFamily="18" charset="0"/>
              <a:ea typeface="MS Mincho"/>
            </a:endParaRPr>
          </a:p>
        </p:txBody>
      </p:sp>
      <p:cxnSp>
        <p:nvCxnSpPr>
          <p:cNvPr id="20" name="Straight Arrow Connector 19"/>
          <p:cNvCxnSpPr>
            <a:endCxn id="24" idx="2"/>
          </p:cNvCxnSpPr>
          <p:nvPr/>
        </p:nvCxnSpPr>
        <p:spPr>
          <a:xfrm flipH="1" flipV="1">
            <a:off x="8674881" y="2432130"/>
            <a:ext cx="5938" cy="247245"/>
          </a:xfrm>
          <a:prstGeom prst="straightConnector1">
            <a:avLst/>
          </a:prstGeom>
          <a:ln w="12700">
            <a:solidFill>
              <a:srgbClr val="C00000"/>
            </a:solidFill>
            <a:headEnd type="triangle"/>
            <a:tailEnd type="triangle"/>
          </a:ln>
          <a:effectLst/>
        </p:spPr>
        <p:style>
          <a:lnRef idx="1">
            <a:schemeClr val="accent2"/>
          </a:lnRef>
          <a:fillRef idx="2">
            <a:schemeClr val="accent2"/>
          </a:fillRef>
          <a:effectRef idx="1">
            <a:schemeClr val="accent2"/>
          </a:effectRef>
          <a:fontRef idx="minor">
            <a:schemeClr val="dk1"/>
          </a:fontRef>
        </p:style>
      </p:cxnSp>
      <p:cxnSp>
        <p:nvCxnSpPr>
          <p:cNvPr id="23" name="Straight Arrow Connector 22"/>
          <p:cNvCxnSpPr/>
          <p:nvPr/>
        </p:nvCxnSpPr>
        <p:spPr>
          <a:xfrm flipH="1">
            <a:off x="6518138" y="5460205"/>
            <a:ext cx="402447" cy="0"/>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sp>
        <p:nvSpPr>
          <p:cNvPr id="24" name="Rectangle 23"/>
          <p:cNvSpPr/>
          <p:nvPr/>
        </p:nvSpPr>
        <p:spPr>
          <a:xfrm>
            <a:off x="8227264" y="2038680"/>
            <a:ext cx="895234" cy="393450"/>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PCM interface</a:t>
            </a:r>
            <a:endParaRPr lang="en-US" sz="1200">
              <a:effectLst/>
              <a:latin typeface="Times New Roman" panose="02020603050405020304" pitchFamily="18" charset="0"/>
              <a:ea typeface="MS Mincho"/>
            </a:endParaRPr>
          </a:p>
        </p:txBody>
      </p:sp>
      <p:sp>
        <p:nvSpPr>
          <p:cNvPr id="25" name="Rectangle 24"/>
          <p:cNvSpPr/>
          <p:nvPr/>
        </p:nvSpPr>
        <p:spPr>
          <a:xfrm>
            <a:off x="9570834" y="2032706"/>
            <a:ext cx="895234" cy="393442"/>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Control interface</a:t>
            </a:r>
            <a:endParaRPr lang="en-US" sz="1200">
              <a:effectLst/>
              <a:latin typeface="Times New Roman" panose="02020603050405020304" pitchFamily="18" charset="0"/>
              <a:ea typeface="MS Mincho"/>
            </a:endParaRPr>
          </a:p>
        </p:txBody>
      </p:sp>
      <p:sp>
        <p:nvSpPr>
          <p:cNvPr id="26" name="Text Box 2"/>
          <p:cNvSpPr txBox="1">
            <a:spLocks noChangeArrowheads="1"/>
          </p:cNvSpPr>
          <p:nvPr/>
        </p:nvSpPr>
        <p:spPr bwMode="auto">
          <a:xfrm>
            <a:off x="9816615" y="4915174"/>
            <a:ext cx="946150" cy="242815"/>
          </a:xfrm>
          <a:prstGeom prst="rect">
            <a:avLst/>
          </a:prstGeom>
          <a:noFill/>
          <a:ln w="9525">
            <a:noFill/>
            <a:miter lim="800000"/>
            <a:headEnd/>
            <a:tailEnd/>
          </a:ln>
          <a:effectLst/>
        </p:spPr>
        <p:txBody>
          <a:bodyPr rot="0" vert="horz" wrap="square" lIns="91440" tIns="45720" rIns="91440" bIns="45720" anchor="t" anchorCtr="0">
            <a:noAutofit/>
          </a:bodyPr>
          <a:lstStyle/>
          <a:p>
            <a:pPr marL="0" marR="0">
              <a:lnSpc>
                <a:spcPct val="106000"/>
              </a:lnSpc>
              <a:spcBef>
                <a:spcPts val="0"/>
              </a:spcBef>
              <a:spcAft>
                <a:spcPts val="800"/>
              </a:spcAft>
            </a:pPr>
            <a:r>
              <a:rPr lang="en-US" sz="1000" i="1" kern="1200" dirty="0">
                <a:solidFill>
                  <a:srgbClr val="000000"/>
                </a:solidFill>
                <a:effectLst/>
                <a:latin typeface="Arial" panose="020B0604020202020204" pitchFamily="34" charset="0"/>
                <a:ea typeface="Calibri" panose="020F0502020204030204" pitchFamily="34" charset="0"/>
              </a:rPr>
              <a:t>Kernel</a:t>
            </a:r>
            <a:r>
              <a:rPr lang="en-US" sz="1000" kern="1200" dirty="0">
                <a:solidFill>
                  <a:srgbClr val="000000"/>
                </a:solidFill>
                <a:effectLst/>
                <a:latin typeface="Arial" panose="020B0604020202020204" pitchFamily="34" charset="0"/>
                <a:ea typeface="Calibri" panose="020F0502020204030204" pitchFamily="34" charset="0"/>
              </a:rPr>
              <a:t> side</a:t>
            </a:r>
            <a:endParaRPr lang="en-US" sz="1200" dirty="0">
              <a:effectLst/>
              <a:latin typeface="Times New Roman" panose="02020603050405020304" pitchFamily="18" charset="0"/>
              <a:ea typeface="MS Mincho"/>
            </a:endParaRPr>
          </a:p>
        </p:txBody>
      </p:sp>
      <p:sp>
        <p:nvSpPr>
          <p:cNvPr id="47" name="Text Box 2"/>
          <p:cNvSpPr txBox="1">
            <a:spLocks noChangeArrowheads="1"/>
          </p:cNvSpPr>
          <p:nvPr/>
        </p:nvSpPr>
        <p:spPr bwMode="auto">
          <a:xfrm>
            <a:off x="8512618" y="1816023"/>
            <a:ext cx="1763394" cy="242570"/>
          </a:xfrm>
          <a:prstGeom prst="rect">
            <a:avLst/>
          </a:prstGeom>
          <a:noFill/>
          <a:ln w="9525">
            <a:noFill/>
            <a:miter lim="800000"/>
            <a:headEnd/>
            <a:tailEnd/>
          </a:ln>
          <a:effectLst/>
        </p:spPr>
        <p:txBody>
          <a:bodyPr rot="0" vert="horz" wrap="square" lIns="91440" tIns="45720" rIns="91440" bIns="45720" anchor="t" anchorCtr="0">
            <a:noAutofit/>
          </a:bodyPr>
          <a:lstStyle/>
          <a:p>
            <a:pPr marL="0" marR="0">
              <a:lnSpc>
                <a:spcPct val="106000"/>
              </a:lnSpc>
              <a:spcBef>
                <a:spcPts val="0"/>
              </a:spcBef>
              <a:spcAft>
                <a:spcPts val="800"/>
              </a:spcAft>
            </a:pPr>
            <a:r>
              <a:rPr lang="en-US" sz="1100" kern="1200" dirty="0">
                <a:solidFill>
                  <a:srgbClr val="000000"/>
                </a:solidFill>
                <a:effectLst/>
                <a:latin typeface="Arial" panose="020B0604020202020204" pitchFamily="34" charset="0"/>
                <a:ea typeface="Calibri" panose="020F0502020204030204" pitchFamily="34" charset="0"/>
              </a:rPr>
              <a:t>ALSA Middleware Layer</a:t>
            </a:r>
            <a:endParaRPr lang="en-US" sz="1200" dirty="0">
              <a:effectLst/>
              <a:latin typeface="Times New Roman" panose="02020603050405020304" pitchFamily="18" charset="0"/>
              <a:ea typeface="MS Mincho"/>
            </a:endParaRPr>
          </a:p>
        </p:txBody>
      </p:sp>
      <p:sp>
        <p:nvSpPr>
          <p:cNvPr id="48" name="Rectangle 47"/>
          <p:cNvSpPr/>
          <p:nvPr/>
        </p:nvSpPr>
        <p:spPr>
          <a:xfrm>
            <a:off x="5431956" y="3069715"/>
            <a:ext cx="2465822" cy="1348305"/>
          </a:xfrm>
          <a:prstGeom prst="rect">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100" kern="1200" dirty="0">
                <a:solidFill>
                  <a:srgbClr val="000000"/>
                </a:solidFill>
                <a:effectLst/>
                <a:latin typeface="Arial" panose="020B0604020202020204" pitchFamily="34" charset="0"/>
                <a:ea typeface="Calibri" panose="020F0502020204030204" pitchFamily="34" charset="0"/>
              </a:rPr>
              <a:t>Platform driver (</a:t>
            </a:r>
            <a:r>
              <a:rPr lang="en-US" sz="1100" kern="1200" dirty="0" err="1">
                <a:solidFill>
                  <a:srgbClr val="000000"/>
                </a:solidFill>
                <a:effectLst/>
                <a:latin typeface="Arial" panose="020B0604020202020204" pitchFamily="34" charset="0"/>
                <a:ea typeface="Calibri" panose="020F0502020204030204" pitchFamily="34" charset="0"/>
              </a:rPr>
              <a:t>rcar_adsp_sound</a:t>
            </a:r>
            <a:r>
              <a:rPr lang="en-US" sz="1100" kern="1200" dirty="0">
                <a:solidFill>
                  <a:srgbClr val="000000"/>
                </a:solidFill>
                <a:effectLst/>
                <a:latin typeface="Arial" panose="020B0604020202020204" pitchFamily="34" charset="0"/>
                <a:ea typeface="Calibri" panose="020F0502020204030204" pitchFamily="34" charset="0"/>
              </a:rPr>
              <a:t>)</a:t>
            </a:r>
            <a:endParaRPr lang="en-US" sz="1200" dirty="0">
              <a:effectLst/>
              <a:latin typeface="Times New Roman" panose="02020603050405020304" pitchFamily="18" charset="0"/>
              <a:ea typeface="MS Mincho"/>
            </a:endParaRPr>
          </a:p>
        </p:txBody>
      </p:sp>
      <p:sp>
        <p:nvSpPr>
          <p:cNvPr id="49" name="Rectangle 48"/>
          <p:cNvSpPr/>
          <p:nvPr/>
        </p:nvSpPr>
        <p:spPr>
          <a:xfrm>
            <a:off x="5533818" y="4063867"/>
            <a:ext cx="976539" cy="254010"/>
          </a:xfrm>
          <a:prstGeom prst="rect">
            <a:avLst/>
          </a:prstGeom>
          <a:solidFill>
            <a:srgbClr val="FF66FF"/>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ADSP ALSA</a:t>
            </a:r>
            <a:endParaRPr lang="en-US" sz="1200">
              <a:effectLst/>
              <a:latin typeface="Times New Roman" panose="02020603050405020304" pitchFamily="18" charset="0"/>
              <a:ea typeface="MS Mincho"/>
            </a:endParaRPr>
          </a:p>
        </p:txBody>
      </p:sp>
      <p:sp>
        <p:nvSpPr>
          <p:cNvPr id="50" name="Rectangle 49"/>
          <p:cNvSpPr/>
          <p:nvPr/>
        </p:nvSpPr>
        <p:spPr>
          <a:xfrm>
            <a:off x="6732555" y="3914230"/>
            <a:ext cx="1048864" cy="428128"/>
          </a:xfrm>
          <a:prstGeom prst="rect">
            <a:avLst/>
          </a:prstGeom>
          <a:ln>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ADSP Driver Extension</a:t>
            </a:r>
            <a:endParaRPr lang="en-US" sz="1200">
              <a:effectLst/>
              <a:latin typeface="Times New Roman" panose="02020603050405020304" pitchFamily="18" charset="0"/>
              <a:ea typeface="MS Mincho"/>
            </a:endParaRPr>
          </a:p>
        </p:txBody>
      </p:sp>
      <p:sp>
        <p:nvSpPr>
          <p:cNvPr id="51" name="Rectangle 50"/>
          <p:cNvSpPr/>
          <p:nvPr/>
        </p:nvSpPr>
        <p:spPr>
          <a:xfrm>
            <a:off x="7147150" y="3605519"/>
            <a:ext cx="741571" cy="224148"/>
          </a:xfrm>
          <a:prstGeom prst="rect">
            <a:avLst/>
          </a:prstGeom>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CPU DAI</a:t>
            </a:r>
            <a:endParaRPr lang="en-US" sz="1200">
              <a:effectLst/>
              <a:latin typeface="Times New Roman" panose="02020603050405020304" pitchFamily="18" charset="0"/>
              <a:ea typeface="MS Mincho"/>
            </a:endParaRPr>
          </a:p>
        </p:txBody>
      </p:sp>
      <p:sp>
        <p:nvSpPr>
          <p:cNvPr id="52" name="Rectangle 51"/>
          <p:cNvSpPr/>
          <p:nvPr/>
        </p:nvSpPr>
        <p:spPr>
          <a:xfrm>
            <a:off x="8342307" y="3203347"/>
            <a:ext cx="960178" cy="464053"/>
          </a:xfrm>
          <a:prstGeom prst="rect">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latin typeface="Arial" panose="020B0604020202020204" pitchFamily="34" charset="0"/>
                <a:ea typeface="Calibri" panose="020F0502020204030204" pitchFamily="34" charset="0"/>
              </a:rPr>
              <a:t>Machine driver</a:t>
            </a:r>
            <a:endParaRPr lang="en-US" sz="1200">
              <a:effectLst/>
              <a:latin typeface="Times New Roman" panose="02020603050405020304" pitchFamily="18" charset="0"/>
              <a:ea typeface="MS Mincho"/>
            </a:endParaRPr>
          </a:p>
        </p:txBody>
      </p:sp>
      <p:cxnSp>
        <p:nvCxnSpPr>
          <p:cNvPr id="53" name="Straight Arrow Connector 52"/>
          <p:cNvCxnSpPr/>
          <p:nvPr/>
        </p:nvCxnSpPr>
        <p:spPr>
          <a:xfrm flipH="1">
            <a:off x="6053814" y="2949083"/>
            <a:ext cx="9625" cy="1114784"/>
          </a:xfrm>
          <a:prstGeom prst="straightConnector1">
            <a:avLst/>
          </a:prstGeom>
          <a:ln w="12700">
            <a:solidFill>
              <a:srgbClr val="C00000"/>
            </a:solidFill>
            <a:prstDash val="solid"/>
            <a:headEnd type="triangle"/>
            <a:tailEnd type="triangle"/>
          </a:ln>
          <a:effectLst/>
        </p:spPr>
        <p:style>
          <a:lnRef idx="1">
            <a:schemeClr val="accent2"/>
          </a:lnRef>
          <a:fillRef idx="2">
            <a:schemeClr val="accent2"/>
          </a:fillRef>
          <a:effectRef idx="1">
            <a:schemeClr val="accent2"/>
          </a:effectRef>
          <a:fontRef idx="minor">
            <a:schemeClr val="dk1"/>
          </a:fontRef>
        </p:style>
      </p:cxnSp>
      <p:grpSp>
        <p:nvGrpSpPr>
          <p:cNvPr id="54" name="Group 53"/>
          <p:cNvGrpSpPr/>
          <p:nvPr/>
        </p:nvGrpSpPr>
        <p:grpSpPr>
          <a:xfrm>
            <a:off x="9528687" y="3294322"/>
            <a:ext cx="1647906" cy="980404"/>
            <a:chOff x="4399224" y="3286077"/>
            <a:chExt cx="1647906" cy="980404"/>
          </a:xfrm>
          <a:effectLst/>
        </p:grpSpPr>
        <p:sp>
          <p:nvSpPr>
            <p:cNvPr id="93" name="Rectangle 92"/>
            <p:cNvSpPr/>
            <p:nvPr/>
          </p:nvSpPr>
          <p:spPr>
            <a:xfrm>
              <a:off x="4399224" y="3286077"/>
              <a:ext cx="1647906" cy="980404"/>
            </a:xfrm>
            <a:prstGeom prst="rect">
              <a:avLst/>
            </a:prstGeom>
            <a:solidFill>
              <a:schemeClr val="accent1">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latin typeface="Arial" panose="020B0604020202020204" pitchFamily="34" charset="0"/>
                  <a:ea typeface="Calibri" panose="020F0502020204030204" pitchFamily="34" charset="0"/>
                </a:rPr>
                <a:t>Codec driver</a:t>
              </a:r>
              <a:endParaRPr lang="en-US" sz="1200">
                <a:effectLst/>
                <a:latin typeface="Times New Roman" panose="02020603050405020304" pitchFamily="18" charset="0"/>
                <a:ea typeface="MS Mincho"/>
              </a:endParaRPr>
            </a:p>
            <a:p>
              <a:pPr marL="0" marR="0" algn="ctr">
                <a:lnSpc>
                  <a:spcPct val="106000"/>
                </a:lnSpc>
                <a:spcBef>
                  <a:spcPts val="0"/>
                </a:spcBef>
                <a:spcAft>
                  <a:spcPts val="800"/>
                </a:spcAft>
              </a:pPr>
              <a:r>
                <a:rPr lang="en-US" sz="1100" kern="1200">
                  <a:solidFill>
                    <a:srgbClr val="000000"/>
                  </a:solidFill>
                  <a:effectLst/>
                  <a:latin typeface="Arial" panose="020B0604020202020204" pitchFamily="34" charset="0"/>
                  <a:ea typeface="Calibri" panose="020F0502020204030204" pitchFamily="34" charset="0"/>
                </a:rPr>
                <a:t> </a:t>
              </a:r>
              <a:endParaRPr lang="en-US" sz="1200">
                <a:effectLst/>
                <a:latin typeface="Times New Roman" panose="02020603050405020304" pitchFamily="18" charset="0"/>
                <a:ea typeface="MS Mincho"/>
              </a:endParaRPr>
            </a:p>
            <a:p>
              <a:pPr marL="0" marR="0">
                <a:lnSpc>
                  <a:spcPct val="106000"/>
                </a:lnSpc>
                <a:spcBef>
                  <a:spcPts val="0"/>
                </a:spcBef>
                <a:spcAft>
                  <a:spcPts val="800"/>
                </a:spcAft>
              </a:pPr>
              <a:r>
                <a:rPr lang="en-US" sz="1100">
                  <a:solidFill>
                    <a:srgbClr val="000000"/>
                  </a:solidFill>
                  <a:effectLst/>
                  <a:latin typeface="Arial" panose="020B0604020202020204" pitchFamily="34" charset="0"/>
                  <a:ea typeface="MS Mincho"/>
                </a:rPr>
                <a:t> </a:t>
              </a:r>
              <a:endParaRPr lang="en-US" sz="1200">
                <a:effectLst/>
                <a:latin typeface="Times New Roman" panose="02020603050405020304" pitchFamily="18" charset="0"/>
                <a:ea typeface="MS Mincho"/>
              </a:endParaRPr>
            </a:p>
          </p:txBody>
        </p:sp>
        <p:sp>
          <p:nvSpPr>
            <p:cNvPr id="94" name="Rectangle 93"/>
            <p:cNvSpPr/>
            <p:nvPr/>
          </p:nvSpPr>
          <p:spPr>
            <a:xfrm>
              <a:off x="4408441" y="3548467"/>
              <a:ext cx="857414" cy="25401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dirty="0">
                  <a:solidFill>
                    <a:srgbClr val="FFFFFF"/>
                  </a:solidFill>
                  <a:effectLst/>
                  <a:latin typeface="Arial" panose="020B0604020202020204" pitchFamily="34" charset="0"/>
                  <a:ea typeface="Calibri" panose="020F0502020204030204" pitchFamily="34" charset="0"/>
                </a:rPr>
                <a:t>Codec DAI</a:t>
              </a:r>
              <a:endParaRPr lang="en-US" sz="1200" dirty="0">
                <a:effectLst/>
                <a:latin typeface="Times New Roman" panose="02020603050405020304" pitchFamily="18" charset="0"/>
                <a:ea typeface="MS Mincho"/>
              </a:endParaRPr>
            </a:p>
          </p:txBody>
        </p:sp>
        <p:sp>
          <p:nvSpPr>
            <p:cNvPr id="95" name="Rectangle 94"/>
            <p:cNvSpPr/>
            <p:nvPr/>
          </p:nvSpPr>
          <p:spPr>
            <a:xfrm>
              <a:off x="4624730" y="3728402"/>
              <a:ext cx="820808" cy="25401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Codec DAI</a:t>
              </a:r>
              <a:endParaRPr lang="en-US" sz="1200">
                <a:effectLst/>
                <a:latin typeface="Times New Roman" panose="02020603050405020304" pitchFamily="18" charset="0"/>
                <a:ea typeface="MS Mincho"/>
              </a:endParaRPr>
            </a:p>
          </p:txBody>
        </p:sp>
        <p:sp>
          <p:nvSpPr>
            <p:cNvPr id="96" name="Rectangle 95"/>
            <p:cNvSpPr/>
            <p:nvPr/>
          </p:nvSpPr>
          <p:spPr>
            <a:xfrm>
              <a:off x="4902911" y="3919235"/>
              <a:ext cx="820808" cy="25401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Codec DAI</a:t>
              </a:r>
              <a:endParaRPr lang="en-US" sz="1200">
                <a:effectLst/>
                <a:latin typeface="Times New Roman" panose="02020603050405020304" pitchFamily="18" charset="0"/>
                <a:ea typeface="MS Mincho"/>
              </a:endParaRPr>
            </a:p>
          </p:txBody>
        </p:sp>
      </p:grpSp>
      <p:cxnSp>
        <p:nvCxnSpPr>
          <p:cNvPr id="55" name="Straight Arrow Connector 54"/>
          <p:cNvCxnSpPr>
            <a:stCxn id="52" idx="0"/>
          </p:cNvCxnSpPr>
          <p:nvPr/>
        </p:nvCxnSpPr>
        <p:spPr>
          <a:xfrm flipV="1">
            <a:off x="8822371" y="2949021"/>
            <a:ext cx="0" cy="254326"/>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56" name="Straight Arrow Connector 55"/>
          <p:cNvCxnSpPr>
            <a:stCxn id="93" idx="0"/>
          </p:cNvCxnSpPr>
          <p:nvPr/>
        </p:nvCxnSpPr>
        <p:spPr>
          <a:xfrm flipV="1">
            <a:off x="10352640" y="2949082"/>
            <a:ext cx="4608" cy="345240"/>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57" name="Straight Arrow Connector 56"/>
          <p:cNvCxnSpPr>
            <a:endCxn id="7" idx="2"/>
          </p:cNvCxnSpPr>
          <p:nvPr/>
        </p:nvCxnSpPr>
        <p:spPr>
          <a:xfrm flipV="1">
            <a:off x="9392959" y="2486869"/>
            <a:ext cx="0" cy="219244"/>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58" name="Straight Arrow Connector 57"/>
          <p:cNvCxnSpPr>
            <a:stCxn id="7" idx="0"/>
          </p:cNvCxnSpPr>
          <p:nvPr/>
        </p:nvCxnSpPr>
        <p:spPr>
          <a:xfrm flipV="1">
            <a:off x="9392959" y="1521669"/>
            <a:ext cx="1" cy="279400"/>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59" name="Straight Arrow Connector 58"/>
          <p:cNvCxnSpPr>
            <a:stCxn id="17" idx="0"/>
            <a:endCxn id="11" idx="2"/>
          </p:cNvCxnSpPr>
          <p:nvPr/>
        </p:nvCxnSpPr>
        <p:spPr>
          <a:xfrm flipH="1" flipV="1">
            <a:off x="9310288" y="1071563"/>
            <a:ext cx="4845" cy="172357"/>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60" name="Straight Arrow Connector 59"/>
          <p:cNvCxnSpPr>
            <a:stCxn id="81" idx="1"/>
          </p:cNvCxnSpPr>
          <p:nvPr/>
        </p:nvCxnSpPr>
        <p:spPr>
          <a:xfrm flipH="1">
            <a:off x="9623226" y="5580424"/>
            <a:ext cx="678578" cy="0"/>
          </a:xfrm>
          <a:prstGeom prst="straightConnector1">
            <a:avLst/>
          </a:prstGeom>
          <a:ln w="12700">
            <a:solidFill>
              <a:srgbClr val="C00000"/>
            </a:solidFill>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61" name="Straight Arrow Connector 60"/>
          <p:cNvCxnSpPr>
            <a:stCxn id="81" idx="0"/>
          </p:cNvCxnSpPr>
          <p:nvPr/>
        </p:nvCxnSpPr>
        <p:spPr>
          <a:xfrm flipH="1" flipV="1">
            <a:off x="10600035" y="4267902"/>
            <a:ext cx="11246" cy="1179465"/>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64" name="Straight Arrow Connector 63"/>
          <p:cNvCxnSpPr/>
          <p:nvPr/>
        </p:nvCxnSpPr>
        <p:spPr>
          <a:xfrm flipV="1">
            <a:off x="5749014" y="2957438"/>
            <a:ext cx="0" cy="1106429"/>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70" name="Straight Arrow Connector 69"/>
          <p:cNvCxnSpPr/>
          <p:nvPr/>
        </p:nvCxnSpPr>
        <p:spPr>
          <a:xfrm>
            <a:off x="5865854" y="4325829"/>
            <a:ext cx="5080" cy="1042384"/>
          </a:xfrm>
          <a:prstGeom prst="straightConnector1">
            <a:avLst/>
          </a:prstGeom>
          <a:ln w="12700">
            <a:solidFill>
              <a:srgbClr val="C00000"/>
            </a:solidFill>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72" name="Straight Arrow Connector 71"/>
          <p:cNvCxnSpPr/>
          <p:nvPr/>
        </p:nvCxnSpPr>
        <p:spPr>
          <a:xfrm flipV="1">
            <a:off x="8680819" y="1521669"/>
            <a:ext cx="0" cy="288307"/>
          </a:xfrm>
          <a:prstGeom prst="straightConnector1">
            <a:avLst/>
          </a:prstGeom>
          <a:ln w="12700">
            <a:solidFill>
              <a:srgbClr val="C00000"/>
            </a:solidFill>
            <a:headEnd type="triangle"/>
            <a:tailEnd type="triangle"/>
          </a:ln>
          <a:effectLst/>
        </p:spPr>
        <p:style>
          <a:lnRef idx="1">
            <a:schemeClr val="accent2"/>
          </a:lnRef>
          <a:fillRef idx="2">
            <a:schemeClr val="accent2"/>
          </a:fillRef>
          <a:effectRef idx="1">
            <a:schemeClr val="accent2"/>
          </a:effectRef>
          <a:fontRef idx="minor">
            <a:schemeClr val="dk1"/>
          </a:fontRef>
        </p:style>
      </p:cxnSp>
      <p:sp>
        <p:nvSpPr>
          <p:cNvPr id="73" name="Rectangle 72"/>
          <p:cNvSpPr/>
          <p:nvPr/>
        </p:nvSpPr>
        <p:spPr>
          <a:xfrm>
            <a:off x="6120958" y="4465272"/>
            <a:ext cx="1838075" cy="587272"/>
          </a:xfrm>
          <a:prstGeom prst="rect">
            <a:avLst/>
          </a:prstGeom>
          <a:solidFill>
            <a:schemeClr val="accent6">
              <a:lumMod val="40000"/>
              <a:lumOff val="60000"/>
            </a:schemeClr>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FFFFFF"/>
                </a:solidFill>
                <a:effectLst/>
                <a:latin typeface="Arial" panose="020B0604020202020204" pitchFamily="34" charset="0"/>
                <a:ea typeface="MS Mincho"/>
              </a:rPr>
              <a:t> </a:t>
            </a:r>
            <a:endParaRPr lang="en-US" sz="1200">
              <a:effectLst/>
              <a:latin typeface="Times New Roman" panose="02020603050405020304" pitchFamily="18" charset="0"/>
              <a:ea typeface="MS Mincho"/>
            </a:endParaRPr>
          </a:p>
        </p:txBody>
      </p:sp>
      <p:sp>
        <p:nvSpPr>
          <p:cNvPr id="74" name="Rectangle 73"/>
          <p:cNvSpPr/>
          <p:nvPr/>
        </p:nvSpPr>
        <p:spPr>
          <a:xfrm>
            <a:off x="6168666" y="4780779"/>
            <a:ext cx="1738875" cy="245977"/>
          </a:xfrm>
          <a:prstGeom prst="rect">
            <a:avLst/>
          </a:prstGeom>
          <a:solidFill>
            <a:schemeClr val="accent6">
              <a:lumMod val="75000"/>
            </a:schemeClr>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Proxy Extension Interface</a:t>
            </a:r>
            <a:endParaRPr lang="en-US" sz="1200">
              <a:effectLst/>
              <a:latin typeface="Times New Roman" panose="02020603050405020304" pitchFamily="18" charset="0"/>
              <a:ea typeface="MS Mincho"/>
            </a:endParaRPr>
          </a:p>
        </p:txBody>
      </p:sp>
      <p:cxnSp>
        <p:nvCxnSpPr>
          <p:cNvPr id="75" name="Straight Arrow Connector 74"/>
          <p:cNvCxnSpPr/>
          <p:nvPr/>
        </p:nvCxnSpPr>
        <p:spPr>
          <a:xfrm flipV="1">
            <a:off x="7417393" y="4331713"/>
            <a:ext cx="0" cy="443832"/>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76" name="Straight Arrow Connector 75"/>
          <p:cNvCxnSpPr/>
          <p:nvPr/>
        </p:nvCxnSpPr>
        <p:spPr>
          <a:xfrm>
            <a:off x="6489424" y="4181489"/>
            <a:ext cx="260351" cy="1"/>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77" name="Straight Arrow Connector 76"/>
          <p:cNvCxnSpPr/>
          <p:nvPr/>
        </p:nvCxnSpPr>
        <p:spPr>
          <a:xfrm flipH="1" flipV="1">
            <a:off x="6446863" y="5035996"/>
            <a:ext cx="1" cy="355749"/>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78" name="Straight Arrow Connector 77"/>
          <p:cNvCxnSpPr/>
          <p:nvPr/>
        </p:nvCxnSpPr>
        <p:spPr>
          <a:xfrm flipH="1">
            <a:off x="6496033" y="5690794"/>
            <a:ext cx="418465" cy="3647"/>
          </a:xfrm>
          <a:prstGeom prst="straightConnector1">
            <a:avLst/>
          </a:prstGeom>
          <a:ln w="12700">
            <a:solidFill>
              <a:srgbClr val="C00000"/>
            </a:solidFill>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sp>
        <p:nvSpPr>
          <p:cNvPr id="79" name="Text Box 203"/>
          <p:cNvSpPr txBox="1"/>
          <p:nvPr/>
        </p:nvSpPr>
        <p:spPr>
          <a:xfrm>
            <a:off x="6235256" y="4444448"/>
            <a:ext cx="872490"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833C0B"/>
                </a:solidFill>
                <a:effectLst/>
                <a:ea typeface="MS Mincho"/>
                <a:cs typeface="Times New Roman" panose="02020603050405020304" pitchFamily="18" charset="0"/>
              </a:rPr>
              <a:t>ADSP Driver</a:t>
            </a:r>
            <a:endParaRPr lang="en-US" sz="1100">
              <a:effectLst/>
              <a:ea typeface="MS Mincho"/>
              <a:cs typeface="Times New Roman" panose="02020603050405020304" pitchFamily="18" charset="0"/>
            </a:endParaRPr>
          </a:p>
        </p:txBody>
      </p:sp>
      <p:cxnSp>
        <p:nvCxnSpPr>
          <p:cNvPr id="80" name="Straight Arrow Connector 79"/>
          <p:cNvCxnSpPr/>
          <p:nvPr/>
        </p:nvCxnSpPr>
        <p:spPr>
          <a:xfrm flipH="1">
            <a:off x="7888723" y="3684956"/>
            <a:ext cx="459112" cy="0"/>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sp>
        <p:nvSpPr>
          <p:cNvPr id="81" name="Rectangle 80"/>
          <p:cNvSpPr/>
          <p:nvPr/>
        </p:nvSpPr>
        <p:spPr>
          <a:xfrm>
            <a:off x="10301804" y="5447367"/>
            <a:ext cx="618953" cy="266114"/>
          </a:xfrm>
          <a:prstGeom prst="rect">
            <a:avLst/>
          </a:prstGeom>
          <a:solidFill>
            <a:srgbClr val="BFBFBF"/>
          </a:solidFill>
          <a:ln>
            <a:noFill/>
          </a:ln>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000" kern="1200" dirty="0">
                <a:effectLst/>
                <a:latin typeface="Arial" panose="020B0604020202020204" pitchFamily="34" charset="0"/>
                <a:ea typeface="Calibri" panose="020F0502020204030204" pitchFamily="34" charset="0"/>
              </a:rPr>
              <a:t>Codec</a:t>
            </a:r>
            <a:endParaRPr lang="en-US" sz="1200" dirty="0">
              <a:effectLst/>
              <a:latin typeface="Times New Roman" panose="02020603050405020304" pitchFamily="18" charset="0"/>
              <a:ea typeface="MS Mincho"/>
            </a:endParaRPr>
          </a:p>
          <a:p>
            <a:pPr marL="0" marR="0" algn="ctr">
              <a:lnSpc>
                <a:spcPct val="106000"/>
              </a:lnSpc>
              <a:spcBef>
                <a:spcPts val="0"/>
              </a:spcBef>
              <a:spcAft>
                <a:spcPts val="800"/>
              </a:spcAft>
            </a:pPr>
            <a:r>
              <a:rPr lang="en-US" sz="1000" dirty="0">
                <a:effectLst/>
                <a:latin typeface="Arial" panose="020B0604020202020204" pitchFamily="34" charset="0"/>
                <a:ea typeface="MS Mincho"/>
              </a:rPr>
              <a:t> </a:t>
            </a:r>
            <a:endParaRPr lang="en-US" sz="1200" dirty="0">
              <a:effectLst/>
              <a:latin typeface="Times New Roman" panose="02020603050405020304" pitchFamily="18" charset="0"/>
              <a:ea typeface="MS Mincho"/>
            </a:endParaRPr>
          </a:p>
        </p:txBody>
      </p:sp>
      <p:sp>
        <p:nvSpPr>
          <p:cNvPr id="86" name="Rectangle 85"/>
          <p:cNvSpPr/>
          <p:nvPr/>
        </p:nvSpPr>
        <p:spPr>
          <a:xfrm>
            <a:off x="10077769" y="5663414"/>
            <a:ext cx="570033" cy="266114"/>
          </a:xfrm>
          <a:prstGeom prst="rect">
            <a:avLst/>
          </a:prstGeom>
          <a:solidFill>
            <a:srgbClr val="BFBFBF"/>
          </a:solidFill>
          <a:ln>
            <a:noFill/>
          </a:ln>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000" kern="1200" dirty="0">
                <a:effectLst/>
                <a:latin typeface="Arial" panose="020B0604020202020204" pitchFamily="34" charset="0"/>
                <a:ea typeface="Calibri" panose="020F0502020204030204" pitchFamily="34" charset="0"/>
              </a:rPr>
              <a:t>Codec</a:t>
            </a:r>
            <a:endParaRPr lang="en-US" sz="1200" dirty="0">
              <a:effectLst/>
              <a:latin typeface="Times New Roman" panose="02020603050405020304" pitchFamily="18" charset="0"/>
              <a:ea typeface="MS Mincho"/>
            </a:endParaRPr>
          </a:p>
          <a:p>
            <a:pPr marL="0" marR="0" algn="ctr">
              <a:lnSpc>
                <a:spcPct val="106000"/>
              </a:lnSpc>
              <a:spcBef>
                <a:spcPts val="0"/>
              </a:spcBef>
              <a:spcAft>
                <a:spcPts val="800"/>
              </a:spcAft>
            </a:pPr>
            <a:r>
              <a:rPr lang="en-US" sz="1000" dirty="0">
                <a:effectLst/>
                <a:latin typeface="Arial" panose="020B0604020202020204" pitchFamily="34" charset="0"/>
                <a:ea typeface="MS Mincho"/>
              </a:rPr>
              <a:t> </a:t>
            </a:r>
            <a:endParaRPr lang="en-US" sz="1200" dirty="0">
              <a:effectLst/>
              <a:latin typeface="Times New Roman" panose="02020603050405020304" pitchFamily="18" charset="0"/>
              <a:ea typeface="MS Mincho"/>
            </a:endParaRPr>
          </a:p>
        </p:txBody>
      </p:sp>
      <p:sp>
        <p:nvSpPr>
          <p:cNvPr id="87" name="Rectangle 86"/>
          <p:cNvSpPr/>
          <p:nvPr/>
        </p:nvSpPr>
        <p:spPr>
          <a:xfrm>
            <a:off x="9840416" y="5877272"/>
            <a:ext cx="636790" cy="266114"/>
          </a:xfrm>
          <a:prstGeom prst="rect">
            <a:avLst/>
          </a:prstGeom>
          <a:solidFill>
            <a:srgbClr val="BFBFBF"/>
          </a:solidFill>
          <a:ln>
            <a:noFill/>
          </a:ln>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000" kern="1200" dirty="0">
                <a:effectLst/>
                <a:latin typeface="Arial" panose="020B0604020202020204" pitchFamily="34" charset="0"/>
                <a:ea typeface="Calibri" panose="020F0502020204030204" pitchFamily="34" charset="0"/>
              </a:rPr>
              <a:t>Codec</a:t>
            </a:r>
            <a:endParaRPr lang="en-US" sz="1200" dirty="0">
              <a:effectLst/>
              <a:latin typeface="Times New Roman" panose="02020603050405020304" pitchFamily="18" charset="0"/>
              <a:ea typeface="MS Mincho"/>
            </a:endParaRPr>
          </a:p>
          <a:p>
            <a:pPr marL="0" marR="0" algn="ctr">
              <a:lnSpc>
                <a:spcPct val="106000"/>
              </a:lnSpc>
              <a:spcBef>
                <a:spcPts val="0"/>
              </a:spcBef>
              <a:spcAft>
                <a:spcPts val="800"/>
              </a:spcAft>
            </a:pPr>
            <a:r>
              <a:rPr lang="en-US" sz="1000" dirty="0">
                <a:effectLst/>
                <a:latin typeface="Arial" panose="020B0604020202020204" pitchFamily="34" charset="0"/>
                <a:ea typeface="MS Mincho"/>
              </a:rPr>
              <a:t> </a:t>
            </a:r>
            <a:endParaRPr lang="en-US" sz="1200" dirty="0">
              <a:effectLst/>
              <a:latin typeface="Times New Roman" panose="02020603050405020304" pitchFamily="18" charset="0"/>
              <a:ea typeface="MS Mincho"/>
            </a:endParaRPr>
          </a:p>
        </p:txBody>
      </p:sp>
      <p:sp>
        <p:nvSpPr>
          <p:cNvPr id="88" name="Rectangle 87"/>
          <p:cNvSpPr/>
          <p:nvPr/>
        </p:nvSpPr>
        <p:spPr>
          <a:xfrm>
            <a:off x="7039850" y="3459025"/>
            <a:ext cx="741571" cy="224148"/>
          </a:xfrm>
          <a:prstGeom prst="rect">
            <a:avLst/>
          </a:prstGeom>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CPU DAI</a:t>
            </a:r>
            <a:endParaRPr lang="en-US" sz="1200">
              <a:effectLst/>
              <a:latin typeface="Times New Roman" panose="02020603050405020304" pitchFamily="18" charset="0"/>
              <a:ea typeface="MS Mincho"/>
            </a:endParaRPr>
          </a:p>
        </p:txBody>
      </p:sp>
      <p:sp>
        <p:nvSpPr>
          <p:cNvPr id="89" name="Rectangle 88"/>
          <p:cNvSpPr/>
          <p:nvPr/>
        </p:nvSpPr>
        <p:spPr>
          <a:xfrm>
            <a:off x="6913420" y="3294324"/>
            <a:ext cx="741571" cy="224148"/>
          </a:xfrm>
          <a:prstGeom prst="rect">
            <a:avLst/>
          </a:prstGeom>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CPU DAI</a:t>
            </a:r>
            <a:endParaRPr lang="en-US" sz="1200">
              <a:effectLst/>
              <a:latin typeface="Times New Roman" panose="02020603050405020304" pitchFamily="18" charset="0"/>
              <a:ea typeface="MS Mincho"/>
            </a:endParaRPr>
          </a:p>
        </p:txBody>
      </p:sp>
      <p:sp>
        <p:nvSpPr>
          <p:cNvPr id="90" name="Rectangle 89"/>
          <p:cNvSpPr/>
          <p:nvPr/>
        </p:nvSpPr>
        <p:spPr>
          <a:xfrm>
            <a:off x="8383251" y="3583999"/>
            <a:ext cx="960178" cy="464053"/>
          </a:xfrm>
          <a:prstGeom prst="rect">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latin typeface="Arial" panose="020B0604020202020204" pitchFamily="34" charset="0"/>
                <a:ea typeface="Calibri" panose="020F0502020204030204" pitchFamily="34" charset="0"/>
              </a:rPr>
              <a:t>Machine driver</a:t>
            </a:r>
            <a:endParaRPr lang="en-US" sz="1200">
              <a:effectLst/>
              <a:latin typeface="Times New Roman" panose="02020603050405020304" pitchFamily="18" charset="0"/>
              <a:ea typeface="MS Mincho"/>
            </a:endParaRPr>
          </a:p>
        </p:txBody>
      </p:sp>
      <p:sp>
        <p:nvSpPr>
          <p:cNvPr id="91" name="Rectangle 90"/>
          <p:cNvSpPr/>
          <p:nvPr/>
        </p:nvSpPr>
        <p:spPr>
          <a:xfrm>
            <a:off x="8432786" y="3953966"/>
            <a:ext cx="960178" cy="464053"/>
          </a:xfrm>
          <a:prstGeom prst="rect">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latin typeface="Arial" panose="020B0604020202020204" pitchFamily="34" charset="0"/>
                <a:ea typeface="Calibri" panose="020F0502020204030204" pitchFamily="34" charset="0"/>
              </a:rPr>
              <a:t>Machine driver</a:t>
            </a:r>
            <a:endParaRPr lang="en-US" sz="1200">
              <a:effectLst/>
              <a:latin typeface="Times New Roman" panose="02020603050405020304" pitchFamily="18" charset="0"/>
              <a:ea typeface="MS Mincho"/>
            </a:endParaRPr>
          </a:p>
        </p:txBody>
      </p:sp>
      <p:cxnSp>
        <p:nvCxnSpPr>
          <p:cNvPr id="92" name="Straight Arrow Connector 91"/>
          <p:cNvCxnSpPr>
            <a:stCxn id="94" idx="1"/>
          </p:cNvCxnSpPr>
          <p:nvPr/>
        </p:nvCxnSpPr>
        <p:spPr>
          <a:xfrm flipH="1">
            <a:off x="9310290" y="3683717"/>
            <a:ext cx="227614" cy="1239"/>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sp>
        <p:nvSpPr>
          <p:cNvPr id="159" name="Snip Same Side Corner Rectangle 158"/>
          <p:cNvSpPr/>
          <p:nvPr/>
        </p:nvSpPr>
        <p:spPr>
          <a:xfrm rot="10800000">
            <a:off x="5300339" y="2981107"/>
            <a:ext cx="6011975" cy="3238969"/>
          </a:xfrm>
          <a:prstGeom prst="snip2SameRect">
            <a:avLst>
              <a:gd name="adj1" fmla="val 50000"/>
              <a:gd name="adj2" fmla="val 0"/>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Arrow Connector 159"/>
          <p:cNvCxnSpPr/>
          <p:nvPr/>
        </p:nvCxnSpPr>
        <p:spPr>
          <a:xfrm flipH="1">
            <a:off x="1788742" y="5500010"/>
            <a:ext cx="570230" cy="0"/>
          </a:xfrm>
          <a:prstGeom prst="straightConnector1">
            <a:avLst/>
          </a:prstGeom>
          <a:ln w="12700">
            <a:solidFill>
              <a:srgbClr val="C00000"/>
            </a:solidFill>
            <a:prstDash val="solid"/>
            <a:headEnd type="triangle"/>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161" name="Straight Arrow Connector 160"/>
          <p:cNvCxnSpPr/>
          <p:nvPr/>
        </p:nvCxnSpPr>
        <p:spPr>
          <a:xfrm flipH="1">
            <a:off x="1795092" y="5688605"/>
            <a:ext cx="563245" cy="0"/>
          </a:xfrm>
          <a:prstGeom prst="straightConnector1">
            <a:avLst/>
          </a:prstGeom>
          <a:ln w="12700">
            <a:solidFill>
              <a:srgbClr val="0070C0"/>
            </a:solidFill>
            <a:prstDash val="solid"/>
            <a:headEnd type="triangle"/>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162" name="Text Box 2"/>
          <p:cNvSpPr txBox="1">
            <a:spLocks noChangeArrowheads="1"/>
          </p:cNvSpPr>
          <p:nvPr/>
        </p:nvSpPr>
        <p:spPr bwMode="auto">
          <a:xfrm>
            <a:off x="2382467" y="5390984"/>
            <a:ext cx="794829" cy="25844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5000"/>
              </a:lnSpc>
              <a:spcBef>
                <a:spcPts val="0"/>
              </a:spcBef>
              <a:spcAft>
                <a:spcPts val="800"/>
              </a:spcAft>
            </a:pPr>
            <a:r>
              <a:rPr lang="en-US" sz="900" kern="1200">
                <a:solidFill>
                  <a:srgbClr val="000000"/>
                </a:solidFill>
                <a:effectLst/>
                <a:latin typeface="Arial" panose="020B0604020202020204" pitchFamily="34" charset="0"/>
                <a:ea typeface="Calibri" panose="020F0502020204030204" pitchFamily="34" charset="0"/>
              </a:rPr>
              <a:t>PCM data</a:t>
            </a:r>
            <a:endParaRPr lang="en-US" sz="1200">
              <a:effectLst/>
              <a:latin typeface="Times New Roman" panose="02020603050405020304" pitchFamily="18" charset="0"/>
              <a:ea typeface="MS Mincho"/>
            </a:endParaRPr>
          </a:p>
        </p:txBody>
      </p:sp>
      <p:sp>
        <p:nvSpPr>
          <p:cNvPr id="163" name="Text Box 2"/>
          <p:cNvSpPr txBox="1">
            <a:spLocks noChangeArrowheads="1"/>
          </p:cNvSpPr>
          <p:nvPr/>
        </p:nvSpPr>
        <p:spPr bwMode="auto">
          <a:xfrm>
            <a:off x="2376647" y="5573837"/>
            <a:ext cx="1209797" cy="24130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5000"/>
              </a:lnSpc>
              <a:spcBef>
                <a:spcPts val="0"/>
              </a:spcBef>
              <a:spcAft>
                <a:spcPts val="800"/>
              </a:spcAft>
            </a:pPr>
            <a:r>
              <a:rPr lang="en-US" sz="900" kern="1200">
                <a:solidFill>
                  <a:srgbClr val="000000"/>
                </a:solidFill>
                <a:effectLst/>
                <a:latin typeface="Arial" panose="020B0604020202020204" pitchFamily="34" charset="0"/>
                <a:ea typeface="Calibri" panose="020F0502020204030204" pitchFamily="34" charset="0"/>
              </a:rPr>
              <a:t>Communication</a:t>
            </a:r>
            <a:endParaRPr lang="en-US" sz="1200">
              <a:effectLst/>
              <a:latin typeface="Times New Roman" panose="02020603050405020304" pitchFamily="18" charset="0"/>
              <a:ea typeface="MS Mincho"/>
            </a:endParaRPr>
          </a:p>
        </p:txBody>
      </p:sp>
      <p:sp>
        <p:nvSpPr>
          <p:cNvPr id="164" name="Text Box 2"/>
          <p:cNvSpPr txBox="1">
            <a:spLocks noChangeArrowheads="1"/>
          </p:cNvSpPr>
          <p:nvPr/>
        </p:nvSpPr>
        <p:spPr bwMode="auto">
          <a:xfrm>
            <a:off x="1085720" y="5156770"/>
            <a:ext cx="708660" cy="257810"/>
          </a:xfrm>
          <a:prstGeom prst="rect">
            <a:avLst/>
          </a:prstGeom>
          <a:noFill/>
          <a:ln w="9525">
            <a:noFill/>
            <a:miter lim="800000"/>
            <a:headEnd/>
            <a:tailEnd/>
          </a:ln>
        </p:spPr>
        <p:txBody>
          <a:bodyPr rot="0" vert="horz" wrap="square" lIns="91440" tIns="45720" rIns="91440" bIns="45720" anchor="t" anchorCtr="0">
            <a:noAutofit/>
          </a:bodyPr>
          <a:lstStyle/>
          <a:p>
            <a:pPr marL="0" marR="0" algn="just">
              <a:lnSpc>
                <a:spcPct val="105000"/>
              </a:lnSpc>
              <a:spcBef>
                <a:spcPts val="0"/>
              </a:spcBef>
              <a:spcAft>
                <a:spcPts val="800"/>
              </a:spcAft>
            </a:pPr>
            <a:r>
              <a:rPr lang="en-US" sz="1000" b="1" i="1" kern="1200">
                <a:solidFill>
                  <a:srgbClr val="000000"/>
                </a:solidFill>
                <a:effectLst/>
                <a:latin typeface="Arial" panose="020B0604020202020204" pitchFamily="34" charset="0"/>
                <a:ea typeface="Calibri" panose="020F0502020204030204" pitchFamily="34" charset="0"/>
              </a:rPr>
              <a:t>Legend:</a:t>
            </a:r>
            <a:endParaRPr lang="en-US" sz="1200">
              <a:effectLst/>
              <a:latin typeface="Times New Roman" panose="02020603050405020304" pitchFamily="18" charset="0"/>
              <a:ea typeface="MS Mincho"/>
            </a:endParaRPr>
          </a:p>
        </p:txBody>
      </p:sp>
      <p:sp>
        <p:nvSpPr>
          <p:cNvPr id="165" name="Rectangle 164"/>
          <p:cNvSpPr/>
          <p:nvPr/>
        </p:nvSpPr>
        <p:spPr>
          <a:xfrm>
            <a:off x="1080000" y="5126554"/>
            <a:ext cx="2351704" cy="80297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7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8071823" y="644611"/>
            <a:ext cx="2429757" cy="591164"/>
          </a:xfrm>
          <a:prstGeom prst="rect">
            <a:avLst/>
          </a:prstGeom>
          <a:solidFill>
            <a:srgbClr val="8BC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smtClean="0"/>
              <a:t>Android Framework</a:t>
            </a:r>
            <a:endParaRPr lang="en-US" sz="1000" dirty="0"/>
          </a:p>
        </p:txBody>
      </p:sp>
      <p:sp>
        <p:nvSpPr>
          <p:cNvPr id="67" name="Rectangle 66"/>
          <p:cNvSpPr/>
          <p:nvPr/>
        </p:nvSpPr>
        <p:spPr>
          <a:xfrm>
            <a:off x="8383251" y="889834"/>
            <a:ext cx="1817271" cy="254598"/>
          </a:xfrm>
          <a:prstGeom prst="rect">
            <a:avLst/>
          </a:prstGeom>
          <a:solidFill>
            <a:srgbClr val="6D9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Audio </a:t>
            </a:r>
            <a:r>
              <a:rPr lang="en-US" sz="1000" dirty="0" smtClean="0"/>
              <a:t>HAL</a:t>
            </a:r>
            <a:endParaRPr lang="en-US" sz="1000" dirty="0"/>
          </a:p>
        </p:txBody>
      </p:sp>
      <p:sp>
        <p:nvSpPr>
          <p:cNvPr id="2" name="Title 1"/>
          <p:cNvSpPr>
            <a:spLocks noGrp="1"/>
          </p:cNvSpPr>
          <p:nvPr>
            <p:ph type="title"/>
          </p:nvPr>
        </p:nvSpPr>
        <p:spPr/>
        <p:txBody>
          <a:bodyPr/>
          <a:lstStyle/>
          <a:p>
            <a:r>
              <a:rPr lang="en-US" dirty="0" smtClean="0"/>
              <a:t>overview</a:t>
            </a:r>
            <a:endParaRPr lang="en-US" dirty="0"/>
          </a:p>
        </p:txBody>
      </p:sp>
      <p:sp>
        <p:nvSpPr>
          <p:cNvPr id="4" name="Content Placeholder 3"/>
          <p:cNvSpPr>
            <a:spLocks noGrp="1"/>
          </p:cNvSpPr>
          <p:nvPr>
            <p:ph idx="1"/>
          </p:nvPr>
        </p:nvSpPr>
        <p:spPr>
          <a:xfrm>
            <a:off x="1080000" y="1799999"/>
            <a:ext cx="3762478" cy="1756378"/>
          </a:xfrm>
        </p:spPr>
        <p:txBody>
          <a:bodyPr/>
          <a:lstStyle/>
          <a:p>
            <a:r>
              <a:rPr lang="en-US" sz="1200" dirty="0" smtClean="0"/>
              <a:t>The figure describes audio architecture in android platform which uses ADSP product (inside </a:t>
            </a:r>
            <a:r>
              <a:rPr lang="en-US" sz="1200" dirty="0"/>
              <a:t>red </a:t>
            </a:r>
            <a:r>
              <a:rPr lang="en-US" sz="1200" dirty="0">
                <a:solidFill>
                  <a:srgbClr val="FF0000"/>
                </a:solidFill>
              </a:rPr>
              <a:t>dash line shape</a:t>
            </a:r>
            <a:r>
              <a:rPr lang="en-US" sz="1200" dirty="0" smtClean="0"/>
              <a:t>).</a:t>
            </a:r>
          </a:p>
          <a:p>
            <a:pPr algn="just"/>
            <a:r>
              <a:rPr lang="en-US" sz="1200" dirty="0" smtClean="0"/>
              <a:t>From kernel to hardware side, ADSP system has no difference between android and </a:t>
            </a:r>
            <a:r>
              <a:rPr lang="en-US" sz="1200" dirty="0" err="1" smtClean="0"/>
              <a:t>linux</a:t>
            </a:r>
            <a:r>
              <a:rPr lang="en-US" sz="1200" dirty="0" smtClean="0"/>
              <a:t> platform</a:t>
            </a:r>
          </a:p>
          <a:p>
            <a:pPr algn="just"/>
            <a:r>
              <a:rPr lang="en-US" sz="1200" dirty="0" smtClean="0"/>
              <a:t>Note: Android platform use </a:t>
            </a:r>
            <a:r>
              <a:rPr lang="en-US" sz="1200" dirty="0" err="1" smtClean="0"/>
              <a:t>TinyALSA</a:t>
            </a:r>
            <a:r>
              <a:rPr lang="en-US" sz="1200" dirty="0" smtClean="0"/>
              <a:t> as </a:t>
            </a:r>
            <a:r>
              <a:rPr lang="en-US" sz="1200" dirty="0"/>
              <a:t>a small library to interface with ALSA in the Linux kernel.</a:t>
            </a:r>
          </a:p>
        </p:txBody>
      </p:sp>
      <p:sp>
        <p:nvSpPr>
          <p:cNvPr id="7" name="Rectangle 6"/>
          <p:cNvSpPr/>
          <p:nvPr/>
        </p:nvSpPr>
        <p:spPr>
          <a:xfrm>
            <a:off x="7829903" y="1801069"/>
            <a:ext cx="3126111" cy="685800"/>
          </a:xfrm>
          <a:prstGeom prst="rect">
            <a:avLst/>
          </a:prstGeom>
          <a:solidFill>
            <a:schemeClr val="accent2">
              <a:lumMod val="60000"/>
              <a:lumOff val="40000"/>
            </a:schemeClr>
          </a:solidFill>
          <a:ln>
            <a:noFill/>
          </a:ln>
          <a:effectLst/>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nSpc>
                <a:spcPct val="106000"/>
              </a:lnSpc>
              <a:spcBef>
                <a:spcPts val="0"/>
              </a:spcBef>
              <a:spcAft>
                <a:spcPts val="800"/>
              </a:spcAft>
            </a:pPr>
            <a:r>
              <a:rPr lang="en-US" sz="1000">
                <a:effectLst/>
                <a:latin typeface="Arial" panose="020B0604020202020204" pitchFamily="34" charset="0"/>
                <a:ea typeface="MS Mincho"/>
              </a:rPr>
              <a:t> </a:t>
            </a:r>
            <a:endParaRPr lang="en-US" sz="1200">
              <a:effectLst/>
              <a:latin typeface="Times New Roman" panose="02020603050405020304" pitchFamily="18" charset="0"/>
              <a:ea typeface="MS Mincho"/>
            </a:endParaRPr>
          </a:p>
        </p:txBody>
      </p:sp>
      <p:sp>
        <p:nvSpPr>
          <p:cNvPr id="8" name="Rectangle 7"/>
          <p:cNvSpPr/>
          <p:nvPr/>
        </p:nvSpPr>
        <p:spPr>
          <a:xfrm>
            <a:off x="5413681" y="2684355"/>
            <a:ext cx="5594350" cy="275055"/>
          </a:xfrm>
          <a:prstGeom prst="rect">
            <a:avLst/>
          </a:prstGeom>
          <a:solidFill>
            <a:srgbClr val="C04080"/>
          </a:solidFill>
          <a:ln>
            <a:noFill/>
          </a:ln>
          <a:effectLst/>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100" kern="1200" dirty="0">
                <a:solidFill>
                  <a:schemeClr val="tx1"/>
                </a:solidFill>
                <a:effectLst/>
                <a:latin typeface="Arial" panose="020B0604020202020204" pitchFamily="34" charset="0"/>
                <a:ea typeface="Calibri" panose="020F0502020204030204" pitchFamily="34" charset="0"/>
              </a:rPr>
              <a:t>ALSA </a:t>
            </a:r>
            <a:r>
              <a:rPr lang="en-US" sz="1100" kern="1200" dirty="0" err="1">
                <a:solidFill>
                  <a:schemeClr val="tx1"/>
                </a:solidFill>
                <a:effectLst/>
                <a:latin typeface="Arial" panose="020B0604020202020204" pitchFamily="34" charset="0"/>
                <a:ea typeface="Calibri" panose="020F0502020204030204" pitchFamily="34" charset="0"/>
              </a:rPr>
              <a:t>SoC</a:t>
            </a:r>
            <a:r>
              <a:rPr lang="en-US" sz="1100" kern="1200" dirty="0">
                <a:solidFill>
                  <a:schemeClr val="tx1"/>
                </a:solidFill>
                <a:effectLst/>
                <a:latin typeface="Arial" panose="020B0604020202020204" pitchFamily="34" charset="0"/>
                <a:ea typeface="Calibri" panose="020F0502020204030204" pitchFamily="34" charset="0"/>
              </a:rPr>
              <a:t> core</a:t>
            </a:r>
            <a:endParaRPr lang="en-US" sz="1200" dirty="0">
              <a:solidFill>
                <a:schemeClr val="tx1"/>
              </a:solidFill>
              <a:effectLst/>
              <a:latin typeface="Times New Roman" panose="02020603050405020304" pitchFamily="18" charset="0"/>
              <a:ea typeface="MS Mincho"/>
            </a:endParaRPr>
          </a:p>
          <a:p>
            <a:pPr marL="0" marR="0">
              <a:lnSpc>
                <a:spcPct val="106000"/>
              </a:lnSpc>
              <a:spcBef>
                <a:spcPts val="0"/>
              </a:spcBef>
              <a:spcAft>
                <a:spcPts val="800"/>
              </a:spcAft>
            </a:pPr>
            <a:r>
              <a:rPr lang="en-US" sz="1100" kern="1200" dirty="0">
                <a:solidFill>
                  <a:schemeClr val="tx1"/>
                </a:solidFill>
                <a:effectLst/>
                <a:latin typeface="Arial" panose="020B0604020202020204" pitchFamily="34" charset="0"/>
                <a:ea typeface="Calibri" panose="020F0502020204030204" pitchFamily="34" charset="0"/>
              </a:rPr>
              <a:t> </a:t>
            </a:r>
            <a:endParaRPr lang="en-US" sz="1200" dirty="0">
              <a:solidFill>
                <a:schemeClr val="tx1"/>
              </a:solidFill>
              <a:effectLst/>
              <a:latin typeface="Times New Roman" panose="02020603050405020304" pitchFamily="18" charset="0"/>
              <a:ea typeface="MS Mincho"/>
            </a:endParaRPr>
          </a:p>
        </p:txBody>
      </p:sp>
      <p:sp>
        <p:nvSpPr>
          <p:cNvPr id="9" name="Rectangle 8"/>
          <p:cNvSpPr/>
          <p:nvPr/>
        </p:nvSpPr>
        <p:spPr>
          <a:xfrm>
            <a:off x="5467873" y="5368213"/>
            <a:ext cx="1049655" cy="461010"/>
          </a:xfrm>
          <a:prstGeom prst="rect">
            <a:avLst/>
          </a:prstGeom>
          <a:solidFill>
            <a:srgbClr val="BFBFBF"/>
          </a:solidFill>
          <a:ln>
            <a:noFill/>
          </a:ln>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000" kern="1200" dirty="0" smtClean="0">
                <a:effectLst/>
                <a:latin typeface="Arial" panose="020B0604020202020204" pitchFamily="34" charset="0"/>
                <a:ea typeface="Calibri" panose="020F0502020204030204" pitchFamily="34" charset="0"/>
              </a:rPr>
              <a:t>Shared </a:t>
            </a:r>
            <a:r>
              <a:rPr lang="en-US" sz="1000" kern="1200" dirty="0">
                <a:effectLst/>
                <a:latin typeface="Arial" panose="020B0604020202020204" pitchFamily="34" charset="0"/>
                <a:ea typeface="Calibri" panose="020F0502020204030204" pitchFamily="34" charset="0"/>
              </a:rPr>
              <a:t>memory area</a:t>
            </a:r>
            <a:endParaRPr lang="en-US" sz="1200" dirty="0">
              <a:effectLst/>
              <a:latin typeface="Times New Roman" panose="02020603050405020304" pitchFamily="18" charset="0"/>
              <a:ea typeface="MS Mincho"/>
            </a:endParaRPr>
          </a:p>
          <a:p>
            <a:pPr marL="0" marR="0" algn="ctr">
              <a:lnSpc>
                <a:spcPct val="106000"/>
              </a:lnSpc>
              <a:spcBef>
                <a:spcPts val="0"/>
              </a:spcBef>
              <a:spcAft>
                <a:spcPts val="800"/>
              </a:spcAft>
            </a:pPr>
            <a:r>
              <a:rPr lang="en-US" sz="1000" dirty="0">
                <a:effectLst/>
                <a:latin typeface="Arial" panose="020B0604020202020204" pitchFamily="34" charset="0"/>
                <a:ea typeface="MS Mincho"/>
              </a:rPr>
              <a:t> </a:t>
            </a:r>
            <a:endParaRPr lang="en-US" sz="1200" dirty="0">
              <a:effectLst/>
              <a:latin typeface="Times New Roman" panose="02020603050405020304" pitchFamily="18" charset="0"/>
              <a:ea typeface="MS Mincho"/>
            </a:endParaRPr>
          </a:p>
        </p:txBody>
      </p:sp>
      <p:sp>
        <p:nvSpPr>
          <p:cNvPr id="10" name="Rectangle 9"/>
          <p:cNvSpPr/>
          <p:nvPr/>
        </p:nvSpPr>
        <p:spPr>
          <a:xfrm>
            <a:off x="6913413" y="5357159"/>
            <a:ext cx="2707096" cy="824573"/>
          </a:xfrm>
          <a:prstGeom prst="rect">
            <a:avLst/>
          </a:prstGeom>
          <a:solidFill>
            <a:srgbClr val="FFD44B"/>
          </a:solidFill>
          <a:ln>
            <a:noFill/>
          </a:ln>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100" kern="1200">
                <a:effectLst/>
                <a:ea typeface="Calibri" panose="020F0502020204030204" pitchFamily="34" charset="0"/>
                <a:cs typeface="Times New Roman" panose="02020603050405020304" pitchFamily="18" charset="0"/>
              </a:rPr>
              <a:t>ADSP</a:t>
            </a:r>
            <a:endParaRPr lang="en-US" sz="1200">
              <a:effectLst/>
              <a:latin typeface="Times New Roman" panose="02020603050405020304" pitchFamily="18" charset="0"/>
              <a:ea typeface="MS Mincho"/>
            </a:endParaRPr>
          </a:p>
        </p:txBody>
      </p:sp>
      <p:cxnSp>
        <p:nvCxnSpPr>
          <p:cNvPr id="12" name="Straight Connector 11"/>
          <p:cNvCxnSpPr/>
          <p:nvPr/>
        </p:nvCxnSpPr>
        <p:spPr>
          <a:xfrm>
            <a:off x="5300341" y="1698594"/>
            <a:ext cx="5629275" cy="0"/>
          </a:xfrm>
          <a:prstGeom prst="line">
            <a:avLst/>
          </a:prstGeom>
          <a:effectLst/>
        </p:spPr>
        <p:style>
          <a:lnRef idx="3">
            <a:schemeClr val="dk1"/>
          </a:lnRef>
          <a:fillRef idx="0">
            <a:schemeClr val="dk1"/>
          </a:fillRef>
          <a:effectRef idx="2">
            <a:schemeClr val="dk1"/>
          </a:effectRef>
          <a:fontRef idx="minor">
            <a:schemeClr val="tx1"/>
          </a:fontRef>
        </p:style>
      </p:cxnSp>
      <p:sp>
        <p:nvSpPr>
          <p:cNvPr id="14" name="Text Box 2"/>
          <p:cNvSpPr txBox="1">
            <a:spLocks noChangeArrowheads="1"/>
          </p:cNvSpPr>
          <p:nvPr/>
        </p:nvSpPr>
        <p:spPr bwMode="auto">
          <a:xfrm>
            <a:off x="5249480" y="1692904"/>
            <a:ext cx="946150" cy="242815"/>
          </a:xfrm>
          <a:prstGeom prst="rect">
            <a:avLst/>
          </a:prstGeom>
          <a:noFill/>
          <a:ln w="9525">
            <a:noFill/>
            <a:miter lim="800000"/>
            <a:headEnd/>
            <a:tailEnd/>
          </a:ln>
          <a:effectLst/>
        </p:spPr>
        <p:txBody>
          <a:bodyPr rot="0" vert="horz" wrap="square" lIns="91440" tIns="45720" rIns="91440" bIns="45720" anchor="t" anchorCtr="0">
            <a:noAutofit/>
          </a:bodyPr>
          <a:lstStyle/>
          <a:p>
            <a:pPr marL="0" marR="0">
              <a:lnSpc>
                <a:spcPct val="106000"/>
              </a:lnSpc>
              <a:spcBef>
                <a:spcPts val="0"/>
              </a:spcBef>
              <a:spcAft>
                <a:spcPts val="800"/>
              </a:spcAft>
            </a:pPr>
            <a:r>
              <a:rPr lang="en-US" sz="1000" i="1" kern="1200" dirty="0">
                <a:solidFill>
                  <a:srgbClr val="000000"/>
                </a:solidFill>
                <a:effectLst/>
                <a:latin typeface="Arial" panose="020B0604020202020204" pitchFamily="34" charset="0"/>
                <a:ea typeface="Calibri" panose="020F0502020204030204" pitchFamily="34" charset="0"/>
              </a:rPr>
              <a:t>Kernel </a:t>
            </a:r>
            <a:r>
              <a:rPr lang="en-US" sz="1000" kern="1200" dirty="0">
                <a:solidFill>
                  <a:srgbClr val="000000"/>
                </a:solidFill>
                <a:effectLst/>
                <a:latin typeface="Arial" panose="020B0604020202020204" pitchFamily="34" charset="0"/>
                <a:ea typeface="Calibri" panose="020F0502020204030204" pitchFamily="34" charset="0"/>
              </a:rPr>
              <a:t>side</a:t>
            </a:r>
            <a:endParaRPr lang="en-US" sz="1200" dirty="0">
              <a:effectLst/>
              <a:latin typeface="Times New Roman" panose="02020603050405020304" pitchFamily="18" charset="0"/>
              <a:ea typeface="MS Mincho"/>
            </a:endParaRPr>
          </a:p>
        </p:txBody>
      </p:sp>
      <p:cxnSp>
        <p:nvCxnSpPr>
          <p:cNvPr id="15" name="Straight Connector 14"/>
          <p:cNvCxnSpPr/>
          <p:nvPr/>
        </p:nvCxnSpPr>
        <p:spPr>
          <a:xfrm>
            <a:off x="5260490" y="5137985"/>
            <a:ext cx="5629275" cy="0"/>
          </a:xfrm>
          <a:prstGeom prst="line">
            <a:avLst/>
          </a:prstGeom>
          <a:effectLst/>
        </p:spPr>
        <p:style>
          <a:lnRef idx="3">
            <a:schemeClr val="dk1"/>
          </a:lnRef>
          <a:fillRef idx="0">
            <a:schemeClr val="dk1"/>
          </a:fillRef>
          <a:effectRef idx="2">
            <a:schemeClr val="dk1"/>
          </a:effectRef>
          <a:fontRef idx="minor">
            <a:schemeClr val="tx1"/>
          </a:fontRef>
        </p:style>
      </p:cxnSp>
      <p:sp>
        <p:nvSpPr>
          <p:cNvPr id="16" name="Text Box 2"/>
          <p:cNvSpPr txBox="1">
            <a:spLocks noChangeArrowheads="1"/>
          </p:cNvSpPr>
          <p:nvPr/>
        </p:nvSpPr>
        <p:spPr bwMode="auto">
          <a:xfrm>
            <a:off x="9816615" y="5126554"/>
            <a:ext cx="1073150" cy="230505"/>
          </a:xfrm>
          <a:prstGeom prst="rect">
            <a:avLst/>
          </a:prstGeom>
          <a:noFill/>
          <a:ln w="9525">
            <a:noFill/>
            <a:miter lim="800000"/>
            <a:headEnd/>
            <a:tailEnd/>
          </a:ln>
          <a:effectLst/>
        </p:spPr>
        <p:txBody>
          <a:bodyPr rot="0" vert="horz" wrap="square" lIns="91440" tIns="45720" rIns="91440" bIns="45720" anchor="t" anchorCtr="0">
            <a:noAutofit/>
          </a:bodyPr>
          <a:lstStyle/>
          <a:p>
            <a:pPr marL="0" marR="0">
              <a:lnSpc>
                <a:spcPct val="106000"/>
              </a:lnSpc>
              <a:spcBef>
                <a:spcPts val="0"/>
              </a:spcBef>
              <a:spcAft>
                <a:spcPts val="800"/>
              </a:spcAft>
            </a:pPr>
            <a:r>
              <a:rPr lang="en-US" sz="1000" i="1" kern="1200">
                <a:solidFill>
                  <a:srgbClr val="000000"/>
                </a:solidFill>
                <a:effectLst/>
                <a:latin typeface="Arial" panose="020B0604020202020204" pitchFamily="34" charset="0"/>
                <a:ea typeface="Calibri" panose="020F0502020204030204" pitchFamily="34" charset="0"/>
              </a:rPr>
              <a:t>Hardware</a:t>
            </a:r>
            <a:r>
              <a:rPr lang="en-US" sz="1000" kern="1200">
                <a:solidFill>
                  <a:srgbClr val="000000"/>
                </a:solidFill>
                <a:effectLst/>
                <a:latin typeface="Arial" panose="020B0604020202020204" pitchFamily="34" charset="0"/>
                <a:ea typeface="Calibri" panose="020F0502020204030204" pitchFamily="34" charset="0"/>
              </a:rPr>
              <a:t> side</a:t>
            </a:r>
            <a:endParaRPr lang="en-US" sz="1200">
              <a:effectLst/>
              <a:latin typeface="Times New Roman" panose="02020603050405020304" pitchFamily="18" charset="0"/>
              <a:ea typeface="MS Mincho"/>
            </a:endParaRPr>
          </a:p>
        </p:txBody>
      </p:sp>
      <p:sp>
        <p:nvSpPr>
          <p:cNvPr id="17" name="Rectangle 16"/>
          <p:cNvSpPr/>
          <p:nvPr/>
        </p:nvSpPr>
        <p:spPr>
          <a:xfrm>
            <a:off x="8097025" y="1339959"/>
            <a:ext cx="2416836" cy="262255"/>
          </a:xfrm>
          <a:prstGeom prst="rect">
            <a:avLst/>
          </a:prstGeom>
          <a:solidFill>
            <a:srgbClr val="00BCD4"/>
          </a:solidFill>
          <a:ln>
            <a:noFill/>
          </a:ln>
          <a:effectLst/>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dirty="0" err="1" smtClean="0">
                <a:solidFill>
                  <a:srgbClr val="000000"/>
                </a:solidFill>
                <a:effectLst/>
                <a:latin typeface="Arial" panose="020B0604020202020204" pitchFamily="34" charset="0"/>
                <a:ea typeface="Calibri" panose="020F0502020204030204" pitchFamily="34" charset="0"/>
              </a:rPr>
              <a:t>TinyALSA</a:t>
            </a:r>
            <a:r>
              <a:rPr lang="en-US" sz="1100" kern="1200" dirty="0" smtClean="0">
                <a:solidFill>
                  <a:srgbClr val="000000"/>
                </a:solidFill>
                <a:effectLst/>
                <a:latin typeface="Arial" panose="020B0604020202020204" pitchFamily="34" charset="0"/>
                <a:ea typeface="Calibri" panose="020F0502020204030204" pitchFamily="34" charset="0"/>
              </a:rPr>
              <a:t> </a:t>
            </a:r>
            <a:r>
              <a:rPr lang="en-US" sz="1100" kern="1200" dirty="0">
                <a:solidFill>
                  <a:srgbClr val="000000"/>
                </a:solidFill>
                <a:effectLst/>
                <a:latin typeface="Arial" panose="020B0604020202020204" pitchFamily="34" charset="0"/>
                <a:ea typeface="Calibri" panose="020F0502020204030204" pitchFamily="34" charset="0"/>
              </a:rPr>
              <a:t>Lib</a:t>
            </a:r>
            <a:endParaRPr lang="en-US" sz="1200" dirty="0">
              <a:effectLst/>
              <a:latin typeface="Times New Roman" panose="02020603050405020304" pitchFamily="18" charset="0"/>
              <a:ea typeface="MS Mincho"/>
            </a:endParaRPr>
          </a:p>
        </p:txBody>
      </p:sp>
      <p:cxnSp>
        <p:nvCxnSpPr>
          <p:cNvPr id="18" name="Straight Arrow Connector 17"/>
          <p:cNvCxnSpPr/>
          <p:nvPr/>
        </p:nvCxnSpPr>
        <p:spPr>
          <a:xfrm>
            <a:off x="8681995" y="1144306"/>
            <a:ext cx="0" cy="195653"/>
          </a:xfrm>
          <a:prstGeom prst="straightConnector1">
            <a:avLst/>
          </a:prstGeom>
          <a:ln w="12700">
            <a:solidFill>
              <a:srgbClr val="C00000"/>
            </a:solidFill>
            <a:headEnd type="triangle"/>
            <a:tailEnd type="triangle"/>
          </a:ln>
          <a:effectLst/>
        </p:spPr>
        <p:style>
          <a:lnRef idx="1">
            <a:schemeClr val="accent2"/>
          </a:lnRef>
          <a:fillRef idx="2">
            <a:schemeClr val="accent2"/>
          </a:fillRef>
          <a:effectRef idx="1">
            <a:schemeClr val="accent2"/>
          </a:effectRef>
          <a:fontRef idx="minor">
            <a:schemeClr val="dk1"/>
          </a:fontRef>
        </p:style>
      </p:cxnSp>
      <p:sp>
        <p:nvSpPr>
          <p:cNvPr id="19" name="Rectangle 18"/>
          <p:cNvSpPr/>
          <p:nvPr/>
        </p:nvSpPr>
        <p:spPr>
          <a:xfrm>
            <a:off x="7342609" y="5501923"/>
            <a:ext cx="2081284" cy="622039"/>
          </a:xfrm>
          <a:prstGeom prst="rect">
            <a:avLst/>
          </a:prstGeom>
          <a:solidFill>
            <a:srgbClr val="FDBE00"/>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dirty="0">
                <a:solidFill>
                  <a:srgbClr val="FFFFFF"/>
                </a:solidFill>
                <a:effectLst/>
                <a:latin typeface="Arial" panose="020B0604020202020204" pitchFamily="34" charset="0"/>
                <a:ea typeface="Calibri" panose="020F0502020204030204" pitchFamily="34" charset="0"/>
              </a:rPr>
              <a:t>Renderer/Capture/ Equalizer/TDM Renderer/TDM Capture plugin</a:t>
            </a:r>
            <a:endParaRPr lang="en-US" sz="1200" dirty="0">
              <a:effectLst/>
              <a:latin typeface="Times New Roman" panose="02020603050405020304" pitchFamily="18" charset="0"/>
              <a:ea typeface="MS Mincho"/>
            </a:endParaRPr>
          </a:p>
        </p:txBody>
      </p:sp>
      <p:cxnSp>
        <p:nvCxnSpPr>
          <p:cNvPr id="20" name="Straight Arrow Connector 19"/>
          <p:cNvCxnSpPr>
            <a:endCxn id="24" idx="2"/>
          </p:cNvCxnSpPr>
          <p:nvPr/>
        </p:nvCxnSpPr>
        <p:spPr>
          <a:xfrm flipH="1" flipV="1">
            <a:off x="8674881" y="2432130"/>
            <a:ext cx="5938" cy="247245"/>
          </a:xfrm>
          <a:prstGeom prst="straightConnector1">
            <a:avLst/>
          </a:prstGeom>
          <a:ln w="12700">
            <a:solidFill>
              <a:srgbClr val="C00000"/>
            </a:solidFill>
            <a:headEnd type="triangle"/>
            <a:tailEnd type="triangle"/>
          </a:ln>
          <a:effectLst/>
        </p:spPr>
        <p:style>
          <a:lnRef idx="1">
            <a:schemeClr val="accent2"/>
          </a:lnRef>
          <a:fillRef idx="2">
            <a:schemeClr val="accent2"/>
          </a:fillRef>
          <a:effectRef idx="1">
            <a:schemeClr val="accent2"/>
          </a:effectRef>
          <a:fontRef idx="minor">
            <a:schemeClr val="dk1"/>
          </a:fontRef>
        </p:style>
      </p:cxnSp>
      <p:cxnSp>
        <p:nvCxnSpPr>
          <p:cNvPr id="23" name="Straight Arrow Connector 22"/>
          <p:cNvCxnSpPr/>
          <p:nvPr/>
        </p:nvCxnSpPr>
        <p:spPr>
          <a:xfrm flipH="1">
            <a:off x="6518138" y="5460205"/>
            <a:ext cx="402447" cy="0"/>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sp>
        <p:nvSpPr>
          <p:cNvPr id="24" name="Rectangle 23"/>
          <p:cNvSpPr/>
          <p:nvPr/>
        </p:nvSpPr>
        <p:spPr>
          <a:xfrm>
            <a:off x="8227264" y="2038680"/>
            <a:ext cx="895234" cy="393450"/>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dirty="0">
                <a:solidFill>
                  <a:srgbClr val="FFFFFF"/>
                </a:solidFill>
                <a:effectLst/>
                <a:latin typeface="Arial" panose="020B0604020202020204" pitchFamily="34" charset="0"/>
                <a:ea typeface="Calibri" panose="020F0502020204030204" pitchFamily="34" charset="0"/>
              </a:rPr>
              <a:t>PCM interface</a:t>
            </a:r>
            <a:endParaRPr lang="en-US" sz="1200" dirty="0">
              <a:effectLst/>
              <a:latin typeface="Times New Roman" panose="02020603050405020304" pitchFamily="18" charset="0"/>
              <a:ea typeface="MS Mincho"/>
            </a:endParaRPr>
          </a:p>
        </p:txBody>
      </p:sp>
      <p:sp>
        <p:nvSpPr>
          <p:cNvPr id="25" name="Rectangle 24"/>
          <p:cNvSpPr/>
          <p:nvPr/>
        </p:nvSpPr>
        <p:spPr>
          <a:xfrm>
            <a:off x="9570834" y="2032706"/>
            <a:ext cx="895234" cy="393442"/>
          </a:xfrm>
          <a:prstGeom prst="rect">
            <a:avLst/>
          </a:prstGeom>
          <a:ln>
            <a:noFill/>
          </a:ln>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Control interface</a:t>
            </a:r>
            <a:endParaRPr lang="en-US" sz="1200">
              <a:effectLst/>
              <a:latin typeface="Times New Roman" panose="02020603050405020304" pitchFamily="18" charset="0"/>
              <a:ea typeface="MS Mincho"/>
            </a:endParaRPr>
          </a:p>
        </p:txBody>
      </p:sp>
      <p:sp>
        <p:nvSpPr>
          <p:cNvPr id="26" name="Text Box 2"/>
          <p:cNvSpPr txBox="1">
            <a:spLocks noChangeArrowheads="1"/>
          </p:cNvSpPr>
          <p:nvPr/>
        </p:nvSpPr>
        <p:spPr bwMode="auto">
          <a:xfrm>
            <a:off x="9816615" y="4915174"/>
            <a:ext cx="946150" cy="242815"/>
          </a:xfrm>
          <a:prstGeom prst="rect">
            <a:avLst/>
          </a:prstGeom>
          <a:noFill/>
          <a:ln w="9525">
            <a:noFill/>
            <a:miter lim="800000"/>
            <a:headEnd/>
            <a:tailEnd/>
          </a:ln>
          <a:effectLst/>
        </p:spPr>
        <p:txBody>
          <a:bodyPr rot="0" vert="horz" wrap="square" lIns="91440" tIns="45720" rIns="91440" bIns="45720" anchor="t" anchorCtr="0">
            <a:noAutofit/>
          </a:bodyPr>
          <a:lstStyle/>
          <a:p>
            <a:pPr marL="0" marR="0">
              <a:lnSpc>
                <a:spcPct val="106000"/>
              </a:lnSpc>
              <a:spcBef>
                <a:spcPts val="0"/>
              </a:spcBef>
              <a:spcAft>
                <a:spcPts val="800"/>
              </a:spcAft>
            </a:pPr>
            <a:r>
              <a:rPr lang="en-US" sz="1000" i="1" kern="1200" dirty="0">
                <a:solidFill>
                  <a:srgbClr val="000000"/>
                </a:solidFill>
                <a:effectLst/>
                <a:latin typeface="Arial" panose="020B0604020202020204" pitchFamily="34" charset="0"/>
                <a:ea typeface="Calibri" panose="020F0502020204030204" pitchFamily="34" charset="0"/>
              </a:rPr>
              <a:t>Kernel</a:t>
            </a:r>
            <a:r>
              <a:rPr lang="en-US" sz="1000" kern="1200" dirty="0">
                <a:solidFill>
                  <a:srgbClr val="000000"/>
                </a:solidFill>
                <a:effectLst/>
                <a:latin typeface="Arial" panose="020B0604020202020204" pitchFamily="34" charset="0"/>
                <a:ea typeface="Calibri" panose="020F0502020204030204" pitchFamily="34" charset="0"/>
              </a:rPr>
              <a:t> side</a:t>
            </a:r>
            <a:endParaRPr lang="en-US" sz="1200" dirty="0">
              <a:effectLst/>
              <a:latin typeface="Times New Roman" panose="02020603050405020304" pitchFamily="18" charset="0"/>
              <a:ea typeface="MS Mincho"/>
            </a:endParaRPr>
          </a:p>
        </p:txBody>
      </p:sp>
      <p:sp>
        <p:nvSpPr>
          <p:cNvPr id="47" name="Text Box 2"/>
          <p:cNvSpPr txBox="1">
            <a:spLocks noChangeArrowheads="1"/>
          </p:cNvSpPr>
          <p:nvPr/>
        </p:nvSpPr>
        <p:spPr bwMode="auto">
          <a:xfrm>
            <a:off x="8512618" y="1816023"/>
            <a:ext cx="1763394" cy="242570"/>
          </a:xfrm>
          <a:prstGeom prst="rect">
            <a:avLst/>
          </a:prstGeom>
          <a:noFill/>
          <a:ln w="9525">
            <a:noFill/>
            <a:miter lim="800000"/>
            <a:headEnd/>
            <a:tailEnd/>
          </a:ln>
          <a:effectLst/>
        </p:spPr>
        <p:txBody>
          <a:bodyPr rot="0" vert="horz" wrap="square" lIns="91440" tIns="45720" rIns="91440" bIns="45720" anchor="t" anchorCtr="0">
            <a:noAutofit/>
          </a:bodyPr>
          <a:lstStyle/>
          <a:p>
            <a:pPr marL="0" marR="0">
              <a:lnSpc>
                <a:spcPct val="106000"/>
              </a:lnSpc>
              <a:spcBef>
                <a:spcPts val="0"/>
              </a:spcBef>
              <a:spcAft>
                <a:spcPts val="800"/>
              </a:spcAft>
            </a:pPr>
            <a:r>
              <a:rPr lang="en-US" sz="1100" kern="1200" dirty="0">
                <a:solidFill>
                  <a:srgbClr val="000000"/>
                </a:solidFill>
                <a:effectLst/>
                <a:latin typeface="Arial" panose="020B0604020202020204" pitchFamily="34" charset="0"/>
                <a:ea typeface="Calibri" panose="020F0502020204030204" pitchFamily="34" charset="0"/>
              </a:rPr>
              <a:t>ALSA Middleware Layer</a:t>
            </a:r>
            <a:endParaRPr lang="en-US" sz="1200" dirty="0">
              <a:effectLst/>
              <a:latin typeface="Times New Roman" panose="02020603050405020304" pitchFamily="18" charset="0"/>
              <a:ea typeface="MS Mincho"/>
            </a:endParaRPr>
          </a:p>
        </p:txBody>
      </p:sp>
      <p:sp>
        <p:nvSpPr>
          <p:cNvPr id="48" name="Rectangle 47"/>
          <p:cNvSpPr/>
          <p:nvPr/>
        </p:nvSpPr>
        <p:spPr>
          <a:xfrm>
            <a:off x="5431956" y="3069715"/>
            <a:ext cx="2465822" cy="1348305"/>
          </a:xfrm>
          <a:prstGeom prst="rect">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100" kern="1200" dirty="0">
                <a:solidFill>
                  <a:srgbClr val="000000"/>
                </a:solidFill>
                <a:effectLst/>
                <a:latin typeface="Arial" panose="020B0604020202020204" pitchFamily="34" charset="0"/>
                <a:ea typeface="Calibri" panose="020F0502020204030204" pitchFamily="34" charset="0"/>
              </a:rPr>
              <a:t>Platform driver (</a:t>
            </a:r>
            <a:r>
              <a:rPr lang="en-US" sz="1100" kern="1200" dirty="0" err="1">
                <a:solidFill>
                  <a:srgbClr val="000000"/>
                </a:solidFill>
                <a:effectLst/>
                <a:latin typeface="Arial" panose="020B0604020202020204" pitchFamily="34" charset="0"/>
                <a:ea typeface="Calibri" panose="020F0502020204030204" pitchFamily="34" charset="0"/>
              </a:rPr>
              <a:t>rcar_adsp_sound</a:t>
            </a:r>
            <a:r>
              <a:rPr lang="en-US" sz="1100" kern="1200" dirty="0">
                <a:solidFill>
                  <a:srgbClr val="000000"/>
                </a:solidFill>
                <a:effectLst/>
                <a:latin typeface="Arial" panose="020B0604020202020204" pitchFamily="34" charset="0"/>
                <a:ea typeface="Calibri" panose="020F0502020204030204" pitchFamily="34" charset="0"/>
              </a:rPr>
              <a:t>)</a:t>
            </a:r>
            <a:endParaRPr lang="en-US" sz="1200" dirty="0">
              <a:effectLst/>
              <a:latin typeface="Times New Roman" panose="02020603050405020304" pitchFamily="18" charset="0"/>
              <a:ea typeface="MS Mincho"/>
            </a:endParaRPr>
          </a:p>
        </p:txBody>
      </p:sp>
      <p:sp>
        <p:nvSpPr>
          <p:cNvPr id="49" name="Rectangle 48"/>
          <p:cNvSpPr/>
          <p:nvPr/>
        </p:nvSpPr>
        <p:spPr>
          <a:xfrm>
            <a:off x="5533818" y="4063867"/>
            <a:ext cx="976539" cy="254010"/>
          </a:xfrm>
          <a:prstGeom prst="rect">
            <a:avLst/>
          </a:prstGeom>
          <a:solidFill>
            <a:srgbClr val="FF66FF"/>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ADSP ALSA</a:t>
            </a:r>
            <a:endParaRPr lang="en-US" sz="1200">
              <a:effectLst/>
              <a:latin typeface="Times New Roman" panose="02020603050405020304" pitchFamily="18" charset="0"/>
              <a:ea typeface="MS Mincho"/>
            </a:endParaRPr>
          </a:p>
        </p:txBody>
      </p:sp>
      <p:sp>
        <p:nvSpPr>
          <p:cNvPr id="50" name="Rectangle 49"/>
          <p:cNvSpPr/>
          <p:nvPr/>
        </p:nvSpPr>
        <p:spPr>
          <a:xfrm>
            <a:off x="6732555" y="3914230"/>
            <a:ext cx="1048864" cy="428128"/>
          </a:xfrm>
          <a:prstGeom prst="rect">
            <a:avLst/>
          </a:prstGeom>
          <a:ln>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ADSP Driver Extension</a:t>
            </a:r>
            <a:endParaRPr lang="en-US" sz="1200">
              <a:effectLst/>
              <a:latin typeface="Times New Roman" panose="02020603050405020304" pitchFamily="18" charset="0"/>
              <a:ea typeface="MS Mincho"/>
            </a:endParaRPr>
          </a:p>
        </p:txBody>
      </p:sp>
      <p:sp>
        <p:nvSpPr>
          <p:cNvPr id="51" name="Rectangle 50"/>
          <p:cNvSpPr/>
          <p:nvPr/>
        </p:nvSpPr>
        <p:spPr>
          <a:xfrm>
            <a:off x="7147150" y="3605519"/>
            <a:ext cx="741571" cy="224148"/>
          </a:xfrm>
          <a:prstGeom prst="rect">
            <a:avLst/>
          </a:prstGeom>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CPU DAI</a:t>
            </a:r>
            <a:endParaRPr lang="en-US" sz="1200">
              <a:effectLst/>
              <a:latin typeface="Times New Roman" panose="02020603050405020304" pitchFamily="18" charset="0"/>
              <a:ea typeface="MS Mincho"/>
            </a:endParaRPr>
          </a:p>
        </p:txBody>
      </p:sp>
      <p:sp>
        <p:nvSpPr>
          <p:cNvPr id="52" name="Rectangle 51"/>
          <p:cNvSpPr/>
          <p:nvPr/>
        </p:nvSpPr>
        <p:spPr>
          <a:xfrm>
            <a:off x="8342307" y="3203347"/>
            <a:ext cx="960178" cy="464053"/>
          </a:xfrm>
          <a:prstGeom prst="rect">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latin typeface="Arial" panose="020B0604020202020204" pitchFamily="34" charset="0"/>
                <a:ea typeface="Calibri" panose="020F0502020204030204" pitchFamily="34" charset="0"/>
              </a:rPr>
              <a:t>Machine driver</a:t>
            </a:r>
            <a:endParaRPr lang="en-US" sz="1200">
              <a:effectLst/>
              <a:latin typeface="Times New Roman" panose="02020603050405020304" pitchFamily="18" charset="0"/>
              <a:ea typeface="MS Mincho"/>
            </a:endParaRPr>
          </a:p>
        </p:txBody>
      </p:sp>
      <p:cxnSp>
        <p:nvCxnSpPr>
          <p:cNvPr id="53" name="Straight Arrow Connector 52"/>
          <p:cNvCxnSpPr/>
          <p:nvPr/>
        </p:nvCxnSpPr>
        <p:spPr>
          <a:xfrm flipH="1">
            <a:off x="6053814" y="2949083"/>
            <a:ext cx="9625" cy="1114784"/>
          </a:xfrm>
          <a:prstGeom prst="straightConnector1">
            <a:avLst/>
          </a:prstGeom>
          <a:ln w="12700">
            <a:solidFill>
              <a:srgbClr val="C00000"/>
            </a:solidFill>
            <a:prstDash val="solid"/>
            <a:headEnd type="triangle"/>
            <a:tailEnd type="triangle"/>
          </a:ln>
          <a:effectLst/>
        </p:spPr>
        <p:style>
          <a:lnRef idx="1">
            <a:schemeClr val="accent2"/>
          </a:lnRef>
          <a:fillRef idx="2">
            <a:schemeClr val="accent2"/>
          </a:fillRef>
          <a:effectRef idx="1">
            <a:schemeClr val="accent2"/>
          </a:effectRef>
          <a:fontRef idx="minor">
            <a:schemeClr val="dk1"/>
          </a:fontRef>
        </p:style>
      </p:cxnSp>
      <p:grpSp>
        <p:nvGrpSpPr>
          <p:cNvPr id="54" name="Group 53"/>
          <p:cNvGrpSpPr/>
          <p:nvPr/>
        </p:nvGrpSpPr>
        <p:grpSpPr>
          <a:xfrm>
            <a:off x="9528687" y="3294322"/>
            <a:ext cx="1647906" cy="980404"/>
            <a:chOff x="4399224" y="3286077"/>
            <a:chExt cx="1647906" cy="980404"/>
          </a:xfrm>
          <a:effectLst/>
        </p:grpSpPr>
        <p:sp>
          <p:nvSpPr>
            <p:cNvPr id="93" name="Rectangle 92"/>
            <p:cNvSpPr/>
            <p:nvPr/>
          </p:nvSpPr>
          <p:spPr>
            <a:xfrm>
              <a:off x="4399224" y="3286077"/>
              <a:ext cx="1647906" cy="980404"/>
            </a:xfrm>
            <a:prstGeom prst="rect">
              <a:avLst/>
            </a:prstGeom>
            <a:solidFill>
              <a:schemeClr val="accent1">
                <a:lumMod val="60000"/>
                <a:lumOff val="40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latin typeface="Arial" panose="020B0604020202020204" pitchFamily="34" charset="0"/>
                  <a:ea typeface="Calibri" panose="020F0502020204030204" pitchFamily="34" charset="0"/>
                </a:rPr>
                <a:t>Codec driver</a:t>
              </a:r>
              <a:endParaRPr lang="en-US" sz="1200">
                <a:effectLst/>
                <a:latin typeface="Times New Roman" panose="02020603050405020304" pitchFamily="18" charset="0"/>
                <a:ea typeface="MS Mincho"/>
              </a:endParaRPr>
            </a:p>
            <a:p>
              <a:pPr marL="0" marR="0" algn="ctr">
                <a:lnSpc>
                  <a:spcPct val="106000"/>
                </a:lnSpc>
                <a:spcBef>
                  <a:spcPts val="0"/>
                </a:spcBef>
                <a:spcAft>
                  <a:spcPts val="800"/>
                </a:spcAft>
              </a:pPr>
              <a:r>
                <a:rPr lang="en-US" sz="1100" kern="1200">
                  <a:solidFill>
                    <a:srgbClr val="000000"/>
                  </a:solidFill>
                  <a:effectLst/>
                  <a:latin typeface="Arial" panose="020B0604020202020204" pitchFamily="34" charset="0"/>
                  <a:ea typeface="Calibri" panose="020F0502020204030204" pitchFamily="34" charset="0"/>
                </a:rPr>
                <a:t> </a:t>
              </a:r>
              <a:endParaRPr lang="en-US" sz="1200">
                <a:effectLst/>
                <a:latin typeface="Times New Roman" panose="02020603050405020304" pitchFamily="18" charset="0"/>
                <a:ea typeface="MS Mincho"/>
              </a:endParaRPr>
            </a:p>
            <a:p>
              <a:pPr marL="0" marR="0">
                <a:lnSpc>
                  <a:spcPct val="106000"/>
                </a:lnSpc>
                <a:spcBef>
                  <a:spcPts val="0"/>
                </a:spcBef>
                <a:spcAft>
                  <a:spcPts val="800"/>
                </a:spcAft>
              </a:pPr>
              <a:r>
                <a:rPr lang="en-US" sz="1100">
                  <a:solidFill>
                    <a:srgbClr val="000000"/>
                  </a:solidFill>
                  <a:effectLst/>
                  <a:latin typeface="Arial" panose="020B0604020202020204" pitchFamily="34" charset="0"/>
                  <a:ea typeface="MS Mincho"/>
                </a:rPr>
                <a:t> </a:t>
              </a:r>
              <a:endParaRPr lang="en-US" sz="1200">
                <a:effectLst/>
                <a:latin typeface="Times New Roman" panose="02020603050405020304" pitchFamily="18" charset="0"/>
                <a:ea typeface="MS Mincho"/>
              </a:endParaRPr>
            </a:p>
          </p:txBody>
        </p:sp>
        <p:sp>
          <p:nvSpPr>
            <p:cNvPr id="94" name="Rectangle 93"/>
            <p:cNvSpPr/>
            <p:nvPr/>
          </p:nvSpPr>
          <p:spPr>
            <a:xfrm>
              <a:off x="4408441" y="3548467"/>
              <a:ext cx="857414" cy="25401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dirty="0">
                  <a:solidFill>
                    <a:srgbClr val="FFFFFF"/>
                  </a:solidFill>
                  <a:effectLst/>
                  <a:latin typeface="Arial" panose="020B0604020202020204" pitchFamily="34" charset="0"/>
                  <a:ea typeface="Calibri" panose="020F0502020204030204" pitchFamily="34" charset="0"/>
                </a:rPr>
                <a:t>Codec DAI</a:t>
              </a:r>
              <a:endParaRPr lang="en-US" sz="1200" dirty="0">
                <a:effectLst/>
                <a:latin typeface="Times New Roman" panose="02020603050405020304" pitchFamily="18" charset="0"/>
                <a:ea typeface="MS Mincho"/>
              </a:endParaRPr>
            </a:p>
          </p:txBody>
        </p:sp>
        <p:sp>
          <p:nvSpPr>
            <p:cNvPr id="95" name="Rectangle 94"/>
            <p:cNvSpPr/>
            <p:nvPr/>
          </p:nvSpPr>
          <p:spPr>
            <a:xfrm>
              <a:off x="4624730" y="3728402"/>
              <a:ext cx="820808" cy="25401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Codec DAI</a:t>
              </a:r>
              <a:endParaRPr lang="en-US" sz="1200">
                <a:effectLst/>
                <a:latin typeface="Times New Roman" panose="02020603050405020304" pitchFamily="18" charset="0"/>
                <a:ea typeface="MS Mincho"/>
              </a:endParaRPr>
            </a:p>
          </p:txBody>
        </p:sp>
        <p:sp>
          <p:nvSpPr>
            <p:cNvPr id="96" name="Rectangle 95"/>
            <p:cNvSpPr/>
            <p:nvPr/>
          </p:nvSpPr>
          <p:spPr>
            <a:xfrm>
              <a:off x="4902911" y="3919235"/>
              <a:ext cx="820808" cy="25401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Codec DAI</a:t>
              </a:r>
              <a:endParaRPr lang="en-US" sz="1200">
                <a:effectLst/>
                <a:latin typeface="Times New Roman" panose="02020603050405020304" pitchFamily="18" charset="0"/>
                <a:ea typeface="MS Mincho"/>
              </a:endParaRPr>
            </a:p>
          </p:txBody>
        </p:sp>
      </p:grpSp>
      <p:cxnSp>
        <p:nvCxnSpPr>
          <p:cNvPr id="55" name="Straight Arrow Connector 54"/>
          <p:cNvCxnSpPr>
            <a:stCxn id="52" idx="0"/>
          </p:cNvCxnSpPr>
          <p:nvPr/>
        </p:nvCxnSpPr>
        <p:spPr>
          <a:xfrm flipV="1">
            <a:off x="8822371" y="2949021"/>
            <a:ext cx="0" cy="254326"/>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56" name="Straight Arrow Connector 55"/>
          <p:cNvCxnSpPr>
            <a:stCxn id="93" idx="0"/>
          </p:cNvCxnSpPr>
          <p:nvPr/>
        </p:nvCxnSpPr>
        <p:spPr>
          <a:xfrm flipV="1">
            <a:off x="10352640" y="2949082"/>
            <a:ext cx="4608" cy="345240"/>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57" name="Straight Arrow Connector 56"/>
          <p:cNvCxnSpPr>
            <a:endCxn id="7" idx="2"/>
          </p:cNvCxnSpPr>
          <p:nvPr/>
        </p:nvCxnSpPr>
        <p:spPr>
          <a:xfrm flipV="1">
            <a:off x="9392959" y="2486869"/>
            <a:ext cx="0" cy="219244"/>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58" name="Straight Arrow Connector 57"/>
          <p:cNvCxnSpPr>
            <a:stCxn id="7" idx="0"/>
          </p:cNvCxnSpPr>
          <p:nvPr/>
        </p:nvCxnSpPr>
        <p:spPr>
          <a:xfrm flipH="1" flipV="1">
            <a:off x="9386888" y="1571625"/>
            <a:ext cx="6071" cy="229444"/>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59" name="Straight Arrow Connector 58"/>
          <p:cNvCxnSpPr/>
          <p:nvPr/>
        </p:nvCxnSpPr>
        <p:spPr>
          <a:xfrm flipH="1" flipV="1">
            <a:off x="9377363" y="1138238"/>
            <a:ext cx="4680" cy="210683"/>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60" name="Straight Arrow Connector 59"/>
          <p:cNvCxnSpPr>
            <a:stCxn id="81" idx="1"/>
          </p:cNvCxnSpPr>
          <p:nvPr/>
        </p:nvCxnSpPr>
        <p:spPr>
          <a:xfrm flipH="1">
            <a:off x="9623226" y="5580424"/>
            <a:ext cx="678578" cy="0"/>
          </a:xfrm>
          <a:prstGeom prst="straightConnector1">
            <a:avLst/>
          </a:prstGeom>
          <a:ln w="12700">
            <a:solidFill>
              <a:srgbClr val="C00000"/>
            </a:solidFill>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61" name="Straight Arrow Connector 60"/>
          <p:cNvCxnSpPr>
            <a:stCxn id="81" idx="0"/>
          </p:cNvCxnSpPr>
          <p:nvPr/>
        </p:nvCxnSpPr>
        <p:spPr>
          <a:xfrm flipH="1" flipV="1">
            <a:off x="10600035" y="4267902"/>
            <a:ext cx="11246" cy="1179465"/>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64" name="Straight Arrow Connector 63"/>
          <p:cNvCxnSpPr/>
          <p:nvPr/>
        </p:nvCxnSpPr>
        <p:spPr>
          <a:xfrm flipV="1">
            <a:off x="5749014" y="2957438"/>
            <a:ext cx="0" cy="1106429"/>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70" name="Straight Arrow Connector 69"/>
          <p:cNvCxnSpPr/>
          <p:nvPr/>
        </p:nvCxnSpPr>
        <p:spPr>
          <a:xfrm>
            <a:off x="5865854" y="4325829"/>
            <a:ext cx="5080" cy="1042384"/>
          </a:xfrm>
          <a:prstGeom prst="straightConnector1">
            <a:avLst/>
          </a:prstGeom>
          <a:ln w="12700">
            <a:solidFill>
              <a:srgbClr val="C00000"/>
            </a:solidFill>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72" name="Straight Arrow Connector 71"/>
          <p:cNvCxnSpPr/>
          <p:nvPr/>
        </p:nvCxnSpPr>
        <p:spPr>
          <a:xfrm flipV="1">
            <a:off x="8680819" y="1576388"/>
            <a:ext cx="1219" cy="233589"/>
          </a:xfrm>
          <a:prstGeom prst="straightConnector1">
            <a:avLst/>
          </a:prstGeom>
          <a:ln w="12700">
            <a:solidFill>
              <a:srgbClr val="C00000"/>
            </a:solidFill>
            <a:headEnd type="triangle"/>
            <a:tailEnd type="triangle"/>
          </a:ln>
          <a:effectLst/>
        </p:spPr>
        <p:style>
          <a:lnRef idx="1">
            <a:schemeClr val="accent2"/>
          </a:lnRef>
          <a:fillRef idx="2">
            <a:schemeClr val="accent2"/>
          </a:fillRef>
          <a:effectRef idx="1">
            <a:schemeClr val="accent2"/>
          </a:effectRef>
          <a:fontRef idx="minor">
            <a:schemeClr val="dk1"/>
          </a:fontRef>
        </p:style>
      </p:cxnSp>
      <p:sp>
        <p:nvSpPr>
          <p:cNvPr id="73" name="Rectangle 72"/>
          <p:cNvSpPr/>
          <p:nvPr/>
        </p:nvSpPr>
        <p:spPr>
          <a:xfrm>
            <a:off x="6120958" y="4465272"/>
            <a:ext cx="1838075" cy="587272"/>
          </a:xfrm>
          <a:prstGeom prst="rect">
            <a:avLst/>
          </a:prstGeom>
          <a:solidFill>
            <a:schemeClr val="accent6">
              <a:lumMod val="40000"/>
              <a:lumOff val="60000"/>
            </a:schemeClr>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FFFFFF"/>
                </a:solidFill>
                <a:effectLst/>
                <a:latin typeface="Arial" panose="020B0604020202020204" pitchFamily="34" charset="0"/>
                <a:ea typeface="MS Mincho"/>
              </a:rPr>
              <a:t> </a:t>
            </a:r>
            <a:endParaRPr lang="en-US" sz="1200">
              <a:effectLst/>
              <a:latin typeface="Times New Roman" panose="02020603050405020304" pitchFamily="18" charset="0"/>
              <a:ea typeface="MS Mincho"/>
            </a:endParaRPr>
          </a:p>
        </p:txBody>
      </p:sp>
      <p:sp>
        <p:nvSpPr>
          <p:cNvPr id="74" name="Rectangle 73"/>
          <p:cNvSpPr/>
          <p:nvPr/>
        </p:nvSpPr>
        <p:spPr>
          <a:xfrm>
            <a:off x="6168666" y="4780779"/>
            <a:ext cx="1738875" cy="245977"/>
          </a:xfrm>
          <a:prstGeom prst="rect">
            <a:avLst/>
          </a:prstGeom>
          <a:solidFill>
            <a:schemeClr val="accent6">
              <a:lumMod val="75000"/>
            </a:schemeClr>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Proxy Extension Interface</a:t>
            </a:r>
            <a:endParaRPr lang="en-US" sz="1200">
              <a:effectLst/>
              <a:latin typeface="Times New Roman" panose="02020603050405020304" pitchFamily="18" charset="0"/>
              <a:ea typeface="MS Mincho"/>
            </a:endParaRPr>
          </a:p>
        </p:txBody>
      </p:sp>
      <p:cxnSp>
        <p:nvCxnSpPr>
          <p:cNvPr id="75" name="Straight Arrow Connector 74"/>
          <p:cNvCxnSpPr/>
          <p:nvPr/>
        </p:nvCxnSpPr>
        <p:spPr>
          <a:xfrm flipV="1">
            <a:off x="7417393" y="4331713"/>
            <a:ext cx="0" cy="443832"/>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76" name="Straight Arrow Connector 75"/>
          <p:cNvCxnSpPr/>
          <p:nvPr/>
        </p:nvCxnSpPr>
        <p:spPr>
          <a:xfrm>
            <a:off x="6489424" y="4181489"/>
            <a:ext cx="260351" cy="1"/>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77" name="Straight Arrow Connector 76"/>
          <p:cNvCxnSpPr/>
          <p:nvPr/>
        </p:nvCxnSpPr>
        <p:spPr>
          <a:xfrm flipH="1" flipV="1">
            <a:off x="6446863" y="5035996"/>
            <a:ext cx="1" cy="355749"/>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78" name="Straight Arrow Connector 77"/>
          <p:cNvCxnSpPr/>
          <p:nvPr/>
        </p:nvCxnSpPr>
        <p:spPr>
          <a:xfrm flipH="1">
            <a:off x="6496033" y="5690794"/>
            <a:ext cx="418465" cy="3647"/>
          </a:xfrm>
          <a:prstGeom prst="straightConnector1">
            <a:avLst/>
          </a:prstGeom>
          <a:ln w="12700">
            <a:solidFill>
              <a:srgbClr val="C00000"/>
            </a:solidFill>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sp>
        <p:nvSpPr>
          <p:cNvPr id="79" name="Text Box 203"/>
          <p:cNvSpPr txBox="1"/>
          <p:nvPr/>
        </p:nvSpPr>
        <p:spPr>
          <a:xfrm>
            <a:off x="6235256" y="4444448"/>
            <a:ext cx="872490"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833C0B"/>
                </a:solidFill>
                <a:effectLst/>
                <a:ea typeface="MS Mincho"/>
                <a:cs typeface="Times New Roman" panose="02020603050405020304" pitchFamily="18" charset="0"/>
              </a:rPr>
              <a:t>ADSP Driver</a:t>
            </a:r>
            <a:endParaRPr lang="en-US" sz="1100">
              <a:effectLst/>
              <a:ea typeface="MS Mincho"/>
              <a:cs typeface="Times New Roman" panose="02020603050405020304" pitchFamily="18" charset="0"/>
            </a:endParaRPr>
          </a:p>
        </p:txBody>
      </p:sp>
      <p:cxnSp>
        <p:nvCxnSpPr>
          <p:cNvPr id="80" name="Straight Arrow Connector 79"/>
          <p:cNvCxnSpPr/>
          <p:nvPr/>
        </p:nvCxnSpPr>
        <p:spPr>
          <a:xfrm flipH="1">
            <a:off x="7888723" y="3684956"/>
            <a:ext cx="459112" cy="0"/>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sp>
        <p:nvSpPr>
          <p:cNvPr id="81" name="Rectangle 80"/>
          <p:cNvSpPr/>
          <p:nvPr/>
        </p:nvSpPr>
        <p:spPr>
          <a:xfrm>
            <a:off x="10301804" y="5447367"/>
            <a:ext cx="618953" cy="266114"/>
          </a:xfrm>
          <a:prstGeom prst="rect">
            <a:avLst/>
          </a:prstGeom>
          <a:solidFill>
            <a:srgbClr val="BFBFBF"/>
          </a:solidFill>
          <a:ln>
            <a:noFill/>
          </a:ln>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000" kern="1200" dirty="0">
                <a:effectLst/>
                <a:latin typeface="Arial" panose="020B0604020202020204" pitchFamily="34" charset="0"/>
                <a:ea typeface="Calibri" panose="020F0502020204030204" pitchFamily="34" charset="0"/>
              </a:rPr>
              <a:t>Codec</a:t>
            </a:r>
            <a:endParaRPr lang="en-US" sz="1200" dirty="0">
              <a:effectLst/>
              <a:latin typeface="Times New Roman" panose="02020603050405020304" pitchFamily="18" charset="0"/>
              <a:ea typeface="MS Mincho"/>
            </a:endParaRPr>
          </a:p>
          <a:p>
            <a:pPr marL="0" marR="0" algn="ctr">
              <a:lnSpc>
                <a:spcPct val="106000"/>
              </a:lnSpc>
              <a:spcBef>
                <a:spcPts val="0"/>
              </a:spcBef>
              <a:spcAft>
                <a:spcPts val="800"/>
              </a:spcAft>
            </a:pPr>
            <a:r>
              <a:rPr lang="en-US" sz="1000" dirty="0">
                <a:effectLst/>
                <a:latin typeface="Arial" panose="020B0604020202020204" pitchFamily="34" charset="0"/>
                <a:ea typeface="MS Mincho"/>
              </a:rPr>
              <a:t> </a:t>
            </a:r>
            <a:endParaRPr lang="en-US" sz="1200" dirty="0">
              <a:effectLst/>
              <a:latin typeface="Times New Roman" panose="02020603050405020304" pitchFamily="18" charset="0"/>
              <a:ea typeface="MS Mincho"/>
            </a:endParaRPr>
          </a:p>
        </p:txBody>
      </p:sp>
      <p:sp>
        <p:nvSpPr>
          <p:cNvPr id="86" name="Rectangle 85"/>
          <p:cNvSpPr/>
          <p:nvPr/>
        </p:nvSpPr>
        <p:spPr>
          <a:xfrm>
            <a:off x="10077769" y="5663414"/>
            <a:ext cx="570033" cy="266114"/>
          </a:xfrm>
          <a:prstGeom prst="rect">
            <a:avLst/>
          </a:prstGeom>
          <a:solidFill>
            <a:srgbClr val="BFBFBF"/>
          </a:solidFill>
          <a:ln>
            <a:noFill/>
          </a:ln>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000" kern="1200" dirty="0">
                <a:effectLst/>
                <a:latin typeface="Arial" panose="020B0604020202020204" pitchFamily="34" charset="0"/>
                <a:ea typeface="Calibri" panose="020F0502020204030204" pitchFamily="34" charset="0"/>
              </a:rPr>
              <a:t>Codec</a:t>
            </a:r>
            <a:endParaRPr lang="en-US" sz="1200" dirty="0">
              <a:effectLst/>
              <a:latin typeface="Times New Roman" panose="02020603050405020304" pitchFamily="18" charset="0"/>
              <a:ea typeface="MS Mincho"/>
            </a:endParaRPr>
          </a:p>
          <a:p>
            <a:pPr marL="0" marR="0" algn="ctr">
              <a:lnSpc>
                <a:spcPct val="106000"/>
              </a:lnSpc>
              <a:spcBef>
                <a:spcPts val="0"/>
              </a:spcBef>
              <a:spcAft>
                <a:spcPts val="800"/>
              </a:spcAft>
            </a:pPr>
            <a:r>
              <a:rPr lang="en-US" sz="1000" dirty="0">
                <a:effectLst/>
                <a:latin typeface="Arial" panose="020B0604020202020204" pitchFamily="34" charset="0"/>
                <a:ea typeface="MS Mincho"/>
              </a:rPr>
              <a:t> </a:t>
            </a:r>
            <a:endParaRPr lang="en-US" sz="1200" dirty="0">
              <a:effectLst/>
              <a:latin typeface="Times New Roman" panose="02020603050405020304" pitchFamily="18" charset="0"/>
              <a:ea typeface="MS Mincho"/>
            </a:endParaRPr>
          </a:p>
        </p:txBody>
      </p:sp>
      <p:sp>
        <p:nvSpPr>
          <p:cNvPr id="87" name="Rectangle 86"/>
          <p:cNvSpPr/>
          <p:nvPr/>
        </p:nvSpPr>
        <p:spPr>
          <a:xfrm>
            <a:off x="9840416" y="5877272"/>
            <a:ext cx="636790" cy="266114"/>
          </a:xfrm>
          <a:prstGeom prst="rect">
            <a:avLst/>
          </a:prstGeom>
          <a:solidFill>
            <a:srgbClr val="BFBFBF"/>
          </a:solidFill>
          <a:ln>
            <a:noFill/>
          </a:ln>
          <a:effectLst/>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1000" kern="1200" dirty="0">
                <a:effectLst/>
                <a:latin typeface="Arial" panose="020B0604020202020204" pitchFamily="34" charset="0"/>
                <a:ea typeface="Calibri" panose="020F0502020204030204" pitchFamily="34" charset="0"/>
              </a:rPr>
              <a:t>Codec</a:t>
            </a:r>
            <a:endParaRPr lang="en-US" sz="1200" dirty="0">
              <a:effectLst/>
              <a:latin typeface="Times New Roman" panose="02020603050405020304" pitchFamily="18" charset="0"/>
              <a:ea typeface="MS Mincho"/>
            </a:endParaRPr>
          </a:p>
          <a:p>
            <a:pPr marL="0" marR="0" algn="ctr">
              <a:lnSpc>
                <a:spcPct val="106000"/>
              </a:lnSpc>
              <a:spcBef>
                <a:spcPts val="0"/>
              </a:spcBef>
              <a:spcAft>
                <a:spcPts val="800"/>
              </a:spcAft>
            </a:pPr>
            <a:r>
              <a:rPr lang="en-US" sz="1000" dirty="0">
                <a:effectLst/>
                <a:latin typeface="Arial" panose="020B0604020202020204" pitchFamily="34" charset="0"/>
                <a:ea typeface="MS Mincho"/>
              </a:rPr>
              <a:t> </a:t>
            </a:r>
            <a:endParaRPr lang="en-US" sz="1200" dirty="0">
              <a:effectLst/>
              <a:latin typeface="Times New Roman" panose="02020603050405020304" pitchFamily="18" charset="0"/>
              <a:ea typeface="MS Mincho"/>
            </a:endParaRPr>
          </a:p>
        </p:txBody>
      </p:sp>
      <p:sp>
        <p:nvSpPr>
          <p:cNvPr id="88" name="Rectangle 87"/>
          <p:cNvSpPr/>
          <p:nvPr/>
        </p:nvSpPr>
        <p:spPr>
          <a:xfrm>
            <a:off x="7039850" y="3459025"/>
            <a:ext cx="741571" cy="224148"/>
          </a:xfrm>
          <a:prstGeom prst="rect">
            <a:avLst/>
          </a:prstGeom>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CPU DAI</a:t>
            </a:r>
            <a:endParaRPr lang="en-US" sz="1200">
              <a:effectLst/>
              <a:latin typeface="Times New Roman" panose="02020603050405020304" pitchFamily="18" charset="0"/>
              <a:ea typeface="MS Mincho"/>
            </a:endParaRPr>
          </a:p>
        </p:txBody>
      </p:sp>
      <p:sp>
        <p:nvSpPr>
          <p:cNvPr id="89" name="Rectangle 88"/>
          <p:cNvSpPr/>
          <p:nvPr/>
        </p:nvSpPr>
        <p:spPr>
          <a:xfrm>
            <a:off x="6913420" y="3294324"/>
            <a:ext cx="741571" cy="224148"/>
          </a:xfrm>
          <a:prstGeom prst="rect">
            <a:avLst/>
          </a:prstGeom>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CPU DAI</a:t>
            </a:r>
            <a:endParaRPr lang="en-US" sz="1200">
              <a:effectLst/>
              <a:latin typeface="Times New Roman" panose="02020603050405020304" pitchFamily="18" charset="0"/>
              <a:ea typeface="MS Mincho"/>
            </a:endParaRPr>
          </a:p>
        </p:txBody>
      </p:sp>
      <p:sp>
        <p:nvSpPr>
          <p:cNvPr id="90" name="Rectangle 89"/>
          <p:cNvSpPr/>
          <p:nvPr/>
        </p:nvSpPr>
        <p:spPr>
          <a:xfrm>
            <a:off x="8383251" y="3583999"/>
            <a:ext cx="960178" cy="464053"/>
          </a:xfrm>
          <a:prstGeom prst="rect">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latin typeface="Arial" panose="020B0604020202020204" pitchFamily="34" charset="0"/>
                <a:ea typeface="Calibri" panose="020F0502020204030204" pitchFamily="34" charset="0"/>
              </a:rPr>
              <a:t>Machine driver</a:t>
            </a:r>
            <a:endParaRPr lang="en-US" sz="1200">
              <a:effectLst/>
              <a:latin typeface="Times New Roman" panose="02020603050405020304" pitchFamily="18" charset="0"/>
              <a:ea typeface="MS Mincho"/>
            </a:endParaRPr>
          </a:p>
        </p:txBody>
      </p:sp>
      <p:sp>
        <p:nvSpPr>
          <p:cNvPr id="91" name="Rectangle 90"/>
          <p:cNvSpPr/>
          <p:nvPr/>
        </p:nvSpPr>
        <p:spPr>
          <a:xfrm>
            <a:off x="8432786" y="3953966"/>
            <a:ext cx="960178" cy="464053"/>
          </a:xfrm>
          <a:prstGeom prst="rect">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100" kern="1200">
                <a:solidFill>
                  <a:srgbClr val="000000"/>
                </a:solidFill>
                <a:effectLst/>
                <a:latin typeface="Arial" panose="020B0604020202020204" pitchFamily="34" charset="0"/>
                <a:ea typeface="Calibri" panose="020F0502020204030204" pitchFamily="34" charset="0"/>
              </a:rPr>
              <a:t>Machine driver</a:t>
            </a:r>
            <a:endParaRPr lang="en-US" sz="1200">
              <a:effectLst/>
              <a:latin typeface="Times New Roman" panose="02020603050405020304" pitchFamily="18" charset="0"/>
              <a:ea typeface="MS Mincho"/>
            </a:endParaRPr>
          </a:p>
        </p:txBody>
      </p:sp>
      <p:cxnSp>
        <p:nvCxnSpPr>
          <p:cNvPr id="92" name="Straight Arrow Connector 91"/>
          <p:cNvCxnSpPr>
            <a:stCxn id="94" idx="1"/>
          </p:cNvCxnSpPr>
          <p:nvPr/>
        </p:nvCxnSpPr>
        <p:spPr>
          <a:xfrm flipH="1">
            <a:off x="9310290" y="3683717"/>
            <a:ext cx="227614" cy="1239"/>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sp>
        <p:nvSpPr>
          <p:cNvPr id="62" name="Snip Same Side Corner Rectangle 61"/>
          <p:cNvSpPr/>
          <p:nvPr/>
        </p:nvSpPr>
        <p:spPr>
          <a:xfrm rot="10800000">
            <a:off x="5300339" y="2981107"/>
            <a:ext cx="6011975" cy="3238969"/>
          </a:xfrm>
          <a:prstGeom prst="snip2SameRect">
            <a:avLst>
              <a:gd name="adj1" fmla="val 50000"/>
              <a:gd name="adj2" fmla="val 0"/>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 Box 2"/>
          <p:cNvSpPr txBox="1">
            <a:spLocks noChangeArrowheads="1"/>
          </p:cNvSpPr>
          <p:nvPr/>
        </p:nvSpPr>
        <p:spPr bwMode="auto">
          <a:xfrm>
            <a:off x="5260490" y="1456383"/>
            <a:ext cx="946150" cy="242815"/>
          </a:xfrm>
          <a:prstGeom prst="rect">
            <a:avLst/>
          </a:prstGeom>
          <a:noFill/>
          <a:ln w="9525">
            <a:noFill/>
            <a:miter lim="800000"/>
            <a:headEnd/>
            <a:tailEnd/>
          </a:ln>
          <a:effectLst/>
        </p:spPr>
        <p:txBody>
          <a:bodyPr rot="0" vert="horz" wrap="square" lIns="91440" tIns="45720" rIns="91440" bIns="45720" anchor="t" anchorCtr="0">
            <a:noAutofit/>
          </a:bodyPr>
          <a:lstStyle/>
          <a:p>
            <a:pPr marL="0" marR="0">
              <a:lnSpc>
                <a:spcPct val="106000"/>
              </a:lnSpc>
              <a:spcBef>
                <a:spcPts val="0"/>
              </a:spcBef>
              <a:spcAft>
                <a:spcPts val="800"/>
              </a:spcAft>
            </a:pPr>
            <a:r>
              <a:rPr lang="en-US" sz="1000" i="1" kern="1200" dirty="0" smtClean="0">
                <a:solidFill>
                  <a:srgbClr val="000000"/>
                </a:solidFill>
                <a:effectLst/>
                <a:latin typeface="Arial" panose="020B0604020202020204" pitchFamily="34" charset="0"/>
                <a:ea typeface="Calibri" panose="020F0502020204030204" pitchFamily="34" charset="0"/>
              </a:rPr>
              <a:t>Android </a:t>
            </a:r>
            <a:r>
              <a:rPr lang="en-US" sz="1000" kern="1200" dirty="0" smtClean="0">
                <a:solidFill>
                  <a:srgbClr val="000000"/>
                </a:solidFill>
                <a:effectLst/>
                <a:latin typeface="Arial" panose="020B0604020202020204" pitchFamily="34" charset="0"/>
                <a:ea typeface="Calibri" panose="020F0502020204030204" pitchFamily="34" charset="0"/>
              </a:rPr>
              <a:t>side</a:t>
            </a:r>
            <a:endParaRPr lang="en-US" sz="1200" dirty="0">
              <a:effectLst/>
              <a:latin typeface="Times New Roman" panose="02020603050405020304" pitchFamily="18" charset="0"/>
              <a:ea typeface="MS Mincho"/>
            </a:endParaRPr>
          </a:p>
        </p:txBody>
      </p:sp>
      <p:sp>
        <p:nvSpPr>
          <p:cNvPr id="65" name="Rectangle 64"/>
          <p:cNvSpPr/>
          <p:nvPr/>
        </p:nvSpPr>
        <p:spPr>
          <a:xfrm>
            <a:off x="8057425" y="220007"/>
            <a:ext cx="2407146" cy="300673"/>
          </a:xfrm>
          <a:prstGeom prst="rect">
            <a:avLst/>
          </a:prstGeom>
          <a:solidFill>
            <a:srgbClr val="009FB4"/>
          </a:solidFill>
          <a:ln>
            <a:noFill/>
          </a:ln>
          <a:effectLst/>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kern="1200" dirty="0" smtClean="0">
                <a:solidFill>
                  <a:srgbClr val="000000"/>
                </a:solidFill>
                <a:effectLst/>
                <a:latin typeface="Arial" panose="020B0604020202020204" pitchFamily="34" charset="0"/>
                <a:ea typeface="Calibri" panose="020F0502020204030204" pitchFamily="34" charset="0"/>
              </a:rPr>
              <a:t>Application</a:t>
            </a:r>
            <a:endParaRPr lang="en-US" sz="1200" dirty="0">
              <a:effectLst/>
              <a:latin typeface="Times New Roman" panose="02020603050405020304" pitchFamily="18" charset="0"/>
              <a:ea typeface="MS Mincho"/>
            </a:endParaRPr>
          </a:p>
        </p:txBody>
      </p:sp>
      <p:cxnSp>
        <p:nvCxnSpPr>
          <p:cNvPr id="82" name="Straight Arrow Connector 81"/>
          <p:cNvCxnSpPr/>
          <p:nvPr/>
        </p:nvCxnSpPr>
        <p:spPr>
          <a:xfrm>
            <a:off x="8681428" y="479005"/>
            <a:ext cx="0" cy="195653"/>
          </a:xfrm>
          <a:prstGeom prst="straightConnector1">
            <a:avLst/>
          </a:prstGeom>
          <a:ln w="12700">
            <a:solidFill>
              <a:srgbClr val="C00000"/>
            </a:solidFill>
            <a:headEnd type="triangle"/>
            <a:tailEnd type="triangle"/>
          </a:ln>
          <a:effectLst/>
        </p:spPr>
        <p:style>
          <a:lnRef idx="1">
            <a:schemeClr val="accent2"/>
          </a:lnRef>
          <a:fillRef idx="2">
            <a:schemeClr val="accent2"/>
          </a:fillRef>
          <a:effectRef idx="1">
            <a:schemeClr val="accent2"/>
          </a:effectRef>
          <a:fontRef idx="minor">
            <a:schemeClr val="dk1"/>
          </a:fontRef>
        </p:style>
      </p:cxnSp>
      <p:cxnSp>
        <p:nvCxnSpPr>
          <p:cNvPr id="83" name="Straight Arrow Connector 82"/>
          <p:cNvCxnSpPr/>
          <p:nvPr/>
        </p:nvCxnSpPr>
        <p:spPr>
          <a:xfrm flipH="1" flipV="1">
            <a:off x="9365823" y="471491"/>
            <a:ext cx="4680" cy="210683"/>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84" name="Straight Arrow Connector 83"/>
          <p:cNvCxnSpPr/>
          <p:nvPr/>
        </p:nvCxnSpPr>
        <p:spPr>
          <a:xfrm flipH="1">
            <a:off x="1707045" y="5532797"/>
            <a:ext cx="570230" cy="0"/>
          </a:xfrm>
          <a:prstGeom prst="straightConnector1">
            <a:avLst/>
          </a:prstGeom>
          <a:ln w="12700">
            <a:solidFill>
              <a:srgbClr val="C00000"/>
            </a:solidFill>
            <a:prstDash val="solid"/>
            <a:headEnd type="triangle"/>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85" name="Straight Arrow Connector 84"/>
          <p:cNvCxnSpPr/>
          <p:nvPr/>
        </p:nvCxnSpPr>
        <p:spPr>
          <a:xfrm flipH="1">
            <a:off x="1713395" y="5721392"/>
            <a:ext cx="563245" cy="0"/>
          </a:xfrm>
          <a:prstGeom prst="straightConnector1">
            <a:avLst/>
          </a:prstGeom>
          <a:ln w="12700">
            <a:solidFill>
              <a:srgbClr val="0070C0"/>
            </a:solidFill>
            <a:prstDash val="solid"/>
            <a:headEnd type="triangle"/>
            <a:tailEnd type="triangle"/>
          </a:ln>
        </p:spPr>
        <p:style>
          <a:lnRef idx="2">
            <a:schemeClr val="accent6">
              <a:shade val="50000"/>
            </a:schemeClr>
          </a:lnRef>
          <a:fillRef idx="1">
            <a:schemeClr val="accent6"/>
          </a:fillRef>
          <a:effectRef idx="0">
            <a:schemeClr val="accent6"/>
          </a:effectRef>
          <a:fontRef idx="minor">
            <a:schemeClr val="lt1"/>
          </a:fontRef>
        </p:style>
      </p:cxnSp>
      <p:sp>
        <p:nvSpPr>
          <p:cNvPr id="97" name="Text Box 2"/>
          <p:cNvSpPr txBox="1">
            <a:spLocks noChangeArrowheads="1"/>
          </p:cNvSpPr>
          <p:nvPr/>
        </p:nvSpPr>
        <p:spPr bwMode="auto">
          <a:xfrm>
            <a:off x="2300770" y="5423771"/>
            <a:ext cx="794829" cy="25844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5000"/>
              </a:lnSpc>
              <a:spcBef>
                <a:spcPts val="0"/>
              </a:spcBef>
              <a:spcAft>
                <a:spcPts val="800"/>
              </a:spcAft>
            </a:pPr>
            <a:r>
              <a:rPr lang="en-US" sz="900" kern="1200">
                <a:solidFill>
                  <a:srgbClr val="000000"/>
                </a:solidFill>
                <a:effectLst/>
                <a:latin typeface="Arial" panose="020B0604020202020204" pitchFamily="34" charset="0"/>
                <a:ea typeface="Calibri" panose="020F0502020204030204" pitchFamily="34" charset="0"/>
              </a:rPr>
              <a:t>PCM data</a:t>
            </a:r>
            <a:endParaRPr lang="en-US" sz="1200">
              <a:effectLst/>
              <a:latin typeface="Times New Roman" panose="02020603050405020304" pitchFamily="18" charset="0"/>
              <a:ea typeface="MS Mincho"/>
            </a:endParaRPr>
          </a:p>
        </p:txBody>
      </p:sp>
      <p:sp>
        <p:nvSpPr>
          <p:cNvPr id="98" name="Text Box 2"/>
          <p:cNvSpPr txBox="1">
            <a:spLocks noChangeArrowheads="1"/>
          </p:cNvSpPr>
          <p:nvPr/>
        </p:nvSpPr>
        <p:spPr bwMode="auto">
          <a:xfrm>
            <a:off x="2294950" y="5606624"/>
            <a:ext cx="1209797" cy="24130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5000"/>
              </a:lnSpc>
              <a:spcBef>
                <a:spcPts val="0"/>
              </a:spcBef>
              <a:spcAft>
                <a:spcPts val="800"/>
              </a:spcAft>
            </a:pPr>
            <a:r>
              <a:rPr lang="en-US" sz="900" kern="1200">
                <a:solidFill>
                  <a:srgbClr val="000000"/>
                </a:solidFill>
                <a:effectLst/>
                <a:latin typeface="Arial" panose="020B0604020202020204" pitchFamily="34" charset="0"/>
                <a:ea typeface="Calibri" panose="020F0502020204030204" pitchFamily="34" charset="0"/>
              </a:rPr>
              <a:t>Communication</a:t>
            </a:r>
            <a:endParaRPr lang="en-US" sz="1200">
              <a:effectLst/>
              <a:latin typeface="Times New Roman" panose="02020603050405020304" pitchFamily="18" charset="0"/>
              <a:ea typeface="MS Mincho"/>
            </a:endParaRPr>
          </a:p>
        </p:txBody>
      </p:sp>
      <p:sp>
        <p:nvSpPr>
          <p:cNvPr id="99" name="Text Box 2"/>
          <p:cNvSpPr txBox="1">
            <a:spLocks noChangeArrowheads="1"/>
          </p:cNvSpPr>
          <p:nvPr/>
        </p:nvSpPr>
        <p:spPr bwMode="auto">
          <a:xfrm>
            <a:off x="1004023" y="5189557"/>
            <a:ext cx="708660" cy="257810"/>
          </a:xfrm>
          <a:prstGeom prst="rect">
            <a:avLst/>
          </a:prstGeom>
          <a:noFill/>
          <a:ln w="9525">
            <a:noFill/>
            <a:miter lim="800000"/>
            <a:headEnd/>
            <a:tailEnd/>
          </a:ln>
        </p:spPr>
        <p:txBody>
          <a:bodyPr rot="0" vert="horz" wrap="square" lIns="91440" tIns="45720" rIns="91440" bIns="45720" anchor="t" anchorCtr="0">
            <a:noAutofit/>
          </a:bodyPr>
          <a:lstStyle/>
          <a:p>
            <a:pPr marL="0" marR="0" algn="just">
              <a:lnSpc>
                <a:spcPct val="105000"/>
              </a:lnSpc>
              <a:spcBef>
                <a:spcPts val="0"/>
              </a:spcBef>
              <a:spcAft>
                <a:spcPts val="800"/>
              </a:spcAft>
            </a:pPr>
            <a:r>
              <a:rPr lang="en-US" sz="1000" b="1" i="1" kern="1200">
                <a:solidFill>
                  <a:srgbClr val="000000"/>
                </a:solidFill>
                <a:effectLst/>
                <a:latin typeface="Arial" panose="020B0604020202020204" pitchFamily="34" charset="0"/>
                <a:ea typeface="Calibri" panose="020F0502020204030204" pitchFamily="34" charset="0"/>
              </a:rPr>
              <a:t>Legend:</a:t>
            </a:r>
            <a:endParaRPr lang="en-US" sz="1200">
              <a:effectLst/>
              <a:latin typeface="Times New Roman" panose="02020603050405020304" pitchFamily="18" charset="0"/>
              <a:ea typeface="MS Mincho"/>
            </a:endParaRPr>
          </a:p>
        </p:txBody>
      </p:sp>
      <p:sp>
        <p:nvSpPr>
          <p:cNvPr id="29" name="Rectangle 28"/>
          <p:cNvSpPr/>
          <p:nvPr/>
        </p:nvSpPr>
        <p:spPr>
          <a:xfrm>
            <a:off x="1004023" y="5052544"/>
            <a:ext cx="2355673" cy="87698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380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ADSP driver</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a:t>
            </a:fld>
            <a:endParaRPr lang="de-DE" dirty="0"/>
          </a:p>
        </p:txBody>
      </p:sp>
      <p:grpSp>
        <p:nvGrpSpPr>
          <p:cNvPr id="20" name="Group 19"/>
          <p:cNvGrpSpPr/>
          <p:nvPr/>
        </p:nvGrpSpPr>
        <p:grpSpPr>
          <a:xfrm>
            <a:off x="8400256" y="2132856"/>
            <a:ext cx="3024336" cy="2376264"/>
            <a:chOff x="7608168" y="1556792"/>
            <a:chExt cx="3024336" cy="2376264"/>
          </a:xfrm>
        </p:grpSpPr>
        <p:sp>
          <p:nvSpPr>
            <p:cNvPr id="5" name="Rectangle 4"/>
            <p:cNvSpPr/>
            <p:nvPr/>
          </p:nvSpPr>
          <p:spPr>
            <a:xfrm>
              <a:off x="7896200" y="1772816"/>
              <a:ext cx="2465822" cy="1348305"/>
            </a:xfrm>
            <a:prstGeom prst="rect">
              <a:avLst/>
            </a:prstGeom>
            <a:solidFill>
              <a:schemeClr val="accent1">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800"/>
                </a:spcAft>
              </a:pPr>
              <a:r>
                <a:rPr lang="en-US" sz="1100" kern="1200" dirty="0">
                  <a:solidFill>
                    <a:srgbClr val="000000"/>
                  </a:solidFill>
                  <a:effectLst/>
                  <a:latin typeface="Arial" panose="020B0604020202020204" pitchFamily="34" charset="0"/>
                  <a:ea typeface="Calibri" panose="020F0502020204030204" pitchFamily="34" charset="0"/>
                </a:rPr>
                <a:t>Platform driver (</a:t>
              </a:r>
              <a:r>
                <a:rPr lang="en-US" sz="1100" kern="1200" dirty="0" err="1">
                  <a:solidFill>
                    <a:srgbClr val="000000"/>
                  </a:solidFill>
                  <a:effectLst/>
                  <a:latin typeface="Arial" panose="020B0604020202020204" pitchFamily="34" charset="0"/>
                  <a:ea typeface="Calibri" panose="020F0502020204030204" pitchFamily="34" charset="0"/>
                </a:rPr>
                <a:t>rcar_adsp_sound</a:t>
              </a:r>
              <a:r>
                <a:rPr lang="en-US" sz="1100" kern="1200" dirty="0">
                  <a:solidFill>
                    <a:srgbClr val="000000"/>
                  </a:solidFill>
                  <a:effectLst/>
                  <a:latin typeface="Arial" panose="020B0604020202020204" pitchFamily="34" charset="0"/>
                  <a:ea typeface="Calibri" panose="020F0502020204030204" pitchFamily="34" charset="0"/>
                </a:rPr>
                <a:t>)</a:t>
              </a:r>
              <a:endParaRPr lang="en-US" sz="1200" dirty="0">
                <a:effectLst/>
                <a:latin typeface="Times New Roman" panose="02020603050405020304" pitchFamily="18" charset="0"/>
                <a:ea typeface="MS Mincho"/>
              </a:endParaRPr>
            </a:p>
          </p:txBody>
        </p:sp>
        <p:sp>
          <p:nvSpPr>
            <p:cNvPr id="6" name="Rectangle 5"/>
            <p:cNvSpPr/>
            <p:nvPr/>
          </p:nvSpPr>
          <p:spPr>
            <a:xfrm>
              <a:off x="7998062" y="2766968"/>
              <a:ext cx="976539" cy="254010"/>
            </a:xfrm>
            <a:prstGeom prst="rect">
              <a:avLst/>
            </a:prstGeom>
            <a:solidFill>
              <a:srgbClr val="FF66FF"/>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ADSP ALSA</a:t>
              </a:r>
              <a:endParaRPr lang="en-US" sz="1200">
                <a:effectLst/>
                <a:latin typeface="Times New Roman" panose="02020603050405020304" pitchFamily="18" charset="0"/>
                <a:ea typeface="MS Mincho"/>
              </a:endParaRPr>
            </a:p>
          </p:txBody>
        </p:sp>
        <p:sp>
          <p:nvSpPr>
            <p:cNvPr id="7" name="Rectangle 6"/>
            <p:cNvSpPr/>
            <p:nvPr/>
          </p:nvSpPr>
          <p:spPr>
            <a:xfrm>
              <a:off x="9196799" y="2617331"/>
              <a:ext cx="1048864" cy="428128"/>
            </a:xfrm>
            <a:prstGeom prst="rect">
              <a:avLst/>
            </a:prstGeom>
            <a:ln>
              <a:noFill/>
            </a:ln>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ADSP Driver Extension</a:t>
              </a:r>
              <a:endParaRPr lang="en-US" sz="1200">
                <a:effectLst/>
                <a:latin typeface="Times New Roman" panose="02020603050405020304" pitchFamily="18" charset="0"/>
                <a:ea typeface="MS Mincho"/>
              </a:endParaRPr>
            </a:p>
          </p:txBody>
        </p:sp>
        <p:sp>
          <p:nvSpPr>
            <p:cNvPr id="8" name="Rectangle 7"/>
            <p:cNvSpPr/>
            <p:nvPr/>
          </p:nvSpPr>
          <p:spPr>
            <a:xfrm>
              <a:off x="9611394" y="2308620"/>
              <a:ext cx="741571" cy="224148"/>
            </a:xfrm>
            <a:prstGeom prst="rect">
              <a:avLst/>
            </a:prstGeom>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CPU DAI</a:t>
              </a:r>
              <a:endParaRPr lang="en-US" sz="1200">
                <a:effectLst/>
                <a:latin typeface="Times New Roman" panose="02020603050405020304" pitchFamily="18" charset="0"/>
                <a:ea typeface="MS Mincho"/>
              </a:endParaRPr>
            </a:p>
          </p:txBody>
        </p:sp>
        <p:sp>
          <p:nvSpPr>
            <p:cNvPr id="11" name="Rectangle 10"/>
            <p:cNvSpPr/>
            <p:nvPr/>
          </p:nvSpPr>
          <p:spPr>
            <a:xfrm>
              <a:off x="8585202" y="3168373"/>
              <a:ext cx="1838075" cy="587272"/>
            </a:xfrm>
            <a:prstGeom prst="rect">
              <a:avLst/>
            </a:prstGeom>
            <a:solidFill>
              <a:schemeClr val="accent6">
                <a:lumMod val="40000"/>
                <a:lumOff val="60000"/>
              </a:schemeClr>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FFFFFF"/>
                  </a:solidFill>
                  <a:effectLst/>
                  <a:latin typeface="Arial" panose="020B0604020202020204" pitchFamily="34" charset="0"/>
                  <a:ea typeface="MS Mincho"/>
                </a:rPr>
                <a:t> </a:t>
              </a:r>
              <a:endParaRPr lang="en-US" sz="1200">
                <a:effectLst/>
                <a:latin typeface="Times New Roman" panose="02020603050405020304" pitchFamily="18" charset="0"/>
                <a:ea typeface="MS Mincho"/>
              </a:endParaRPr>
            </a:p>
          </p:txBody>
        </p:sp>
        <p:sp>
          <p:nvSpPr>
            <p:cNvPr id="12" name="Rectangle 11"/>
            <p:cNvSpPr/>
            <p:nvPr/>
          </p:nvSpPr>
          <p:spPr>
            <a:xfrm>
              <a:off x="8632910" y="3483880"/>
              <a:ext cx="1738875" cy="245977"/>
            </a:xfrm>
            <a:prstGeom prst="rect">
              <a:avLst/>
            </a:prstGeom>
            <a:solidFill>
              <a:schemeClr val="accent6">
                <a:lumMod val="75000"/>
              </a:schemeClr>
            </a:solidFill>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Proxy Extension Interface</a:t>
              </a:r>
              <a:endParaRPr lang="en-US" sz="1200">
                <a:effectLst/>
                <a:latin typeface="Times New Roman" panose="02020603050405020304" pitchFamily="18" charset="0"/>
                <a:ea typeface="MS Mincho"/>
              </a:endParaRPr>
            </a:p>
          </p:txBody>
        </p:sp>
        <p:cxnSp>
          <p:nvCxnSpPr>
            <p:cNvPr id="13" name="Straight Arrow Connector 12"/>
            <p:cNvCxnSpPr/>
            <p:nvPr/>
          </p:nvCxnSpPr>
          <p:spPr>
            <a:xfrm flipV="1">
              <a:off x="9881637" y="3034814"/>
              <a:ext cx="0" cy="443832"/>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cxnSp>
          <p:nvCxnSpPr>
            <p:cNvPr id="14" name="Straight Arrow Connector 13"/>
            <p:cNvCxnSpPr/>
            <p:nvPr/>
          </p:nvCxnSpPr>
          <p:spPr>
            <a:xfrm>
              <a:off x="8953668" y="2884590"/>
              <a:ext cx="260351" cy="1"/>
            </a:xfrm>
            <a:prstGeom prst="straightConnector1">
              <a:avLst/>
            </a:prstGeom>
            <a:ln w="12700">
              <a:solidFill>
                <a:srgbClr val="0070C0"/>
              </a:solidFill>
              <a:prstDash val="solid"/>
              <a:headEnd type="triangle"/>
              <a:tailEnd type="triangle"/>
            </a:ln>
            <a:effectLst/>
          </p:spPr>
          <p:style>
            <a:lnRef idx="2">
              <a:schemeClr val="accent6">
                <a:shade val="50000"/>
              </a:schemeClr>
            </a:lnRef>
            <a:fillRef idx="1">
              <a:schemeClr val="accent6"/>
            </a:fillRef>
            <a:effectRef idx="0">
              <a:schemeClr val="accent6"/>
            </a:effectRef>
            <a:fontRef idx="minor">
              <a:schemeClr val="lt1"/>
            </a:fontRef>
          </p:style>
        </p:cxnSp>
        <p:sp>
          <p:nvSpPr>
            <p:cNvPr id="15" name="Text Box 203"/>
            <p:cNvSpPr txBox="1"/>
            <p:nvPr/>
          </p:nvSpPr>
          <p:spPr>
            <a:xfrm>
              <a:off x="8699500" y="3147549"/>
              <a:ext cx="872490"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833C0B"/>
                  </a:solidFill>
                  <a:effectLst/>
                  <a:ea typeface="MS Mincho"/>
                  <a:cs typeface="Times New Roman" panose="02020603050405020304" pitchFamily="18" charset="0"/>
                </a:rPr>
                <a:t>ADSP Driver</a:t>
              </a:r>
              <a:endParaRPr lang="en-US" sz="1100">
                <a:effectLst/>
                <a:ea typeface="MS Mincho"/>
                <a:cs typeface="Times New Roman" panose="02020603050405020304" pitchFamily="18" charset="0"/>
              </a:endParaRPr>
            </a:p>
          </p:txBody>
        </p:sp>
        <p:sp>
          <p:nvSpPr>
            <p:cNvPr id="16" name="Rectangle 15"/>
            <p:cNvSpPr/>
            <p:nvPr/>
          </p:nvSpPr>
          <p:spPr>
            <a:xfrm>
              <a:off x="9504094" y="2162126"/>
              <a:ext cx="741571" cy="224148"/>
            </a:xfrm>
            <a:prstGeom prst="rect">
              <a:avLst/>
            </a:prstGeom>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CPU DAI</a:t>
              </a:r>
              <a:endParaRPr lang="en-US" sz="1200">
                <a:effectLst/>
                <a:latin typeface="Times New Roman" panose="02020603050405020304" pitchFamily="18" charset="0"/>
                <a:ea typeface="MS Mincho"/>
              </a:endParaRPr>
            </a:p>
          </p:txBody>
        </p:sp>
        <p:sp>
          <p:nvSpPr>
            <p:cNvPr id="17" name="Rectangle 16"/>
            <p:cNvSpPr/>
            <p:nvPr/>
          </p:nvSpPr>
          <p:spPr>
            <a:xfrm>
              <a:off x="9377664" y="1997425"/>
              <a:ext cx="741571" cy="224148"/>
            </a:xfrm>
            <a:prstGeom prst="rect">
              <a:avLst/>
            </a:prstGeom>
            <a:ln>
              <a:noFill/>
            </a:ln>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r>
                <a:rPr lang="en-US" sz="1000" kern="1200">
                  <a:solidFill>
                    <a:srgbClr val="FFFFFF"/>
                  </a:solidFill>
                  <a:effectLst/>
                  <a:latin typeface="Arial" panose="020B0604020202020204" pitchFamily="34" charset="0"/>
                  <a:ea typeface="Calibri" panose="020F0502020204030204" pitchFamily="34" charset="0"/>
                </a:rPr>
                <a:t>CPU DAI</a:t>
              </a:r>
              <a:endParaRPr lang="en-US" sz="1200">
                <a:effectLst/>
                <a:latin typeface="Times New Roman" panose="02020603050405020304" pitchFamily="18" charset="0"/>
                <a:ea typeface="MS Mincho"/>
              </a:endParaRPr>
            </a:p>
          </p:txBody>
        </p:sp>
        <p:sp>
          <p:nvSpPr>
            <p:cNvPr id="18" name="Rectangle 17"/>
            <p:cNvSpPr/>
            <p:nvPr/>
          </p:nvSpPr>
          <p:spPr>
            <a:xfrm>
              <a:off x="7608168" y="1556792"/>
              <a:ext cx="3024336" cy="237626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985444" y="1838526"/>
            <a:ext cx="6840758" cy="4154984"/>
          </a:xfrm>
          <a:prstGeom prst="rect">
            <a:avLst/>
          </a:prstGeom>
          <a:noFill/>
        </p:spPr>
        <p:txBody>
          <a:bodyPr wrap="square" rtlCol="0">
            <a:spAutoFit/>
          </a:bodyPr>
          <a:lstStyle/>
          <a:p>
            <a:pPr algn="just"/>
            <a:r>
              <a:rPr lang="en-US" sz="1200" dirty="0" smtClean="0"/>
              <a:t>It includes below main parts:</a:t>
            </a:r>
          </a:p>
          <a:p>
            <a:pPr algn="just"/>
            <a:endParaRPr lang="en-US" sz="1200" dirty="0" smtClean="0"/>
          </a:p>
          <a:p>
            <a:pPr algn="just"/>
            <a:r>
              <a:rPr lang="en-US" sz="1200" b="1" dirty="0" smtClean="0"/>
              <a:t>ADSP ALSA</a:t>
            </a:r>
          </a:p>
          <a:p>
            <a:pPr marL="228600" indent="114300" algn="just"/>
            <a:r>
              <a:rPr lang="en-US" sz="1200" dirty="0"/>
              <a:t>It is an ALSA device driver, implements to register a sound card for ADSP device. It provides callback functions for the native supports from ALSA framework to perform both playback and record. For playback/TDM playback, it receives PCM data from user app and transfers to ADSP Renderer plugin/ADSP TDM Renderer plugin. For record, it receives PCM data from ADSP Capture plugin/ADSP TDM Capture plugin and transfers to user app. The equalization function can be integrated into playback and record by routing between Equalizer and Renderer plugin, and between Equalizer and Capture plugins.</a:t>
            </a:r>
          </a:p>
          <a:p>
            <a:pPr marL="228600" indent="-228600" algn="just">
              <a:buFont typeface="+mj-lt"/>
              <a:buAutoNum type="arabicPeriod"/>
            </a:pPr>
            <a:endParaRPr lang="en-US" sz="1200" dirty="0" smtClean="0"/>
          </a:p>
          <a:p>
            <a:pPr algn="just"/>
            <a:r>
              <a:rPr lang="en-US" sz="1200" b="1" dirty="0" smtClean="0"/>
              <a:t>ADSP Driver Extension</a:t>
            </a:r>
          </a:p>
          <a:p>
            <a:pPr indent="342900" algn="just"/>
            <a:r>
              <a:rPr lang="en-US" sz="1200" dirty="0" smtClean="0"/>
              <a:t>It provides APIs for ADSP ALSA to connect to ADSP Driver (Proxy Extension Interface)</a:t>
            </a:r>
          </a:p>
          <a:p>
            <a:pPr indent="342900" algn="just"/>
            <a:endParaRPr lang="en-US" sz="1200" dirty="0" smtClean="0"/>
          </a:p>
          <a:p>
            <a:pPr algn="just"/>
            <a:r>
              <a:rPr lang="en-US" sz="1200" b="1" dirty="0" smtClean="0"/>
              <a:t>ADSP Driver (Proxy Extension Interface)</a:t>
            </a:r>
          </a:p>
          <a:p>
            <a:pPr marL="228600" indent="114300" algn="just"/>
            <a:r>
              <a:rPr lang="en-US" sz="1200" dirty="0"/>
              <a:t>APIs of methods through which ADSP Driver Extension communicates with shared memory area in Hardware </a:t>
            </a:r>
            <a:r>
              <a:rPr lang="en-US" sz="1200" dirty="0" smtClean="0"/>
              <a:t>side.</a:t>
            </a:r>
          </a:p>
          <a:p>
            <a:pPr marL="228600" indent="114300" algn="just"/>
            <a:endParaRPr lang="en-US" sz="1200" dirty="0" smtClean="0"/>
          </a:p>
          <a:p>
            <a:pPr algn="just"/>
            <a:r>
              <a:rPr lang="en-US" sz="1200" b="1" dirty="0" smtClean="0"/>
              <a:t>CPU DAI</a:t>
            </a:r>
          </a:p>
          <a:p>
            <a:pPr marL="228600" indent="114300" algn="just"/>
            <a:r>
              <a:rPr lang="en-US" sz="1200" dirty="0"/>
              <a:t>DAI stands for Digital Audio Interface. CPU DAI is the interface for the platform driver to communicate with other drivers.</a:t>
            </a:r>
          </a:p>
          <a:p>
            <a:pPr algn="just"/>
            <a:endParaRPr lang="en-US" sz="1200" dirty="0" smtClean="0"/>
          </a:p>
        </p:txBody>
      </p:sp>
    </p:spTree>
    <p:extLst>
      <p:ext uri="{BB962C8B-B14F-4D97-AF65-F5344CB8AC3E}">
        <p14:creationId xmlns:p14="http://schemas.microsoft.com/office/powerpoint/2010/main" val="3978268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ADSP driver</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7</a:t>
            </a:fld>
            <a:endParaRPr lang="de-DE" dirty="0"/>
          </a:p>
        </p:txBody>
      </p:sp>
      <p:sp>
        <p:nvSpPr>
          <p:cNvPr id="4" name="Content Placeholder 3"/>
          <p:cNvSpPr>
            <a:spLocks noGrp="1"/>
          </p:cNvSpPr>
          <p:nvPr>
            <p:ph idx="1"/>
          </p:nvPr>
        </p:nvSpPr>
        <p:spPr>
          <a:xfrm>
            <a:off x="1080000" y="1800000"/>
            <a:ext cx="9000000" cy="3701526"/>
          </a:xfrm>
        </p:spPr>
        <p:txBody>
          <a:bodyPr/>
          <a:lstStyle/>
          <a:p>
            <a:pPr marL="285750" indent="-285750" algn="just">
              <a:buFont typeface="Wingdings" panose="05000000000000000000" pitchFamily="2" charset="2"/>
              <a:buChar char="Ø"/>
            </a:pPr>
            <a:r>
              <a:rPr lang="en-US" b="1" dirty="0" smtClean="0"/>
              <a:t>ADSP ALSA</a:t>
            </a:r>
          </a:p>
          <a:p>
            <a:pPr marL="285750" indent="-285750" algn="just">
              <a:buFont typeface="Wingdings" panose="05000000000000000000" pitchFamily="2" charset="2"/>
              <a:buChar char="v"/>
            </a:pPr>
            <a:r>
              <a:rPr lang="en-US" sz="1400" b="1" dirty="0" smtClean="0"/>
              <a:t>Location:</a:t>
            </a:r>
          </a:p>
          <a:p>
            <a:pPr marL="347663" indent="-119063" algn="just">
              <a:buFont typeface="Wingdings" panose="05000000000000000000" pitchFamily="2" charset="2"/>
              <a:buChar char="§"/>
            </a:pPr>
            <a:r>
              <a:rPr lang="en-US" sz="1400" b="1" dirty="0" smtClean="0"/>
              <a:t>Source code:</a:t>
            </a:r>
            <a:r>
              <a:rPr lang="en-US" sz="1400" dirty="0" smtClean="0"/>
              <a:t> </a:t>
            </a:r>
            <a:r>
              <a:rPr lang="en-US" sz="1400" dirty="0">
                <a:solidFill>
                  <a:srgbClr val="0070C0"/>
                </a:solidFill>
                <a:hlinkClick r:id="rId2"/>
              </a:rPr>
              <a:t>https://socrm.dgn.renesas.com/grepos/s492/s492c.git </a:t>
            </a:r>
            <a:r>
              <a:rPr lang="en-US" sz="1400" dirty="0" smtClean="0">
                <a:solidFill>
                  <a:srgbClr val="0070C0"/>
                </a:solidFill>
              </a:rPr>
              <a:t> </a:t>
            </a:r>
            <a:r>
              <a:rPr lang="en-US" sz="1400" dirty="0" smtClean="0"/>
              <a:t>(</a:t>
            </a:r>
            <a:r>
              <a:rPr lang="en-US" sz="1400" dirty="0"/>
              <a:t>branch </a:t>
            </a:r>
            <a:r>
              <a:rPr lang="en-US" sz="1400" dirty="0" smtClean="0"/>
              <a:t>‘extension’ for development, branch ‘</a:t>
            </a:r>
            <a:r>
              <a:rPr lang="en-US" sz="1400" dirty="0" err="1" smtClean="0"/>
              <a:t>tp_st</a:t>
            </a:r>
            <a:r>
              <a:rPr lang="en-US" sz="1400" dirty="0" smtClean="0"/>
              <a:t>’ and ‘</a:t>
            </a:r>
            <a:r>
              <a:rPr lang="en-US" sz="1400" dirty="0" err="1" smtClean="0"/>
              <a:t>tp_ut</a:t>
            </a:r>
            <a:r>
              <a:rPr lang="en-US" sz="1400" dirty="0" smtClean="0"/>
              <a:t>’ for testing.</a:t>
            </a:r>
          </a:p>
          <a:p>
            <a:pPr marL="347663" indent="-119063" algn="just">
              <a:buFont typeface="Wingdings" panose="05000000000000000000" pitchFamily="2" charset="2"/>
              <a:buChar char="§"/>
            </a:pPr>
            <a:r>
              <a:rPr lang="en-US" sz="1400" b="1" dirty="0" smtClean="0"/>
              <a:t>User Manual</a:t>
            </a:r>
            <a:r>
              <a:rPr lang="en-US" sz="1400" dirty="0" smtClean="0"/>
              <a:t>: </a:t>
            </a:r>
            <a:r>
              <a:rPr lang="en-US" sz="1400" dirty="0">
                <a:solidFill>
                  <a:srgbClr val="0070C0"/>
                </a:solidFill>
                <a:hlinkClick r:id="rId3"/>
              </a:rPr>
              <a:t>https://</a:t>
            </a:r>
            <a:r>
              <a:rPr lang="en-US" sz="1400" dirty="0" smtClean="0">
                <a:solidFill>
                  <a:srgbClr val="0070C0"/>
                </a:solidFill>
                <a:hlinkClick r:id="rId3"/>
              </a:rPr>
              <a:t>socrm.dgn.renesas.com/repos/s492/trunk/documents/40_FD/70_ALSA</a:t>
            </a:r>
            <a:endParaRPr lang="en-US" sz="1400" dirty="0">
              <a:solidFill>
                <a:srgbClr val="0070C0"/>
              </a:solidFill>
            </a:endParaRPr>
          </a:p>
          <a:p>
            <a:pPr marL="347663" indent="-119063" algn="just">
              <a:buFont typeface="Wingdings" panose="05000000000000000000" pitchFamily="2" charset="2"/>
              <a:buChar char="§"/>
            </a:pPr>
            <a:r>
              <a:rPr lang="en-US" sz="1400" b="1" dirty="0" smtClean="0"/>
              <a:t>Detailed Design</a:t>
            </a:r>
            <a:r>
              <a:rPr lang="en-US" sz="1400" dirty="0" smtClean="0"/>
              <a:t>: </a:t>
            </a:r>
            <a:r>
              <a:rPr lang="en-US" sz="1400" dirty="0">
                <a:solidFill>
                  <a:srgbClr val="0070C0"/>
                </a:solidFill>
                <a:hlinkClick r:id="rId4"/>
              </a:rPr>
              <a:t>https://</a:t>
            </a:r>
            <a:r>
              <a:rPr lang="en-US" sz="1400" dirty="0" smtClean="0">
                <a:solidFill>
                  <a:srgbClr val="0070C0"/>
                </a:solidFill>
                <a:hlinkClick r:id="rId4"/>
              </a:rPr>
              <a:t>socrm.dgn.renesas.com/repos/s492/trunk/documents/50_DD/70_ALSA</a:t>
            </a:r>
            <a:r>
              <a:rPr lang="en-US" sz="1400" dirty="0"/>
              <a:t>.</a:t>
            </a:r>
          </a:p>
          <a:p>
            <a:pPr marL="285750" indent="-285750" algn="just">
              <a:buFont typeface="Wingdings" panose="05000000000000000000" pitchFamily="2" charset="2"/>
              <a:buChar char="v"/>
            </a:pPr>
            <a:r>
              <a:rPr lang="en-US" sz="1400" b="1" dirty="0" smtClean="0"/>
              <a:t>Related materials</a:t>
            </a:r>
            <a:r>
              <a:rPr lang="en-US" sz="1400" dirty="0" smtClean="0"/>
              <a:t>:</a:t>
            </a:r>
          </a:p>
          <a:p>
            <a:pPr marL="347663" indent="-119063" algn="just">
              <a:buFont typeface="Wingdings" panose="05000000000000000000" pitchFamily="2" charset="2"/>
              <a:buChar char="§"/>
            </a:pPr>
            <a:r>
              <a:rPr lang="en-US" sz="1400" dirty="0"/>
              <a:t>Presentation: </a:t>
            </a:r>
            <a:r>
              <a:rPr lang="en-US" sz="1400" u="sng" dirty="0" smtClean="0">
                <a:solidFill>
                  <a:srgbClr val="0070C0"/>
                </a:solidFill>
              </a:rPr>
              <a:t>ADSP_ALSA_Driver.pptx</a:t>
            </a:r>
          </a:p>
          <a:p>
            <a:pPr marL="347663" indent="-119063" algn="just">
              <a:buFont typeface="Wingdings" panose="05000000000000000000" pitchFamily="2" charset="2"/>
              <a:buChar char="§"/>
            </a:pPr>
            <a:r>
              <a:rPr lang="en-US" sz="1400" dirty="0" smtClean="0"/>
              <a:t>Guide line to </a:t>
            </a:r>
            <a:r>
              <a:rPr lang="en-US" sz="1400" dirty="0"/>
              <a:t>develop a ALSA driver: https://www.kernel.org/doc/html/v4.17/sound/kernel-api/writing-an-alsa-driver.html#</a:t>
            </a:r>
            <a:endParaRPr lang="en-US" sz="1400" dirty="0" smtClean="0"/>
          </a:p>
          <a:p>
            <a:pPr marL="285750" indent="-285750" algn="just">
              <a:buFont typeface="Wingdings" panose="05000000000000000000" pitchFamily="2" charset="2"/>
              <a:buChar char="§"/>
            </a:pPr>
            <a:endParaRPr lang="en-US" sz="1400" dirty="0"/>
          </a:p>
        </p:txBody>
      </p:sp>
    </p:spTree>
    <p:extLst>
      <p:ext uri="{BB962C8B-B14F-4D97-AF65-F5344CB8AC3E}">
        <p14:creationId xmlns:p14="http://schemas.microsoft.com/office/powerpoint/2010/main" val="3642677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ADSP driver</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8</a:t>
            </a:fld>
            <a:endParaRPr lang="de-DE" dirty="0"/>
          </a:p>
        </p:txBody>
      </p:sp>
      <p:sp>
        <p:nvSpPr>
          <p:cNvPr id="4" name="Content Placeholder 3"/>
          <p:cNvSpPr>
            <a:spLocks noGrp="1"/>
          </p:cNvSpPr>
          <p:nvPr>
            <p:ph idx="1"/>
          </p:nvPr>
        </p:nvSpPr>
        <p:spPr>
          <a:xfrm>
            <a:off x="1080000" y="1800000"/>
            <a:ext cx="9000000" cy="3081869"/>
          </a:xfrm>
        </p:spPr>
        <p:txBody>
          <a:bodyPr/>
          <a:lstStyle/>
          <a:p>
            <a:pPr marL="285750" indent="-285750" algn="just">
              <a:buFont typeface="Wingdings" panose="05000000000000000000" pitchFamily="2" charset="2"/>
              <a:buChar char="Ø"/>
            </a:pPr>
            <a:r>
              <a:rPr lang="en-US" b="1" dirty="0" smtClean="0"/>
              <a:t>ADSP </a:t>
            </a:r>
            <a:r>
              <a:rPr lang="en-US" b="1" dirty="0"/>
              <a:t>Driver Extension</a:t>
            </a:r>
            <a:endParaRPr lang="en-US" b="1" dirty="0" smtClean="0"/>
          </a:p>
          <a:p>
            <a:pPr marL="285750" indent="-285750" algn="just">
              <a:buFont typeface="Wingdings" panose="05000000000000000000" pitchFamily="2" charset="2"/>
              <a:buChar char="v"/>
            </a:pPr>
            <a:r>
              <a:rPr lang="en-US" sz="1400" b="1" dirty="0" smtClean="0"/>
              <a:t>Location:</a:t>
            </a:r>
          </a:p>
          <a:p>
            <a:pPr marL="347663" indent="-119063" algn="just">
              <a:buFont typeface="Wingdings" panose="05000000000000000000" pitchFamily="2" charset="2"/>
              <a:buChar char="§"/>
            </a:pPr>
            <a:r>
              <a:rPr lang="en-US" sz="1400" b="1" dirty="0" smtClean="0"/>
              <a:t>Source code:</a:t>
            </a:r>
            <a:r>
              <a:rPr lang="en-US" sz="1400" dirty="0" smtClean="0"/>
              <a:t> </a:t>
            </a:r>
            <a:r>
              <a:rPr lang="en-US" sz="1400" dirty="0">
                <a:hlinkClick r:id="rId2"/>
              </a:rPr>
              <a:t>https://socrm.dgn.renesas.com/grepos/s492/s492c.git </a:t>
            </a:r>
            <a:r>
              <a:rPr lang="en-US" sz="1400" dirty="0" smtClean="0"/>
              <a:t> (</a:t>
            </a:r>
            <a:r>
              <a:rPr lang="en-US" sz="1400" dirty="0"/>
              <a:t>branch </a:t>
            </a:r>
            <a:r>
              <a:rPr lang="en-US" sz="1400" dirty="0" smtClean="0"/>
              <a:t>‘extension’ for development, branch ‘</a:t>
            </a:r>
            <a:r>
              <a:rPr lang="en-US" sz="1400" dirty="0" err="1" smtClean="0"/>
              <a:t>tp_st</a:t>
            </a:r>
            <a:r>
              <a:rPr lang="en-US" sz="1400" dirty="0" smtClean="0"/>
              <a:t>’ and ‘</a:t>
            </a:r>
            <a:r>
              <a:rPr lang="en-US" sz="1400" dirty="0" err="1" smtClean="0"/>
              <a:t>tp_ut</a:t>
            </a:r>
            <a:r>
              <a:rPr lang="en-US" sz="1400" dirty="0" smtClean="0"/>
              <a:t>’ for testing.</a:t>
            </a:r>
          </a:p>
          <a:p>
            <a:pPr marL="347663" indent="-119063" algn="just">
              <a:buFont typeface="Wingdings" panose="05000000000000000000" pitchFamily="2" charset="2"/>
              <a:buChar char="§"/>
            </a:pPr>
            <a:r>
              <a:rPr lang="en-US" sz="1400" b="1" dirty="0" smtClean="0"/>
              <a:t>User Manual</a:t>
            </a:r>
            <a:r>
              <a:rPr lang="en-US" sz="1400" dirty="0" smtClean="0"/>
              <a:t>: </a:t>
            </a:r>
            <a:r>
              <a:rPr lang="en-US" sz="1400" u="sng" dirty="0">
                <a:solidFill>
                  <a:srgbClr val="0070C0"/>
                </a:solidFill>
              </a:rPr>
              <a:t>https://</a:t>
            </a:r>
            <a:r>
              <a:rPr lang="en-US" sz="1400" u="sng" dirty="0" smtClean="0">
                <a:solidFill>
                  <a:srgbClr val="0070C0"/>
                </a:solidFill>
              </a:rPr>
              <a:t>socrm.dgn.renesas.com/repos/s492/trunk/documents/40_FD/20_DRV</a:t>
            </a:r>
            <a:endParaRPr lang="en-US" sz="1400" u="sng" dirty="0">
              <a:solidFill>
                <a:srgbClr val="0070C0"/>
              </a:solidFill>
            </a:endParaRPr>
          </a:p>
          <a:p>
            <a:pPr marL="347663" indent="-119063" algn="just">
              <a:buFont typeface="Wingdings" panose="05000000000000000000" pitchFamily="2" charset="2"/>
              <a:buChar char="§"/>
            </a:pPr>
            <a:r>
              <a:rPr lang="en-US" sz="1400" b="1" dirty="0" smtClean="0"/>
              <a:t>Detailed Design</a:t>
            </a:r>
            <a:r>
              <a:rPr lang="en-US" sz="1400" dirty="0" smtClean="0"/>
              <a:t>: </a:t>
            </a:r>
            <a:r>
              <a:rPr lang="en-US" sz="1400" dirty="0">
                <a:hlinkClick r:id="rId3"/>
              </a:rPr>
              <a:t>https://</a:t>
            </a:r>
            <a:r>
              <a:rPr lang="en-US" sz="1400" dirty="0" smtClean="0">
                <a:hlinkClick r:id="rId3"/>
              </a:rPr>
              <a:t>socrm.dgn.renesas.com/repos/s492/trunk/documents/50_DD/70_ALSA</a:t>
            </a:r>
            <a:r>
              <a:rPr lang="en-US" sz="1400" dirty="0"/>
              <a:t>.</a:t>
            </a:r>
          </a:p>
          <a:p>
            <a:pPr marL="285750" indent="-285750" algn="just">
              <a:buFont typeface="Wingdings" panose="05000000000000000000" pitchFamily="2" charset="2"/>
              <a:buChar char="v"/>
            </a:pPr>
            <a:r>
              <a:rPr lang="en-US" sz="1400" b="1" dirty="0" smtClean="0"/>
              <a:t>Related materials</a:t>
            </a:r>
            <a:r>
              <a:rPr lang="en-US" sz="1400" dirty="0" smtClean="0"/>
              <a:t>:</a:t>
            </a:r>
          </a:p>
          <a:p>
            <a:pPr marL="347663" indent="-119063" algn="just">
              <a:buFont typeface="Wingdings" panose="05000000000000000000" pitchFamily="2" charset="2"/>
              <a:buChar char="§"/>
            </a:pPr>
            <a:r>
              <a:rPr lang="en-US" sz="1400" dirty="0"/>
              <a:t>Presentation: </a:t>
            </a:r>
            <a:r>
              <a:rPr lang="en-US" sz="1400" u="sng" dirty="0" smtClean="0">
                <a:solidFill>
                  <a:srgbClr val="0070C0"/>
                </a:solidFill>
              </a:rPr>
              <a:t>ADSP_Driver_Extension.pptx</a:t>
            </a:r>
          </a:p>
          <a:p>
            <a:pPr marL="285750" indent="-285750" algn="just">
              <a:buFont typeface="Wingdings" panose="05000000000000000000" pitchFamily="2" charset="2"/>
              <a:buChar char="§"/>
            </a:pPr>
            <a:endParaRPr lang="en-US" sz="1400" dirty="0"/>
          </a:p>
        </p:txBody>
      </p:sp>
    </p:spTree>
    <p:extLst>
      <p:ext uri="{BB962C8B-B14F-4D97-AF65-F5344CB8AC3E}">
        <p14:creationId xmlns:p14="http://schemas.microsoft.com/office/powerpoint/2010/main" val="1586342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ADSP driver</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9</a:t>
            </a:fld>
            <a:endParaRPr lang="de-DE" dirty="0"/>
          </a:p>
        </p:txBody>
      </p:sp>
      <p:sp>
        <p:nvSpPr>
          <p:cNvPr id="4" name="Content Placeholder 3"/>
          <p:cNvSpPr>
            <a:spLocks noGrp="1"/>
          </p:cNvSpPr>
          <p:nvPr>
            <p:ph idx="1"/>
          </p:nvPr>
        </p:nvSpPr>
        <p:spPr>
          <a:xfrm>
            <a:off x="1080000" y="1800000"/>
            <a:ext cx="9000000" cy="1637371"/>
          </a:xfrm>
        </p:spPr>
        <p:txBody>
          <a:bodyPr/>
          <a:lstStyle/>
          <a:p>
            <a:pPr marL="285750" indent="-285750">
              <a:buFont typeface="Wingdings" panose="05000000000000000000" pitchFamily="2" charset="2"/>
              <a:buChar char="Ø"/>
            </a:pPr>
            <a:r>
              <a:rPr lang="en-US" b="1" dirty="0" smtClean="0"/>
              <a:t>ADSP Driver </a:t>
            </a:r>
            <a:r>
              <a:rPr lang="en-US" b="1" dirty="0"/>
              <a:t>(Proxy Extension Interface)</a:t>
            </a:r>
          </a:p>
          <a:p>
            <a:pPr marL="285750" indent="-285750">
              <a:buFont typeface="Wingdings" panose="05000000000000000000" pitchFamily="2" charset="2"/>
              <a:buChar char="v"/>
            </a:pPr>
            <a:r>
              <a:rPr lang="en-US" sz="1400" b="1" dirty="0" smtClean="0"/>
              <a:t>Location:</a:t>
            </a:r>
          </a:p>
          <a:p>
            <a:pPr marL="347663" indent="-119063">
              <a:buFont typeface="Wingdings" panose="05000000000000000000" pitchFamily="2" charset="2"/>
              <a:buChar char="§"/>
            </a:pPr>
            <a:r>
              <a:rPr lang="en-US" sz="1400" b="1" dirty="0" smtClean="0"/>
              <a:t>Source code:</a:t>
            </a:r>
            <a:r>
              <a:rPr lang="en-US" sz="1400" dirty="0" smtClean="0"/>
              <a:t> </a:t>
            </a:r>
            <a:r>
              <a:rPr lang="en-US" sz="1400" dirty="0">
                <a:hlinkClick r:id="rId2"/>
              </a:rPr>
              <a:t>https://socrm.dgn.renesas.com/grepos/s492/s492c.git </a:t>
            </a:r>
            <a:r>
              <a:rPr lang="en-US" sz="1400" dirty="0" smtClean="0"/>
              <a:t> (</a:t>
            </a:r>
            <a:r>
              <a:rPr lang="en-US" sz="1400" dirty="0"/>
              <a:t>branch </a:t>
            </a:r>
            <a:r>
              <a:rPr lang="en-US" sz="1400" dirty="0" smtClean="0"/>
              <a:t>‘extension’ for development, branch ‘</a:t>
            </a:r>
            <a:r>
              <a:rPr lang="en-US" sz="1400" dirty="0" err="1" smtClean="0"/>
              <a:t>tp_st</a:t>
            </a:r>
            <a:r>
              <a:rPr lang="en-US" sz="1400" dirty="0" smtClean="0"/>
              <a:t>’ and ‘</a:t>
            </a:r>
            <a:r>
              <a:rPr lang="en-US" sz="1400" dirty="0" err="1" smtClean="0"/>
              <a:t>tp_ut</a:t>
            </a:r>
            <a:r>
              <a:rPr lang="en-US" sz="1400" dirty="0" smtClean="0"/>
              <a:t>’ for testing)</a:t>
            </a:r>
          </a:p>
          <a:p>
            <a:pPr marL="285750" indent="-285750">
              <a:buFont typeface="Wingdings" panose="05000000000000000000" pitchFamily="2" charset="2"/>
              <a:buChar char="§"/>
            </a:pPr>
            <a:endParaRPr lang="en-US" sz="1400" dirty="0"/>
          </a:p>
        </p:txBody>
      </p:sp>
    </p:spTree>
    <p:extLst>
      <p:ext uri="{BB962C8B-B14F-4D97-AF65-F5344CB8AC3E}">
        <p14:creationId xmlns:p14="http://schemas.microsoft.com/office/powerpoint/2010/main" val="2128207601"/>
      </p:ext>
    </p:extLst>
  </p:cSld>
  <p:clrMapOvr>
    <a:masterClrMapping/>
  </p:clrMapOvr>
</p:sld>
</file>

<file path=ppt/theme/theme1.xml><?xml version="1.0" encoding="utf-8"?>
<a:theme xmlns:a="http://schemas.openxmlformats.org/drawingml/2006/main" name="Renesas_Templates_16_9_JP_conf_20170214">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0856FF70-463C-428E-A6C7-251E9FDFA932}" vid="{6A5B5B9D-0511-4D35-9C64-5C15E6158649}"/>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1A978BC575A94DA06599DEB0933BB4" ma:contentTypeVersion="7" ma:contentTypeDescription="Create a new document." ma:contentTypeScope="" ma:versionID="1eee713ca83880fb7b31dec73eb8f6e4">
  <xsd:schema xmlns:xsd="http://www.w3.org/2001/XMLSchema" xmlns:xs="http://www.w3.org/2001/XMLSchema" xmlns:p="http://schemas.microsoft.com/office/2006/metadata/properties" xmlns:ns1="http://schemas.microsoft.com/sharepoint/v3" xmlns:ns2="84e386f1-648e-4368-a98a-ee35c50d5db6" xmlns:ns3="1f860bcb-c19e-40b7-a1d6-a931648f9d8e" targetNamespace="http://schemas.microsoft.com/office/2006/metadata/properties" ma:root="true" ma:fieldsID="e892918d978ea1005fe41012dad6e6ab" ns1:_="" ns2:_="" ns3:_="">
    <xsd:import namespace="http://schemas.microsoft.com/sharepoint/v3"/>
    <xsd:import namespace="84e386f1-648e-4368-a98a-ee35c50d5db6"/>
    <xsd:import namespace="1f860bcb-c19e-40b7-a1d6-a931648f9d8e"/>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e386f1-648e-4368-a98a-ee35c50d5db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860bcb-c19e-40b7-a1d6-a931648f9d8e"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F1FE1A-2554-4600-99A2-D43E557B8F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4e386f1-648e-4368-a98a-ee35c50d5db6"/>
    <ds:schemaRef ds:uri="1f860bcb-c19e-40b7-a1d6-a931648f9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E3D17F-0CE2-4EF7-883C-7AD6ADDF4035}">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84e386f1-648e-4368-a98a-ee35c50d5db6"/>
    <ds:schemaRef ds:uri="http://purl.org/dc/terms/"/>
    <ds:schemaRef ds:uri="http://schemas.openxmlformats.org/package/2006/metadata/core-properties"/>
    <ds:schemaRef ds:uri="http://purl.org/dc/dcmitype/"/>
    <ds:schemaRef ds:uri="1f860bcb-c19e-40b7-a1d6-a931648f9d8e"/>
    <ds:schemaRef ds:uri="http://www.w3.org/XML/1998/namespace"/>
  </ds:schemaRefs>
</ds:datastoreItem>
</file>

<file path=customXml/itemProps3.xml><?xml version="1.0" encoding="utf-8"?>
<ds:datastoreItem xmlns:ds="http://schemas.openxmlformats.org/officeDocument/2006/customXml" ds:itemID="{8F72274A-7385-4777-893D-D5DD2ABD53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170213_RENESAS_PPT_final_jp_conf</Template>
  <TotalTime>14181</TotalTime>
  <Words>1172</Words>
  <Application>Microsoft Office PowerPoint</Application>
  <PresentationFormat>Widescreen</PresentationFormat>
  <Paragraphs>259</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Narrow</vt:lpstr>
      <vt:lpstr>Calibri</vt:lpstr>
      <vt:lpstr>メイリオ</vt:lpstr>
      <vt:lpstr>MS Mincho</vt:lpstr>
      <vt:lpstr>Symbol</vt:lpstr>
      <vt:lpstr>Times New Roman</vt:lpstr>
      <vt:lpstr>Wingdings</vt:lpstr>
      <vt:lpstr>Renesas_Templates_16_9_JP_conf_20170214</vt:lpstr>
      <vt:lpstr>PowerPoint Presentation</vt:lpstr>
      <vt:lpstr>AGENDA</vt:lpstr>
      <vt:lpstr>introduction</vt:lpstr>
      <vt:lpstr>overview</vt:lpstr>
      <vt:lpstr>overview</vt:lpstr>
      <vt:lpstr>ADSP driver</vt:lpstr>
      <vt:lpstr>ADSP driver</vt:lpstr>
      <vt:lpstr>ADSP driver</vt:lpstr>
      <vt:lpstr>ADSP driver</vt:lpstr>
      <vt:lpstr>ADSP driver</vt:lpstr>
      <vt:lpstr>ADSP framework</vt:lpstr>
      <vt:lpstr>ADSP plugins</vt:lpstr>
      <vt:lpstr>ADSP plugins</vt:lpstr>
      <vt:lpstr>ADSP plugins</vt:lpstr>
      <vt:lpstr>Related HW modules</vt:lpstr>
      <vt:lpstr>Related HW modules</vt:lpstr>
      <vt:lpstr>Related HW modules</vt:lpstr>
      <vt:lpstr>Related HW modules</vt:lpstr>
      <vt:lpstr>Related HW modules</vt:lpstr>
      <vt:lpstr>Related HW modules</vt:lpstr>
      <vt:lpstr>ADDITIONAL SHARING</vt:lpstr>
      <vt:lpstr>PowerPoint Presentation</vt:lpstr>
    </vt:vector>
  </TitlesOfParts>
  <Company>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MASATAKA OOMORI</dc:creator>
  <cp:lastModifiedBy>Minh Quang. Le</cp:lastModifiedBy>
  <cp:revision>1365</cp:revision>
  <dcterms:created xsi:type="dcterms:W3CDTF">2017-02-20T03:33:08Z</dcterms:created>
  <dcterms:modified xsi:type="dcterms:W3CDTF">2019-11-06T07:12:25Z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0x010100431A978BC575A94DA06599DEB0933BB4</vt:lpwstr>
  </property>
</Properties>
</file>