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99" r:id="rId3"/>
    <p:sldId id="306" r:id="rId4"/>
    <p:sldId id="300" r:id="rId5"/>
    <p:sldId id="311" r:id="rId6"/>
    <p:sldId id="309" r:id="rId7"/>
    <p:sldId id="307" r:id="rId8"/>
    <p:sldId id="308" r:id="rId9"/>
    <p:sldId id="3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cvienagile.com/agipedia/user-story/" TargetMode="External"/><Relationship Id="rId2" Type="http://schemas.openxmlformats.org/officeDocument/2006/relationships/hyperlink" Target="https://viblo.asia/p/ky-thuat-uoc-luong-co-ban-trong-agile-XL6lAyjrle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noiscrum.net/hnscrum/blogs1/120-user-story-point-velocity-va-lp-k-hoch-phat-han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CB384-D65A-4A6C-83BF-F265A24A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EBA89-F28D-4CBB-8063-21EB3C01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B8950A-ADF8-40A0-B786-BF0EA6EF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3" r="16888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60403-EBD7-4D08-B652-95ACAD5D5DEA}"/>
              </a:ext>
            </a:extLst>
          </p:cNvPr>
          <p:cNvSpPr txBox="1"/>
          <p:nvPr/>
        </p:nvSpPr>
        <p:spPr>
          <a:xfrm>
            <a:off x="4922217" y="56632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Nhóm 3</a:t>
            </a:r>
          </a:p>
        </p:txBody>
      </p:sp>
    </p:spTree>
    <p:extLst>
      <p:ext uri="{BB962C8B-B14F-4D97-AF65-F5344CB8AC3E}">
        <p14:creationId xmlns:p14="http://schemas.microsoft.com/office/powerpoint/2010/main" val="300615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E4FA-28CE-4C5C-888F-D8A7A417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D0BC871-CF7D-4C63-9AA2-2FFC16CC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12">
            <a:extLst>
              <a:ext uri="{FF2B5EF4-FFF2-40B4-BE49-F238E27FC236}">
                <a16:creationId xmlns:a16="http://schemas.microsoft.com/office/drawing/2014/main" id="{3AC26A39-728E-4BEE-81FA-5DB08E840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055451"/>
              </p:ext>
            </p:extLst>
          </p:nvPr>
        </p:nvGraphicFramePr>
        <p:xfrm>
          <a:off x="4653447" y="805561"/>
          <a:ext cx="6892560" cy="49080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5381">
                  <a:extLst>
                    <a:ext uri="{9D8B030D-6E8A-4147-A177-3AD203B41FA5}">
                      <a16:colId xmlns:a16="http://schemas.microsoft.com/office/drawing/2014/main" val="3549595256"/>
                    </a:ext>
                  </a:extLst>
                </a:gridCol>
                <a:gridCol w="4237179">
                  <a:extLst>
                    <a:ext uri="{9D8B030D-6E8A-4147-A177-3AD203B41FA5}">
                      <a16:colId xmlns:a16="http://schemas.microsoft.com/office/drawing/2014/main" val="595665229"/>
                    </a:ext>
                  </a:extLst>
                </a:gridCol>
              </a:tblGrid>
              <a:tr h="713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MSSV</a:t>
                      </a:r>
                      <a:endParaRPr 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Họ Tên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21281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18424035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Bùi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59839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18424036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Đỗ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9935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18424038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Nguyễn Thế Lợi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664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18424039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Phạm Đình Luân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7700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18424040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Lê Hoàng Luật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2139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Huỳnh Quang Minh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81570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18424043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Trần Hữu Nghĩa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1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33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8785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03D-29FC-44D7-BFA2-F48C284A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8809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9BB7-C96F-4EBF-BB4B-DBF7E293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553"/>
            <a:ext cx="10058400" cy="3977539"/>
          </a:xfrm>
        </p:spPr>
        <p:txBody>
          <a:bodyPr>
            <a:normAutofit fontScale="92500" lnSpcReduction="20000"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Trình bày sản phẩm “High Level Architecture” (hoặc “Technical Solution”)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Trình bày sản phẩm “Use-Case Model” (hoặc “Product Backlog”)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Trình bày sản phẩm “Work Breakdown Structure” cho 3 Use Cases hoặc 3 User Stories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Hãy cho biết kích cỡ dự án (đơn vị man-days hoặc points) (High Level Estimate) của nhóm. Bằng cách nào nhóm đưa ra con số này? Nhóm tính toán con số này để làm gì?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Trình bày sản phẩm “Lịch trình dự án (Project Schedule)” (hoặc “Kế hoạch phân phối (Release Plan)” của nhóm).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Hãy cho biết chi phí thực hiện dự án của nhóm. Bằng cách nào nhóm đưa ra con số này?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Trình bày bảng phân chia công việc (Task Board) cho từng thành viên trong tuần tiếp theo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08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8EB2-2CD7-4A32-9A0C-2B72BFD0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BA77-1274-4BE4-8B07-013B8F60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viblo.asia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/p/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luong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-co-ban-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-agile-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XL6lAyjrlek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hocvienagile.com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agipedia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/user-story/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hanoiscrum.net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hnscrum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blogs1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/120-user-story-point-velocity-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hoch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-phat-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0525-B526-4433-BF77-ACCF19D5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9419-F725-49BD-AC9B-4A5016EA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C#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Angular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Server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studio,Visual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474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EFF1-0502-4B20-8F99-805A4DDA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7A48-7244-458D-A921-6D36CAD5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bài tập để test kiến thức người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tự động khi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dùng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xong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dõi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chuyên cần của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hạng điểm cho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8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8AD9-C0F4-4BA8-AC3F-3020D663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73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Làm sao một thành viên của nhóm biết một Use Case hay một User Story làm mất bao nhiêu thời gian?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4F09-02F7-407D-AFB2-B0CC6678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487"/>
            <a:ext cx="10058400" cy="4214222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7-10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điểm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cho cho khoản 1-3/ng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1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9231-CE66-488B-B378-B576D1B8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64A7-FF4B-4E98-82E8-3EE7188C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6281"/>
            <a:ext cx="10058400" cy="4292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 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phí: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11.250.000 VNĐ/2 tháng/7ng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tài liệu: 120.000 VNĐ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cloud: ~300.000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~1.000.000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cộng: ~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13tr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870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755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Times New Roman</vt:lpstr>
      <vt:lpstr>Wingdings</vt:lpstr>
      <vt:lpstr>RetrospectVTI</vt:lpstr>
      <vt:lpstr>Quản lý quy trình phần mềm</vt:lpstr>
      <vt:lpstr>Thành viên nhóm </vt:lpstr>
      <vt:lpstr>Các vấn đề buổi học giải quyết</vt:lpstr>
      <vt:lpstr>Các câu hỏi thuyết trình</vt:lpstr>
      <vt:lpstr>Danh mục các Tài liệu tham khảo</vt:lpstr>
      <vt:lpstr>1. Nhóm dự định dùng các ngôn ngữ, công nghệ và công cụ nào để hoàn thành đồ án? </vt:lpstr>
      <vt:lpstr>Câu 2. Nhóm dự định phát triển những tính năng nào để giải quyết các vấn đề đặt ra cho đồ án?</vt:lpstr>
      <vt:lpstr>     3. Làm sao một thành viên của nhóm biết một Use Case hay một User Story làm mất bao nhiêu thời gian?</vt:lpstr>
      <vt:lpstr>4. Theo tính toán thực tế, nhóm cần bao nhiêu thời gian, bao nhiêu nhân lực, bao nhiêu chi phí để hoàn thành đồ án?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quy trình phần mềm</dc:title>
  <dc:creator>Trần Hữu Nghĩa</dc:creator>
  <cp:lastModifiedBy>ASUS</cp:lastModifiedBy>
  <cp:revision>42</cp:revision>
  <dcterms:created xsi:type="dcterms:W3CDTF">2019-11-07T09:48:17Z</dcterms:created>
  <dcterms:modified xsi:type="dcterms:W3CDTF">2019-11-14T01:07:33Z</dcterms:modified>
</cp:coreProperties>
</file>