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99" r:id="rId3"/>
    <p:sldId id="300" r:id="rId4"/>
    <p:sldId id="301" r:id="rId5"/>
    <p:sldId id="305" r:id="rId6"/>
    <p:sldId id="302" r:id="rId7"/>
    <p:sldId id="303" r:id="rId8"/>
    <p:sldId id="30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70" autoAdjust="0"/>
    <p:restoredTop sz="94660"/>
  </p:normalViewPr>
  <p:slideViewPr>
    <p:cSldViewPr snapToGrid="0">
      <p:cViewPr varScale="1">
        <p:scale>
          <a:sx n="85" d="100"/>
          <a:sy n="85" d="100"/>
        </p:scale>
        <p:origin x="8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11/09/19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993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11/09/19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31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11/09/19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545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11/09/19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71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11/09/19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84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11/09/19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7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11/09/19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944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11/09/19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230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11/09/19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246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11/09/19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707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11/09/19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918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11/09/19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17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91" r:id="rId5"/>
    <p:sldLayoutId id="2147483685" r:id="rId6"/>
    <p:sldLayoutId id="2147483686" r:id="rId7"/>
    <p:sldLayoutId id="2147483687" r:id="rId8"/>
    <p:sldLayoutId id="2147483690" r:id="rId9"/>
    <p:sldLayoutId id="2147483688" r:id="rId10"/>
    <p:sldLayoutId id="214748368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CB384-D65A-4A6C-83BF-F265A24AB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7EBA89-F28D-4CBB-8063-21EB3C016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Để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tài:</a:t>
            </a:r>
            <a:r>
              <a:rPr lang="en-US" dirty="0" err="1"/>
              <a:t>Web</a:t>
            </a:r>
            <a:r>
              <a:rPr lang="en-US" dirty="0"/>
              <a:t> </a:t>
            </a:r>
            <a:r>
              <a:rPr lang="en-US" dirty="0" err="1"/>
              <a:t>dạy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cao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4B8950A-ADF8-40A0-B786-BF0EA6EFD6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093" r="16888"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060403-EBD7-4D08-B652-95ACAD5D5DEA}"/>
              </a:ext>
            </a:extLst>
          </p:cNvPr>
          <p:cNvSpPr txBox="1"/>
          <p:nvPr/>
        </p:nvSpPr>
        <p:spPr>
          <a:xfrm>
            <a:off x="4922217" y="566322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hiện:Nhóm</a:t>
            </a:r>
            <a:r>
              <a:rPr lang="en-US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006158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E7E4FA-28CE-4C5C-888F-D8A7A417C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4000"/>
              <a:t>Thành viên nhóm 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9D0BC871-CF7D-4C63-9AA2-2FFC16CC5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5CF30C0-9394-4459-976E-2AA223FB1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5" name="Content Placeholder 12">
            <a:extLst>
              <a:ext uri="{FF2B5EF4-FFF2-40B4-BE49-F238E27FC236}">
                <a16:creationId xmlns:a16="http://schemas.microsoft.com/office/drawing/2014/main" id="{3AC26A39-728E-4BEE-81FA-5DB08E8401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7951609"/>
              </p:ext>
            </p:extLst>
          </p:nvPr>
        </p:nvGraphicFramePr>
        <p:xfrm>
          <a:off x="4653447" y="805561"/>
          <a:ext cx="6892560" cy="4901437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655381">
                  <a:extLst>
                    <a:ext uri="{9D8B030D-6E8A-4147-A177-3AD203B41FA5}">
                      <a16:colId xmlns:a16="http://schemas.microsoft.com/office/drawing/2014/main" val="3549595256"/>
                    </a:ext>
                  </a:extLst>
                </a:gridCol>
                <a:gridCol w="4237179">
                  <a:extLst>
                    <a:ext uri="{9D8B030D-6E8A-4147-A177-3AD203B41FA5}">
                      <a16:colId xmlns:a16="http://schemas.microsoft.com/office/drawing/2014/main" val="595665229"/>
                    </a:ext>
                  </a:extLst>
                </a:gridCol>
              </a:tblGrid>
              <a:tr h="71350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MSSV</a:t>
                      </a:r>
                      <a:endParaRPr lang="en-US" sz="2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Họ Tên</a:t>
                      </a:r>
                      <a:endParaRPr lang="en-US" sz="2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1121281"/>
                  </a:ext>
                </a:extLst>
              </a:tr>
              <a:tr h="5982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18424035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Bùi Đăng Khoa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059839"/>
                  </a:ext>
                </a:extLst>
              </a:tr>
              <a:tr h="5982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18424036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Đỗ Đăng Khoa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779935"/>
                  </a:ext>
                </a:extLst>
              </a:tr>
              <a:tr h="5982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18424038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Nguyễn Thế Lợi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915664"/>
                  </a:ext>
                </a:extLst>
              </a:tr>
              <a:tr h="5982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18424039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Phạm Đình Luân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4077002"/>
                  </a:ext>
                </a:extLst>
              </a:tr>
              <a:tr h="5982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18424040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Lê Hoàng Luật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921392"/>
                  </a:ext>
                </a:extLst>
              </a:tr>
              <a:tr h="5982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18424042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Huỳnh Quang Minh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7981570"/>
                  </a:ext>
                </a:extLst>
              </a:tr>
              <a:tr h="5982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18424043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Trần Hữu Nghĩa 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717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3331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1303D-29FC-44D7-BFA2-F48C284A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buổi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A9BB7-C96F-4EBF-BB4B-DBF7E2932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1. Tại sao nhóm phát triển đồ án này? Đồ án của nhóm giải quyết vấn đề gì trong cuộc sống? </a:t>
            </a:r>
            <a:endParaRPr lang="en-US" dirty="0"/>
          </a:p>
          <a:p>
            <a:r>
              <a:rPr lang="vi-VN" dirty="0"/>
              <a:t>2. Nhóm dự kiến phát triển những gì để giải quyết các vấn đề đặt ra? </a:t>
            </a:r>
            <a:endParaRPr lang="en-US" dirty="0"/>
          </a:p>
          <a:p>
            <a:r>
              <a:rPr lang="vi-VN" dirty="0"/>
              <a:t>3. Nhóm làm sao để chứng minh mình có khả năng thực hiện đồ án này? </a:t>
            </a:r>
            <a:endParaRPr lang="en-US" dirty="0"/>
          </a:p>
          <a:p>
            <a:r>
              <a:rPr lang="vi-VN" dirty="0"/>
              <a:t>4. Mô hình phát triển phần mềm nào, phù hợp với thời gian, chi phí và nhân lực của nhóm, được nhóm lựa chọn để thực hiện đồ án?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0084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D6F7B-5ED6-4A3D-9BDF-CEFDF2574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14400"/>
            <a:ext cx="10058400" cy="822960"/>
          </a:xfrm>
        </p:spPr>
        <p:txBody>
          <a:bodyPr>
            <a:noAutofit/>
          </a:bodyPr>
          <a:lstStyle/>
          <a:p>
            <a:r>
              <a:rPr lang="vi-VN" sz="2800" dirty="0"/>
              <a:t>1. Tại sao nhóm phát triển đồ án này? Đồ án của nhóm giải quyết vấn đề gì trong cuộc sống? 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288C9-1312-499F-97D9-118E2C642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err="1"/>
              <a:t>Vấn</a:t>
            </a:r>
            <a:r>
              <a:rPr lang="en-US" b="1" dirty="0"/>
              <a:t> </a:t>
            </a:r>
            <a:r>
              <a:rPr lang="en-US" b="1" dirty="0" err="1"/>
              <a:t>đề</a:t>
            </a:r>
            <a:endParaRPr lang="en-US" b="1" dirty="0"/>
          </a:p>
          <a:p>
            <a:pPr lvl="1"/>
            <a:r>
              <a:rPr lang="en-US" sz="2400" dirty="0" err="1"/>
              <a:t>Đáp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nhu</a:t>
            </a:r>
            <a:r>
              <a:rPr lang="en-US" sz="2400" dirty="0"/>
              <a:t> </a:t>
            </a:r>
            <a:r>
              <a:rPr lang="en-US" sz="2400" dirty="0" err="1"/>
              <a:t>cầu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ng</a:t>
            </a:r>
            <a:r>
              <a:rPr lang="vi-VN" sz="2400" dirty="0"/>
              <a:t>ư</a:t>
            </a:r>
            <a:r>
              <a:rPr lang="en-US" sz="2400" dirty="0" err="1"/>
              <a:t>ời</a:t>
            </a:r>
            <a:r>
              <a:rPr lang="en-US" sz="2400" dirty="0"/>
              <a:t> </a:t>
            </a:r>
            <a:r>
              <a:rPr lang="en-US" sz="2400" dirty="0" err="1"/>
              <a:t>muốn</a:t>
            </a:r>
            <a:r>
              <a:rPr lang="en-US" sz="2400" dirty="0"/>
              <a:t> </a:t>
            </a:r>
            <a:r>
              <a:rPr lang="en-US" sz="2400" dirty="0" err="1"/>
              <a:t>lập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nh</a:t>
            </a:r>
            <a:r>
              <a:rPr lang="vi-VN" sz="2400" dirty="0"/>
              <a:t>ư</a:t>
            </a:r>
            <a:r>
              <a:rPr lang="en-US" sz="2400" dirty="0"/>
              <a:t>ng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biết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h</a:t>
            </a:r>
            <a:r>
              <a:rPr lang="vi-VN" sz="2400" dirty="0"/>
              <a:t>ư</a:t>
            </a:r>
            <a:r>
              <a:rPr lang="en-US" sz="2400" dirty="0" err="1"/>
              <a:t>ớng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biết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đâu</a:t>
            </a:r>
            <a:r>
              <a:rPr lang="en-US" sz="2400" dirty="0"/>
              <a:t>,</a:t>
            </a:r>
          </a:p>
          <a:p>
            <a:pPr lvl="1"/>
            <a:r>
              <a:rPr lang="en-US" sz="2400" dirty="0" err="1"/>
              <a:t>học</a:t>
            </a:r>
            <a:r>
              <a:rPr lang="en-US" sz="2400" dirty="0"/>
              <a:t> </a:t>
            </a: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gì</a:t>
            </a:r>
            <a:r>
              <a:rPr lang="en-US" sz="2400" dirty="0"/>
              <a:t>,</a:t>
            </a:r>
          </a:p>
          <a:p>
            <a:pPr lvl="1"/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đi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mất</a:t>
            </a:r>
            <a:r>
              <a:rPr lang="en-US" sz="2400" dirty="0"/>
              <a:t> </a:t>
            </a:r>
            <a:r>
              <a:rPr lang="en-US" sz="2400" dirty="0" err="1"/>
              <a:t>rất</a:t>
            </a:r>
            <a:r>
              <a:rPr lang="en-US" sz="2400" dirty="0"/>
              <a:t> </a:t>
            </a: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gian</a:t>
            </a:r>
            <a:r>
              <a:rPr lang="en-US" sz="2400" dirty="0"/>
              <a:t> </a:t>
            </a:r>
            <a:r>
              <a:rPr lang="en-US" sz="2400" dirty="0" err="1"/>
              <a:t>đi</a:t>
            </a:r>
            <a:r>
              <a:rPr lang="en-US" sz="2400" dirty="0"/>
              <a:t> </a:t>
            </a:r>
            <a:r>
              <a:rPr lang="en-US" sz="2400" dirty="0" err="1"/>
              <a:t>lai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tiền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đi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 </a:t>
            </a:r>
            <a:r>
              <a:rPr lang="en-US" sz="2400" dirty="0" err="1"/>
              <a:t>tại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trung</a:t>
            </a:r>
            <a:r>
              <a:rPr lang="en-US" sz="2400" dirty="0"/>
              <a:t> </a:t>
            </a:r>
            <a:r>
              <a:rPr lang="en-US" sz="2400" dirty="0" err="1"/>
              <a:t>tâm</a:t>
            </a:r>
            <a:endParaRPr lang="en-US" sz="2400" dirty="0"/>
          </a:p>
          <a:p>
            <a:pPr lvl="1"/>
            <a:r>
              <a:rPr lang="en-US" sz="2400" dirty="0" err="1"/>
              <a:t>Luôn</a:t>
            </a:r>
            <a:r>
              <a:rPr lang="en-US" sz="2400" dirty="0"/>
              <a:t> </a:t>
            </a:r>
            <a:r>
              <a:rPr lang="en-US" sz="2400" dirty="0" err="1"/>
              <a:t>gò</a:t>
            </a:r>
            <a:r>
              <a:rPr lang="en-US" sz="2400" dirty="0"/>
              <a:t> </a:t>
            </a:r>
            <a:r>
              <a:rPr lang="en-US" sz="2400" dirty="0" err="1"/>
              <a:t>bó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gian</a:t>
            </a:r>
            <a:r>
              <a:rPr lang="en-US" sz="2400" dirty="0"/>
              <a:t> </a:t>
            </a:r>
            <a:r>
              <a:rPr lang="en-US" sz="2400" dirty="0" err="1"/>
              <a:t>vì</a:t>
            </a:r>
            <a:r>
              <a:rPr lang="en-US" sz="2400" dirty="0"/>
              <a:t> </a:t>
            </a: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gian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cố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đ</a:t>
            </a:r>
            <a:r>
              <a:rPr lang="vi-VN" sz="2400" dirty="0"/>
              <a:t>ư</a:t>
            </a:r>
            <a:r>
              <a:rPr lang="en-US" sz="2400" dirty="0" err="1"/>
              <a:t>ợc</a:t>
            </a:r>
            <a:r>
              <a:rPr lang="en-US" sz="2400" dirty="0"/>
              <a:t> </a:t>
            </a:r>
            <a:r>
              <a:rPr lang="en-US" sz="2400" dirty="0" err="1"/>
              <a:t>linh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endParaRPr lang="en-US" sz="2400" dirty="0"/>
          </a:p>
          <a:p>
            <a:pPr lvl="1"/>
            <a:r>
              <a:rPr lang="en-US" sz="2400" dirty="0" err="1"/>
              <a:t>Trung</a:t>
            </a:r>
            <a:r>
              <a:rPr lang="en-US" sz="2400" dirty="0"/>
              <a:t> </a:t>
            </a:r>
            <a:r>
              <a:rPr lang="en-US" sz="2400" dirty="0" err="1"/>
              <a:t>tâm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rất</a:t>
            </a:r>
            <a:r>
              <a:rPr lang="en-US" sz="2400" dirty="0"/>
              <a:t> </a:t>
            </a: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sz="2400" dirty="0"/>
              <a:t> </a:t>
            </a:r>
            <a:r>
              <a:rPr lang="en-US" sz="2400" dirty="0" err="1"/>
              <a:t>nên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mỗi</a:t>
            </a:r>
            <a:r>
              <a:rPr lang="en-US" sz="2400" dirty="0"/>
              <a:t> ng</a:t>
            </a:r>
            <a:r>
              <a:rPr lang="vi-VN" sz="2400" dirty="0"/>
              <a:t>ư</a:t>
            </a:r>
            <a:r>
              <a:rPr lang="en-US" sz="2400" dirty="0" err="1"/>
              <a:t>ời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r>
              <a:rPr lang="en-US" sz="2400" dirty="0"/>
              <a:t> </a:t>
            </a:r>
            <a:r>
              <a:rPr lang="en-US" sz="2400" dirty="0" err="1"/>
              <a:t>nên</a:t>
            </a:r>
            <a:r>
              <a:rPr lang="en-US" sz="2400" dirty="0"/>
              <a:t> </a:t>
            </a:r>
            <a:r>
              <a:rPr lang="en-US" sz="2400" dirty="0" err="1"/>
              <a:t>khó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mội</a:t>
            </a:r>
            <a:r>
              <a:rPr lang="en-US" sz="2400" dirty="0"/>
              <a:t> tr</a:t>
            </a:r>
            <a:r>
              <a:rPr lang="vi-VN" sz="2400" dirty="0"/>
              <a:t>ư</a:t>
            </a:r>
            <a:r>
              <a:rPr lang="en-US" sz="2400" dirty="0" err="1"/>
              <a:t>ờng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 </a:t>
            </a:r>
            <a:r>
              <a:rPr lang="en-US" sz="2400" dirty="0" err="1"/>
              <a:t>chung</a:t>
            </a:r>
            <a:r>
              <a:rPr lang="en-US" sz="2400" dirty="0"/>
              <a:t> </a:t>
            </a:r>
            <a:r>
              <a:rPr lang="en-US" sz="2400" dirty="0" err="1"/>
              <a:t>dễ</a:t>
            </a:r>
            <a:r>
              <a:rPr lang="en-US" sz="2400" dirty="0"/>
              <a:t> </a:t>
            </a:r>
            <a:r>
              <a:rPr lang="en-US" sz="2400" dirty="0" err="1"/>
              <a:t>gây</a:t>
            </a:r>
            <a:r>
              <a:rPr lang="en-US" sz="2400" dirty="0"/>
              <a:t> </a:t>
            </a:r>
            <a:r>
              <a:rPr lang="en-US" sz="2400" dirty="0" err="1"/>
              <a:t>chán</a:t>
            </a:r>
            <a:r>
              <a:rPr lang="en-US" sz="2400" dirty="0"/>
              <a:t> </a:t>
            </a:r>
            <a:r>
              <a:rPr lang="en-US" sz="2400" dirty="0" err="1"/>
              <a:t>nên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bạn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kịp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lớp</a:t>
            </a:r>
            <a:endParaRPr lang="en-US" sz="2400" dirty="0"/>
          </a:p>
          <a:p>
            <a:pPr lvl="1"/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tài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ít</a:t>
            </a:r>
            <a:r>
              <a:rPr lang="en-US" sz="2400" dirty="0"/>
              <a:t> </a:t>
            </a:r>
            <a:r>
              <a:rPr lang="en-US" sz="2400" dirty="0" err="1"/>
              <a:t>thay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cập</a:t>
            </a:r>
            <a:r>
              <a:rPr lang="en-US" sz="2400" dirty="0"/>
              <a:t> </a:t>
            </a:r>
            <a:r>
              <a:rPr lang="en-US" sz="2400" dirty="0" err="1"/>
              <a:t>nhật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nghệ</a:t>
            </a:r>
            <a:r>
              <a:rPr lang="en-US" sz="2400" dirty="0"/>
              <a:t>  </a:t>
            </a:r>
            <a:r>
              <a:rPr lang="en-US" sz="2400" dirty="0" err="1"/>
              <a:t>mới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3642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420DC-5334-4588-8B01-6617FE708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79293"/>
            <a:ext cx="10058400" cy="2671482"/>
          </a:xfrm>
        </p:spPr>
        <p:txBody>
          <a:bodyPr>
            <a:normAutofit/>
          </a:bodyPr>
          <a:lstStyle/>
          <a:p>
            <a:r>
              <a:rPr lang="vi-VN" sz="4400" dirty="0"/>
              <a:t>1. Tại sao nhóm phát triển đồ án này? Đồ án của nhóm giải quyết vấn đề gì trong cuộc sống? 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43CC7-D167-4437-83B1-7EE6CE3A7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/>
              <a:t>Giải</a:t>
            </a:r>
            <a:r>
              <a:rPr lang="en-US" b="1" dirty="0"/>
              <a:t> </a:t>
            </a:r>
            <a:r>
              <a:rPr lang="en-US" b="1" dirty="0" err="1"/>
              <a:t>quyết</a:t>
            </a:r>
            <a:endParaRPr lang="en-US" b="1" dirty="0"/>
          </a:p>
          <a:p>
            <a:pPr lvl="1"/>
            <a:r>
              <a:rPr lang="en-US" sz="2800" dirty="0" err="1"/>
              <a:t>Tạo</a:t>
            </a:r>
            <a:r>
              <a:rPr lang="en-US" sz="2800" dirty="0"/>
              <a:t> ra </a:t>
            </a:r>
            <a:r>
              <a:rPr lang="en-US" sz="2800" dirty="0" err="1"/>
              <a:t>nên</a:t>
            </a:r>
            <a:r>
              <a:rPr lang="en-US" sz="2800" dirty="0"/>
              <a:t> </a:t>
            </a:r>
            <a:r>
              <a:rPr lang="en-US" sz="2800" dirty="0" err="1"/>
              <a:t>tảng</a:t>
            </a:r>
            <a:r>
              <a:rPr lang="en-US" sz="2800" dirty="0"/>
              <a:t> web </a:t>
            </a:r>
            <a:r>
              <a:rPr lang="en-US" sz="2800" dirty="0" err="1"/>
              <a:t>học</a:t>
            </a:r>
            <a:r>
              <a:rPr lang="en-US" sz="2800" dirty="0"/>
              <a:t> </a:t>
            </a:r>
            <a:r>
              <a:rPr lang="en-US" sz="2800" dirty="0" err="1"/>
              <a:t>trực</a:t>
            </a:r>
            <a:r>
              <a:rPr lang="en-US" sz="2800" dirty="0"/>
              <a:t> </a:t>
            </a:r>
            <a:r>
              <a:rPr lang="en-US" sz="2800" dirty="0" err="1"/>
              <a:t>tuyến</a:t>
            </a:r>
            <a:r>
              <a:rPr lang="en-US" sz="2800" dirty="0"/>
              <a:t> </a:t>
            </a:r>
            <a:r>
              <a:rPr lang="en-US" sz="2800" dirty="0" err="1"/>
              <a:t>giúp</a:t>
            </a:r>
            <a:r>
              <a:rPr lang="en-US" sz="2800" dirty="0"/>
              <a:t> ng</a:t>
            </a:r>
            <a:r>
              <a:rPr lang="vi-VN" sz="2800" dirty="0"/>
              <a:t>ư</a:t>
            </a:r>
            <a:r>
              <a:rPr lang="en-US" sz="2800" dirty="0" err="1"/>
              <a:t>ời</a:t>
            </a:r>
            <a:r>
              <a:rPr lang="en-US" sz="2800" dirty="0"/>
              <a:t> </a:t>
            </a:r>
            <a:r>
              <a:rPr lang="en-US" sz="2800" dirty="0" err="1"/>
              <a:t>học</a:t>
            </a:r>
            <a:r>
              <a:rPr lang="en-US" sz="2800" dirty="0"/>
              <a:t> </a:t>
            </a:r>
            <a:r>
              <a:rPr lang="en-US" sz="2800" dirty="0" err="1"/>
              <a:t>linh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r>
              <a:rPr lang="en-US" sz="2800" dirty="0"/>
              <a:t> </a:t>
            </a:r>
            <a:r>
              <a:rPr lang="en-US" sz="2800" dirty="0" err="1"/>
              <a:t>th</a:t>
            </a:r>
            <a:r>
              <a:rPr lang="vi-VN" sz="2800" dirty="0"/>
              <a:t>ơ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en-US" sz="2800" dirty="0" err="1"/>
              <a:t>gian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mình</a:t>
            </a:r>
            <a:r>
              <a:rPr lang="en-US" sz="2800" dirty="0"/>
              <a:t> h</a:t>
            </a:r>
            <a:r>
              <a:rPr lang="vi-VN" sz="2800" dirty="0"/>
              <a:t>ơ</a:t>
            </a:r>
            <a:r>
              <a:rPr lang="en-US" sz="2800" dirty="0"/>
              <a:t>n </a:t>
            </a:r>
          </a:p>
          <a:p>
            <a:pPr lvl="1"/>
            <a:r>
              <a:rPr lang="en-US" sz="2800" dirty="0" err="1"/>
              <a:t>Tránh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vấn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giao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</a:t>
            </a:r>
            <a:r>
              <a:rPr lang="en-US" sz="2800" dirty="0" err="1"/>
              <a:t>làm</a:t>
            </a:r>
            <a:r>
              <a:rPr lang="en-US" sz="2800" dirty="0"/>
              <a:t> ng</a:t>
            </a:r>
            <a:r>
              <a:rPr lang="vi-VN" sz="2800" dirty="0"/>
              <a:t>ư</a:t>
            </a:r>
            <a:r>
              <a:rPr lang="en-US" sz="2800" dirty="0" err="1"/>
              <a:t>ời</a:t>
            </a:r>
            <a:r>
              <a:rPr lang="en-US" sz="2800" dirty="0"/>
              <a:t> </a:t>
            </a:r>
            <a:r>
              <a:rPr lang="en-US" sz="2800" dirty="0" err="1"/>
              <a:t>học</a:t>
            </a:r>
            <a:r>
              <a:rPr lang="en-US" sz="2800" dirty="0"/>
              <a:t> </a:t>
            </a:r>
            <a:r>
              <a:rPr lang="en-US" sz="2800" dirty="0" err="1"/>
              <a:t>tốn</a:t>
            </a:r>
            <a:r>
              <a:rPr lang="en-US" sz="2800" dirty="0"/>
              <a:t> </a:t>
            </a:r>
            <a:r>
              <a:rPr lang="en-US" sz="2800" dirty="0" err="1"/>
              <a:t>thời</a:t>
            </a:r>
            <a:r>
              <a:rPr lang="en-US" sz="2800" dirty="0"/>
              <a:t> </a:t>
            </a:r>
            <a:r>
              <a:rPr lang="en-US" sz="2800" dirty="0" err="1"/>
              <a:t>gian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tiền</a:t>
            </a:r>
            <a:r>
              <a:rPr lang="en-US" sz="2800" dirty="0"/>
              <a:t>  </a:t>
            </a:r>
            <a:r>
              <a:rPr lang="en-US" sz="2800" dirty="0" err="1"/>
              <a:t>đi</a:t>
            </a:r>
            <a:r>
              <a:rPr lang="en-US" sz="2800" dirty="0"/>
              <a:t> </a:t>
            </a:r>
            <a:r>
              <a:rPr lang="en-US" sz="2800" dirty="0" err="1"/>
              <a:t>lại</a:t>
            </a:r>
            <a:endParaRPr lang="en-US" sz="2800" dirty="0"/>
          </a:p>
          <a:p>
            <a:pPr lvl="1"/>
            <a:r>
              <a:rPr lang="en-US" sz="2800" dirty="0" err="1"/>
              <a:t>Giảm</a:t>
            </a:r>
            <a:r>
              <a:rPr lang="en-US" sz="2800" dirty="0"/>
              <a:t> chi </a:t>
            </a:r>
            <a:r>
              <a:rPr lang="en-US" sz="2800" dirty="0" err="1"/>
              <a:t>phí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học</a:t>
            </a:r>
            <a:r>
              <a:rPr lang="en-US" sz="2800" dirty="0"/>
              <a:t> </a:t>
            </a:r>
            <a:r>
              <a:rPr lang="en-US" sz="2800" dirty="0" err="1"/>
              <a:t>tham</a:t>
            </a:r>
            <a:r>
              <a:rPr lang="en-US" sz="2800" dirty="0"/>
              <a:t> </a:t>
            </a:r>
            <a:r>
              <a:rPr lang="en-US" sz="2800" dirty="0" err="1"/>
              <a:t>gia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trung</a:t>
            </a:r>
            <a:r>
              <a:rPr lang="en-US" sz="2800" dirty="0"/>
              <a:t> </a:t>
            </a:r>
            <a:r>
              <a:rPr lang="en-US" sz="2800" dirty="0" err="1"/>
              <a:t>tâm</a:t>
            </a:r>
            <a:r>
              <a:rPr lang="en-US" sz="2800" dirty="0"/>
              <a:t> </a:t>
            </a:r>
          </a:p>
          <a:p>
            <a:pPr lvl="1"/>
            <a:r>
              <a:rPr lang="en-US" sz="2800" dirty="0" err="1"/>
              <a:t>Môi</a:t>
            </a:r>
            <a:r>
              <a:rPr lang="en-US" sz="2800" dirty="0"/>
              <a:t> tr</a:t>
            </a:r>
            <a:r>
              <a:rPr lang="vi-VN" sz="2800" dirty="0"/>
              <a:t>ư</a:t>
            </a:r>
            <a:r>
              <a:rPr lang="en-US" sz="2800" dirty="0" err="1"/>
              <a:t>ờng</a:t>
            </a:r>
            <a:r>
              <a:rPr lang="en-US" sz="2800" dirty="0"/>
              <a:t> </a:t>
            </a:r>
            <a:r>
              <a:rPr lang="en-US" sz="2800" dirty="0" err="1"/>
              <a:t>dễ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endParaRPr lang="en-US" sz="2800" dirty="0"/>
          </a:p>
          <a:p>
            <a:pPr lvl="1"/>
            <a:r>
              <a:rPr lang="en-US" sz="2800" dirty="0" err="1"/>
              <a:t>Tài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luôn</a:t>
            </a:r>
            <a:r>
              <a:rPr lang="en-US" sz="2800" dirty="0"/>
              <a:t> </a:t>
            </a:r>
            <a:r>
              <a:rPr lang="en-US" sz="2800" dirty="0" err="1"/>
              <a:t>cập</a:t>
            </a:r>
            <a:r>
              <a:rPr lang="en-US" sz="2800" dirty="0"/>
              <a:t> </a:t>
            </a:r>
            <a:r>
              <a:rPr lang="en-US" sz="2800" dirty="0" err="1"/>
              <a:t>nhật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ng</a:t>
            </a:r>
            <a:r>
              <a:rPr lang="vi-VN" sz="2800" dirty="0"/>
              <a:t>ư</a:t>
            </a:r>
            <a:r>
              <a:rPr lang="en-US" sz="2800" dirty="0" err="1"/>
              <a:t>ời</a:t>
            </a:r>
            <a:r>
              <a:rPr lang="en-US" sz="2800" dirty="0"/>
              <a:t> </a:t>
            </a:r>
            <a:r>
              <a:rPr lang="en-US" sz="2800" dirty="0" err="1"/>
              <a:t>học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463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1F6E8-566B-481A-B6EB-989AA3F1B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9953"/>
            <a:ext cx="10058400" cy="1855694"/>
          </a:xfrm>
        </p:spPr>
        <p:txBody>
          <a:bodyPr>
            <a:normAutofit fontScale="90000"/>
          </a:bodyPr>
          <a:lstStyle/>
          <a:p>
            <a:r>
              <a:rPr lang="vi-VN" dirty="0"/>
              <a:t>2. Nhóm dự kiến phát triển những gì để giải quyết các vấn đề đặt ra?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80548-9197-45C5-9948-62F45B7C9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000" dirty="0" err="1"/>
              <a:t>Chọn</a:t>
            </a:r>
            <a:r>
              <a:rPr lang="en-US" sz="3000" dirty="0"/>
              <a:t> </a:t>
            </a:r>
            <a:r>
              <a:rPr lang="en-US" sz="3000" dirty="0" err="1"/>
              <a:t>lọc</a:t>
            </a:r>
            <a:r>
              <a:rPr lang="en-US" sz="3000" dirty="0"/>
              <a:t> </a:t>
            </a:r>
            <a:r>
              <a:rPr lang="en-US" sz="3000" dirty="0" err="1"/>
              <a:t>những</a:t>
            </a:r>
            <a:r>
              <a:rPr lang="en-US" sz="3000" dirty="0"/>
              <a:t> </a:t>
            </a:r>
            <a:r>
              <a:rPr lang="en-US" sz="3000" dirty="0" err="1"/>
              <a:t>nội</a:t>
            </a:r>
            <a:r>
              <a:rPr lang="en-US" sz="3000" dirty="0"/>
              <a:t> dung </a:t>
            </a:r>
            <a:r>
              <a:rPr lang="en-US" sz="3000" dirty="0" err="1"/>
              <a:t>phù</a:t>
            </a:r>
            <a:r>
              <a:rPr lang="en-US" sz="3000" dirty="0"/>
              <a:t> </a:t>
            </a:r>
            <a:r>
              <a:rPr lang="en-US" sz="3000" dirty="0" err="1"/>
              <a:t>hợp</a:t>
            </a:r>
            <a:r>
              <a:rPr lang="en-US" sz="3000" dirty="0"/>
              <a:t> </a:t>
            </a:r>
            <a:r>
              <a:rPr lang="en-US" sz="3000" dirty="0" err="1"/>
              <a:t>dễ</a:t>
            </a:r>
            <a:r>
              <a:rPr lang="en-US" sz="3000" dirty="0"/>
              <a:t> </a:t>
            </a:r>
            <a:r>
              <a:rPr lang="en-US" sz="3000" dirty="0" err="1"/>
              <a:t>hiệu</a:t>
            </a:r>
            <a:r>
              <a:rPr lang="en-US" sz="3000" dirty="0"/>
              <a:t> </a:t>
            </a:r>
          </a:p>
          <a:p>
            <a:pPr lvl="1"/>
            <a:r>
              <a:rPr lang="en-US" sz="3000" dirty="0" err="1"/>
              <a:t>Lồng</a:t>
            </a:r>
            <a:r>
              <a:rPr lang="en-US" sz="3000" dirty="0"/>
              <a:t> </a:t>
            </a:r>
            <a:r>
              <a:rPr lang="en-US" sz="3000" dirty="0" err="1"/>
              <a:t>ghép</a:t>
            </a:r>
            <a:r>
              <a:rPr lang="en-US" sz="3000" dirty="0"/>
              <a:t> </a:t>
            </a:r>
            <a:r>
              <a:rPr lang="en-US" sz="3000" dirty="0" err="1"/>
              <a:t>những</a:t>
            </a:r>
            <a:r>
              <a:rPr lang="en-US" sz="3000" dirty="0"/>
              <a:t> </a:t>
            </a:r>
            <a:r>
              <a:rPr lang="en-US" sz="3000" dirty="0" err="1"/>
              <a:t>bài</a:t>
            </a:r>
            <a:r>
              <a:rPr lang="en-US" sz="3000" dirty="0"/>
              <a:t> </a:t>
            </a:r>
            <a:r>
              <a:rPr lang="en-US" sz="3000" dirty="0" err="1"/>
              <a:t>tập</a:t>
            </a:r>
            <a:r>
              <a:rPr lang="en-US" sz="3000" dirty="0"/>
              <a:t>, </a:t>
            </a:r>
            <a:r>
              <a:rPr lang="en-US" sz="3000" dirty="0" err="1"/>
              <a:t>quizz</a:t>
            </a:r>
            <a:r>
              <a:rPr lang="en-US" sz="3000" dirty="0"/>
              <a:t>, </a:t>
            </a:r>
            <a:r>
              <a:rPr lang="en-US" sz="3000" dirty="0" err="1"/>
              <a:t>để</a:t>
            </a:r>
            <a:r>
              <a:rPr lang="en-US" sz="3000" dirty="0"/>
              <a:t> </a:t>
            </a:r>
            <a:r>
              <a:rPr lang="en-US" sz="3000" dirty="0" err="1"/>
              <a:t>đánh</a:t>
            </a:r>
            <a:r>
              <a:rPr lang="en-US" sz="3000" dirty="0"/>
              <a:t> </a:t>
            </a:r>
            <a:r>
              <a:rPr lang="en-US" sz="3000" dirty="0" err="1"/>
              <a:t>giá</a:t>
            </a:r>
            <a:r>
              <a:rPr lang="en-US" sz="3000" dirty="0"/>
              <a:t> ng</a:t>
            </a:r>
            <a:r>
              <a:rPr lang="vi-VN" sz="3000" dirty="0"/>
              <a:t>ư</a:t>
            </a:r>
            <a:r>
              <a:rPr lang="en-US" sz="3000" dirty="0" err="1"/>
              <a:t>ời</a:t>
            </a:r>
            <a:r>
              <a:rPr lang="en-US" sz="3000" dirty="0"/>
              <a:t> </a:t>
            </a:r>
            <a:r>
              <a:rPr lang="en-US" sz="3000" dirty="0" err="1"/>
              <a:t>học</a:t>
            </a:r>
            <a:r>
              <a:rPr lang="en-US" sz="3000" dirty="0"/>
              <a:t> </a:t>
            </a:r>
          </a:p>
          <a:p>
            <a:pPr lvl="1"/>
            <a:r>
              <a:rPr lang="en-US" sz="3000" dirty="0"/>
              <a:t>Theo </a:t>
            </a:r>
            <a:r>
              <a:rPr lang="en-US" sz="3000" dirty="0" err="1"/>
              <a:t>dõi</a:t>
            </a:r>
            <a:r>
              <a:rPr lang="en-US" sz="3000" dirty="0"/>
              <a:t> </a:t>
            </a:r>
            <a:r>
              <a:rPr lang="en-US" sz="3000" dirty="0" err="1"/>
              <a:t>quá</a:t>
            </a:r>
            <a:r>
              <a:rPr lang="en-US" sz="3000" dirty="0"/>
              <a:t> </a:t>
            </a:r>
            <a:r>
              <a:rPr lang="en-US" sz="3000" dirty="0" err="1"/>
              <a:t>trình</a:t>
            </a:r>
            <a:r>
              <a:rPr lang="en-US" sz="3000" dirty="0"/>
              <a:t> </a:t>
            </a:r>
            <a:r>
              <a:rPr lang="en-US" sz="3000" dirty="0" err="1"/>
              <a:t>học</a:t>
            </a:r>
            <a:r>
              <a:rPr lang="en-US" sz="3000" dirty="0"/>
              <a:t> </a:t>
            </a:r>
            <a:r>
              <a:rPr lang="en-US" sz="3000" dirty="0" err="1"/>
              <a:t>của</a:t>
            </a:r>
            <a:r>
              <a:rPr lang="en-US" sz="3000" dirty="0"/>
              <a:t> </a:t>
            </a:r>
            <a:r>
              <a:rPr lang="en-US" sz="3000" dirty="0" err="1"/>
              <a:t>thành</a:t>
            </a:r>
            <a:r>
              <a:rPr lang="en-US" sz="3000" dirty="0"/>
              <a:t> </a:t>
            </a:r>
            <a:r>
              <a:rPr lang="en-US" sz="3000" dirty="0" err="1"/>
              <a:t>viên</a:t>
            </a:r>
            <a:endParaRPr lang="en-US" sz="3000" dirty="0"/>
          </a:p>
          <a:p>
            <a:pPr lvl="1"/>
            <a:r>
              <a:rPr lang="en-US" sz="3000" dirty="0" err="1"/>
              <a:t>Xếp</a:t>
            </a:r>
            <a:r>
              <a:rPr lang="en-US" sz="3000" dirty="0"/>
              <a:t> </a:t>
            </a:r>
            <a:r>
              <a:rPr lang="en-US" sz="3000" dirty="0" err="1"/>
              <a:t>hạng</a:t>
            </a:r>
            <a:r>
              <a:rPr lang="en-US" sz="3000" dirty="0"/>
              <a:t> </a:t>
            </a:r>
            <a:r>
              <a:rPr lang="en-US" sz="3000" dirty="0" err="1"/>
              <a:t>của</a:t>
            </a:r>
            <a:r>
              <a:rPr lang="en-US" sz="3000" dirty="0"/>
              <a:t> </a:t>
            </a:r>
            <a:r>
              <a:rPr lang="en-US" sz="3000" dirty="0" err="1"/>
              <a:t>các</a:t>
            </a:r>
            <a:r>
              <a:rPr lang="en-US" sz="3000" dirty="0"/>
              <a:t> </a:t>
            </a:r>
            <a:r>
              <a:rPr lang="en-US" sz="3000" dirty="0" err="1"/>
              <a:t>thành</a:t>
            </a:r>
            <a:r>
              <a:rPr lang="en-US" sz="3000" dirty="0"/>
              <a:t> </a:t>
            </a:r>
            <a:r>
              <a:rPr lang="en-US" sz="3000" dirty="0" err="1"/>
              <a:t>viên</a:t>
            </a:r>
            <a:r>
              <a:rPr lang="en-US" sz="3000" dirty="0"/>
              <a:t> </a:t>
            </a:r>
            <a:r>
              <a:rPr lang="en-US" sz="3000" dirty="0" err="1"/>
              <a:t>trong</a:t>
            </a:r>
            <a:r>
              <a:rPr lang="en-US" sz="3000" dirty="0"/>
              <a:t> </a:t>
            </a:r>
            <a:r>
              <a:rPr lang="en-US" sz="3000" dirty="0" err="1"/>
              <a:t>khóa</a:t>
            </a:r>
            <a:r>
              <a:rPr lang="en-US" sz="3000" dirty="0"/>
              <a:t> </a:t>
            </a:r>
            <a:r>
              <a:rPr lang="en-US" sz="3000" dirty="0" err="1"/>
              <a:t>học</a:t>
            </a:r>
            <a:r>
              <a:rPr lang="en-US" sz="3000" dirty="0"/>
              <a:t> </a:t>
            </a:r>
            <a:r>
              <a:rPr lang="en-US" sz="3000" dirty="0" err="1"/>
              <a:t>để</a:t>
            </a:r>
            <a:r>
              <a:rPr lang="en-US" sz="3000" dirty="0"/>
              <a:t> </a:t>
            </a:r>
            <a:r>
              <a:rPr lang="en-US" sz="3000" dirty="0" err="1"/>
              <a:t>tăng</a:t>
            </a:r>
            <a:r>
              <a:rPr lang="en-US" sz="3000" dirty="0"/>
              <a:t> </a:t>
            </a:r>
            <a:r>
              <a:rPr lang="en-US" sz="3000" dirty="0" err="1"/>
              <a:t>sự</a:t>
            </a:r>
            <a:r>
              <a:rPr lang="en-US" sz="3000" dirty="0"/>
              <a:t> </a:t>
            </a:r>
            <a:r>
              <a:rPr lang="en-US" sz="3000" dirty="0" err="1"/>
              <a:t>cạnh</a:t>
            </a:r>
            <a:r>
              <a:rPr lang="en-US" sz="3000" dirty="0"/>
              <a:t> </a:t>
            </a:r>
            <a:r>
              <a:rPr lang="en-US" sz="3000" dirty="0" err="1"/>
              <a:t>tranh</a:t>
            </a:r>
            <a:endParaRPr lang="en-US" sz="3000" dirty="0"/>
          </a:p>
          <a:p>
            <a:pPr lvl="1"/>
            <a:r>
              <a:rPr lang="en-US" sz="3000" dirty="0"/>
              <a:t>Group </a:t>
            </a:r>
            <a:r>
              <a:rPr lang="en-US" sz="3000" dirty="0" err="1"/>
              <a:t>trên</a:t>
            </a:r>
            <a:r>
              <a:rPr lang="en-US" sz="3000" dirty="0"/>
              <a:t> </a:t>
            </a:r>
            <a:r>
              <a:rPr lang="en-US" sz="3000" dirty="0" err="1"/>
              <a:t>facebook</a:t>
            </a:r>
            <a:r>
              <a:rPr lang="en-US" sz="3000" dirty="0"/>
              <a:t> </a:t>
            </a:r>
            <a:r>
              <a:rPr lang="en-US" sz="3000" dirty="0" err="1"/>
              <a:t>giúp</a:t>
            </a:r>
            <a:r>
              <a:rPr lang="en-US" sz="3000" dirty="0"/>
              <a:t> ng</a:t>
            </a:r>
            <a:r>
              <a:rPr lang="vi-VN" sz="3000" dirty="0"/>
              <a:t>ư</a:t>
            </a:r>
            <a:r>
              <a:rPr lang="en-US" sz="3000" dirty="0" err="1"/>
              <a:t>ời</a:t>
            </a:r>
            <a:r>
              <a:rPr lang="en-US" sz="3000" dirty="0"/>
              <a:t> </a:t>
            </a:r>
            <a:r>
              <a:rPr lang="en-US" sz="3000" dirty="0" err="1"/>
              <a:t>học</a:t>
            </a:r>
            <a:r>
              <a:rPr lang="en-US" sz="3000" dirty="0"/>
              <a:t> </a:t>
            </a:r>
            <a:r>
              <a:rPr lang="en-US" sz="3000" dirty="0" err="1"/>
              <a:t>đặt</a:t>
            </a:r>
            <a:r>
              <a:rPr lang="en-US" sz="3000" dirty="0"/>
              <a:t> </a:t>
            </a:r>
            <a:r>
              <a:rPr lang="en-US" sz="3000" dirty="0" err="1"/>
              <a:t>những</a:t>
            </a:r>
            <a:r>
              <a:rPr lang="en-US" sz="3000" dirty="0"/>
              <a:t> </a:t>
            </a:r>
            <a:r>
              <a:rPr lang="en-US" sz="3000" dirty="0" err="1"/>
              <a:t>câu</a:t>
            </a:r>
            <a:r>
              <a:rPr lang="en-US" sz="3000" dirty="0"/>
              <a:t> </a:t>
            </a:r>
            <a:r>
              <a:rPr lang="en-US" sz="3000" dirty="0" err="1"/>
              <a:t>hỏi</a:t>
            </a:r>
            <a:r>
              <a:rPr lang="en-US" sz="3000" dirty="0"/>
              <a:t> </a:t>
            </a:r>
            <a:r>
              <a:rPr lang="en-US" sz="3000" dirty="0" err="1"/>
              <a:t>để</a:t>
            </a:r>
            <a:r>
              <a:rPr lang="en-US" sz="3000" dirty="0"/>
              <a:t> </a:t>
            </a:r>
            <a:r>
              <a:rPr lang="en-US" sz="3000" dirty="0" err="1"/>
              <a:t>trao</a:t>
            </a:r>
            <a:r>
              <a:rPr lang="en-US" sz="3000" dirty="0"/>
              <a:t> </a:t>
            </a:r>
            <a:r>
              <a:rPr lang="en-US" sz="3000" dirty="0" err="1"/>
              <a:t>đổi</a:t>
            </a:r>
            <a:r>
              <a:rPr lang="en-US" sz="3000" dirty="0"/>
              <a:t> </a:t>
            </a:r>
            <a:r>
              <a:rPr lang="en-US" sz="3000" dirty="0" err="1"/>
              <a:t>học</a:t>
            </a:r>
            <a:r>
              <a:rPr lang="en-US" sz="3000" dirty="0"/>
              <a:t> </a:t>
            </a:r>
            <a:r>
              <a:rPr lang="en-US" sz="3000" dirty="0" err="1"/>
              <a:t>với</a:t>
            </a:r>
            <a:r>
              <a:rPr lang="en-US" sz="3000" dirty="0"/>
              <a:t> </a:t>
            </a:r>
            <a:r>
              <a:rPr lang="en-US" sz="3000" dirty="0" err="1"/>
              <a:t>nhau</a:t>
            </a:r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5255475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EAB01-64CC-46A8-9608-AFB0C51BF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963538"/>
          </a:xfrm>
        </p:spPr>
        <p:txBody>
          <a:bodyPr>
            <a:normAutofit fontScale="90000"/>
          </a:bodyPr>
          <a:lstStyle/>
          <a:p>
            <a:r>
              <a:rPr lang="vi-VN" dirty="0"/>
              <a:t>3. Nhóm làm sao để chứng minh mình có khả năng thực hiện đồ án này?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A4814-BBC8-4191-921E-23184C7DF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4066391" cy="3760891"/>
          </a:xfrm>
        </p:spPr>
        <p:txBody>
          <a:bodyPr/>
          <a:lstStyle/>
          <a:p>
            <a:pPr lvl="1"/>
            <a:r>
              <a:rPr lang="en-US" sz="2000" dirty="0" err="1"/>
              <a:t>Nhóm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kế</a:t>
            </a:r>
            <a:r>
              <a:rPr lang="en-US" sz="2000" dirty="0"/>
              <a:t> </a:t>
            </a:r>
            <a:r>
              <a:rPr lang="en-US" sz="2000" dirty="0" err="1"/>
              <a:t>hoạch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lộ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làm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r>
              <a:rPr lang="en-US" sz="2000" dirty="0"/>
              <a:t> </a:t>
            </a:r>
            <a:r>
              <a:rPr lang="en-US" sz="2000" dirty="0" err="1"/>
              <a:t>rỏ</a:t>
            </a:r>
            <a:r>
              <a:rPr lang="en-US" sz="2000" dirty="0"/>
              <a:t> </a:t>
            </a:r>
            <a:r>
              <a:rPr lang="en-US" sz="2000" dirty="0" err="1"/>
              <a:t>ràng</a:t>
            </a:r>
            <a:r>
              <a:rPr lang="en-US" sz="2000" dirty="0"/>
              <a:t> </a:t>
            </a:r>
            <a:r>
              <a:rPr lang="en-US" sz="2000" dirty="0" err="1"/>
              <a:t>nên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dễ</a:t>
            </a:r>
            <a:r>
              <a:rPr lang="en-US" sz="2000" dirty="0"/>
              <a:t> </a:t>
            </a:r>
            <a:r>
              <a:rPr lang="en-US" sz="2000" dirty="0" err="1"/>
              <a:t>dàng</a:t>
            </a:r>
            <a:r>
              <a:rPr lang="en-US" sz="2000" dirty="0"/>
              <a:t> </a:t>
            </a:r>
            <a:r>
              <a:rPr lang="en-US" sz="2000" dirty="0" err="1"/>
              <a:t>hoàn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dự</a:t>
            </a:r>
            <a:r>
              <a:rPr lang="en-US" sz="2000" dirty="0"/>
              <a:t> </a:t>
            </a:r>
            <a:r>
              <a:rPr lang="en-US" sz="2000" dirty="0" err="1"/>
              <a:t>án</a:t>
            </a:r>
            <a:endParaRPr lang="en-US" sz="2000" dirty="0"/>
          </a:p>
          <a:p>
            <a:pPr lvl="1"/>
            <a:r>
              <a:rPr lang="en-US" sz="2000" dirty="0" err="1"/>
              <a:t>Nhóm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r>
              <a:rPr lang="en-US" sz="2000" dirty="0"/>
              <a:t>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đi</a:t>
            </a:r>
            <a:r>
              <a:rPr lang="en-US" sz="2000" dirty="0"/>
              <a:t> </a:t>
            </a:r>
            <a:r>
              <a:rPr lang="en-US" sz="2000" dirty="0" err="1"/>
              <a:t>làm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từng</a:t>
            </a:r>
            <a:r>
              <a:rPr lang="en-US" sz="2000" dirty="0"/>
              <a:t> </a:t>
            </a:r>
            <a:r>
              <a:rPr lang="en-US" sz="2000" dirty="0" err="1"/>
              <a:t>làm</a:t>
            </a:r>
            <a:r>
              <a:rPr lang="en-US" sz="2000" dirty="0"/>
              <a:t> </a:t>
            </a:r>
            <a:r>
              <a:rPr lang="en-US" sz="2000" dirty="0" err="1"/>
              <a:t>những</a:t>
            </a:r>
            <a:r>
              <a:rPr lang="en-US" sz="2000" dirty="0"/>
              <a:t> </a:t>
            </a:r>
            <a:r>
              <a:rPr lang="en-US" sz="2000" dirty="0" err="1"/>
              <a:t>yêu</a:t>
            </a:r>
            <a:r>
              <a:rPr lang="en-US" sz="2000" dirty="0"/>
              <a:t> </a:t>
            </a:r>
            <a:r>
              <a:rPr lang="en-US" sz="2000" dirty="0" err="1"/>
              <a:t>cầu</a:t>
            </a:r>
            <a:r>
              <a:rPr lang="en-US" sz="2000" dirty="0"/>
              <a:t> t</a:t>
            </a:r>
            <a:r>
              <a:rPr lang="vi-VN" sz="2000" dirty="0"/>
              <a:t>ư</a:t>
            </a:r>
            <a:r>
              <a:rPr lang="en-US" sz="2000" dirty="0" err="1"/>
              <a:t>ợng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2B4F23A8-7759-42B3-A475-7AE22F115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638" y="1864659"/>
            <a:ext cx="5124042" cy="409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382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77EDF-77E4-4CDB-A245-7A8091F33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2800" dirty="0"/>
              <a:t>4. Mô hình phát triển phần mềm nào, phù hợp với thời gian, chi phí và nhân lực của nhóm, được nhóm lựa chọn để thực hiện đồ án? 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60F55-F42B-4A8B-9B05-52BCC630F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Mô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endParaRPr lang="en-US" b="1" dirty="0"/>
          </a:p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vói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Scrum</a:t>
            </a:r>
          </a:p>
          <a:p>
            <a:r>
              <a:rPr lang="en-US" b="1" dirty="0"/>
              <a:t>Chi </a:t>
            </a:r>
            <a:r>
              <a:rPr lang="en-US" b="1" dirty="0" err="1"/>
              <a:t>phí</a:t>
            </a:r>
            <a:endParaRPr lang="en-US" b="1" dirty="0"/>
          </a:p>
          <a:p>
            <a:pPr lvl="0"/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miền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miền</a:t>
            </a:r>
            <a:r>
              <a:rPr lang="en-US" dirty="0"/>
              <a:t>: 380.000 </a:t>
            </a:r>
            <a:r>
              <a:rPr lang="en-US" dirty="0" err="1"/>
              <a:t>VNĐ</a:t>
            </a:r>
            <a:r>
              <a:rPr lang="en-US" dirty="0"/>
              <a:t>/</a:t>
            </a:r>
            <a:r>
              <a:rPr lang="en-US" dirty="0" err="1"/>
              <a:t>năm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: café, </a:t>
            </a:r>
            <a:r>
              <a:rPr lang="en-US" dirty="0" err="1"/>
              <a:t>bánh</a:t>
            </a:r>
            <a:r>
              <a:rPr lang="en-US" dirty="0"/>
              <a:t>, </a:t>
            </a:r>
            <a:r>
              <a:rPr lang="en-US" dirty="0" err="1"/>
              <a:t>v.v</a:t>
            </a:r>
            <a:r>
              <a:rPr lang="en-US" dirty="0"/>
              <a:t>… Cho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: 1.400.000 </a:t>
            </a:r>
            <a:r>
              <a:rPr lang="en-US" dirty="0" err="1"/>
              <a:t>VNĐ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Chi </a:t>
            </a:r>
            <a:r>
              <a:rPr lang="en-US" dirty="0" err="1"/>
              <a:t>phí</a:t>
            </a:r>
            <a:r>
              <a:rPr lang="en-US" dirty="0"/>
              <a:t> cloud: ~300.000 </a:t>
            </a:r>
            <a:r>
              <a:rPr lang="en-US" dirty="0" err="1"/>
              <a:t>VNĐ</a:t>
            </a:r>
            <a:r>
              <a:rPr lang="en-US" dirty="0"/>
              <a:t>/</a:t>
            </a:r>
            <a:r>
              <a:rPr lang="en-US" dirty="0" err="1"/>
              <a:t>tháng</a:t>
            </a:r>
            <a:r>
              <a:rPr lang="en-US" dirty="0"/>
              <a:t>,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user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Marketing: ~1.000.000 </a:t>
            </a:r>
            <a:r>
              <a:rPr lang="en-US" dirty="0" err="1"/>
              <a:t>VNĐ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3274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441"/>
      </a:dk2>
      <a:lt2>
        <a:srgbClr val="E2E8E3"/>
      </a:lt2>
      <a:accent1>
        <a:srgbClr val="E729CF"/>
      </a:accent1>
      <a:accent2>
        <a:srgbClr val="9D17D5"/>
      </a:accent2>
      <a:accent3>
        <a:srgbClr val="6A37E8"/>
      </a:accent3>
      <a:accent4>
        <a:srgbClr val="394EDB"/>
      </a:accent4>
      <a:accent5>
        <a:srgbClr val="2990E7"/>
      </a:accent5>
      <a:accent6>
        <a:srgbClr val="14B5BC"/>
      </a:accent6>
      <a:hlink>
        <a:srgbClr val="4F7BC4"/>
      </a:hlink>
      <a:folHlink>
        <a:srgbClr val="7F7F7F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654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Bookman Old Style</vt:lpstr>
      <vt:lpstr>Calibri</vt:lpstr>
      <vt:lpstr>Franklin Gothic Book</vt:lpstr>
      <vt:lpstr>Times New Roman</vt:lpstr>
      <vt:lpstr>RetrospectVTI</vt:lpstr>
      <vt:lpstr>Quản lý quy trình phần mềm</vt:lpstr>
      <vt:lpstr>Thành viên nhóm </vt:lpstr>
      <vt:lpstr>Các vấn đề buổi học giải quyết</vt:lpstr>
      <vt:lpstr>1. Tại sao nhóm phát triển đồ án này? Đồ án của nhóm giải quyết vấn đề gì trong cuộc sống?  </vt:lpstr>
      <vt:lpstr>1. Tại sao nhóm phát triển đồ án này? Đồ án của nhóm giải quyết vấn đề gì trong cuộc sống?  </vt:lpstr>
      <vt:lpstr>2. Nhóm dự kiến phát triển những gì để giải quyết các vấn đề đặt ra?  </vt:lpstr>
      <vt:lpstr>3. Nhóm làm sao để chứng minh mình có khả năng thực hiện đồ án này?  </vt:lpstr>
      <vt:lpstr>4. Mô hình phát triển phần mềm nào, phù hợp với thời gian, chi phí và nhân lực của nhóm, được nhóm lựa chọn để thực hiện đồ án?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Quản lý quy trình phần mềm</dc:title>
  <dc:creator>Trần Hữu Nghĩa</dc:creator>
  <cp:lastModifiedBy>Trần Hữu Nghĩa</cp:lastModifiedBy>
  <cp:revision>14</cp:revision>
  <dcterms:created xsi:type="dcterms:W3CDTF">2019-11-07T09:48:17Z</dcterms:created>
  <dcterms:modified xsi:type="dcterms:W3CDTF">2019-11-09T03:00:01Z</dcterms:modified>
</cp:coreProperties>
</file>