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06" r:id="rId4"/>
    <p:sldId id="300" r:id="rId5"/>
    <p:sldId id="301" r:id="rId6"/>
    <p:sldId id="305" r:id="rId7"/>
    <p:sldId id="302" r:id="rId8"/>
    <p:sldId id="303" r:id="rId9"/>
    <p:sldId id="307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7EDF-77E4-4CDB-A245-7A8091F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4. Mô hình phát triển phần mềm nào, phù hợp với thời gian, chi phí và nhân lực của nhóm, được nhóm lựa chọn để thực hiện đồ án?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0F55-F42B-4A8B-9B05-52BCC630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87799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Scrum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phí: 11.250.000 VNĐ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Mua tên miền và duy trì tên miền: 380.000 VNĐ/năm.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phí cloud: ~300.000 VNĐ/tháng, tùy vào lượng user sử dụng.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Marketing: ~1.000.000 VNĐ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27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3768"/>
              </p:ext>
            </p:extLst>
          </p:nvPr>
        </p:nvGraphicFramePr>
        <p:xfrm>
          <a:off x="4653447" y="805561"/>
          <a:ext cx="6892560" cy="49014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18424036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Đỗ Đăng Khoa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79935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thuyết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sản phẩm “Tóm tắt thực thi (Executive Summary)” 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sản phẩm “Viễn cảnh và phạm vi dự án (Project Vision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Scope)” của 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sản phẩm “Ủy nhiệm dự án (Project Charter)” của nhóm.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các sản phẩm: “Mockup”, “Bản mẫu (Prototype)”, và “Chứng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ý tưởng (Proof of Concept)” của nhóm. Theo nhóm, ngoài các 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 này, còn có những cách nào khác để hứng minh nhóm có 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hoàn thành dự án về mặt kỹ thuật.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sản phẩm “Định nghĩa quy trình phát triển phần mềm” 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nhóm. Gợi ý: Các mốc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hời gian (pha) nào? Các vai trò nào? Các 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nào? Các sản phẩm nào?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Tại sao nhóm phát triển đồ án này? Đồ án của nhóm giải quyết vấn đề gì trong cuộc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ống?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Nhóm dự kiến phát triển những gì để giải quyết các vấn đề đặt ra?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Nhóm làm sao để chứng minh mình có khả năng thực hiện đồ án này?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Mô hình phát triển phần mềm nào, phù hợp với thời gian, chi phí và nhân lực của nhóm, được nhóm lựa chọn để thực hiện đồ án?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6F7B-5ED6-4A3D-9BDF-CEFDF25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2846"/>
            <a:ext cx="10058400" cy="1284514"/>
          </a:xfrm>
        </p:spPr>
        <p:txBody>
          <a:bodyPr>
            <a:noAutofit/>
          </a:bodyPr>
          <a:lstStyle/>
          <a:p>
            <a:r>
              <a:rPr lang="vi-VN" sz="2800" dirty="0"/>
              <a:t>1. Tại sao nhóm phát triển đồ án này? Đồ án của nhóm giải quyết vấn đề gì trong cuộc sống?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88C9-1312-499F-97D9-118E2C64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đi học thì mất rất nhiều thời gian đi lai và tiền để đi học tại các trung tâm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học chung dễ gây chán nên cho các bạn không theo kịp trên lớp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0DC-5334-4588-8B01-6617FE70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461553"/>
            <a:ext cx="10058400" cy="1246863"/>
          </a:xfrm>
        </p:spPr>
        <p:txBody>
          <a:bodyPr>
            <a:normAutofit fontScale="90000"/>
          </a:bodyPr>
          <a:lstStyle/>
          <a:p>
            <a:r>
              <a:rPr lang="vi-VN" sz="3200" dirty="0"/>
              <a:t>1. Tại sao nhóm phát triển đồ án này? Đồ án của nhóm giải quyết vấn đề gì trong cuộc sống?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CC7-D167-4437-83B1-7EE6CE3A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học linh động thời gian của mình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6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F6E8-566B-481A-B6EB-989AA3F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9953"/>
            <a:ext cx="10058400" cy="1855694"/>
          </a:xfrm>
        </p:spPr>
        <p:txBody>
          <a:bodyPr>
            <a:normAutofit/>
          </a:bodyPr>
          <a:lstStyle/>
          <a:p>
            <a:r>
              <a:rPr lang="vi-VN" sz="3100" dirty="0"/>
              <a:t>2. Nhóm dự kiến phát triển những gì để giải quyết các vấn đề đặt ra?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0548-9197-45C5-9948-62F45B7C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lọc những nội dung phù hợp dễ hiểu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47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AB01-64CC-46A8-9608-AFB0C51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963538"/>
          </a:xfrm>
        </p:spPr>
        <p:txBody>
          <a:bodyPr>
            <a:normAutofit/>
          </a:bodyPr>
          <a:lstStyle/>
          <a:p>
            <a:r>
              <a:rPr lang="vi-VN" sz="3100" dirty="0"/>
              <a:t>3. Nhóm làm sao để chứng minh mình có khả năng thực hiện đồ án này?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4814-BBC8-4191-921E-23184C7D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4066391" cy="3760891"/>
          </a:xfrm>
        </p:spPr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kế hoạch và lộ trình làm việc rõ ràng nên các thành viên có thể dễ dàng hoàn thành dự án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8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AD73-9387-41B4-8E77-F1A0FE9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86A45-38AD-491E-8508-4F1688CFE7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85" y="286601"/>
            <a:ext cx="5316248" cy="6105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D42F5-E789-4436-A5EB-7192181EB4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367" y="286601"/>
            <a:ext cx="5943600" cy="44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8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759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RetrospectVTI</vt:lpstr>
      <vt:lpstr>Quản lý quy trình phần mềm</vt:lpstr>
      <vt:lpstr>Thành viên nhóm </vt:lpstr>
      <vt:lpstr>Các câu hỏi thuyết trình</vt:lpstr>
      <vt:lpstr>Các vấn đề buổi học giải quyết</vt:lpstr>
      <vt:lpstr>1. Tại sao nhóm phát triển đồ án này? Đồ án của nhóm giải quyết vấn đề gì trong cuộc sống?  </vt:lpstr>
      <vt:lpstr>1. Tại sao nhóm phát triển đồ án này? Đồ án của nhóm giải quyết vấn đề gì trong cuộc sống?  </vt:lpstr>
      <vt:lpstr>2. Nhóm dự kiến phát triển những gì để giải quyết các vấn đề đặt ra?  </vt:lpstr>
      <vt:lpstr>3. Nhóm làm sao để chứng minh mình có khả năng thực hiện đồ án này?  </vt:lpstr>
      <vt:lpstr>PowerPoint Presentation</vt:lpstr>
      <vt:lpstr>4. Mô hình phát triển phần mềm nào, phù hợp với thời gian, chi phí và nhân lực của nhóm, được nhóm lựa chọn để thực hiện đồ án?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Loi Nguyen</cp:lastModifiedBy>
  <cp:revision>25</cp:revision>
  <dcterms:created xsi:type="dcterms:W3CDTF">2019-11-07T09:48:17Z</dcterms:created>
  <dcterms:modified xsi:type="dcterms:W3CDTF">2019-11-09T05:49:16Z</dcterms:modified>
</cp:coreProperties>
</file>