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22" r:id="rId4"/>
    <p:sldId id="306" r:id="rId5"/>
    <p:sldId id="300" r:id="rId6"/>
    <p:sldId id="309" r:id="rId7"/>
    <p:sldId id="307" r:id="rId8"/>
    <p:sldId id="308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oiscrum.net/hnscrum/blogs1/120-user-story-point-velocity-va-lp-k-hoch-phat-hanh" TargetMode="External"/><Relationship Id="rId5" Type="http://schemas.openxmlformats.org/officeDocument/2006/relationships/hyperlink" Target="https://viblo.asia/p/ky-thuat-uoc-luong-co-ban-trong-agile-XL6lAyjrlek" TargetMode="Externa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86268"/>
          </a:xfrm>
        </p:spPr>
        <p:txBody>
          <a:bodyPr>
            <a:normAutofit fontScale="90000"/>
          </a:bodyPr>
          <a:lstStyle/>
          <a:p>
            <a:r>
              <a:rPr lang="vi-VN" sz="4800" dirty="0"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3178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0031"/>
              </p:ext>
            </p:extLst>
          </p:nvPr>
        </p:nvGraphicFramePr>
        <p:xfrm>
          <a:off x="1097281" y="1918447"/>
          <a:ext cx="10296859" cy="41685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 kết quả bài tập khi tôi làm xong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91232882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461"/>
              </p:ext>
            </p:extLst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815-B10D-4D3C-8887-D8DEF78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“Work Breakdown Structure”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 Cases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User Stories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BC925-F628-4D03-8735-3D14290E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00687"/>
              </p:ext>
            </p:extLst>
          </p:nvPr>
        </p:nvGraphicFramePr>
        <p:xfrm>
          <a:off x="1219200" y="2095499"/>
          <a:ext cx="9936480" cy="3977640"/>
        </p:xfrm>
        <a:graphic>
          <a:graphicData uri="http://schemas.openxmlformats.org/drawingml/2006/table">
            <a:tbl>
              <a:tblPr/>
              <a:tblGrid>
                <a:gridCol w="1297127">
                  <a:extLst>
                    <a:ext uri="{9D8B030D-6E8A-4147-A177-3AD203B41FA5}">
                      <a16:colId xmlns:a16="http://schemas.microsoft.com/office/drawing/2014/main" val="600877448"/>
                    </a:ext>
                  </a:extLst>
                </a:gridCol>
                <a:gridCol w="3401898">
                  <a:extLst>
                    <a:ext uri="{9D8B030D-6E8A-4147-A177-3AD203B41FA5}">
                      <a16:colId xmlns:a16="http://schemas.microsoft.com/office/drawing/2014/main" val="2431142747"/>
                    </a:ext>
                  </a:extLst>
                </a:gridCol>
                <a:gridCol w="5237455">
                  <a:extLst>
                    <a:ext uri="{9D8B030D-6E8A-4147-A177-3AD203B41FA5}">
                      <a16:colId xmlns:a16="http://schemas.microsoft.com/office/drawing/2014/main" val="1573366547"/>
                    </a:ext>
                  </a:extLst>
                </a:gridCol>
              </a:tblGrid>
              <a:tr h="20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324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891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28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0665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7328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7720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820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30239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kết quả đúng sai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687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 hạng qua điểm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78032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2606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578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889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9166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366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295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kiếm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02767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dỏi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3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08365"/>
              </p:ext>
            </p:extLst>
          </p:nvPr>
        </p:nvGraphicFramePr>
        <p:xfrm>
          <a:off x="1190625" y="1967196"/>
          <a:ext cx="9965056" cy="4449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chấm điểm tự động để biết kết quả bài tập khi tôi làm xong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828282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website chấm điểm tự động đểngười dùng biết điểm khi làm bài tập xong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80230672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các nhóm để quản lý điểm số, xếp hạng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387638537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EC03B-7A79-4BC9-848E-C6E73F4B5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856620"/>
              </p:ext>
            </p:extLst>
          </p:nvPr>
        </p:nvGraphicFramePr>
        <p:xfrm>
          <a:off x="1036320" y="1581151"/>
          <a:ext cx="10618136" cy="47372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27267">
                  <a:extLst>
                    <a:ext uri="{9D8B030D-6E8A-4147-A177-3AD203B41FA5}">
                      <a16:colId xmlns:a16="http://schemas.microsoft.com/office/drawing/2014/main" val="717175754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44183883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561305291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496454060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29701152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80584298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410796809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717816251"/>
                    </a:ext>
                  </a:extLst>
                </a:gridCol>
              </a:tblGrid>
              <a:tr h="266854"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31/10 - 6/11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</a:p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7/11 - 13/11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14/11 - 20/11 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/11 -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19/12 – 22/12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9525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23/12 – 25/9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 anchor="ctr"/>
                </a:tc>
                <a:extLst>
                  <a:ext uri="{0D108BD9-81ED-4DB2-BD59-A6C34878D82A}">
                    <a16:rowId xmlns:a16="http://schemas.microsoft.com/office/drawing/2014/main" val="3872614809"/>
                  </a:ext>
                </a:extLst>
              </a:tr>
              <a:tr h="635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quan dự án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biểu không có database (Đăng xuất, Đăng nhập, Thêm đề, Chấm điểm, ...)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biếu có database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(Đăng xuất, Đăng nhập, Thêm đề, Chấm điểm, ...)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chức năng để có bản beta + test.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giao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544267334"/>
                  </a:ext>
                </a:extLst>
              </a:tr>
              <a:tr h="389637">
                <a:tc rowSpan="5"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summary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không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công việc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tổng quan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kết kết quả 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963420698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cho sprint tiếp theo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sprint tiếp theo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 tiến độ công việc từng tuần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thử, đánh giá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tài liệu, hướng dẫn sử dụng (nếu cần)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123292727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process definition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 lượng thời gian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các chức năng đã hoàn thành, chưa hoàn thành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877250255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Layout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727159774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risk management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485324831"/>
                  </a:ext>
                </a:extLst>
              </a:tr>
              <a:tr h="38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demo tổng quan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chức năng tiêu biểu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còn lại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chức năng phát sinh (nếu có)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cho chức năng còn thiếu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741186024"/>
                  </a:ext>
                </a:extLst>
              </a:tr>
              <a:tr h="3898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ngôn ngữ lập trình, thư viện hỗ trợ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chức năng chưa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tính năng lựa chọn độ khó bài tập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(nếu có)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524701396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 khảo từ các ứng dụng đã có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hiểu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lựa chọn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cách thức lưu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bảng xếp hạng người dùng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346795212"/>
                  </a:ext>
                </a:extLst>
              </a:tr>
              <a:tr h="39221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ể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thử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tính năng đã hoàn thành trên bản beta + test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năng lựa chọn độ  khó bài tập, xếp hạng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chi tiết từng chức năng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 bàn giao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224642103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mockup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02605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177-B24A-4F92-BCDC-B212EE0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6. Hãy cho biết chi phí thực hiện dự án của nhóm. Bằng cách nào nhóm đưa ra con số này?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0DB1-7AF0-4253-88AA-1692B5CF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902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13.000.000VNĐ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11.250.000VNĐ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8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10936"/>
              </p:ext>
            </p:extLst>
          </p:nvPr>
        </p:nvGraphicFramePr>
        <p:xfrm>
          <a:off x="1190626" y="2000250"/>
          <a:ext cx="10058400" cy="41021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lổi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F21943-7C15-43D5-BB11-E9A2EBDE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20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55451"/>
              </p:ext>
            </p:extLst>
          </p:nvPr>
        </p:nvGraphicFramePr>
        <p:xfrm>
          <a:off x="4653447" y="805561"/>
          <a:ext cx="6892560" cy="49080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docs.microsoft.com/en-us/intune/fundamentals/high-level-architecture?fbclid=IwAR3h9hS5pfCxHV3rXyHdAM7M2MaSYMG8oATZjRK9vJbl1aJuM8NQZe2jvAU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www.smartsheet.com/free-work-breakdown-structure-templates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viblo.asia/p/ky-thuat-uoc-luong-co-ban-trong-agile-XL6lAyjrlek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://hanoiscrum.net/hnscrum/blogs1/120-user-story-point-velocity-va-lp-k-hoch-phat-hanh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dùng làm bài quizz để có thể học chuyên đề 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5 điểm 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20887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~13tr</a:t>
            </a: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2682</Words>
  <Application>Microsoft Office PowerPoint</Application>
  <PresentationFormat>Widescreen</PresentationFormat>
  <Paragraphs>453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Danh mục các tài liệu tham khảo</vt:lpstr>
      <vt:lpstr>Các vấn đề buổi học giải quyết</vt:lpstr>
      <vt:lpstr>Các câu hỏi thuyết trình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  <vt:lpstr>1. Trình bày sản phẩm “High Level Architecture” (hoặc “Technical Solution”) của nhóm.  </vt:lpstr>
      <vt:lpstr>2. Trình bày sản phẩm “Use-Case Model” (hoặc “Product Backlog”) của nhóm. (Người dùng)</vt:lpstr>
      <vt:lpstr>2. Trình bày sản phẩm “Use-Case Model” (hoặc “Product Backlog”) của nhóm. (Quản lý)</vt:lpstr>
      <vt:lpstr>3. Trình bày sản phẩm “Work Breakdown Structure” cho 3 Use Cases hoặc 3 User Stories của nhóm.</vt:lpstr>
      <vt:lpstr>4. Hãy cho biết kích cỡ dự án (đơn vị man-days hoặc points) (High Level Estimate) của nhóm. Bằng cách nào nhóm đưa ra con số này? Nhóm tính toán con số này để làm gì?</vt:lpstr>
      <vt:lpstr>4. Hãy cho biết kích cỡ dự án (đơn vị man-days hoặc points) (High Level Estimate) của nhóm. Bằng cách nào nhóm đưa ra con số này? Nhóm tính toán con số này để làm gì? </vt:lpstr>
      <vt:lpstr>5. Trình bày sản phẩm “Lịch trình dự án (Project Schedule)” (hoặc “Kế hoạch phân phối (Release Plan)” của nhóm).</vt:lpstr>
      <vt:lpstr>6. Hãy cho biết chi phí thực hiện dự án của nhóm. Bằng cách nào nhóm đưa ra con số này? </vt:lpstr>
      <vt:lpstr>7. Trình bày bảng phân chia công việc (Task Board) cho từng thành viên trong tuần tiếp theo của nhóm.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12</cp:revision>
  <dcterms:created xsi:type="dcterms:W3CDTF">2019-11-16T07:03:49Z</dcterms:created>
  <dcterms:modified xsi:type="dcterms:W3CDTF">2019-11-26T06:01:32Z</dcterms:modified>
</cp:coreProperties>
</file>