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 id="2147483660" r:id="rId3"/>
  </p:sldMasterIdLst>
  <p:notesMasterIdLst>
    <p:notesMasterId r:id="rId5"/>
  </p:notesMasterIdLst>
  <p:sldIdLst>
    <p:sldId id="256" r:id="rId4"/>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Lst>
  <p:sldSz cx="9144000" cy="51435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1620" userDrawn="1">
          <p15:clr>
            <a:srgbClr val="747775"/>
          </p15:clr>
        </p15:guide>
        <p15:guide id="2" pos="2880" userDrawn="1">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20"/>
    <p:restoredTop sz="94660"/>
  </p:normalViewPr>
  <p:slideViewPr>
    <p:cSldViewPr snapToGrid="0" showGuides="1">
      <p:cViewPr varScale="1">
        <p:scale>
          <a:sx n="100" d="100"/>
          <a:sy n="100" d="100"/>
        </p:scale>
        <p:origin x="0" y="0"/>
      </p:cViewPr>
      <p:guideLst>
        <p:guide orient="horz" pos="1620"/>
        <p:guide pos="2880"/>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 Type="http://schemas.openxmlformats.org/officeDocument/2006/relationships/slideMaster" Target="slideMasters/slideMaster2.xml"/><Relationship Id="rId27" Type="http://schemas.openxmlformats.org/officeDocument/2006/relationships/tableStyles" Target="tableStyles.xml"/><Relationship Id="rId26" Type="http://schemas.openxmlformats.org/officeDocument/2006/relationships/viewProps" Target="viewProps.xml"/><Relationship Id="rId25" Type="http://schemas.openxmlformats.org/officeDocument/2006/relationships/presProps" Target="presProps.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5" name="Shape 125"/>
        <p:cNvGrpSpPr/>
        <p:nvPr/>
      </p:nvGrpSpPr>
      <p:grpSpPr>
        <a:xfrm>
          <a:off x="0" y="0"/>
          <a:ext cx="0" cy="0"/>
          <a:chOff x="0" y="0"/>
          <a:chExt cx="0" cy="0"/>
        </a:xfrm>
      </p:grpSpPr>
      <p:sp>
        <p:nvSpPr>
          <p:cNvPr id="126" name="Google Shape;126;g30ac2eb4810_2_7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27" name="Google Shape;127;g30ac2eb4810_2_75: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81" name="Shape 181"/>
        <p:cNvGrpSpPr/>
        <p:nvPr/>
      </p:nvGrpSpPr>
      <p:grpSpPr>
        <a:xfrm>
          <a:off x="0" y="0"/>
          <a:ext cx="0" cy="0"/>
          <a:chOff x="0" y="0"/>
          <a:chExt cx="0" cy="0"/>
        </a:xfrm>
      </p:grpSpPr>
      <p:sp>
        <p:nvSpPr>
          <p:cNvPr id="182" name="Google Shape;182;g30ac2eb4810_2_12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83" name="Google Shape;183;g30ac2eb4810_2_123: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87" name="Shape 187"/>
        <p:cNvGrpSpPr/>
        <p:nvPr/>
      </p:nvGrpSpPr>
      <p:grpSpPr>
        <a:xfrm>
          <a:off x="0" y="0"/>
          <a:ext cx="0" cy="0"/>
          <a:chOff x="0" y="0"/>
          <a:chExt cx="0" cy="0"/>
        </a:xfrm>
      </p:grpSpPr>
      <p:sp>
        <p:nvSpPr>
          <p:cNvPr id="188" name="Google Shape;188;g30ac2eb4810_2_12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89" name="Google Shape;189;g30ac2eb4810_2_128: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93" name="Shape 193"/>
        <p:cNvGrpSpPr/>
        <p:nvPr/>
      </p:nvGrpSpPr>
      <p:grpSpPr>
        <a:xfrm>
          <a:off x="0" y="0"/>
          <a:ext cx="0" cy="0"/>
          <a:chOff x="0" y="0"/>
          <a:chExt cx="0" cy="0"/>
        </a:xfrm>
      </p:grpSpPr>
      <p:sp>
        <p:nvSpPr>
          <p:cNvPr id="194" name="Google Shape;194;g30ac2eb4810_2_13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95" name="Google Shape;195;g30ac2eb4810_2_133: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99" name="Shape 199"/>
        <p:cNvGrpSpPr/>
        <p:nvPr/>
      </p:nvGrpSpPr>
      <p:grpSpPr>
        <a:xfrm>
          <a:off x="0" y="0"/>
          <a:ext cx="0" cy="0"/>
          <a:chOff x="0" y="0"/>
          <a:chExt cx="0" cy="0"/>
        </a:xfrm>
      </p:grpSpPr>
      <p:sp>
        <p:nvSpPr>
          <p:cNvPr id="200" name="Google Shape;200;g30ac2eb4810_2_13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201" name="Google Shape;201;g30ac2eb4810_2_138: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205" name="Shape 205"/>
        <p:cNvGrpSpPr/>
        <p:nvPr/>
      </p:nvGrpSpPr>
      <p:grpSpPr>
        <a:xfrm>
          <a:off x="0" y="0"/>
          <a:ext cx="0" cy="0"/>
          <a:chOff x="0" y="0"/>
          <a:chExt cx="0" cy="0"/>
        </a:xfrm>
      </p:grpSpPr>
      <p:sp>
        <p:nvSpPr>
          <p:cNvPr id="206" name="Google Shape;206;g30ac2eb4810_2_14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207" name="Google Shape;207;g30ac2eb4810_2_143: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211" name="Shape 211"/>
        <p:cNvGrpSpPr/>
        <p:nvPr/>
      </p:nvGrpSpPr>
      <p:grpSpPr>
        <a:xfrm>
          <a:off x="0" y="0"/>
          <a:ext cx="0" cy="0"/>
          <a:chOff x="0" y="0"/>
          <a:chExt cx="0" cy="0"/>
        </a:xfrm>
      </p:grpSpPr>
      <p:sp>
        <p:nvSpPr>
          <p:cNvPr id="212" name="Google Shape;212;g30ac2eb4810_2_14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213" name="Google Shape;213;g30ac2eb4810_2_148: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217" name="Shape 217"/>
        <p:cNvGrpSpPr/>
        <p:nvPr/>
      </p:nvGrpSpPr>
      <p:grpSpPr>
        <a:xfrm>
          <a:off x="0" y="0"/>
          <a:ext cx="0" cy="0"/>
          <a:chOff x="0" y="0"/>
          <a:chExt cx="0" cy="0"/>
        </a:xfrm>
      </p:grpSpPr>
      <p:sp>
        <p:nvSpPr>
          <p:cNvPr id="218" name="Google Shape;218;g30ac2eb4810_2_15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219" name="Google Shape;219;g30ac2eb4810_2_153: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PhAnim="0" showMasterSp="0">
  <p:cSld>
    <p:spTree>
      <p:nvGrpSpPr>
        <p:cNvPr id="224" name="Shape 224"/>
        <p:cNvGrpSpPr/>
        <p:nvPr/>
      </p:nvGrpSpPr>
      <p:grpSpPr>
        <a:xfrm>
          <a:off x="0" y="0"/>
          <a:ext cx="0" cy="0"/>
          <a:chOff x="0" y="0"/>
          <a:chExt cx="0" cy="0"/>
        </a:xfrm>
      </p:grpSpPr>
      <p:sp>
        <p:nvSpPr>
          <p:cNvPr id="225" name="Google Shape;225;g30ac2eb4810_2_15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226" name="Google Shape;226;g30ac2eb4810_2_159: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PhAnim="0" showMasterSp="0">
  <p:cSld>
    <p:spTree>
      <p:nvGrpSpPr>
        <p:cNvPr id="231" name="Shape 231"/>
        <p:cNvGrpSpPr/>
        <p:nvPr/>
      </p:nvGrpSpPr>
      <p:grpSpPr>
        <a:xfrm>
          <a:off x="0" y="0"/>
          <a:ext cx="0" cy="0"/>
          <a:chOff x="0" y="0"/>
          <a:chExt cx="0" cy="0"/>
        </a:xfrm>
      </p:grpSpPr>
      <p:sp>
        <p:nvSpPr>
          <p:cNvPr id="232" name="Google Shape;232;g30ac2eb4810_2_16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233" name="Google Shape;233;g30ac2eb4810_2_165: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PhAnim="0" showMasterSp="0">
  <p:cSld>
    <p:spTree>
      <p:nvGrpSpPr>
        <p:cNvPr id="238" name="Shape 238"/>
        <p:cNvGrpSpPr/>
        <p:nvPr/>
      </p:nvGrpSpPr>
      <p:grpSpPr>
        <a:xfrm>
          <a:off x="0" y="0"/>
          <a:ext cx="0" cy="0"/>
          <a:chOff x="0" y="0"/>
          <a:chExt cx="0" cy="0"/>
        </a:xfrm>
      </p:grpSpPr>
      <p:sp>
        <p:nvSpPr>
          <p:cNvPr id="239" name="Google Shape;239;g30ac2eb4810_2_17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240" name="Google Shape;240;g30ac2eb4810_2_171: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1" name="Shape 131"/>
        <p:cNvGrpSpPr/>
        <p:nvPr/>
      </p:nvGrpSpPr>
      <p:grpSpPr>
        <a:xfrm>
          <a:off x="0" y="0"/>
          <a:ext cx="0" cy="0"/>
          <a:chOff x="0" y="0"/>
          <a:chExt cx="0" cy="0"/>
        </a:xfrm>
      </p:grpSpPr>
      <p:sp>
        <p:nvSpPr>
          <p:cNvPr id="132" name="Google Shape;132;g30ac2eb4810_2_8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33" name="Google Shape;133;g30ac2eb4810_2_81: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PhAnim="0" showMasterSp="0">
  <p:cSld>
    <p:spTree>
      <p:nvGrpSpPr>
        <p:cNvPr id="244" name="Shape 244"/>
        <p:cNvGrpSpPr/>
        <p:nvPr/>
      </p:nvGrpSpPr>
      <p:grpSpPr>
        <a:xfrm>
          <a:off x="0" y="0"/>
          <a:ext cx="0" cy="0"/>
          <a:chOff x="0" y="0"/>
          <a:chExt cx="0" cy="0"/>
        </a:xfrm>
      </p:grpSpPr>
      <p:sp>
        <p:nvSpPr>
          <p:cNvPr id="245" name="Google Shape;245;g30ac2eb4810_2_17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246" name="Google Shape;246;g30ac2eb4810_2_176: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7" name="Shape 137"/>
        <p:cNvGrpSpPr/>
        <p:nvPr/>
      </p:nvGrpSpPr>
      <p:grpSpPr>
        <a:xfrm>
          <a:off x="0" y="0"/>
          <a:ext cx="0" cy="0"/>
          <a:chOff x="0" y="0"/>
          <a:chExt cx="0" cy="0"/>
        </a:xfrm>
      </p:grpSpPr>
      <p:sp>
        <p:nvSpPr>
          <p:cNvPr id="138" name="Google Shape;138;g30ac2eb4810_2_8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39" name="Google Shape;139;g30ac2eb4810_2_86: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3" name="Shape 143"/>
        <p:cNvGrpSpPr/>
        <p:nvPr/>
      </p:nvGrpSpPr>
      <p:grpSpPr>
        <a:xfrm>
          <a:off x="0" y="0"/>
          <a:ext cx="0" cy="0"/>
          <a:chOff x="0" y="0"/>
          <a:chExt cx="0" cy="0"/>
        </a:xfrm>
      </p:grpSpPr>
      <p:sp>
        <p:nvSpPr>
          <p:cNvPr id="144" name="Google Shape;144;g30ac2eb4810_2_9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45" name="Google Shape;145;g30ac2eb4810_2_91: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9" name="Shape 149"/>
        <p:cNvGrpSpPr/>
        <p:nvPr/>
      </p:nvGrpSpPr>
      <p:grpSpPr>
        <a:xfrm>
          <a:off x="0" y="0"/>
          <a:ext cx="0" cy="0"/>
          <a:chOff x="0" y="0"/>
          <a:chExt cx="0" cy="0"/>
        </a:xfrm>
      </p:grpSpPr>
      <p:sp>
        <p:nvSpPr>
          <p:cNvPr id="150" name="Google Shape;150;g30ac2eb4810_2_9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51" name="Google Shape;151;g30ac2eb4810_2_96: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55" name="Shape 155"/>
        <p:cNvGrpSpPr/>
        <p:nvPr/>
      </p:nvGrpSpPr>
      <p:grpSpPr>
        <a:xfrm>
          <a:off x="0" y="0"/>
          <a:ext cx="0" cy="0"/>
          <a:chOff x="0" y="0"/>
          <a:chExt cx="0" cy="0"/>
        </a:xfrm>
      </p:grpSpPr>
      <p:sp>
        <p:nvSpPr>
          <p:cNvPr id="156" name="Google Shape;156;g30ac2eb4810_2_10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57" name="Google Shape;157;g30ac2eb4810_2_101: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62" name="Shape 162"/>
        <p:cNvGrpSpPr/>
        <p:nvPr/>
      </p:nvGrpSpPr>
      <p:grpSpPr>
        <a:xfrm>
          <a:off x="0" y="0"/>
          <a:ext cx="0" cy="0"/>
          <a:chOff x="0" y="0"/>
          <a:chExt cx="0" cy="0"/>
        </a:xfrm>
      </p:grpSpPr>
      <p:sp>
        <p:nvSpPr>
          <p:cNvPr id="163" name="Google Shape;163;g30ac2eb4810_2_11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64" name="Google Shape;164;g30ac2eb4810_2_113: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68" name="Shape 168"/>
        <p:cNvGrpSpPr/>
        <p:nvPr/>
      </p:nvGrpSpPr>
      <p:grpSpPr>
        <a:xfrm>
          <a:off x="0" y="0"/>
          <a:ext cx="0" cy="0"/>
          <a:chOff x="0" y="0"/>
          <a:chExt cx="0" cy="0"/>
        </a:xfrm>
      </p:grpSpPr>
      <p:sp>
        <p:nvSpPr>
          <p:cNvPr id="169" name="Google Shape;169;g30ac2eb4810_2_10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70" name="Google Shape;170;g30ac2eb4810_2_107: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75" name="Shape 175"/>
        <p:cNvGrpSpPr/>
        <p:nvPr/>
      </p:nvGrpSpPr>
      <p:grpSpPr>
        <a:xfrm>
          <a:off x="0" y="0"/>
          <a:ext cx="0" cy="0"/>
          <a:chOff x="0" y="0"/>
          <a:chExt cx="0" cy="0"/>
        </a:xfrm>
      </p:grpSpPr>
      <p:sp>
        <p:nvSpPr>
          <p:cNvPr id="176" name="Google Shape;176;g30ac2eb4810_2_11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77" name="Google Shape;177;g30ac2eb4810_2_118: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44" name="Shape 44"/>
        <p:cNvGrpSpPr/>
        <p:nvPr/>
      </p:nvGrpSpPr>
      <p:grpSpPr>
        <a:xfrm>
          <a:off x="0" y="0"/>
          <a:ext cx="0" cy="0"/>
          <a:chOff x="0" y="0"/>
          <a:chExt cx="0" cy="0"/>
        </a:xfrm>
      </p:grpSpPr>
      <p:sp>
        <p:nvSpPr>
          <p:cNvPr id="45" name="Google Shape;45;p11"/>
          <p:cNvSpPr txBox="1"/>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p:txBody>
      </p:sp>
      <p:sp>
        <p:nvSpPr>
          <p:cNvPr id="47" name="Google Shape;47;p11"/>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48" name="Shape 48"/>
        <p:cNvGrpSpPr/>
        <p:nvPr/>
      </p:nvGrpSpPr>
      <p:grpSpPr>
        <a:xfrm>
          <a:off x="0" y="0"/>
          <a:ext cx="0" cy="0"/>
          <a:chOff x="0" y="0"/>
          <a:chExt cx="0" cy="0"/>
        </a:xfrm>
      </p:grpSpPr>
      <p:sp>
        <p:nvSpPr>
          <p:cNvPr id="49" name="Google Shape;49;p12"/>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56" name="Shape 56"/>
        <p:cNvGrpSpPr/>
        <p:nvPr/>
      </p:nvGrpSpPr>
      <p:grpSpPr>
        <a:xfrm>
          <a:off x="0" y="0"/>
          <a:ext cx="0" cy="0"/>
          <a:chOff x="0" y="0"/>
          <a:chExt cx="0" cy="0"/>
        </a:xfrm>
      </p:grpSpPr>
      <p:sp>
        <p:nvSpPr>
          <p:cNvPr id="57" name="Google Shape;57;p14"/>
          <p:cNvSpPr txBox="1"/>
          <p:nvPr>
            <p:ph type="ctrTitle"/>
          </p:nvPr>
        </p:nvSpPr>
        <p:spPr>
          <a:xfrm>
            <a:off x="1143000" y="841772"/>
            <a:ext cx="6858000" cy="1790700"/>
          </a:xfrm>
          <a:prstGeom prst="rect">
            <a:avLst/>
          </a:prstGeom>
          <a:noFill/>
          <a:ln>
            <a:noFill/>
          </a:ln>
        </p:spPr>
        <p:txBody>
          <a:bodyPr spcFirstLastPara="1" wrap="square" lIns="68575" tIns="34275" rIns="68575" bIns="34275" anchor="b" anchorCtr="0">
            <a:normAutofit/>
          </a:bodyPr>
          <a:lstStyle>
            <a:lvl1pPr lvl="0" algn="ctr">
              <a:lnSpc>
                <a:spcPct val="90000"/>
              </a:lnSpc>
              <a:spcBef>
                <a:spcPts val="0"/>
              </a:spcBef>
              <a:spcAft>
                <a:spcPts val="0"/>
              </a:spcAft>
              <a:buClr>
                <a:schemeClr val="lt1"/>
              </a:buClr>
              <a:buSzPts val="4500"/>
              <a:buFont typeface="Calibri" panose="020F0502020204030204"/>
              <a:buNone/>
              <a:defRPr sz="45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58" name="Google Shape;58;p14"/>
          <p:cNvSpPr txBox="1"/>
          <p:nvPr>
            <p:ph type="subTitle" idx="1"/>
          </p:nvPr>
        </p:nvSpPr>
        <p:spPr>
          <a:xfrm>
            <a:off x="1143000" y="2701528"/>
            <a:ext cx="6858000" cy="1241821"/>
          </a:xfrm>
          <a:prstGeom prst="rect">
            <a:avLst/>
          </a:prstGeom>
          <a:noFill/>
          <a:ln>
            <a:noFill/>
          </a:ln>
        </p:spPr>
        <p:txBody>
          <a:bodyPr spcFirstLastPara="1" wrap="square" lIns="68575" tIns="34275" rIns="68575" bIns="34275" anchor="t" anchorCtr="0">
            <a:normAutofit/>
          </a:bodyPr>
          <a:lstStyle>
            <a:lvl1pPr lvl="0" algn="ctr">
              <a:lnSpc>
                <a:spcPct val="90000"/>
              </a:lnSpc>
              <a:spcBef>
                <a:spcPts val="800"/>
              </a:spcBef>
              <a:spcAft>
                <a:spcPts val="0"/>
              </a:spcAft>
              <a:buClr>
                <a:schemeClr val="lt1"/>
              </a:buClr>
              <a:buSzPts val="1800"/>
              <a:buNone/>
              <a:defRPr sz="1800"/>
            </a:lvl1pPr>
            <a:lvl2pPr lvl="1" algn="ctr">
              <a:lnSpc>
                <a:spcPct val="90000"/>
              </a:lnSpc>
              <a:spcBef>
                <a:spcPts val="400"/>
              </a:spcBef>
              <a:spcAft>
                <a:spcPts val="0"/>
              </a:spcAft>
              <a:buClr>
                <a:schemeClr val="lt1"/>
              </a:buClr>
              <a:buSzPts val="1500"/>
              <a:buNone/>
              <a:defRPr sz="1500"/>
            </a:lvl2pPr>
            <a:lvl3pPr lvl="2" algn="ctr">
              <a:lnSpc>
                <a:spcPct val="90000"/>
              </a:lnSpc>
              <a:spcBef>
                <a:spcPts val="400"/>
              </a:spcBef>
              <a:spcAft>
                <a:spcPts val="0"/>
              </a:spcAft>
              <a:buClr>
                <a:schemeClr val="lt1"/>
              </a:buClr>
              <a:buSzPts val="1400"/>
              <a:buNone/>
              <a:defRPr sz="1400"/>
            </a:lvl3pPr>
            <a:lvl4pPr lvl="3" algn="ctr">
              <a:lnSpc>
                <a:spcPct val="90000"/>
              </a:lnSpc>
              <a:spcBef>
                <a:spcPts val="400"/>
              </a:spcBef>
              <a:spcAft>
                <a:spcPts val="0"/>
              </a:spcAft>
              <a:buClr>
                <a:schemeClr val="lt1"/>
              </a:buClr>
              <a:buSzPts val="1200"/>
              <a:buNone/>
              <a:defRPr sz="1200"/>
            </a:lvl4pPr>
            <a:lvl5pPr lvl="4" algn="ctr">
              <a:lnSpc>
                <a:spcPct val="90000"/>
              </a:lnSpc>
              <a:spcBef>
                <a:spcPts val="400"/>
              </a:spcBef>
              <a:spcAft>
                <a:spcPts val="0"/>
              </a:spcAft>
              <a:buClr>
                <a:schemeClr val="lt1"/>
              </a:buClr>
              <a:buSzPts val="1200"/>
              <a:buNone/>
              <a:defRPr sz="1200"/>
            </a:lvl5pPr>
            <a:lvl6pPr lvl="5" algn="ctr">
              <a:lnSpc>
                <a:spcPct val="90000"/>
              </a:lnSpc>
              <a:spcBef>
                <a:spcPts val="400"/>
              </a:spcBef>
              <a:spcAft>
                <a:spcPts val="0"/>
              </a:spcAft>
              <a:buClr>
                <a:schemeClr val="lt1"/>
              </a:buClr>
              <a:buSzPts val="1200"/>
              <a:buNone/>
              <a:defRPr sz="1200"/>
            </a:lvl6pPr>
            <a:lvl7pPr lvl="6" algn="ctr">
              <a:lnSpc>
                <a:spcPct val="90000"/>
              </a:lnSpc>
              <a:spcBef>
                <a:spcPts val="400"/>
              </a:spcBef>
              <a:spcAft>
                <a:spcPts val="0"/>
              </a:spcAft>
              <a:buClr>
                <a:schemeClr val="lt1"/>
              </a:buClr>
              <a:buSzPts val="1200"/>
              <a:buNone/>
              <a:defRPr sz="1200"/>
            </a:lvl7pPr>
            <a:lvl8pPr lvl="7" algn="ctr">
              <a:lnSpc>
                <a:spcPct val="90000"/>
              </a:lnSpc>
              <a:spcBef>
                <a:spcPts val="400"/>
              </a:spcBef>
              <a:spcAft>
                <a:spcPts val="0"/>
              </a:spcAft>
              <a:buClr>
                <a:schemeClr val="lt1"/>
              </a:buClr>
              <a:buSzPts val="1200"/>
              <a:buNone/>
              <a:defRPr sz="1200"/>
            </a:lvl8pPr>
            <a:lvl9pPr lvl="8" algn="ctr">
              <a:lnSpc>
                <a:spcPct val="90000"/>
              </a:lnSpc>
              <a:spcBef>
                <a:spcPts val="400"/>
              </a:spcBef>
              <a:spcAft>
                <a:spcPts val="0"/>
              </a:spcAft>
              <a:buClr>
                <a:schemeClr val="lt1"/>
              </a:buClr>
              <a:buSzPts val="1200"/>
              <a:buNone/>
              <a:defRPr sz="1200"/>
            </a:lvl9pPr>
          </a:lstStyle>
          <a:p/>
        </p:txBody>
      </p:sp>
      <p:sp>
        <p:nvSpPr>
          <p:cNvPr id="59" name="Google Shape;59;p14"/>
          <p:cNvSpPr txBox="1"/>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0" name="Google Shape;60;p14"/>
          <p:cNvSpPr txBox="1"/>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1" name="Google Shape;61;p14"/>
          <p:cNvSpPr txBox="1"/>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matchingName="Title and Content">
  <p:cSld name="OBJECT">
    <p:spTree>
      <p:nvGrpSpPr>
        <p:cNvPr id="62" name="Shape 62"/>
        <p:cNvGrpSpPr/>
        <p:nvPr/>
      </p:nvGrpSpPr>
      <p:grpSpPr>
        <a:xfrm>
          <a:off x="0" y="0"/>
          <a:ext cx="0" cy="0"/>
          <a:chOff x="0" y="0"/>
          <a:chExt cx="0" cy="0"/>
        </a:xfrm>
      </p:grpSpPr>
      <p:sp>
        <p:nvSpPr>
          <p:cNvPr id="63" name="Google Shape;63;p15"/>
          <p:cNvSpPr txBox="1"/>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lt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64" name="Google Shape;64;p15"/>
          <p:cNvSpPr txBox="1"/>
          <p:nvPr>
            <p:ph type="body" idx="1"/>
          </p:nvPr>
        </p:nvSpPr>
        <p:spPr>
          <a:xfrm>
            <a:off x="628650" y="1369219"/>
            <a:ext cx="7886700" cy="3263504"/>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lt1"/>
              </a:buClr>
              <a:buSzPts val="1400"/>
              <a:buChar char="•"/>
              <a:defRPr/>
            </a:lvl1pPr>
            <a:lvl2pPr marL="914400" lvl="1" indent="-317500" algn="l">
              <a:lnSpc>
                <a:spcPct val="90000"/>
              </a:lnSpc>
              <a:spcBef>
                <a:spcPts val="400"/>
              </a:spcBef>
              <a:spcAft>
                <a:spcPts val="0"/>
              </a:spcAft>
              <a:buClr>
                <a:schemeClr val="lt1"/>
              </a:buClr>
              <a:buSzPts val="1400"/>
              <a:buChar char="•"/>
              <a:defRPr/>
            </a:lvl2pPr>
            <a:lvl3pPr marL="1371600" lvl="2" indent="-317500" algn="l">
              <a:lnSpc>
                <a:spcPct val="90000"/>
              </a:lnSpc>
              <a:spcBef>
                <a:spcPts val="400"/>
              </a:spcBef>
              <a:spcAft>
                <a:spcPts val="0"/>
              </a:spcAft>
              <a:buClr>
                <a:schemeClr val="lt1"/>
              </a:buClr>
              <a:buSzPts val="1400"/>
              <a:buChar char="•"/>
              <a:defRPr/>
            </a:lvl3pPr>
            <a:lvl4pPr marL="1828800" lvl="3" indent="-317500" algn="l">
              <a:lnSpc>
                <a:spcPct val="90000"/>
              </a:lnSpc>
              <a:spcBef>
                <a:spcPts val="400"/>
              </a:spcBef>
              <a:spcAft>
                <a:spcPts val="0"/>
              </a:spcAft>
              <a:buClr>
                <a:schemeClr val="lt1"/>
              </a:buClr>
              <a:buSzPts val="1400"/>
              <a:buChar char="•"/>
              <a:defRPr/>
            </a:lvl4pPr>
            <a:lvl5pPr marL="2286000" lvl="4" indent="-317500" algn="l">
              <a:lnSpc>
                <a:spcPct val="90000"/>
              </a:lnSpc>
              <a:spcBef>
                <a:spcPts val="400"/>
              </a:spcBef>
              <a:spcAft>
                <a:spcPts val="0"/>
              </a:spcAft>
              <a:buClr>
                <a:schemeClr val="lt1"/>
              </a:buClr>
              <a:buSzPts val="1400"/>
              <a:buChar char="•"/>
              <a:defRPr/>
            </a:lvl5pPr>
            <a:lvl6pPr marL="2743200" lvl="5" indent="-317500" algn="l">
              <a:lnSpc>
                <a:spcPct val="90000"/>
              </a:lnSpc>
              <a:spcBef>
                <a:spcPts val="400"/>
              </a:spcBef>
              <a:spcAft>
                <a:spcPts val="0"/>
              </a:spcAft>
              <a:buClr>
                <a:schemeClr val="lt1"/>
              </a:buClr>
              <a:buSzPts val="1400"/>
              <a:buChar char="•"/>
              <a:defRPr/>
            </a:lvl6pPr>
            <a:lvl7pPr marL="3200400" lvl="6" indent="-317500" algn="l">
              <a:lnSpc>
                <a:spcPct val="90000"/>
              </a:lnSpc>
              <a:spcBef>
                <a:spcPts val="400"/>
              </a:spcBef>
              <a:spcAft>
                <a:spcPts val="0"/>
              </a:spcAft>
              <a:buClr>
                <a:schemeClr val="lt1"/>
              </a:buClr>
              <a:buSzPts val="1400"/>
              <a:buChar char="•"/>
              <a:defRPr/>
            </a:lvl7pPr>
            <a:lvl8pPr marL="3657600" lvl="7" indent="-317500" algn="l">
              <a:lnSpc>
                <a:spcPct val="90000"/>
              </a:lnSpc>
              <a:spcBef>
                <a:spcPts val="400"/>
              </a:spcBef>
              <a:spcAft>
                <a:spcPts val="0"/>
              </a:spcAft>
              <a:buClr>
                <a:schemeClr val="lt1"/>
              </a:buClr>
              <a:buSzPts val="1400"/>
              <a:buChar char="•"/>
              <a:defRPr/>
            </a:lvl8pPr>
            <a:lvl9pPr marL="4114800" lvl="8" indent="-317500" algn="l">
              <a:lnSpc>
                <a:spcPct val="90000"/>
              </a:lnSpc>
              <a:spcBef>
                <a:spcPts val="400"/>
              </a:spcBef>
              <a:spcAft>
                <a:spcPts val="0"/>
              </a:spcAft>
              <a:buClr>
                <a:schemeClr val="lt1"/>
              </a:buClr>
              <a:buSzPts val="1400"/>
              <a:buChar char="•"/>
              <a:defRPr/>
            </a:lvl9pPr>
          </a:lstStyle>
          <a:p/>
        </p:txBody>
      </p:sp>
      <p:sp>
        <p:nvSpPr>
          <p:cNvPr id="65" name="Google Shape;65;p15"/>
          <p:cNvSpPr txBox="1"/>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6" name="Google Shape;66;p15"/>
          <p:cNvSpPr txBox="1"/>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7" name="Google Shape;67;p15"/>
          <p:cNvSpPr txBox="1"/>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matchingName="Picture with Caption">
  <p:cSld name="PICTURE_WITH_CAPTION_TEXT">
    <p:spTree>
      <p:nvGrpSpPr>
        <p:cNvPr id="68" name="Shape 68"/>
        <p:cNvGrpSpPr/>
        <p:nvPr/>
      </p:nvGrpSpPr>
      <p:grpSpPr>
        <a:xfrm>
          <a:off x="0" y="0"/>
          <a:ext cx="0" cy="0"/>
          <a:chOff x="0" y="0"/>
          <a:chExt cx="0" cy="0"/>
        </a:xfrm>
      </p:grpSpPr>
      <p:sp>
        <p:nvSpPr>
          <p:cNvPr id="69" name="Google Shape;69;p16"/>
          <p:cNvSpPr txBox="1"/>
          <p:nvPr>
            <p:ph type="title"/>
          </p:nvPr>
        </p:nvSpPr>
        <p:spPr>
          <a:xfrm>
            <a:off x="629841" y="342900"/>
            <a:ext cx="2949178" cy="1200150"/>
          </a:xfrm>
          <a:prstGeom prst="rect">
            <a:avLst/>
          </a:prstGeom>
          <a:noFill/>
          <a:ln>
            <a:noFill/>
          </a:ln>
        </p:spPr>
        <p:txBody>
          <a:bodyPr spcFirstLastPara="1" wrap="square" lIns="68575" tIns="34275" rIns="68575" bIns="34275" anchor="b" anchorCtr="0">
            <a:normAutofit/>
          </a:bodyPr>
          <a:lstStyle>
            <a:lvl1pPr lvl="0" algn="l">
              <a:lnSpc>
                <a:spcPct val="90000"/>
              </a:lnSpc>
              <a:spcBef>
                <a:spcPts val="0"/>
              </a:spcBef>
              <a:spcAft>
                <a:spcPts val="0"/>
              </a:spcAft>
              <a:buClr>
                <a:schemeClr val="lt1"/>
              </a:buClr>
              <a:buSzPts val="2400"/>
              <a:buFont typeface="Calibri" panose="020F0502020204030204"/>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70" name="Google Shape;70;p16"/>
          <p:cNvSpPr/>
          <p:nvPr>
            <p:ph type="pic" idx="2"/>
          </p:nvPr>
        </p:nvSpPr>
        <p:spPr>
          <a:xfrm>
            <a:off x="3887391" y="740569"/>
            <a:ext cx="4629150" cy="3655219"/>
          </a:xfrm>
          <a:prstGeom prst="rect">
            <a:avLst/>
          </a:prstGeom>
          <a:noFill/>
          <a:ln>
            <a:noFill/>
          </a:ln>
        </p:spPr>
      </p:sp>
      <p:sp>
        <p:nvSpPr>
          <p:cNvPr id="71" name="Google Shape;71;p16"/>
          <p:cNvSpPr txBox="1"/>
          <p:nvPr>
            <p:ph type="body" idx="1"/>
          </p:nvPr>
        </p:nvSpPr>
        <p:spPr>
          <a:xfrm>
            <a:off x="629841" y="1543050"/>
            <a:ext cx="2949178" cy="2858691"/>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chemeClr val="lt1"/>
              </a:buClr>
              <a:buSzPts val="1200"/>
              <a:buNone/>
              <a:defRPr sz="1200"/>
            </a:lvl1pPr>
            <a:lvl2pPr marL="914400" lvl="1" indent="-228600" algn="l">
              <a:lnSpc>
                <a:spcPct val="90000"/>
              </a:lnSpc>
              <a:spcBef>
                <a:spcPts val="400"/>
              </a:spcBef>
              <a:spcAft>
                <a:spcPts val="0"/>
              </a:spcAft>
              <a:buClr>
                <a:schemeClr val="lt1"/>
              </a:buClr>
              <a:buSzPts val="1100"/>
              <a:buNone/>
              <a:defRPr sz="1100"/>
            </a:lvl2pPr>
            <a:lvl3pPr marL="1371600" lvl="2" indent="-228600" algn="l">
              <a:lnSpc>
                <a:spcPct val="90000"/>
              </a:lnSpc>
              <a:spcBef>
                <a:spcPts val="400"/>
              </a:spcBef>
              <a:spcAft>
                <a:spcPts val="0"/>
              </a:spcAft>
              <a:buClr>
                <a:schemeClr val="lt1"/>
              </a:buClr>
              <a:buSzPts val="900"/>
              <a:buNone/>
              <a:defRPr sz="900"/>
            </a:lvl3pPr>
            <a:lvl4pPr marL="1828800" lvl="3" indent="-228600" algn="l">
              <a:lnSpc>
                <a:spcPct val="90000"/>
              </a:lnSpc>
              <a:spcBef>
                <a:spcPts val="400"/>
              </a:spcBef>
              <a:spcAft>
                <a:spcPts val="0"/>
              </a:spcAft>
              <a:buClr>
                <a:schemeClr val="lt1"/>
              </a:buClr>
              <a:buSzPts val="800"/>
              <a:buNone/>
              <a:defRPr sz="800"/>
            </a:lvl4pPr>
            <a:lvl5pPr marL="2286000" lvl="4" indent="-228600" algn="l">
              <a:lnSpc>
                <a:spcPct val="90000"/>
              </a:lnSpc>
              <a:spcBef>
                <a:spcPts val="400"/>
              </a:spcBef>
              <a:spcAft>
                <a:spcPts val="0"/>
              </a:spcAft>
              <a:buClr>
                <a:schemeClr val="lt1"/>
              </a:buClr>
              <a:buSzPts val="800"/>
              <a:buNone/>
              <a:defRPr sz="800"/>
            </a:lvl5pPr>
            <a:lvl6pPr marL="2743200" lvl="5" indent="-228600" algn="l">
              <a:lnSpc>
                <a:spcPct val="90000"/>
              </a:lnSpc>
              <a:spcBef>
                <a:spcPts val="400"/>
              </a:spcBef>
              <a:spcAft>
                <a:spcPts val="0"/>
              </a:spcAft>
              <a:buClr>
                <a:schemeClr val="lt1"/>
              </a:buClr>
              <a:buSzPts val="800"/>
              <a:buNone/>
              <a:defRPr sz="800"/>
            </a:lvl6pPr>
            <a:lvl7pPr marL="3200400" lvl="6" indent="-228600" algn="l">
              <a:lnSpc>
                <a:spcPct val="90000"/>
              </a:lnSpc>
              <a:spcBef>
                <a:spcPts val="400"/>
              </a:spcBef>
              <a:spcAft>
                <a:spcPts val="0"/>
              </a:spcAft>
              <a:buClr>
                <a:schemeClr val="lt1"/>
              </a:buClr>
              <a:buSzPts val="800"/>
              <a:buNone/>
              <a:defRPr sz="800"/>
            </a:lvl7pPr>
            <a:lvl8pPr marL="3657600" lvl="7" indent="-228600" algn="l">
              <a:lnSpc>
                <a:spcPct val="90000"/>
              </a:lnSpc>
              <a:spcBef>
                <a:spcPts val="400"/>
              </a:spcBef>
              <a:spcAft>
                <a:spcPts val="0"/>
              </a:spcAft>
              <a:buClr>
                <a:schemeClr val="lt1"/>
              </a:buClr>
              <a:buSzPts val="800"/>
              <a:buNone/>
              <a:defRPr sz="800"/>
            </a:lvl8pPr>
            <a:lvl9pPr marL="4114800" lvl="8" indent="-228600" algn="l">
              <a:lnSpc>
                <a:spcPct val="90000"/>
              </a:lnSpc>
              <a:spcBef>
                <a:spcPts val="400"/>
              </a:spcBef>
              <a:spcAft>
                <a:spcPts val="0"/>
              </a:spcAft>
              <a:buClr>
                <a:schemeClr val="lt1"/>
              </a:buClr>
              <a:buSzPts val="800"/>
              <a:buNone/>
              <a:defRPr sz="800"/>
            </a:lvl9pPr>
          </a:lstStyle>
          <a:p/>
        </p:txBody>
      </p:sp>
      <p:sp>
        <p:nvSpPr>
          <p:cNvPr id="72" name="Google Shape;72;p16"/>
          <p:cNvSpPr txBox="1"/>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3" name="Google Shape;73;p16"/>
          <p:cNvSpPr txBox="1"/>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4" name="Google Shape;74;p16"/>
          <p:cNvSpPr txBox="1"/>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75" name="Shape 75"/>
        <p:cNvGrpSpPr/>
        <p:nvPr/>
      </p:nvGrpSpPr>
      <p:grpSpPr>
        <a:xfrm>
          <a:off x="0" y="0"/>
          <a:ext cx="0" cy="0"/>
          <a:chOff x="0" y="0"/>
          <a:chExt cx="0" cy="0"/>
        </a:xfrm>
      </p:grpSpPr>
      <p:sp>
        <p:nvSpPr>
          <p:cNvPr id="76" name="Google Shape;76;p17"/>
          <p:cNvSpPr txBox="1"/>
          <p:nvPr>
            <p:ph type="title"/>
          </p:nvPr>
        </p:nvSpPr>
        <p:spPr>
          <a:xfrm>
            <a:off x="623888" y="1282304"/>
            <a:ext cx="7886700" cy="2139553"/>
          </a:xfrm>
          <a:prstGeom prst="rect">
            <a:avLst/>
          </a:prstGeom>
          <a:noFill/>
          <a:ln>
            <a:noFill/>
          </a:ln>
        </p:spPr>
        <p:txBody>
          <a:bodyPr spcFirstLastPara="1" wrap="square" lIns="68575" tIns="34275" rIns="68575" bIns="34275" anchor="b" anchorCtr="0">
            <a:normAutofit/>
          </a:bodyPr>
          <a:lstStyle>
            <a:lvl1pPr lvl="0" algn="l">
              <a:lnSpc>
                <a:spcPct val="90000"/>
              </a:lnSpc>
              <a:spcBef>
                <a:spcPts val="0"/>
              </a:spcBef>
              <a:spcAft>
                <a:spcPts val="0"/>
              </a:spcAft>
              <a:buClr>
                <a:schemeClr val="lt1"/>
              </a:buClr>
              <a:buSzPts val="4500"/>
              <a:buFont typeface="Calibri" panose="020F0502020204030204"/>
              <a:buNone/>
              <a:defRPr sz="45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77" name="Google Shape;77;p17"/>
          <p:cNvSpPr txBox="1"/>
          <p:nvPr>
            <p:ph type="body" idx="1"/>
          </p:nvPr>
        </p:nvSpPr>
        <p:spPr>
          <a:xfrm>
            <a:off x="623888" y="3442097"/>
            <a:ext cx="7886700" cy="1125140"/>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chemeClr val="lt1"/>
              </a:buClr>
              <a:buSzPts val="1800"/>
              <a:buNone/>
              <a:defRPr sz="1800">
                <a:solidFill>
                  <a:schemeClr val="lt1"/>
                </a:solidFill>
              </a:defRPr>
            </a:lvl1pPr>
            <a:lvl2pPr marL="914400" lvl="1" indent="-228600" algn="l">
              <a:lnSpc>
                <a:spcPct val="90000"/>
              </a:lnSpc>
              <a:spcBef>
                <a:spcPts val="400"/>
              </a:spcBef>
              <a:spcAft>
                <a:spcPts val="0"/>
              </a:spcAft>
              <a:buClr>
                <a:schemeClr val="lt1"/>
              </a:buClr>
              <a:buSzPts val="1500"/>
              <a:buNone/>
              <a:defRPr sz="1500">
                <a:solidFill>
                  <a:schemeClr val="lt1"/>
                </a:solidFill>
              </a:defRPr>
            </a:lvl2pPr>
            <a:lvl3pPr marL="1371600" lvl="2" indent="-228600" algn="l">
              <a:lnSpc>
                <a:spcPct val="90000"/>
              </a:lnSpc>
              <a:spcBef>
                <a:spcPts val="400"/>
              </a:spcBef>
              <a:spcAft>
                <a:spcPts val="0"/>
              </a:spcAft>
              <a:buClr>
                <a:schemeClr val="lt1"/>
              </a:buClr>
              <a:buSzPts val="1400"/>
              <a:buNone/>
              <a:defRPr sz="1400">
                <a:solidFill>
                  <a:schemeClr val="lt1"/>
                </a:solidFill>
              </a:defRPr>
            </a:lvl3pPr>
            <a:lvl4pPr marL="1828800" lvl="3" indent="-228600" algn="l">
              <a:lnSpc>
                <a:spcPct val="90000"/>
              </a:lnSpc>
              <a:spcBef>
                <a:spcPts val="400"/>
              </a:spcBef>
              <a:spcAft>
                <a:spcPts val="0"/>
              </a:spcAft>
              <a:buClr>
                <a:schemeClr val="lt1"/>
              </a:buClr>
              <a:buSzPts val="1200"/>
              <a:buNone/>
              <a:defRPr sz="1200">
                <a:solidFill>
                  <a:schemeClr val="lt1"/>
                </a:solidFill>
              </a:defRPr>
            </a:lvl4pPr>
            <a:lvl5pPr marL="2286000" lvl="4" indent="-228600" algn="l">
              <a:lnSpc>
                <a:spcPct val="90000"/>
              </a:lnSpc>
              <a:spcBef>
                <a:spcPts val="400"/>
              </a:spcBef>
              <a:spcAft>
                <a:spcPts val="0"/>
              </a:spcAft>
              <a:buClr>
                <a:schemeClr val="lt1"/>
              </a:buClr>
              <a:buSzPts val="1200"/>
              <a:buNone/>
              <a:defRPr sz="1200">
                <a:solidFill>
                  <a:schemeClr val="lt1"/>
                </a:solidFill>
              </a:defRPr>
            </a:lvl5pPr>
            <a:lvl6pPr marL="2743200" lvl="5" indent="-228600" algn="l">
              <a:lnSpc>
                <a:spcPct val="90000"/>
              </a:lnSpc>
              <a:spcBef>
                <a:spcPts val="400"/>
              </a:spcBef>
              <a:spcAft>
                <a:spcPts val="0"/>
              </a:spcAft>
              <a:buClr>
                <a:schemeClr val="lt1"/>
              </a:buClr>
              <a:buSzPts val="1200"/>
              <a:buNone/>
              <a:defRPr sz="1200">
                <a:solidFill>
                  <a:schemeClr val="lt1"/>
                </a:solidFill>
              </a:defRPr>
            </a:lvl6pPr>
            <a:lvl7pPr marL="3200400" lvl="6" indent="-228600" algn="l">
              <a:lnSpc>
                <a:spcPct val="90000"/>
              </a:lnSpc>
              <a:spcBef>
                <a:spcPts val="400"/>
              </a:spcBef>
              <a:spcAft>
                <a:spcPts val="0"/>
              </a:spcAft>
              <a:buClr>
                <a:schemeClr val="lt1"/>
              </a:buClr>
              <a:buSzPts val="1200"/>
              <a:buNone/>
              <a:defRPr sz="1200">
                <a:solidFill>
                  <a:schemeClr val="lt1"/>
                </a:solidFill>
              </a:defRPr>
            </a:lvl7pPr>
            <a:lvl8pPr marL="3657600" lvl="7" indent="-228600" algn="l">
              <a:lnSpc>
                <a:spcPct val="90000"/>
              </a:lnSpc>
              <a:spcBef>
                <a:spcPts val="400"/>
              </a:spcBef>
              <a:spcAft>
                <a:spcPts val="0"/>
              </a:spcAft>
              <a:buClr>
                <a:schemeClr val="lt1"/>
              </a:buClr>
              <a:buSzPts val="1200"/>
              <a:buNone/>
              <a:defRPr sz="1200">
                <a:solidFill>
                  <a:schemeClr val="lt1"/>
                </a:solidFill>
              </a:defRPr>
            </a:lvl8pPr>
            <a:lvl9pPr marL="4114800" lvl="8" indent="-228600" algn="l">
              <a:lnSpc>
                <a:spcPct val="90000"/>
              </a:lnSpc>
              <a:spcBef>
                <a:spcPts val="400"/>
              </a:spcBef>
              <a:spcAft>
                <a:spcPts val="0"/>
              </a:spcAft>
              <a:buClr>
                <a:schemeClr val="lt1"/>
              </a:buClr>
              <a:buSzPts val="1200"/>
              <a:buNone/>
              <a:defRPr sz="1200">
                <a:solidFill>
                  <a:schemeClr val="lt1"/>
                </a:solidFill>
              </a:defRPr>
            </a:lvl9pPr>
          </a:lstStyle>
          <a:p/>
        </p:txBody>
      </p:sp>
      <p:sp>
        <p:nvSpPr>
          <p:cNvPr id="78" name="Google Shape;78;p17"/>
          <p:cNvSpPr txBox="1"/>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9" name="Google Shape;79;p17"/>
          <p:cNvSpPr txBox="1"/>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0" name="Google Shape;80;p17"/>
          <p:cNvSpPr txBox="1"/>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matchingName="Two Content">
  <p:cSld name="TWO_OBJECTS">
    <p:spTree>
      <p:nvGrpSpPr>
        <p:cNvPr id="81" name="Shape 81"/>
        <p:cNvGrpSpPr/>
        <p:nvPr/>
      </p:nvGrpSpPr>
      <p:grpSpPr>
        <a:xfrm>
          <a:off x="0" y="0"/>
          <a:ext cx="0" cy="0"/>
          <a:chOff x="0" y="0"/>
          <a:chExt cx="0" cy="0"/>
        </a:xfrm>
      </p:grpSpPr>
      <p:sp>
        <p:nvSpPr>
          <p:cNvPr id="82" name="Google Shape;82;p18"/>
          <p:cNvSpPr txBox="1"/>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lt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83" name="Google Shape;83;p18"/>
          <p:cNvSpPr txBox="1"/>
          <p:nvPr>
            <p:ph type="body" idx="1"/>
          </p:nvPr>
        </p:nvSpPr>
        <p:spPr>
          <a:xfrm>
            <a:off x="628650" y="1369219"/>
            <a:ext cx="3886200" cy="3263504"/>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lt1"/>
              </a:buClr>
              <a:buSzPts val="1400"/>
              <a:buChar char="•"/>
              <a:defRPr/>
            </a:lvl1pPr>
            <a:lvl2pPr marL="914400" lvl="1" indent="-317500" algn="l">
              <a:lnSpc>
                <a:spcPct val="90000"/>
              </a:lnSpc>
              <a:spcBef>
                <a:spcPts val="400"/>
              </a:spcBef>
              <a:spcAft>
                <a:spcPts val="0"/>
              </a:spcAft>
              <a:buClr>
                <a:schemeClr val="lt1"/>
              </a:buClr>
              <a:buSzPts val="1400"/>
              <a:buChar char="•"/>
              <a:defRPr/>
            </a:lvl2pPr>
            <a:lvl3pPr marL="1371600" lvl="2" indent="-317500" algn="l">
              <a:lnSpc>
                <a:spcPct val="90000"/>
              </a:lnSpc>
              <a:spcBef>
                <a:spcPts val="400"/>
              </a:spcBef>
              <a:spcAft>
                <a:spcPts val="0"/>
              </a:spcAft>
              <a:buClr>
                <a:schemeClr val="lt1"/>
              </a:buClr>
              <a:buSzPts val="1400"/>
              <a:buChar char="•"/>
              <a:defRPr/>
            </a:lvl3pPr>
            <a:lvl4pPr marL="1828800" lvl="3" indent="-317500" algn="l">
              <a:lnSpc>
                <a:spcPct val="90000"/>
              </a:lnSpc>
              <a:spcBef>
                <a:spcPts val="400"/>
              </a:spcBef>
              <a:spcAft>
                <a:spcPts val="0"/>
              </a:spcAft>
              <a:buClr>
                <a:schemeClr val="lt1"/>
              </a:buClr>
              <a:buSzPts val="1400"/>
              <a:buChar char="•"/>
              <a:defRPr/>
            </a:lvl4pPr>
            <a:lvl5pPr marL="2286000" lvl="4" indent="-317500" algn="l">
              <a:lnSpc>
                <a:spcPct val="90000"/>
              </a:lnSpc>
              <a:spcBef>
                <a:spcPts val="400"/>
              </a:spcBef>
              <a:spcAft>
                <a:spcPts val="0"/>
              </a:spcAft>
              <a:buClr>
                <a:schemeClr val="lt1"/>
              </a:buClr>
              <a:buSzPts val="1400"/>
              <a:buChar char="•"/>
              <a:defRPr/>
            </a:lvl5pPr>
            <a:lvl6pPr marL="2743200" lvl="5" indent="-317500" algn="l">
              <a:lnSpc>
                <a:spcPct val="90000"/>
              </a:lnSpc>
              <a:spcBef>
                <a:spcPts val="400"/>
              </a:spcBef>
              <a:spcAft>
                <a:spcPts val="0"/>
              </a:spcAft>
              <a:buClr>
                <a:schemeClr val="lt1"/>
              </a:buClr>
              <a:buSzPts val="1400"/>
              <a:buChar char="•"/>
              <a:defRPr/>
            </a:lvl6pPr>
            <a:lvl7pPr marL="3200400" lvl="6" indent="-317500" algn="l">
              <a:lnSpc>
                <a:spcPct val="90000"/>
              </a:lnSpc>
              <a:spcBef>
                <a:spcPts val="400"/>
              </a:spcBef>
              <a:spcAft>
                <a:spcPts val="0"/>
              </a:spcAft>
              <a:buClr>
                <a:schemeClr val="lt1"/>
              </a:buClr>
              <a:buSzPts val="1400"/>
              <a:buChar char="•"/>
              <a:defRPr/>
            </a:lvl7pPr>
            <a:lvl8pPr marL="3657600" lvl="7" indent="-317500" algn="l">
              <a:lnSpc>
                <a:spcPct val="90000"/>
              </a:lnSpc>
              <a:spcBef>
                <a:spcPts val="400"/>
              </a:spcBef>
              <a:spcAft>
                <a:spcPts val="0"/>
              </a:spcAft>
              <a:buClr>
                <a:schemeClr val="lt1"/>
              </a:buClr>
              <a:buSzPts val="1400"/>
              <a:buChar char="•"/>
              <a:defRPr/>
            </a:lvl8pPr>
            <a:lvl9pPr marL="4114800" lvl="8" indent="-317500" algn="l">
              <a:lnSpc>
                <a:spcPct val="90000"/>
              </a:lnSpc>
              <a:spcBef>
                <a:spcPts val="400"/>
              </a:spcBef>
              <a:spcAft>
                <a:spcPts val="0"/>
              </a:spcAft>
              <a:buClr>
                <a:schemeClr val="lt1"/>
              </a:buClr>
              <a:buSzPts val="1400"/>
              <a:buChar char="•"/>
              <a:defRPr/>
            </a:lvl9pPr>
          </a:lstStyle>
          <a:p/>
        </p:txBody>
      </p:sp>
      <p:sp>
        <p:nvSpPr>
          <p:cNvPr id="84" name="Google Shape;84;p18"/>
          <p:cNvSpPr txBox="1"/>
          <p:nvPr>
            <p:ph type="body" idx="2"/>
          </p:nvPr>
        </p:nvSpPr>
        <p:spPr>
          <a:xfrm>
            <a:off x="4629150" y="1369219"/>
            <a:ext cx="3886200" cy="3263504"/>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lt1"/>
              </a:buClr>
              <a:buSzPts val="1400"/>
              <a:buChar char="•"/>
              <a:defRPr/>
            </a:lvl1pPr>
            <a:lvl2pPr marL="914400" lvl="1" indent="-317500" algn="l">
              <a:lnSpc>
                <a:spcPct val="90000"/>
              </a:lnSpc>
              <a:spcBef>
                <a:spcPts val="400"/>
              </a:spcBef>
              <a:spcAft>
                <a:spcPts val="0"/>
              </a:spcAft>
              <a:buClr>
                <a:schemeClr val="lt1"/>
              </a:buClr>
              <a:buSzPts val="1400"/>
              <a:buChar char="•"/>
              <a:defRPr/>
            </a:lvl2pPr>
            <a:lvl3pPr marL="1371600" lvl="2" indent="-317500" algn="l">
              <a:lnSpc>
                <a:spcPct val="90000"/>
              </a:lnSpc>
              <a:spcBef>
                <a:spcPts val="400"/>
              </a:spcBef>
              <a:spcAft>
                <a:spcPts val="0"/>
              </a:spcAft>
              <a:buClr>
                <a:schemeClr val="lt1"/>
              </a:buClr>
              <a:buSzPts val="1400"/>
              <a:buChar char="•"/>
              <a:defRPr/>
            </a:lvl3pPr>
            <a:lvl4pPr marL="1828800" lvl="3" indent="-317500" algn="l">
              <a:lnSpc>
                <a:spcPct val="90000"/>
              </a:lnSpc>
              <a:spcBef>
                <a:spcPts val="400"/>
              </a:spcBef>
              <a:spcAft>
                <a:spcPts val="0"/>
              </a:spcAft>
              <a:buClr>
                <a:schemeClr val="lt1"/>
              </a:buClr>
              <a:buSzPts val="1400"/>
              <a:buChar char="•"/>
              <a:defRPr/>
            </a:lvl4pPr>
            <a:lvl5pPr marL="2286000" lvl="4" indent="-317500" algn="l">
              <a:lnSpc>
                <a:spcPct val="90000"/>
              </a:lnSpc>
              <a:spcBef>
                <a:spcPts val="400"/>
              </a:spcBef>
              <a:spcAft>
                <a:spcPts val="0"/>
              </a:spcAft>
              <a:buClr>
                <a:schemeClr val="lt1"/>
              </a:buClr>
              <a:buSzPts val="1400"/>
              <a:buChar char="•"/>
              <a:defRPr/>
            </a:lvl5pPr>
            <a:lvl6pPr marL="2743200" lvl="5" indent="-317500" algn="l">
              <a:lnSpc>
                <a:spcPct val="90000"/>
              </a:lnSpc>
              <a:spcBef>
                <a:spcPts val="400"/>
              </a:spcBef>
              <a:spcAft>
                <a:spcPts val="0"/>
              </a:spcAft>
              <a:buClr>
                <a:schemeClr val="lt1"/>
              </a:buClr>
              <a:buSzPts val="1400"/>
              <a:buChar char="•"/>
              <a:defRPr/>
            </a:lvl6pPr>
            <a:lvl7pPr marL="3200400" lvl="6" indent="-317500" algn="l">
              <a:lnSpc>
                <a:spcPct val="90000"/>
              </a:lnSpc>
              <a:spcBef>
                <a:spcPts val="400"/>
              </a:spcBef>
              <a:spcAft>
                <a:spcPts val="0"/>
              </a:spcAft>
              <a:buClr>
                <a:schemeClr val="lt1"/>
              </a:buClr>
              <a:buSzPts val="1400"/>
              <a:buChar char="•"/>
              <a:defRPr/>
            </a:lvl7pPr>
            <a:lvl8pPr marL="3657600" lvl="7" indent="-317500" algn="l">
              <a:lnSpc>
                <a:spcPct val="90000"/>
              </a:lnSpc>
              <a:spcBef>
                <a:spcPts val="400"/>
              </a:spcBef>
              <a:spcAft>
                <a:spcPts val="0"/>
              </a:spcAft>
              <a:buClr>
                <a:schemeClr val="lt1"/>
              </a:buClr>
              <a:buSzPts val="1400"/>
              <a:buChar char="•"/>
              <a:defRPr/>
            </a:lvl8pPr>
            <a:lvl9pPr marL="4114800" lvl="8" indent="-317500" algn="l">
              <a:lnSpc>
                <a:spcPct val="90000"/>
              </a:lnSpc>
              <a:spcBef>
                <a:spcPts val="400"/>
              </a:spcBef>
              <a:spcAft>
                <a:spcPts val="0"/>
              </a:spcAft>
              <a:buClr>
                <a:schemeClr val="lt1"/>
              </a:buClr>
              <a:buSzPts val="1400"/>
              <a:buChar char="•"/>
              <a:defRPr/>
            </a:lvl9pPr>
          </a:lstStyle>
          <a:p/>
        </p:txBody>
      </p:sp>
      <p:sp>
        <p:nvSpPr>
          <p:cNvPr id="85" name="Google Shape;85;p18"/>
          <p:cNvSpPr txBox="1"/>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6" name="Google Shape;86;p18"/>
          <p:cNvSpPr txBox="1"/>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7" name="Google Shape;87;p18"/>
          <p:cNvSpPr txBox="1"/>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matchingName="Comparison">
  <p:cSld name="TWO_OBJECTS_WITH_TEXT">
    <p:spTree>
      <p:nvGrpSpPr>
        <p:cNvPr id="88" name="Shape 88"/>
        <p:cNvGrpSpPr/>
        <p:nvPr/>
      </p:nvGrpSpPr>
      <p:grpSpPr>
        <a:xfrm>
          <a:off x="0" y="0"/>
          <a:ext cx="0" cy="0"/>
          <a:chOff x="0" y="0"/>
          <a:chExt cx="0" cy="0"/>
        </a:xfrm>
      </p:grpSpPr>
      <p:sp>
        <p:nvSpPr>
          <p:cNvPr id="89" name="Google Shape;89;p19"/>
          <p:cNvSpPr txBox="1"/>
          <p:nvPr>
            <p:ph type="title"/>
          </p:nvPr>
        </p:nvSpPr>
        <p:spPr>
          <a:xfrm>
            <a:off x="629841" y="273844"/>
            <a:ext cx="7886700" cy="994172"/>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lt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90" name="Google Shape;90;p19"/>
          <p:cNvSpPr txBox="1"/>
          <p:nvPr>
            <p:ph type="body" idx="1"/>
          </p:nvPr>
        </p:nvSpPr>
        <p:spPr>
          <a:xfrm>
            <a:off x="629841" y="1260872"/>
            <a:ext cx="3868340" cy="617934"/>
          </a:xfrm>
          <a:prstGeom prst="rect">
            <a:avLst/>
          </a:prstGeom>
          <a:noFill/>
          <a:ln>
            <a:noFill/>
          </a:ln>
        </p:spPr>
        <p:txBody>
          <a:bodyPr spcFirstLastPara="1" wrap="square" lIns="68575" tIns="34275" rIns="68575" bIns="34275" anchor="b" anchorCtr="0">
            <a:normAutofit/>
          </a:bodyPr>
          <a:lstStyle>
            <a:lvl1pPr marL="457200" lvl="0" indent="-228600" algn="l">
              <a:lnSpc>
                <a:spcPct val="90000"/>
              </a:lnSpc>
              <a:spcBef>
                <a:spcPts val="800"/>
              </a:spcBef>
              <a:spcAft>
                <a:spcPts val="0"/>
              </a:spcAft>
              <a:buClr>
                <a:schemeClr val="lt1"/>
              </a:buClr>
              <a:buSzPts val="1800"/>
              <a:buNone/>
              <a:defRPr sz="1800" b="1"/>
            </a:lvl1pPr>
            <a:lvl2pPr marL="914400" lvl="1" indent="-228600" algn="l">
              <a:lnSpc>
                <a:spcPct val="90000"/>
              </a:lnSpc>
              <a:spcBef>
                <a:spcPts val="400"/>
              </a:spcBef>
              <a:spcAft>
                <a:spcPts val="0"/>
              </a:spcAft>
              <a:buClr>
                <a:schemeClr val="lt1"/>
              </a:buClr>
              <a:buSzPts val="1500"/>
              <a:buNone/>
              <a:defRPr sz="1500" b="1"/>
            </a:lvl2pPr>
            <a:lvl3pPr marL="1371600" lvl="2" indent="-228600" algn="l">
              <a:lnSpc>
                <a:spcPct val="90000"/>
              </a:lnSpc>
              <a:spcBef>
                <a:spcPts val="400"/>
              </a:spcBef>
              <a:spcAft>
                <a:spcPts val="0"/>
              </a:spcAft>
              <a:buClr>
                <a:schemeClr val="lt1"/>
              </a:buClr>
              <a:buSzPts val="1400"/>
              <a:buNone/>
              <a:defRPr sz="1400" b="1"/>
            </a:lvl3pPr>
            <a:lvl4pPr marL="1828800" lvl="3" indent="-228600" algn="l">
              <a:lnSpc>
                <a:spcPct val="90000"/>
              </a:lnSpc>
              <a:spcBef>
                <a:spcPts val="400"/>
              </a:spcBef>
              <a:spcAft>
                <a:spcPts val="0"/>
              </a:spcAft>
              <a:buClr>
                <a:schemeClr val="lt1"/>
              </a:buClr>
              <a:buSzPts val="1200"/>
              <a:buNone/>
              <a:defRPr sz="1200" b="1"/>
            </a:lvl4pPr>
            <a:lvl5pPr marL="2286000" lvl="4" indent="-228600" algn="l">
              <a:lnSpc>
                <a:spcPct val="90000"/>
              </a:lnSpc>
              <a:spcBef>
                <a:spcPts val="400"/>
              </a:spcBef>
              <a:spcAft>
                <a:spcPts val="0"/>
              </a:spcAft>
              <a:buClr>
                <a:schemeClr val="lt1"/>
              </a:buClr>
              <a:buSzPts val="1200"/>
              <a:buNone/>
              <a:defRPr sz="1200" b="1"/>
            </a:lvl5pPr>
            <a:lvl6pPr marL="2743200" lvl="5" indent="-228600" algn="l">
              <a:lnSpc>
                <a:spcPct val="90000"/>
              </a:lnSpc>
              <a:spcBef>
                <a:spcPts val="400"/>
              </a:spcBef>
              <a:spcAft>
                <a:spcPts val="0"/>
              </a:spcAft>
              <a:buClr>
                <a:schemeClr val="lt1"/>
              </a:buClr>
              <a:buSzPts val="1200"/>
              <a:buNone/>
              <a:defRPr sz="1200" b="1"/>
            </a:lvl6pPr>
            <a:lvl7pPr marL="3200400" lvl="6" indent="-228600" algn="l">
              <a:lnSpc>
                <a:spcPct val="90000"/>
              </a:lnSpc>
              <a:spcBef>
                <a:spcPts val="400"/>
              </a:spcBef>
              <a:spcAft>
                <a:spcPts val="0"/>
              </a:spcAft>
              <a:buClr>
                <a:schemeClr val="lt1"/>
              </a:buClr>
              <a:buSzPts val="1200"/>
              <a:buNone/>
              <a:defRPr sz="1200" b="1"/>
            </a:lvl7pPr>
            <a:lvl8pPr marL="3657600" lvl="7" indent="-228600" algn="l">
              <a:lnSpc>
                <a:spcPct val="90000"/>
              </a:lnSpc>
              <a:spcBef>
                <a:spcPts val="400"/>
              </a:spcBef>
              <a:spcAft>
                <a:spcPts val="0"/>
              </a:spcAft>
              <a:buClr>
                <a:schemeClr val="lt1"/>
              </a:buClr>
              <a:buSzPts val="1200"/>
              <a:buNone/>
              <a:defRPr sz="1200" b="1"/>
            </a:lvl8pPr>
            <a:lvl9pPr marL="4114800" lvl="8" indent="-228600" algn="l">
              <a:lnSpc>
                <a:spcPct val="90000"/>
              </a:lnSpc>
              <a:spcBef>
                <a:spcPts val="400"/>
              </a:spcBef>
              <a:spcAft>
                <a:spcPts val="0"/>
              </a:spcAft>
              <a:buClr>
                <a:schemeClr val="lt1"/>
              </a:buClr>
              <a:buSzPts val="1200"/>
              <a:buNone/>
              <a:defRPr sz="1200" b="1"/>
            </a:lvl9pPr>
          </a:lstStyle>
          <a:p/>
        </p:txBody>
      </p:sp>
      <p:sp>
        <p:nvSpPr>
          <p:cNvPr id="91" name="Google Shape;91;p19"/>
          <p:cNvSpPr txBox="1"/>
          <p:nvPr>
            <p:ph type="body" idx="2"/>
          </p:nvPr>
        </p:nvSpPr>
        <p:spPr>
          <a:xfrm>
            <a:off x="629841" y="1878806"/>
            <a:ext cx="3868340" cy="2763441"/>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lt1"/>
              </a:buClr>
              <a:buSzPts val="1400"/>
              <a:buChar char="•"/>
              <a:defRPr/>
            </a:lvl1pPr>
            <a:lvl2pPr marL="914400" lvl="1" indent="-317500" algn="l">
              <a:lnSpc>
                <a:spcPct val="90000"/>
              </a:lnSpc>
              <a:spcBef>
                <a:spcPts val="400"/>
              </a:spcBef>
              <a:spcAft>
                <a:spcPts val="0"/>
              </a:spcAft>
              <a:buClr>
                <a:schemeClr val="lt1"/>
              </a:buClr>
              <a:buSzPts val="1400"/>
              <a:buChar char="•"/>
              <a:defRPr/>
            </a:lvl2pPr>
            <a:lvl3pPr marL="1371600" lvl="2" indent="-317500" algn="l">
              <a:lnSpc>
                <a:spcPct val="90000"/>
              </a:lnSpc>
              <a:spcBef>
                <a:spcPts val="400"/>
              </a:spcBef>
              <a:spcAft>
                <a:spcPts val="0"/>
              </a:spcAft>
              <a:buClr>
                <a:schemeClr val="lt1"/>
              </a:buClr>
              <a:buSzPts val="1400"/>
              <a:buChar char="•"/>
              <a:defRPr/>
            </a:lvl3pPr>
            <a:lvl4pPr marL="1828800" lvl="3" indent="-317500" algn="l">
              <a:lnSpc>
                <a:spcPct val="90000"/>
              </a:lnSpc>
              <a:spcBef>
                <a:spcPts val="400"/>
              </a:spcBef>
              <a:spcAft>
                <a:spcPts val="0"/>
              </a:spcAft>
              <a:buClr>
                <a:schemeClr val="lt1"/>
              </a:buClr>
              <a:buSzPts val="1400"/>
              <a:buChar char="•"/>
              <a:defRPr/>
            </a:lvl4pPr>
            <a:lvl5pPr marL="2286000" lvl="4" indent="-317500" algn="l">
              <a:lnSpc>
                <a:spcPct val="90000"/>
              </a:lnSpc>
              <a:spcBef>
                <a:spcPts val="400"/>
              </a:spcBef>
              <a:spcAft>
                <a:spcPts val="0"/>
              </a:spcAft>
              <a:buClr>
                <a:schemeClr val="lt1"/>
              </a:buClr>
              <a:buSzPts val="1400"/>
              <a:buChar char="•"/>
              <a:defRPr/>
            </a:lvl5pPr>
            <a:lvl6pPr marL="2743200" lvl="5" indent="-317500" algn="l">
              <a:lnSpc>
                <a:spcPct val="90000"/>
              </a:lnSpc>
              <a:spcBef>
                <a:spcPts val="400"/>
              </a:spcBef>
              <a:spcAft>
                <a:spcPts val="0"/>
              </a:spcAft>
              <a:buClr>
                <a:schemeClr val="lt1"/>
              </a:buClr>
              <a:buSzPts val="1400"/>
              <a:buChar char="•"/>
              <a:defRPr/>
            </a:lvl6pPr>
            <a:lvl7pPr marL="3200400" lvl="6" indent="-317500" algn="l">
              <a:lnSpc>
                <a:spcPct val="90000"/>
              </a:lnSpc>
              <a:spcBef>
                <a:spcPts val="400"/>
              </a:spcBef>
              <a:spcAft>
                <a:spcPts val="0"/>
              </a:spcAft>
              <a:buClr>
                <a:schemeClr val="lt1"/>
              </a:buClr>
              <a:buSzPts val="1400"/>
              <a:buChar char="•"/>
              <a:defRPr/>
            </a:lvl7pPr>
            <a:lvl8pPr marL="3657600" lvl="7" indent="-317500" algn="l">
              <a:lnSpc>
                <a:spcPct val="90000"/>
              </a:lnSpc>
              <a:spcBef>
                <a:spcPts val="400"/>
              </a:spcBef>
              <a:spcAft>
                <a:spcPts val="0"/>
              </a:spcAft>
              <a:buClr>
                <a:schemeClr val="lt1"/>
              </a:buClr>
              <a:buSzPts val="1400"/>
              <a:buChar char="•"/>
              <a:defRPr/>
            </a:lvl8pPr>
            <a:lvl9pPr marL="4114800" lvl="8" indent="-317500" algn="l">
              <a:lnSpc>
                <a:spcPct val="90000"/>
              </a:lnSpc>
              <a:spcBef>
                <a:spcPts val="400"/>
              </a:spcBef>
              <a:spcAft>
                <a:spcPts val="0"/>
              </a:spcAft>
              <a:buClr>
                <a:schemeClr val="lt1"/>
              </a:buClr>
              <a:buSzPts val="1400"/>
              <a:buChar char="•"/>
              <a:defRPr/>
            </a:lvl9pPr>
          </a:lstStyle>
          <a:p/>
        </p:txBody>
      </p:sp>
      <p:sp>
        <p:nvSpPr>
          <p:cNvPr id="92" name="Google Shape;92;p19"/>
          <p:cNvSpPr txBox="1"/>
          <p:nvPr>
            <p:ph type="body" idx="3"/>
          </p:nvPr>
        </p:nvSpPr>
        <p:spPr>
          <a:xfrm>
            <a:off x="4629150" y="1260872"/>
            <a:ext cx="3887391" cy="617934"/>
          </a:xfrm>
          <a:prstGeom prst="rect">
            <a:avLst/>
          </a:prstGeom>
          <a:noFill/>
          <a:ln>
            <a:noFill/>
          </a:ln>
        </p:spPr>
        <p:txBody>
          <a:bodyPr spcFirstLastPara="1" wrap="square" lIns="68575" tIns="34275" rIns="68575" bIns="34275" anchor="b" anchorCtr="0">
            <a:normAutofit/>
          </a:bodyPr>
          <a:lstStyle>
            <a:lvl1pPr marL="457200" lvl="0" indent="-228600" algn="l">
              <a:lnSpc>
                <a:spcPct val="90000"/>
              </a:lnSpc>
              <a:spcBef>
                <a:spcPts val="800"/>
              </a:spcBef>
              <a:spcAft>
                <a:spcPts val="0"/>
              </a:spcAft>
              <a:buClr>
                <a:schemeClr val="lt1"/>
              </a:buClr>
              <a:buSzPts val="1800"/>
              <a:buNone/>
              <a:defRPr sz="1800" b="1"/>
            </a:lvl1pPr>
            <a:lvl2pPr marL="914400" lvl="1" indent="-228600" algn="l">
              <a:lnSpc>
                <a:spcPct val="90000"/>
              </a:lnSpc>
              <a:spcBef>
                <a:spcPts val="400"/>
              </a:spcBef>
              <a:spcAft>
                <a:spcPts val="0"/>
              </a:spcAft>
              <a:buClr>
                <a:schemeClr val="lt1"/>
              </a:buClr>
              <a:buSzPts val="1500"/>
              <a:buNone/>
              <a:defRPr sz="1500" b="1"/>
            </a:lvl2pPr>
            <a:lvl3pPr marL="1371600" lvl="2" indent="-228600" algn="l">
              <a:lnSpc>
                <a:spcPct val="90000"/>
              </a:lnSpc>
              <a:spcBef>
                <a:spcPts val="400"/>
              </a:spcBef>
              <a:spcAft>
                <a:spcPts val="0"/>
              </a:spcAft>
              <a:buClr>
                <a:schemeClr val="lt1"/>
              </a:buClr>
              <a:buSzPts val="1400"/>
              <a:buNone/>
              <a:defRPr sz="1400" b="1"/>
            </a:lvl3pPr>
            <a:lvl4pPr marL="1828800" lvl="3" indent="-228600" algn="l">
              <a:lnSpc>
                <a:spcPct val="90000"/>
              </a:lnSpc>
              <a:spcBef>
                <a:spcPts val="400"/>
              </a:spcBef>
              <a:spcAft>
                <a:spcPts val="0"/>
              </a:spcAft>
              <a:buClr>
                <a:schemeClr val="lt1"/>
              </a:buClr>
              <a:buSzPts val="1200"/>
              <a:buNone/>
              <a:defRPr sz="1200" b="1"/>
            </a:lvl4pPr>
            <a:lvl5pPr marL="2286000" lvl="4" indent="-228600" algn="l">
              <a:lnSpc>
                <a:spcPct val="90000"/>
              </a:lnSpc>
              <a:spcBef>
                <a:spcPts val="400"/>
              </a:spcBef>
              <a:spcAft>
                <a:spcPts val="0"/>
              </a:spcAft>
              <a:buClr>
                <a:schemeClr val="lt1"/>
              </a:buClr>
              <a:buSzPts val="1200"/>
              <a:buNone/>
              <a:defRPr sz="1200" b="1"/>
            </a:lvl5pPr>
            <a:lvl6pPr marL="2743200" lvl="5" indent="-228600" algn="l">
              <a:lnSpc>
                <a:spcPct val="90000"/>
              </a:lnSpc>
              <a:spcBef>
                <a:spcPts val="400"/>
              </a:spcBef>
              <a:spcAft>
                <a:spcPts val="0"/>
              </a:spcAft>
              <a:buClr>
                <a:schemeClr val="lt1"/>
              </a:buClr>
              <a:buSzPts val="1200"/>
              <a:buNone/>
              <a:defRPr sz="1200" b="1"/>
            </a:lvl6pPr>
            <a:lvl7pPr marL="3200400" lvl="6" indent="-228600" algn="l">
              <a:lnSpc>
                <a:spcPct val="90000"/>
              </a:lnSpc>
              <a:spcBef>
                <a:spcPts val="400"/>
              </a:spcBef>
              <a:spcAft>
                <a:spcPts val="0"/>
              </a:spcAft>
              <a:buClr>
                <a:schemeClr val="lt1"/>
              </a:buClr>
              <a:buSzPts val="1200"/>
              <a:buNone/>
              <a:defRPr sz="1200" b="1"/>
            </a:lvl7pPr>
            <a:lvl8pPr marL="3657600" lvl="7" indent="-228600" algn="l">
              <a:lnSpc>
                <a:spcPct val="90000"/>
              </a:lnSpc>
              <a:spcBef>
                <a:spcPts val="400"/>
              </a:spcBef>
              <a:spcAft>
                <a:spcPts val="0"/>
              </a:spcAft>
              <a:buClr>
                <a:schemeClr val="lt1"/>
              </a:buClr>
              <a:buSzPts val="1200"/>
              <a:buNone/>
              <a:defRPr sz="1200" b="1"/>
            </a:lvl8pPr>
            <a:lvl9pPr marL="4114800" lvl="8" indent="-228600" algn="l">
              <a:lnSpc>
                <a:spcPct val="90000"/>
              </a:lnSpc>
              <a:spcBef>
                <a:spcPts val="400"/>
              </a:spcBef>
              <a:spcAft>
                <a:spcPts val="0"/>
              </a:spcAft>
              <a:buClr>
                <a:schemeClr val="lt1"/>
              </a:buClr>
              <a:buSzPts val="1200"/>
              <a:buNone/>
              <a:defRPr sz="1200" b="1"/>
            </a:lvl9pPr>
          </a:lstStyle>
          <a:p/>
        </p:txBody>
      </p:sp>
      <p:sp>
        <p:nvSpPr>
          <p:cNvPr id="93" name="Google Shape;93;p19"/>
          <p:cNvSpPr txBox="1"/>
          <p:nvPr>
            <p:ph type="body" idx="4"/>
          </p:nvPr>
        </p:nvSpPr>
        <p:spPr>
          <a:xfrm>
            <a:off x="4629150" y="1878806"/>
            <a:ext cx="3887391" cy="2763441"/>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lt1"/>
              </a:buClr>
              <a:buSzPts val="1400"/>
              <a:buChar char="•"/>
              <a:defRPr/>
            </a:lvl1pPr>
            <a:lvl2pPr marL="914400" lvl="1" indent="-317500" algn="l">
              <a:lnSpc>
                <a:spcPct val="90000"/>
              </a:lnSpc>
              <a:spcBef>
                <a:spcPts val="400"/>
              </a:spcBef>
              <a:spcAft>
                <a:spcPts val="0"/>
              </a:spcAft>
              <a:buClr>
                <a:schemeClr val="lt1"/>
              </a:buClr>
              <a:buSzPts val="1400"/>
              <a:buChar char="•"/>
              <a:defRPr/>
            </a:lvl2pPr>
            <a:lvl3pPr marL="1371600" lvl="2" indent="-317500" algn="l">
              <a:lnSpc>
                <a:spcPct val="90000"/>
              </a:lnSpc>
              <a:spcBef>
                <a:spcPts val="400"/>
              </a:spcBef>
              <a:spcAft>
                <a:spcPts val="0"/>
              </a:spcAft>
              <a:buClr>
                <a:schemeClr val="lt1"/>
              </a:buClr>
              <a:buSzPts val="1400"/>
              <a:buChar char="•"/>
              <a:defRPr/>
            </a:lvl3pPr>
            <a:lvl4pPr marL="1828800" lvl="3" indent="-317500" algn="l">
              <a:lnSpc>
                <a:spcPct val="90000"/>
              </a:lnSpc>
              <a:spcBef>
                <a:spcPts val="400"/>
              </a:spcBef>
              <a:spcAft>
                <a:spcPts val="0"/>
              </a:spcAft>
              <a:buClr>
                <a:schemeClr val="lt1"/>
              </a:buClr>
              <a:buSzPts val="1400"/>
              <a:buChar char="•"/>
              <a:defRPr/>
            </a:lvl4pPr>
            <a:lvl5pPr marL="2286000" lvl="4" indent="-317500" algn="l">
              <a:lnSpc>
                <a:spcPct val="90000"/>
              </a:lnSpc>
              <a:spcBef>
                <a:spcPts val="400"/>
              </a:spcBef>
              <a:spcAft>
                <a:spcPts val="0"/>
              </a:spcAft>
              <a:buClr>
                <a:schemeClr val="lt1"/>
              </a:buClr>
              <a:buSzPts val="1400"/>
              <a:buChar char="•"/>
              <a:defRPr/>
            </a:lvl5pPr>
            <a:lvl6pPr marL="2743200" lvl="5" indent="-317500" algn="l">
              <a:lnSpc>
                <a:spcPct val="90000"/>
              </a:lnSpc>
              <a:spcBef>
                <a:spcPts val="400"/>
              </a:spcBef>
              <a:spcAft>
                <a:spcPts val="0"/>
              </a:spcAft>
              <a:buClr>
                <a:schemeClr val="lt1"/>
              </a:buClr>
              <a:buSzPts val="1400"/>
              <a:buChar char="•"/>
              <a:defRPr/>
            </a:lvl6pPr>
            <a:lvl7pPr marL="3200400" lvl="6" indent="-317500" algn="l">
              <a:lnSpc>
                <a:spcPct val="90000"/>
              </a:lnSpc>
              <a:spcBef>
                <a:spcPts val="400"/>
              </a:spcBef>
              <a:spcAft>
                <a:spcPts val="0"/>
              </a:spcAft>
              <a:buClr>
                <a:schemeClr val="lt1"/>
              </a:buClr>
              <a:buSzPts val="1400"/>
              <a:buChar char="•"/>
              <a:defRPr/>
            </a:lvl7pPr>
            <a:lvl8pPr marL="3657600" lvl="7" indent="-317500" algn="l">
              <a:lnSpc>
                <a:spcPct val="90000"/>
              </a:lnSpc>
              <a:spcBef>
                <a:spcPts val="400"/>
              </a:spcBef>
              <a:spcAft>
                <a:spcPts val="0"/>
              </a:spcAft>
              <a:buClr>
                <a:schemeClr val="lt1"/>
              </a:buClr>
              <a:buSzPts val="1400"/>
              <a:buChar char="•"/>
              <a:defRPr/>
            </a:lvl8pPr>
            <a:lvl9pPr marL="4114800" lvl="8" indent="-317500" algn="l">
              <a:lnSpc>
                <a:spcPct val="90000"/>
              </a:lnSpc>
              <a:spcBef>
                <a:spcPts val="400"/>
              </a:spcBef>
              <a:spcAft>
                <a:spcPts val="0"/>
              </a:spcAft>
              <a:buClr>
                <a:schemeClr val="lt1"/>
              </a:buClr>
              <a:buSzPts val="1400"/>
              <a:buChar char="•"/>
              <a:defRPr/>
            </a:lvl9pPr>
          </a:lstStyle>
          <a:p/>
        </p:txBody>
      </p:sp>
      <p:sp>
        <p:nvSpPr>
          <p:cNvPr id="94" name="Google Shape;94;p19"/>
          <p:cNvSpPr txBox="1"/>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5" name="Google Shape;95;p19"/>
          <p:cNvSpPr txBox="1"/>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6" name="Google Shape;96;p19"/>
          <p:cNvSpPr txBox="1"/>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97" name="Shape 97"/>
        <p:cNvGrpSpPr/>
        <p:nvPr/>
      </p:nvGrpSpPr>
      <p:grpSpPr>
        <a:xfrm>
          <a:off x="0" y="0"/>
          <a:ext cx="0" cy="0"/>
          <a:chOff x="0" y="0"/>
          <a:chExt cx="0" cy="0"/>
        </a:xfrm>
      </p:grpSpPr>
      <p:sp>
        <p:nvSpPr>
          <p:cNvPr id="98" name="Google Shape;98;p20"/>
          <p:cNvSpPr txBox="1"/>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lt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99" name="Google Shape;99;p20"/>
          <p:cNvSpPr txBox="1"/>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0" name="Google Shape;100;p20"/>
          <p:cNvSpPr txBox="1"/>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1" name="Google Shape;101;p20"/>
          <p:cNvSpPr txBox="1"/>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102" name="Shape 102"/>
        <p:cNvGrpSpPr/>
        <p:nvPr/>
      </p:nvGrpSpPr>
      <p:grpSpPr>
        <a:xfrm>
          <a:off x="0" y="0"/>
          <a:ext cx="0" cy="0"/>
          <a:chOff x="0" y="0"/>
          <a:chExt cx="0" cy="0"/>
        </a:xfrm>
      </p:grpSpPr>
      <p:sp>
        <p:nvSpPr>
          <p:cNvPr id="103" name="Google Shape;103;p21"/>
          <p:cNvSpPr txBox="1"/>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4" name="Google Shape;104;p21"/>
          <p:cNvSpPr txBox="1"/>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5" name="Google Shape;105;p21"/>
          <p:cNvSpPr txBox="1"/>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matchingName="Content with Caption">
  <p:cSld name="OBJECT_WITH_CAPTION_TEXT">
    <p:spTree>
      <p:nvGrpSpPr>
        <p:cNvPr id="106" name="Shape 106"/>
        <p:cNvGrpSpPr/>
        <p:nvPr/>
      </p:nvGrpSpPr>
      <p:grpSpPr>
        <a:xfrm>
          <a:off x="0" y="0"/>
          <a:ext cx="0" cy="0"/>
          <a:chOff x="0" y="0"/>
          <a:chExt cx="0" cy="0"/>
        </a:xfrm>
      </p:grpSpPr>
      <p:sp>
        <p:nvSpPr>
          <p:cNvPr id="107" name="Google Shape;107;p22"/>
          <p:cNvSpPr txBox="1"/>
          <p:nvPr>
            <p:ph type="title"/>
          </p:nvPr>
        </p:nvSpPr>
        <p:spPr>
          <a:xfrm>
            <a:off x="629841" y="342900"/>
            <a:ext cx="2949178" cy="1200150"/>
          </a:xfrm>
          <a:prstGeom prst="rect">
            <a:avLst/>
          </a:prstGeom>
          <a:noFill/>
          <a:ln>
            <a:noFill/>
          </a:ln>
        </p:spPr>
        <p:txBody>
          <a:bodyPr spcFirstLastPara="1" wrap="square" lIns="68575" tIns="34275" rIns="68575" bIns="34275" anchor="b" anchorCtr="0">
            <a:normAutofit/>
          </a:bodyPr>
          <a:lstStyle>
            <a:lvl1pPr lvl="0" algn="l">
              <a:lnSpc>
                <a:spcPct val="90000"/>
              </a:lnSpc>
              <a:spcBef>
                <a:spcPts val="0"/>
              </a:spcBef>
              <a:spcAft>
                <a:spcPts val="0"/>
              </a:spcAft>
              <a:buClr>
                <a:schemeClr val="lt1"/>
              </a:buClr>
              <a:buSzPts val="2400"/>
              <a:buFont typeface="Calibri" panose="020F0502020204030204"/>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08" name="Google Shape;108;p22"/>
          <p:cNvSpPr txBox="1"/>
          <p:nvPr>
            <p:ph type="body" idx="1"/>
          </p:nvPr>
        </p:nvSpPr>
        <p:spPr>
          <a:xfrm>
            <a:off x="3887391" y="740569"/>
            <a:ext cx="4629150" cy="3655219"/>
          </a:xfrm>
          <a:prstGeom prst="rect">
            <a:avLst/>
          </a:prstGeom>
          <a:noFill/>
          <a:ln>
            <a:noFill/>
          </a:ln>
        </p:spPr>
        <p:txBody>
          <a:bodyPr spcFirstLastPara="1" wrap="square" lIns="68575" tIns="34275" rIns="68575" bIns="34275" anchor="t" anchorCtr="0">
            <a:normAutofit/>
          </a:bodyPr>
          <a:lstStyle>
            <a:lvl1pPr marL="457200" lvl="0" indent="-381000" algn="l">
              <a:lnSpc>
                <a:spcPct val="90000"/>
              </a:lnSpc>
              <a:spcBef>
                <a:spcPts val="800"/>
              </a:spcBef>
              <a:spcAft>
                <a:spcPts val="0"/>
              </a:spcAft>
              <a:buClr>
                <a:schemeClr val="lt1"/>
              </a:buClr>
              <a:buSzPts val="2400"/>
              <a:buChar char="•"/>
              <a:defRPr sz="2400"/>
            </a:lvl1pPr>
            <a:lvl2pPr marL="914400" lvl="1" indent="-361950" algn="l">
              <a:lnSpc>
                <a:spcPct val="90000"/>
              </a:lnSpc>
              <a:spcBef>
                <a:spcPts val="400"/>
              </a:spcBef>
              <a:spcAft>
                <a:spcPts val="0"/>
              </a:spcAft>
              <a:buClr>
                <a:schemeClr val="lt1"/>
              </a:buClr>
              <a:buSzPts val="2100"/>
              <a:buChar char="•"/>
              <a:defRPr sz="2100"/>
            </a:lvl2pPr>
            <a:lvl3pPr marL="1371600" lvl="2" indent="-342900" algn="l">
              <a:lnSpc>
                <a:spcPct val="90000"/>
              </a:lnSpc>
              <a:spcBef>
                <a:spcPts val="400"/>
              </a:spcBef>
              <a:spcAft>
                <a:spcPts val="0"/>
              </a:spcAft>
              <a:buClr>
                <a:schemeClr val="lt1"/>
              </a:buClr>
              <a:buSzPts val="1800"/>
              <a:buChar char="•"/>
              <a:defRPr sz="1800"/>
            </a:lvl3pPr>
            <a:lvl4pPr marL="1828800" lvl="3" indent="-323850" algn="l">
              <a:lnSpc>
                <a:spcPct val="90000"/>
              </a:lnSpc>
              <a:spcBef>
                <a:spcPts val="400"/>
              </a:spcBef>
              <a:spcAft>
                <a:spcPts val="0"/>
              </a:spcAft>
              <a:buClr>
                <a:schemeClr val="lt1"/>
              </a:buClr>
              <a:buSzPts val="1500"/>
              <a:buChar char="•"/>
              <a:defRPr sz="1500"/>
            </a:lvl4pPr>
            <a:lvl5pPr marL="2286000" lvl="4" indent="-323850" algn="l">
              <a:lnSpc>
                <a:spcPct val="90000"/>
              </a:lnSpc>
              <a:spcBef>
                <a:spcPts val="400"/>
              </a:spcBef>
              <a:spcAft>
                <a:spcPts val="0"/>
              </a:spcAft>
              <a:buClr>
                <a:schemeClr val="lt1"/>
              </a:buClr>
              <a:buSzPts val="1500"/>
              <a:buChar char="•"/>
              <a:defRPr sz="1500"/>
            </a:lvl5pPr>
            <a:lvl6pPr marL="2743200" lvl="5" indent="-323850" algn="l">
              <a:lnSpc>
                <a:spcPct val="90000"/>
              </a:lnSpc>
              <a:spcBef>
                <a:spcPts val="400"/>
              </a:spcBef>
              <a:spcAft>
                <a:spcPts val="0"/>
              </a:spcAft>
              <a:buClr>
                <a:schemeClr val="lt1"/>
              </a:buClr>
              <a:buSzPts val="1500"/>
              <a:buChar char="•"/>
              <a:defRPr sz="1500"/>
            </a:lvl6pPr>
            <a:lvl7pPr marL="3200400" lvl="6" indent="-323850" algn="l">
              <a:lnSpc>
                <a:spcPct val="90000"/>
              </a:lnSpc>
              <a:spcBef>
                <a:spcPts val="400"/>
              </a:spcBef>
              <a:spcAft>
                <a:spcPts val="0"/>
              </a:spcAft>
              <a:buClr>
                <a:schemeClr val="lt1"/>
              </a:buClr>
              <a:buSzPts val="1500"/>
              <a:buChar char="•"/>
              <a:defRPr sz="1500"/>
            </a:lvl7pPr>
            <a:lvl8pPr marL="3657600" lvl="7" indent="-323850" algn="l">
              <a:lnSpc>
                <a:spcPct val="90000"/>
              </a:lnSpc>
              <a:spcBef>
                <a:spcPts val="400"/>
              </a:spcBef>
              <a:spcAft>
                <a:spcPts val="0"/>
              </a:spcAft>
              <a:buClr>
                <a:schemeClr val="lt1"/>
              </a:buClr>
              <a:buSzPts val="1500"/>
              <a:buChar char="•"/>
              <a:defRPr sz="1500"/>
            </a:lvl8pPr>
            <a:lvl9pPr marL="4114800" lvl="8" indent="-323850" algn="l">
              <a:lnSpc>
                <a:spcPct val="90000"/>
              </a:lnSpc>
              <a:spcBef>
                <a:spcPts val="400"/>
              </a:spcBef>
              <a:spcAft>
                <a:spcPts val="0"/>
              </a:spcAft>
              <a:buClr>
                <a:schemeClr val="lt1"/>
              </a:buClr>
              <a:buSzPts val="1500"/>
              <a:buChar char="•"/>
              <a:defRPr sz="1500"/>
            </a:lvl9pPr>
          </a:lstStyle>
          <a:p/>
        </p:txBody>
      </p:sp>
      <p:sp>
        <p:nvSpPr>
          <p:cNvPr id="109" name="Google Shape;109;p22"/>
          <p:cNvSpPr txBox="1"/>
          <p:nvPr>
            <p:ph type="body" idx="2"/>
          </p:nvPr>
        </p:nvSpPr>
        <p:spPr>
          <a:xfrm>
            <a:off x="629841" y="1543050"/>
            <a:ext cx="2949178" cy="2858691"/>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chemeClr val="lt1"/>
              </a:buClr>
              <a:buSzPts val="1200"/>
              <a:buNone/>
              <a:defRPr sz="1200"/>
            </a:lvl1pPr>
            <a:lvl2pPr marL="914400" lvl="1" indent="-228600" algn="l">
              <a:lnSpc>
                <a:spcPct val="90000"/>
              </a:lnSpc>
              <a:spcBef>
                <a:spcPts val="400"/>
              </a:spcBef>
              <a:spcAft>
                <a:spcPts val="0"/>
              </a:spcAft>
              <a:buClr>
                <a:schemeClr val="lt1"/>
              </a:buClr>
              <a:buSzPts val="1100"/>
              <a:buNone/>
              <a:defRPr sz="1100"/>
            </a:lvl2pPr>
            <a:lvl3pPr marL="1371600" lvl="2" indent="-228600" algn="l">
              <a:lnSpc>
                <a:spcPct val="90000"/>
              </a:lnSpc>
              <a:spcBef>
                <a:spcPts val="400"/>
              </a:spcBef>
              <a:spcAft>
                <a:spcPts val="0"/>
              </a:spcAft>
              <a:buClr>
                <a:schemeClr val="lt1"/>
              </a:buClr>
              <a:buSzPts val="900"/>
              <a:buNone/>
              <a:defRPr sz="900"/>
            </a:lvl3pPr>
            <a:lvl4pPr marL="1828800" lvl="3" indent="-228600" algn="l">
              <a:lnSpc>
                <a:spcPct val="90000"/>
              </a:lnSpc>
              <a:spcBef>
                <a:spcPts val="400"/>
              </a:spcBef>
              <a:spcAft>
                <a:spcPts val="0"/>
              </a:spcAft>
              <a:buClr>
                <a:schemeClr val="lt1"/>
              </a:buClr>
              <a:buSzPts val="800"/>
              <a:buNone/>
              <a:defRPr sz="800"/>
            </a:lvl4pPr>
            <a:lvl5pPr marL="2286000" lvl="4" indent="-228600" algn="l">
              <a:lnSpc>
                <a:spcPct val="90000"/>
              </a:lnSpc>
              <a:spcBef>
                <a:spcPts val="400"/>
              </a:spcBef>
              <a:spcAft>
                <a:spcPts val="0"/>
              </a:spcAft>
              <a:buClr>
                <a:schemeClr val="lt1"/>
              </a:buClr>
              <a:buSzPts val="800"/>
              <a:buNone/>
              <a:defRPr sz="800"/>
            </a:lvl5pPr>
            <a:lvl6pPr marL="2743200" lvl="5" indent="-228600" algn="l">
              <a:lnSpc>
                <a:spcPct val="90000"/>
              </a:lnSpc>
              <a:spcBef>
                <a:spcPts val="400"/>
              </a:spcBef>
              <a:spcAft>
                <a:spcPts val="0"/>
              </a:spcAft>
              <a:buClr>
                <a:schemeClr val="lt1"/>
              </a:buClr>
              <a:buSzPts val="800"/>
              <a:buNone/>
              <a:defRPr sz="800"/>
            </a:lvl6pPr>
            <a:lvl7pPr marL="3200400" lvl="6" indent="-228600" algn="l">
              <a:lnSpc>
                <a:spcPct val="90000"/>
              </a:lnSpc>
              <a:spcBef>
                <a:spcPts val="400"/>
              </a:spcBef>
              <a:spcAft>
                <a:spcPts val="0"/>
              </a:spcAft>
              <a:buClr>
                <a:schemeClr val="lt1"/>
              </a:buClr>
              <a:buSzPts val="800"/>
              <a:buNone/>
              <a:defRPr sz="800"/>
            </a:lvl7pPr>
            <a:lvl8pPr marL="3657600" lvl="7" indent="-228600" algn="l">
              <a:lnSpc>
                <a:spcPct val="90000"/>
              </a:lnSpc>
              <a:spcBef>
                <a:spcPts val="400"/>
              </a:spcBef>
              <a:spcAft>
                <a:spcPts val="0"/>
              </a:spcAft>
              <a:buClr>
                <a:schemeClr val="lt1"/>
              </a:buClr>
              <a:buSzPts val="800"/>
              <a:buNone/>
              <a:defRPr sz="800"/>
            </a:lvl8pPr>
            <a:lvl9pPr marL="4114800" lvl="8" indent="-228600" algn="l">
              <a:lnSpc>
                <a:spcPct val="90000"/>
              </a:lnSpc>
              <a:spcBef>
                <a:spcPts val="400"/>
              </a:spcBef>
              <a:spcAft>
                <a:spcPts val="0"/>
              </a:spcAft>
              <a:buClr>
                <a:schemeClr val="lt1"/>
              </a:buClr>
              <a:buSzPts val="800"/>
              <a:buNone/>
              <a:defRPr sz="800"/>
            </a:lvl9pPr>
          </a:lstStyle>
          <a:p/>
        </p:txBody>
      </p:sp>
      <p:sp>
        <p:nvSpPr>
          <p:cNvPr id="110" name="Google Shape;110;p22"/>
          <p:cNvSpPr txBox="1"/>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1" name="Google Shape;111;p22"/>
          <p:cNvSpPr txBox="1"/>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2" name="Google Shape;112;p22"/>
          <p:cNvSpPr txBox="1"/>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matchingName="Title and Vertical Text">
  <p:cSld name="VERTICAL_TEXT">
    <p:spTree>
      <p:nvGrpSpPr>
        <p:cNvPr id="113" name="Shape 113"/>
        <p:cNvGrpSpPr/>
        <p:nvPr/>
      </p:nvGrpSpPr>
      <p:grpSpPr>
        <a:xfrm>
          <a:off x="0" y="0"/>
          <a:ext cx="0" cy="0"/>
          <a:chOff x="0" y="0"/>
          <a:chExt cx="0" cy="0"/>
        </a:xfrm>
      </p:grpSpPr>
      <p:sp>
        <p:nvSpPr>
          <p:cNvPr id="114" name="Google Shape;114;p23"/>
          <p:cNvSpPr txBox="1"/>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lt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15" name="Google Shape;115;p23"/>
          <p:cNvSpPr txBox="1"/>
          <p:nvPr>
            <p:ph type="body" idx="1"/>
          </p:nvPr>
        </p:nvSpPr>
        <p:spPr>
          <a:xfrm rot="5400000">
            <a:off x="2940248" y="-942379"/>
            <a:ext cx="3263504" cy="7886700"/>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lt1"/>
              </a:buClr>
              <a:buSzPts val="1400"/>
              <a:buChar char="•"/>
              <a:defRPr/>
            </a:lvl1pPr>
            <a:lvl2pPr marL="914400" lvl="1" indent="-317500" algn="l">
              <a:lnSpc>
                <a:spcPct val="90000"/>
              </a:lnSpc>
              <a:spcBef>
                <a:spcPts val="400"/>
              </a:spcBef>
              <a:spcAft>
                <a:spcPts val="0"/>
              </a:spcAft>
              <a:buClr>
                <a:schemeClr val="lt1"/>
              </a:buClr>
              <a:buSzPts val="1400"/>
              <a:buChar char="•"/>
              <a:defRPr/>
            </a:lvl2pPr>
            <a:lvl3pPr marL="1371600" lvl="2" indent="-317500" algn="l">
              <a:lnSpc>
                <a:spcPct val="90000"/>
              </a:lnSpc>
              <a:spcBef>
                <a:spcPts val="400"/>
              </a:spcBef>
              <a:spcAft>
                <a:spcPts val="0"/>
              </a:spcAft>
              <a:buClr>
                <a:schemeClr val="lt1"/>
              </a:buClr>
              <a:buSzPts val="1400"/>
              <a:buChar char="•"/>
              <a:defRPr/>
            </a:lvl3pPr>
            <a:lvl4pPr marL="1828800" lvl="3" indent="-317500" algn="l">
              <a:lnSpc>
                <a:spcPct val="90000"/>
              </a:lnSpc>
              <a:spcBef>
                <a:spcPts val="400"/>
              </a:spcBef>
              <a:spcAft>
                <a:spcPts val="0"/>
              </a:spcAft>
              <a:buClr>
                <a:schemeClr val="lt1"/>
              </a:buClr>
              <a:buSzPts val="1400"/>
              <a:buChar char="•"/>
              <a:defRPr/>
            </a:lvl4pPr>
            <a:lvl5pPr marL="2286000" lvl="4" indent="-317500" algn="l">
              <a:lnSpc>
                <a:spcPct val="90000"/>
              </a:lnSpc>
              <a:spcBef>
                <a:spcPts val="400"/>
              </a:spcBef>
              <a:spcAft>
                <a:spcPts val="0"/>
              </a:spcAft>
              <a:buClr>
                <a:schemeClr val="lt1"/>
              </a:buClr>
              <a:buSzPts val="1400"/>
              <a:buChar char="•"/>
              <a:defRPr/>
            </a:lvl5pPr>
            <a:lvl6pPr marL="2743200" lvl="5" indent="-317500" algn="l">
              <a:lnSpc>
                <a:spcPct val="90000"/>
              </a:lnSpc>
              <a:spcBef>
                <a:spcPts val="400"/>
              </a:spcBef>
              <a:spcAft>
                <a:spcPts val="0"/>
              </a:spcAft>
              <a:buClr>
                <a:schemeClr val="lt1"/>
              </a:buClr>
              <a:buSzPts val="1400"/>
              <a:buChar char="•"/>
              <a:defRPr/>
            </a:lvl6pPr>
            <a:lvl7pPr marL="3200400" lvl="6" indent="-317500" algn="l">
              <a:lnSpc>
                <a:spcPct val="90000"/>
              </a:lnSpc>
              <a:spcBef>
                <a:spcPts val="400"/>
              </a:spcBef>
              <a:spcAft>
                <a:spcPts val="0"/>
              </a:spcAft>
              <a:buClr>
                <a:schemeClr val="lt1"/>
              </a:buClr>
              <a:buSzPts val="1400"/>
              <a:buChar char="•"/>
              <a:defRPr/>
            </a:lvl7pPr>
            <a:lvl8pPr marL="3657600" lvl="7" indent="-317500" algn="l">
              <a:lnSpc>
                <a:spcPct val="90000"/>
              </a:lnSpc>
              <a:spcBef>
                <a:spcPts val="400"/>
              </a:spcBef>
              <a:spcAft>
                <a:spcPts val="0"/>
              </a:spcAft>
              <a:buClr>
                <a:schemeClr val="lt1"/>
              </a:buClr>
              <a:buSzPts val="1400"/>
              <a:buChar char="•"/>
              <a:defRPr/>
            </a:lvl8pPr>
            <a:lvl9pPr marL="4114800" lvl="8" indent="-317500" algn="l">
              <a:lnSpc>
                <a:spcPct val="90000"/>
              </a:lnSpc>
              <a:spcBef>
                <a:spcPts val="400"/>
              </a:spcBef>
              <a:spcAft>
                <a:spcPts val="0"/>
              </a:spcAft>
              <a:buClr>
                <a:schemeClr val="lt1"/>
              </a:buClr>
              <a:buSzPts val="1400"/>
              <a:buChar char="•"/>
              <a:defRPr/>
            </a:lvl9pPr>
          </a:lstStyle>
          <a:p/>
        </p:txBody>
      </p:sp>
      <p:sp>
        <p:nvSpPr>
          <p:cNvPr id="116" name="Google Shape;116;p23"/>
          <p:cNvSpPr txBox="1"/>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7" name="Google Shape;117;p23"/>
          <p:cNvSpPr txBox="1"/>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8" name="Google Shape;118;p23"/>
          <p:cNvSpPr txBox="1"/>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matchingName="Vertical Title and Text">
  <p:cSld name="VERTICAL_TITLE_AND_VERTICAL_TEXT">
    <p:spTree>
      <p:nvGrpSpPr>
        <p:cNvPr id="119" name="Shape 119"/>
        <p:cNvGrpSpPr/>
        <p:nvPr/>
      </p:nvGrpSpPr>
      <p:grpSpPr>
        <a:xfrm>
          <a:off x="0" y="0"/>
          <a:ext cx="0" cy="0"/>
          <a:chOff x="0" y="0"/>
          <a:chExt cx="0" cy="0"/>
        </a:xfrm>
      </p:grpSpPr>
      <p:sp>
        <p:nvSpPr>
          <p:cNvPr id="120" name="Google Shape;120;p24"/>
          <p:cNvSpPr txBox="1"/>
          <p:nvPr>
            <p:ph type="title"/>
          </p:nvPr>
        </p:nvSpPr>
        <p:spPr>
          <a:xfrm rot="5400000">
            <a:off x="5350073" y="1467445"/>
            <a:ext cx="4358879" cy="1971675"/>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lt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21" name="Google Shape;121;p24"/>
          <p:cNvSpPr txBox="1"/>
          <p:nvPr>
            <p:ph type="body" idx="1"/>
          </p:nvPr>
        </p:nvSpPr>
        <p:spPr>
          <a:xfrm rot="5400000">
            <a:off x="1349573" y="-447080"/>
            <a:ext cx="4358879" cy="5800725"/>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lt1"/>
              </a:buClr>
              <a:buSzPts val="1400"/>
              <a:buChar char="•"/>
              <a:defRPr/>
            </a:lvl1pPr>
            <a:lvl2pPr marL="914400" lvl="1" indent="-317500" algn="l">
              <a:lnSpc>
                <a:spcPct val="90000"/>
              </a:lnSpc>
              <a:spcBef>
                <a:spcPts val="400"/>
              </a:spcBef>
              <a:spcAft>
                <a:spcPts val="0"/>
              </a:spcAft>
              <a:buClr>
                <a:schemeClr val="lt1"/>
              </a:buClr>
              <a:buSzPts val="1400"/>
              <a:buChar char="•"/>
              <a:defRPr/>
            </a:lvl2pPr>
            <a:lvl3pPr marL="1371600" lvl="2" indent="-317500" algn="l">
              <a:lnSpc>
                <a:spcPct val="90000"/>
              </a:lnSpc>
              <a:spcBef>
                <a:spcPts val="400"/>
              </a:spcBef>
              <a:spcAft>
                <a:spcPts val="0"/>
              </a:spcAft>
              <a:buClr>
                <a:schemeClr val="lt1"/>
              </a:buClr>
              <a:buSzPts val="1400"/>
              <a:buChar char="•"/>
              <a:defRPr/>
            </a:lvl3pPr>
            <a:lvl4pPr marL="1828800" lvl="3" indent="-317500" algn="l">
              <a:lnSpc>
                <a:spcPct val="90000"/>
              </a:lnSpc>
              <a:spcBef>
                <a:spcPts val="400"/>
              </a:spcBef>
              <a:spcAft>
                <a:spcPts val="0"/>
              </a:spcAft>
              <a:buClr>
                <a:schemeClr val="lt1"/>
              </a:buClr>
              <a:buSzPts val="1400"/>
              <a:buChar char="•"/>
              <a:defRPr/>
            </a:lvl4pPr>
            <a:lvl5pPr marL="2286000" lvl="4" indent="-317500" algn="l">
              <a:lnSpc>
                <a:spcPct val="90000"/>
              </a:lnSpc>
              <a:spcBef>
                <a:spcPts val="400"/>
              </a:spcBef>
              <a:spcAft>
                <a:spcPts val="0"/>
              </a:spcAft>
              <a:buClr>
                <a:schemeClr val="lt1"/>
              </a:buClr>
              <a:buSzPts val="1400"/>
              <a:buChar char="•"/>
              <a:defRPr/>
            </a:lvl5pPr>
            <a:lvl6pPr marL="2743200" lvl="5" indent="-317500" algn="l">
              <a:lnSpc>
                <a:spcPct val="90000"/>
              </a:lnSpc>
              <a:spcBef>
                <a:spcPts val="400"/>
              </a:spcBef>
              <a:spcAft>
                <a:spcPts val="0"/>
              </a:spcAft>
              <a:buClr>
                <a:schemeClr val="lt1"/>
              </a:buClr>
              <a:buSzPts val="1400"/>
              <a:buChar char="•"/>
              <a:defRPr/>
            </a:lvl6pPr>
            <a:lvl7pPr marL="3200400" lvl="6" indent="-317500" algn="l">
              <a:lnSpc>
                <a:spcPct val="90000"/>
              </a:lnSpc>
              <a:spcBef>
                <a:spcPts val="400"/>
              </a:spcBef>
              <a:spcAft>
                <a:spcPts val="0"/>
              </a:spcAft>
              <a:buClr>
                <a:schemeClr val="lt1"/>
              </a:buClr>
              <a:buSzPts val="1400"/>
              <a:buChar char="•"/>
              <a:defRPr/>
            </a:lvl7pPr>
            <a:lvl8pPr marL="3657600" lvl="7" indent="-317500" algn="l">
              <a:lnSpc>
                <a:spcPct val="90000"/>
              </a:lnSpc>
              <a:spcBef>
                <a:spcPts val="400"/>
              </a:spcBef>
              <a:spcAft>
                <a:spcPts val="0"/>
              </a:spcAft>
              <a:buClr>
                <a:schemeClr val="lt1"/>
              </a:buClr>
              <a:buSzPts val="1400"/>
              <a:buChar char="•"/>
              <a:defRPr/>
            </a:lvl8pPr>
            <a:lvl9pPr marL="4114800" lvl="8" indent="-317500" algn="l">
              <a:lnSpc>
                <a:spcPct val="90000"/>
              </a:lnSpc>
              <a:spcBef>
                <a:spcPts val="400"/>
              </a:spcBef>
              <a:spcAft>
                <a:spcPts val="0"/>
              </a:spcAft>
              <a:buClr>
                <a:schemeClr val="lt1"/>
              </a:buClr>
              <a:buSzPts val="1400"/>
              <a:buChar char="•"/>
              <a:defRPr/>
            </a:lvl9pPr>
          </a:lstStyle>
          <a:p/>
        </p:txBody>
      </p:sp>
      <p:sp>
        <p:nvSpPr>
          <p:cNvPr id="122" name="Google Shape;122;p24"/>
          <p:cNvSpPr txBox="1"/>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3" name="Google Shape;123;p24"/>
          <p:cNvSpPr txBox="1"/>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4" name="Google Shape;124;p24"/>
          <p:cNvSpPr txBox="1"/>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p:txBody>
      </p:sp>
      <p:sp>
        <p:nvSpPr>
          <p:cNvPr id="19" name="Google Shape;19;p4"/>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p:txBody>
      </p:sp>
      <p:sp>
        <p:nvSpPr>
          <p:cNvPr id="23" name="Google Shape;23;p5"/>
          <p:cNvSpPr txBox="1"/>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p:txBody>
      </p:sp>
      <p:sp>
        <p:nvSpPr>
          <p:cNvPr id="24" name="Google Shape;24;p5"/>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p:txBody>
      </p:sp>
      <p:sp>
        <p:nvSpPr>
          <p:cNvPr id="31" name="Google Shape;31;p7"/>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 name="Google Shape;37;p9"/>
          <p:cNvSpPr txBox="1"/>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p:txBody>
      </p:sp>
      <p:sp>
        <p:nvSpPr>
          <p:cNvPr id="40" name="Google Shape;40;p9"/>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41" name="Shape 41"/>
        <p:cNvGrpSpPr/>
        <p:nvPr/>
      </p:nvGrpSpPr>
      <p:grpSpPr>
        <a:xfrm>
          <a:off x="0" y="0"/>
          <a:ext cx="0" cy="0"/>
          <a:chOff x="0" y="0"/>
          <a:chExt cx="0" cy="0"/>
        </a:xfrm>
      </p:grpSpPr>
      <p:sp>
        <p:nvSpPr>
          <p:cNvPr id="42" name="Google Shape;42;p10"/>
          <p:cNvSpPr txBox="1"/>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p:txBody>
      </p:sp>
      <p:sp>
        <p:nvSpPr>
          <p:cNvPr id="43" name="Google Shape;43;p10"/>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lvl1pPr marR="0" lvl="0" algn="l" rtl="0">
              <a:lnSpc>
                <a:spcPct val="90000"/>
              </a:lnSpc>
              <a:spcBef>
                <a:spcPts val="0"/>
              </a:spcBef>
              <a:spcAft>
                <a:spcPts val="0"/>
              </a:spcAft>
              <a:buClr>
                <a:schemeClr val="lt1"/>
              </a:buClr>
              <a:buSzPts val="3300"/>
              <a:buFont typeface="Calibri" panose="020F0502020204030204"/>
              <a:buNone/>
              <a:defRPr sz="3300" b="0" i="0" u="none" strike="noStrike" cap="none">
                <a:solidFill>
                  <a:schemeClr val="lt1"/>
                </a:solidFill>
                <a:latin typeface="Calibri" panose="020F0502020204030204"/>
                <a:ea typeface="Calibri" panose="020F0502020204030204"/>
                <a:cs typeface="Calibri" panose="020F0502020204030204"/>
                <a:sym typeface="Calibri" panose="020F0502020204030204"/>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52" name="Google Shape;52;p13"/>
          <p:cNvSpPr txBox="1"/>
          <p:nvPr>
            <p:ph type="body" idx="1"/>
          </p:nvPr>
        </p:nvSpPr>
        <p:spPr>
          <a:xfrm>
            <a:off x="628650" y="1369219"/>
            <a:ext cx="7886700" cy="3263504"/>
          </a:xfrm>
          <a:prstGeom prst="rect">
            <a:avLst/>
          </a:prstGeom>
          <a:noFill/>
          <a:ln>
            <a:noFill/>
          </a:ln>
        </p:spPr>
        <p:txBody>
          <a:bodyPr spcFirstLastPara="1" wrap="square" lIns="68575" tIns="34275" rIns="68575" bIns="34275" anchor="t" anchorCtr="0">
            <a:normAutofit/>
          </a:bodyPr>
          <a:lstStyle>
            <a:lvl1pPr marL="457200" marR="0" lvl="0" indent="-361950" algn="l" rtl="0">
              <a:lnSpc>
                <a:spcPct val="90000"/>
              </a:lnSpc>
              <a:spcBef>
                <a:spcPts val="800"/>
              </a:spcBef>
              <a:spcAft>
                <a:spcPts val="0"/>
              </a:spcAft>
              <a:buClr>
                <a:schemeClr val="lt1"/>
              </a:buClr>
              <a:buSzPts val="2100"/>
              <a:buFont typeface="Arial" panose="020B0604020202020204"/>
              <a:buChar char="•"/>
              <a:defRPr sz="2100" b="0" i="0" u="none" strike="noStrike" cap="none">
                <a:solidFill>
                  <a:schemeClr val="lt1"/>
                </a:solidFill>
                <a:latin typeface="Calibri" panose="020F0502020204030204"/>
                <a:ea typeface="Calibri" panose="020F0502020204030204"/>
                <a:cs typeface="Calibri" panose="020F0502020204030204"/>
                <a:sym typeface="Calibri" panose="020F0502020204030204"/>
              </a:defRPr>
            </a:lvl1pPr>
            <a:lvl2pPr marL="914400" marR="0" lvl="1" indent="-342900" algn="l" rtl="0">
              <a:lnSpc>
                <a:spcPct val="90000"/>
              </a:lnSpc>
              <a:spcBef>
                <a:spcPts val="400"/>
              </a:spcBef>
              <a:spcAft>
                <a:spcPts val="0"/>
              </a:spcAft>
              <a:buClr>
                <a:schemeClr val="lt1"/>
              </a:buClr>
              <a:buSzPts val="1800"/>
              <a:buFont typeface="Arial" panose="020B0604020202020204"/>
              <a:buChar char="•"/>
              <a:defRPr sz="1800" b="0" i="0" u="none" strike="noStrike" cap="none">
                <a:solidFill>
                  <a:schemeClr val="lt1"/>
                </a:solidFill>
                <a:latin typeface="Calibri" panose="020F0502020204030204"/>
                <a:ea typeface="Calibri" panose="020F0502020204030204"/>
                <a:cs typeface="Calibri" panose="020F0502020204030204"/>
                <a:sym typeface="Calibri" panose="020F0502020204030204"/>
              </a:defRPr>
            </a:lvl2pPr>
            <a:lvl3pPr marL="1371600" marR="0" lvl="2" indent="-323850" algn="l" rtl="0">
              <a:lnSpc>
                <a:spcPct val="90000"/>
              </a:lnSpc>
              <a:spcBef>
                <a:spcPts val="400"/>
              </a:spcBef>
              <a:spcAft>
                <a:spcPts val="0"/>
              </a:spcAft>
              <a:buClr>
                <a:schemeClr val="lt1"/>
              </a:buClr>
              <a:buSzPts val="1500"/>
              <a:buFont typeface="Arial" panose="020B0604020202020204"/>
              <a:buChar char="•"/>
              <a:defRPr sz="1500" b="0" i="0" u="none" strike="noStrike" cap="none">
                <a:solidFill>
                  <a:schemeClr val="lt1"/>
                </a:solidFill>
                <a:latin typeface="Calibri" panose="020F0502020204030204"/>
                <a:ea typeface="Calibri" panose="020F0502020204030204"/>
                <a:cs typeface="Calibri" panose="020F0502020204030204"/>
                <a:sym typeface="Calibri" panose="020F0502020204030204"/>
              </a:defRPr>
            </a:lvl3pPr>
            <a:lvl4pPr marL="1828800" marR="0" lvl="3" indent="-317500" algn="l" rtl="0">
              <a:lnSpc>
                <a:spcPct val="90000"/>
              </a:lnSpc>
              <a:spcBef>
                <a:spcPts val="400"/>
              </a:spcBef>
              <a:spcAft>
                <a:spcPts val="0"/>
              </a:spcAft>
              <a:buClr>
                <a:schemeClr val="lt1"/>
              </a:buClr>
              <a:buSzPts val="1400"/>
              <a:buFont typeface="Arial" panose="020B0604020202020204"/>
              <a:buChar char="•"/>
              <a:defRPr sz="1400" b="0" i="0" u="none" strike="noStrike" cap="none">
                <a:solidFill>
                  <a:schemeClr val="lt1"/>
                </a:solidFill>
                <a:latin typeface="Calibri" panose="020F0502020204030204"/>
                <a:ea typeface="Calibri" panose="020F0502020204030204"/>
                <a:cs typeface="Calibri" panose="020F0502020204030204"/>
                <a:sym typeface="Calibri" panose="020F0502020204030204"/>
              </a:defRPr>
            </a:lvl4pPr>
            <a:lvl5pPr marL="2286000" marR="0" lvl="4" indent="-317500" algn="l" rtl="0">
              <a:lnSpc>
                <a:spcPct val="90000"/>
              </a:lnSpc>
              <a:spcBef>
                <a:spcPts val="400"/>
              </a:spcBef>
              <a:spcAft>
                <a:spcPts val="0"/>
              </a:spcAft>
              <a:buClr>
                <a:schemeClr val="lt1"/>
              </a:buClr>
              <a:buSzPts val="1400"/>
              <a:buFont typeface="Arial" panose="020B0604020202020204"/>
              <a:buChar char="•"/>
              <a:defRPr sz="1400" b="0" i="0" u="none" strike="noStrike" cap="none">
                <a:solidFill>
                  <a:schemeClr val="lt1"/>
                </a:solidFill>
                <a:latin typeface="Calibri" panose="020F0502020204030204"/>
                <a:ea typeface="Calibri" panose="020F0502020204030204"/>
                <a:cs typeface="Calibri" panose="020F0502020204030204"/>
                <a:sym typeface="Calibri" panose="020F0502020204030204"/>
              </a:defRPr>
            </a:lvl5pPr>
            <a:lvl6pPr marL="2743200" marR="0" lvl="5" indent="-317500" algn="l" rtl="0">
              <a:lnSpc>
                <a:spcPct val="90000"/>
              </a:lnSpc>
              <a:spcBef>
                <a:spcPts val="400"/>
              </a:spcBef>
              <a:spcAft>
                <a:spcPts val="0"/>
              </a:spcAft>
              <a:buClr>
                <a:schemeClr val="lt1"/>
              </a:buClr>
              <a:buSzPts val="1400"/>
              <a:buFont typeface="Arial" panose="020B0604020202020204"/>
              <a:buChar char="•"/>
              <a:defRPr sz="1400" b="0" i="0" u="none" strike="noStrike" cap="none">
                <a:solidFill>
                  <a:schemeClr val="lt1"/>
                </a:solidFill>
                <a:latin typeface="Calibri" panose="020F0502020204030204"/>
                <a:ea typeface="Calibri" panose="020F0502020204030204"/>
                <a:cs typeface="Calibri" panose="020F0502020204030204"/>
                <a:sym typeface="Calibri" panose="020F0502020204030204"/>
              </a:defRPr>
            </a:lvl6pPr>
            <a:lvl7pPr marL="3200400" marR="0" lvl="6" indent="-317500" algn="l" rtl="0">
              <a:lnSpc>
                <a:spcPct val="90000"/>
              </a:lnSpc>
              <a:spcBef>
                <a:spcPts val="400"/>
              </a:spcBef>
              <a:spcAft>
                <a:spcPts val="0"/>
              </a:spcAft>
              <a:buClr>
                <a:schemeClr val="lt1"/>
              </a:buClr>
              <a:buSzPts val="1400"/>
              <a:buFont typeface="Arial" panose="020B0604020202020204"/>
              <a:buChar char="•"/>
              <a:defRPr sz="1400" b="0" i="0" u="none" strike="noStrike" cap="none">
                <a:solidFill>
                  <a:schemeClr val="lt1"/>
                </a:solidFill>
                <a:latin typeface="Calibri" panose="020F0502020204030204"/>
                <a:ea typeface="Calibri" panose="020F0502020204030204"/>
                <a:cs typeface="Calibri" panose="020F0502020204030204"/>
                <a:sym typeface="Calibri" panose="020F0502020204030204"/>
              </a:defRPr>
            </a:lvl7pPr>
            <a:lvl8pPr marL="3657600" marR="0" lvl="7" indent="-317500" algn="l" rtl="0">
              <a:lnSpc>
                <a:spcPct val="90000"/>
              </a:lnSpc>
              <a:spcBef>
                <a:spcPts val="400"/>
              </a:spcBef>
              <a:spcAft>
                <a:spcPts val="0"/>
              </a:spcAft>
              <a:buClr>
                <a:schemeClr val="lt1"/>
              </a:buClr>
              <a:buSzPts val="1400"/>
              <a:buFont typeface="Arial" panose="020B0604020202020204"/>
              <a:buChar char="•"/>
              <a:defRPr sz="1400" b="0" i="0" u="none" strike="noStrike" cap="none">
                <a:solidFill>
                  <a:schemeClr val="lt1"/>
                </a:solidFill>
                <a:latin typeface="Calibri" panose="020F0502020204030204"/>
                <a:ea typeface="Calibri" panose="020F0502020204030204"/>
                <a:cs typeface="Calibri" panose="020F0502020204030204"/>
                <a:sym typeface="Calibri" panose="020F0502020204030204"/>
              </a:defRPr>
            </a:lvl8pPr>
            <a:lvl9pPr marL="4114800" marR="0" lvl="8" indent="-317500" algn="l" rtl="0">
              <a:lnSpc>
                <a:spcPct val="90000"/>
              </a:lnSpc>
              <a:spcBef>
                <a:spcPts val="400"/>
              </a:spcBef>
              <a:spcAft>
                <a:spcPts val="0"/>
              </a:spcAft>
              <a:buClr>
                <a:schemeClr val="lt1"/>
              </a:buClr>
              <a:buSzPts val="1400"/>
              <a:buFont typeface="Arial" panose="020B0604020202020204"/>
              <a:buChar char="•"/>
              <a:defRPr sz="1400" b="0" i="0" u="none" strike="noStrike" cap="none">
                <a:solidFill>
                  <a:schemeClr val="lt1"/>
                </a:solidFill>
                <a:latin typeface="Calibri" panose="020F0502020204030204"/>
                <a:ea typeface="Calibri" panose="020F0502020204030204"/>
                <a:cs typeface="Calibri" panose="020F0502020204030204"/>
                <a:sym typeface="Calibri" panose="020F0502020204030204"/>
              </a:defRPr>
            </a:lvl9pPr>
          </a:lstStyle>
          <a:p/>
        </p:txBody>
      </p:sp>
      <p:sp>
        <p:nvSpPr>
          <p:cNvPr id="53" name="Google Shape;53;p13"/>
          <p:cNvSpPr txBox="1"/>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marR="0" lvl="0" algn="l" rtl="0">
              <a:spcBef>
                <a:spcPts val="0"/>
              </a:spcBef>
              <a:spcAft>
                <a:spcPts val="0"/>
              </a:spcAft>
              <a:buSzPts val="1100"/>
              <a:buNone/>
              <a:defRPr sz="900" b="0" i="0" u="none" strike="noStrike" cap="none">
                <a:solidFill>
                  <a:schemeClr val="lt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100"/>
              <a:buNone/>
              <a:defRPr sz="1400" b="0" i="0" u="none" strike="noStrike" cap="none">
                <a:solidFill>
                  <a:schemeClr val="lt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100"/>
              <a:buNone/>
              <a:defRPr sz="1400" b="0" i="0" u="none" strike="noStrike" cap="none">
                <a:solidFill>
                  <a:schemeClr val="lt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100"/>
              <a:buNone/>
              <a:defRPr sz="1400" b="0" i="0" u="none" strike="noStrike" cap="none">
                <a:solidFill>
                  <a:schemeClr val="lt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100"/>
              <a:buNone/>
              <a:defRPr sz="1400" b="0" i="0" u="none" strike="noStrike" cap="none">
                <a:solidFill>
                  <a:schemeClr val="lt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100"/>
              <a:buNone/>
              <a:defRPr sz="1400" b="0" i="0" u="none" strike="noStrike" cap="none">
                <a:solidFill>
                  <a:schemeClr val="lt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100"/>
              <a:buNone/>
              <a:defRPr sz="1400" b="0" i="0" u="none" strike="noStrike" cap="none">
                <a:solidFill>
                  <a:schemeClr val="lt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100"/>
              <a:buNone/>
              <a:defRPr sz="1400" b="0" i="0" u="none" strike="noStrike" cap="none">
                <a:solidFill>
                  <a:schemeClr val="lt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100"/>
              <a:buNone/>
              <a:defRPr sz="1400" b="0" i="0" u="none" strike="noStrike" cap="none">
                <a:solidFill>
                  <a:schemeClr val="lt1"/>
                </a:solidFill>
                <a:latin typeface="Calibri" panose="020F0502020204030204"/>
                <a:ea typeface="Calibri" panose="020F0502020204030204"/>
                <a:cs typeface="Calibri" panose="020F0502020204030204"/>
                <a:sym typeface="Calibri" panose="020F0502020204030204"/>
              </a:defRPr>
            </a:lvl9pPr>
          </a:lstStyle>
          <a:p/>
        </p:txBody>
      </p:sp>
      <p:sp>
        <p:nvSpPr>
          <p:cNvPr id="54" name="Google Shape;54;p13"/>
          <p:cNvSpPr txBox="1"/>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marR="0" lvl="0" algn="ctr" rtl="0">
              <a:spcBef>
                <a:spcPts val="0"/>
              </a:spcBef>
              <a:spcAft>
                <a:spcPts val="0"/>
              </a:spcAft>
              <a:buSzPts val="1100"/>
              <a:buNone/>
              <a:defRPr sz="900" b="0" i="0" u="none" strike="noStrike" cap="none">
                <a:solidFill>
                  <a:schemeClr val="lt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100"/>
              <a:buNone/>
              <a:defRPr sz="1400" b="0" i="0" u="none" strike="noStrike" cap="none">
                <a:solidFill>
                  <a:schemeClr val="lt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100"/>
              <a:buNone/>
              <a:defRPr sz="1400" b="0" i="0" u="none" strike="noStrike" cap="none">
                <a:solidFill>
                  <a:schemeClr val="lt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100"/>
              <a:buNone/>
              <a:defRPr sz="1400" b="0" i="0" u="none" strike="noStrike" cap="none">
                <a:solidFill>
                  <a:schemeClr val="lt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100"/>
              <a:buNone/>
              <a:defRPr sz="1400" b="0" i="0" u="none" strike="noStrike" cap="none">
                <a:solidFill>
                  <a:schemeClr val="lt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100"/>
              <a:buNone/>
              <a:defRPr sz="1400" b="0" i="0" u="none" strike="noStrike" cap="none">
                <a:solidFill>
                  <a:schemeClr val="lt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100"/>
              <a:buNone/>
              <a:defRPr sz="1400" b="0" i="0" u="none" strike="noStrike" cap="none">
                <a:solidFill>
                  <a:schemeClr val="lt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100"/>
              <a:buNone/>
              <a:defRPr sz="1400" b="0" i="0" u="none" strike="noStrike" cap="none">
                <a:solidFill>
                  <a:schemeClr val="lt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100"/>
              <a:buNone/>
              <a:defRPr sz="1400" b="0" i="0" u="none" strike="noStrike" cap="none">
                <a:solidFill>
                  <a:schemeClr val="lt1"/>
                </a:solidFill>
                <a:latin typeface="Calibri" panose="020F0502020204030204"/>
                <a:ea typeface="Calibri" panose="020F0502020204030204"/>
                <a:cs typeface="Calibri" panose="020F0502020204030204"/>
                <a:sym typeface="Calibri" panose="020F0502020204030204"/>
              </a:defRPr>
            </a:lvl9pPr>
          </a:lstStyle>
          <a:p/>
        </p:txBody>
      </p:sp>
      <p:sp>
        <p:nvSpPr>
          <p:cNvPr id="55" name="Google Shape;55;p13"/>
          <p:cNvSpPr txBox="1"/>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900" b="0" i="0" u="none" strike="noStrike" cap="none">
                <a:solidFill>
                  <a:schemeClr val="lt1"/>
                </a:solidFill>
                <a:latin typeface="Calibri" panose="020F0502020204030204"/>
                <a:ea typeface="Calibri" panose="020F0502020204030204"/>
                <a:cs typeface="Calibri" panose="020F0502020204030204"/>
                <a:sym typeface="Calibri" panose="020F0502020204030204"/>
              </a:defRPr>
            </a:lvl1pPr>
            <a:lvl2pPr marL="0" marR="0" lvl="1" indent="0" algn="r" rtl="0">
              <a:spcBef>
                <a:spcPts val="0"/>
              </a:spcBef>
              <a:buNone/>
              <a:defRPr sz="900" b="0" i="0" u="none" strike="noStrike" cap="none">
                <a:solidFill>
                  <a:schemeClr val="lt1"/>
                </a:solidFill>
                <a:latin typeface="Calibri" panose="020F0502020204030204"/>
                <a:ea typeface="Calibri" panose="020F0502020204030204"/>
                <a:cs typeface="Calibri" panose="020F0502020204030204"/>
                <a:sym typeface="Calibri" panose="020F0502020204030204"/>
              </a:defRPr>
            </a:lvl2pPr>
            <a:lvl3pPr marL="0" marR="0" lvl="2" indent="0" algn="r" rtl="0">
              <a:spcBef>
                <a:spcPts val="0"/>
              </a:spcBef>
              <a:buNone/>
              <a:defRPr sz="900" b="0" i="0" u="none" strike="noStrike" cap="none">
                <a:solidFill>
                  <a:schemeClr val="lt1"/>
                </a:solidFill>
                <a:latin typeface="Calibri" panose="020F0502020204030204"/>
                <a:ea typeface="Calibri" panose="020F0502020204030204"/>
                <a:cs typeface="Calibri" panose="020F0502020204030204"/>
                <a:sym typeface="Calibri" panose="020F0502020204030204"/>
              </a:defRPr>
            </a:lvl3pPr>
            <a:lvl4pPr marL="0" marR="0" lvl="3" indent="0" algn="r" rtl="0">
              <a:spcBef>
                <a:spcPts val="0"/>
              </a:spcBef>
              <a:buNone/>
              <a:defRPr sz="900" b="0" i="0" u="none" strike="noStrike" cap="none">
                <a:solidFill>
                  <a:schemeClr val="lt1"/>
                </a:solidFill>
                <a:latin typeface="Calibri" panose="020F0502020204030204"/>
                <a:ea typeface="Calibri" panose="020F0502020204030204"/>
                <a:cs typeface="Calibri" panose="020F0502020204030204"/>
                <a:sym typeface="Calibri" panose="020F0502020204030204"/>
              </a:defRPr>
            </a:lvl4pPr>
            <a:lvl5pPr marL="0" marR="0" lvl="4" indent="0" algn="r" rtl="0">
              <a:spcBef>
                <a:spcPts val="0"/>
              </a:spcBef>
              <a:buNone/>
              <a:defRPr sz="900" b="0" i="0" u="none" strike="noStrike" cap="none">
                <a:solidFill>
                  <a:schemeClr val="lt1"/>
                </a:solidFill>
                <a:latin typeface="Calibri" panose="020F0502020204030204"/>
                <a:ea typeface="Calibri" panose="020F0502020204030204"/>
                <a:cs typeface="Calibri" panose="020F0502020204030204"/>
                <a:sym typeface="Calibri" panose="020F0502020204030204"/>
              </a:defRPr>
            </a:lvl5pPr>
            <a:lvl6pPr marL="0" marR="0" lvl="5" indent="0" algn="r" rtl="0">
              <a:spcBef>
                <a:spcPts val="0"/>
              </a:spcBef>
              <a:buNone/>
              <a:defRPr sz="900" b="0" i="0" u="none" strike="noStrike" cap="none">
                <a:solidFill>
                  <a:schemeClr val="lt1"/>
                </a:solidFill>
                <a:latin typeface="Calibri" panose="020F0502020204030204"/>
                <a:ea typeface="Calibri" panose="020F0502020204030204"/>
                <a:cs typeface="Calibri" panose="020F0502020204030204"/>
                <a:sym typeface="Calibri" panose="020F0502020204030204"/>
              </a:defRPr>
            </a:lvl6pPr>
            <a:lvl7pPr marL="0" marR="0" lvl="6" indent="0" algn="r" rtl="0">
              <a:spcBef>
                <a:spcPts val="0"/>
              </a:spcBef>
              <a:buNone/>
              <a:defRPr sz="900" b="0" i="0" u="none" strike="noStrike" cap="none">
                <a:solidFill>
                  <a:schemeClr val="lt1"/>
                </a:solidFill>
                <a:latin typeface="Calibri" panose="020F0502020204030204"/>
                <a:ea typeface="Calibri" panose="020F0502020204030204"/>
                <a:cs typeface="Calibri" panose="020F0502020204030204"/>
                <a:sym typeface="Calibri" panose="020F0502020204030204"/>
              </a:defRPr>
            </a:lvl7pPr>
            <a:lvl8pPr marL="0" marR="0" lvl="7" indent="0" algn="r" rtl="0">
              <a:spcBef>
                <a:spcPts val="0"/>
              </a:spcBef>
              <a:buNone/>
              <a:defRPr sz="900" b="0" i="0" u="none" strike="noStrike" cap="none">
                <a:solidFill>
                  <a:schemeClr val="lt1"/>
                </a:solidFill>
                <a:latin typeface="Calibri" panose="020F0502020204030204"/>
                <a:ea typeface="Calibri" panose="020F0502020204030204"/>
                <a:cs typeface="Calibri" panose="020F0502020204030204"/>
                <a:sym typeface="Calibri" panose="020F0502020204030204"/>
              </a:defRPr>
            </a:lvl8pPr>
            <a:lvl9pPr marL="0" marR="0" lvl="8" indent="0" algn="r" rtl="0">
              <a:spcBef>
                <a:spcPts val="0"/>
              </a:spcBef>
              <a:buNone/>
              <a:defRPr sz="900" b="0" i="0" u="none" strike="noStrike" cap="none">
                <a:solidFill>
                  <a:schemeClr val="lt1"/>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GB"/>
            </a:fld>
            <a:endParaRPr lang="en-GB"/>
          </a:p>
        </p:txBody>
      </p:sp>
    </p:spTree>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4.xml"/><Relationship Id="rId1"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4.xml"/><Relationship Id="rId1"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4.xml"/><Relationship Id="rId1" Type="http://schemas.openxmlformats.org/officeDocument/2006/relationships/image" Target="../media/image3.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4.xml"/><Relationship Id="rId1" Type="http://schemas.openxmlformats.org/officeDocument/2006/relationships/image" Target="../media/image4.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3.xml"/><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3.xml"/><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28" name="Shape 128"/>
        <p:cNvGrpSpPr/>
        <p:nvPr/>
      </p:nvGrpSpPr>
      <p:grpSpPr>
        <a:xfrm>
          <a:off x="0" y="0"/>
          <a:ext cx="0" cy="0"/>
          <a:chOff x="0" y="0"/>
          <a:chExt cx="0" cy="0"/>
        </a:xfrm>
      </p:grpSpPr>
      <p:sp>
        <p:nvSpPr>
          <p:cNvPr id="129" name="Google Shape;129;p25"/>
          <p:cNvSpPr txBox="1"/>
          <p:nvPr>
            <p:ph type="ctrTitle"/>
          </p:nvPr>
        </p:nvSpPr>
        <p:spPr>
          <a:xfrm>
            <a:off x="1143000" y="841772"/>
            <a:ext cx="6858000" cy="1790700"/>
          </a:xfrm>
          <a:prstGeom prst="rect">
            <a:avLst/>
          </a:prstGeom>
          <a:noFill/>
          <a:ln>
            <a:noFill/>
          </a:ln>
        </p:spPr>
        <p:txBody>
          <a:bodyPr spcFirstLastPara="1" wrap="square" lIns="68575" tIns="34275" rIns="68575" bIns="34275" anchor="b" anchorCtr="0">
            <a:normAutofit/>
          </a:bodyPr>
          <a:lstStyle/>
          <a:p>
            <a:pPr marL="0" lvl="0" indent="0" algn="ctr" rtl="0">
              <a:lnSpc>
                <a:spcPct val="90000"/>
              </a:lnSpc>
              <a:spcBef>
                <a:spcPts val="0"/>
              </a:spcBef>
              <a:spcAft>
                <a:spcPts val="0"/>
              </a:spcAft>
              <a:buClr>
                <a:schemeClr val="lt1"/>
              </a:buClr>
              <a:buSzPts val="4500"/>
              <a:buFont typeface="Times New Roman" panose="02020603050405020304"/>
              <a:buNone/>
            </a:pPr>
            <a:r>
              <a:rPr lang="en-GB">
                <a:latin typeface="Times New Roman" panose="02020603050405020304"/>
                <a:ea typeface="Times New Roman" panose="02020603050405020304"/>
                <a:cs typeface="Times New Roman" panose="02020603050405020304"/>
                <a:sym typeface="Times New Roman" panose="02020603050405020304"/>
              </a:rPr>
              <a:t>LinkedIn Feed Ranking</a:t>
            </a:r>
            <a:endParaRPr lang="en-GB">
              <a:latin typeface="Times New Roman" panose="02020603050405020304"/>
              <a:ea typeface="Times New Roman" panose="02020603050405020304"/>
              <a:cs typeface="Times New Roman" panose="02020603050405020304"/>
              <a:sym typeface="Times New Roman" panose="02020603050405020304"/>
            </a:endParaRPr>
          </a:p>
        </p:txBody>
      </p:sp>
      <p:sp>
        <p:nvSpPr>
          <p:cNvPr id="130" name="Google Shape;130;p25"/>
          <p:cNvSpPr txBox="1"/>
          <p:nvPr>
            <p:ph type="subTitle" idx="1"/>
          </p:nvPr>
        </p:nvSpPr>
        <p:spPr>
          <a:xfrm>
            <a:off x="1143000" y="2701528"/>
            <a:ext cx="6858000" cy="1241821"/>
          </a:xfrm>
          <a:prstGeom prst="rect">
            <a:avLst/>
          </a:prstGeom>
          <a:noFill/>
          <a:ln>
            <a:noFill/>
          </a:ln>
        </p:spPr>
        <p:txBody>
          <a:bodyPr spcFirstLastPara="1" wrap="square" lIns="68575" tIns="34275" rIns="68575" bIns="34275" anchor="t" anchorCtr="0">
            <a:normAutofit/>
          </a:bodyPr>
          <a:lstStyle/>
          <a:p>
            <a:pPr marL="0" lvl="0" indent="0" algn="ctr" rtl="0">
              <a:lnSpc>
                <a:spcPct val="90000"/>
              </a:lnSpc>
              <a:spcBef>
                <a:spcPts val="0"/>
              </a:spcBef>
              <a:spcAft>
                <a:spcPts val="0"/>
              </a:spcAft>
              <a:buClr>
                <a:schemeClr val="lt1"/>
              </a:buClr>
              <a:buSzPts val="1800"/>
              <a:buNone/>
            </a:p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84" name="Shape 184"/>
        <p:cNvGrpSpPr/>
        <p:nvPr/>
      </p:nvGrpSpPr>
      <p:grpSpPr>
        <a:xfrm>
          <a:off x="0" y="0"/>
          <a:ext cx="0" cy="0"/>
          <a:chOff x="0" y="0"/>
          <a:chExt cx="0" cy="0"/>
        </a:xfrm>
      </p:grpSpPr>
      <p:sp>
        <p:nvSpPr>
          <p:cNvPr id="185" name="Google Shape;185;p34"/>
          <p:cNvSpPr txBox="1"/>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lt1"/>
              </a:buClr>
              <a:buSzPts val="3300"/>
              <a:buFont typeface="Times New Roman" panose="02020603050405020304"/>
              <a:buNone/>
            </a:pPr>
            <a:r>
              <a:rPr lang="en-GB">
                <a:latin typeface="Times New Roman" panose="02020603050405020304"/>
                <a:ea typeface="Times New Roman" panose="02020603050405020304"/>
                <a:cs typeface="Times New Roman" panose="02020603050405020304"/>
                <a:sym typeface="Times New Roman" panose="02020603050405020304"/>
              </a:rPr>
              <a:t>Về mô hình: </a:t>
            </a:r>
            <a:br>
              <a:rPr lang="en-GB">
                <a:latin typeface="Times New Roman" panose="02020603050405020304"/>
                <a:ea typeface="Times New Roman" panose="02020603050405020304"/>
                <a:cs typeface="Times New Roman" panose="02020603050405020304"/>
                <a:sym typeface="Times New Roman" panose="02020603050405020304"/>
              </a:rPr>
            </a:br>
            <a:r>
              <a:rPr lang="en-GB">
                <a:latin typeface="Times New Roman" panose="02020603050405020304"/>
                <a:ea typeface="Times New Roman" panose="02020603050405020304"/>
                <a:cs typeface="Times New Roman" panose="02020603050405020304"/>
                <a:sym typeface="Times New Roman" panose="02020603050405020304"/>
              </a:rPr>
              <a:t>	Về dữ liệu huấn luyện: Tạo dữ liệu</a:t>
            </a:r>
            <a:endParaRPr>
              <a:latin typeface="Times New Roman" panose="02020603050405020304"/>
              <a:ea typeface="Times New Roman" panose="02020603050405020304"/>
              <a:cs typeface="Times New Roman" panose="02020603050405020304"/>
              <a:sym typeface="Times New Roman" panose="02020603050405020304"/>
            </a:endParaRPr>
          </a:p>
        </p:txBody>
      </p:sp>
      <p:sp>
        <p:nvSpPr>
          <p:cNvPr id="186" name="Google Shape;186;p34"/>
          <p:cNvSpPr txBox="1"/>
          <p:nvPr>
            <p:ph type="body" idx="1"/>
          </p:nvPr>
        </p:nvSpPr>
        <p:spPr>
          <a:xfrm>
            <a:off x="628650" y="1369219"/>
            <a:ext cx="7886700" cy="3263504"/>
          </a:xfrm>
          <a:prstGeom prst="rect">
            <a:avLst/>
          </a:prstGeom>
          <a:noFill/>
          <a:ln>
            <a:noFill/>
          </a:ln>
        </p:spPr>
        <p:txBody>
          <a:bodyPr spcFirstLastPara="1" wrap="square" lIns="68575" tIns="34275" rIns="68575" bIns="34275" anchor="t" anchorCtr="0">
            <a:normAutofit/>
          </a:bodyPr>
          <a:lstStyle/>
          <a:p>
            <a:pPr marL="177800" lvl="0" indent="-171450" algn="l" rtl="0">
              <a:lnSpc>
                <a:spcPct val="90000"/>
              </a:lnSpc>
              <a:spcBef>
                <a:spcPts val="0"/>
              </a:spcBef>
              <a:spcAft>
                <a:spcPts val="0"/>
              </a:spcAft>
              <a:buClr>
                <a:schemeClr val="lt1"/>
              </a:buClr>
              <a:buSzPts val="2100"/>
              <a:buChar char="•"/>
            </a:pPr>
            <a:r>
              <a:rPr lang="en-GB">
                <a:latin typeface="Times New Roman" panose="02020603050405020304"/>
                <a:ea typeface="Times New Roman" panose="02020603050405020304"/>
                <a:cs typeface="Times New Roman" panose="02020603050405020304"/>
                <a:sym typeface="Times New Roman" panose="02020603050405020304"/>
              </a:rPr>
              <a:t>Cần thu thập dữ liệu để huấn luyện.</a:t>
            </a:r>
            <a:endParaRPr lang="en-GB">
              <a:latin typeface="Times New Roman" panose="02020603050405020304"/>
              <a:ea typeface="Times New Roman" panose="02020603050405020304"/>
              <a:cs typeface="Times New Roman" panose="02020603050405020304"/>
              <a:sym typeface="Times New Roman" panose="02020603050405020304"/>
            </a:endParaRPr>
          </a:p>
          <a:p>
            <a:pPr marL="177800" lvl="0" indent="-171450" algn="l" rtl="0">
              <a:lnSpc>
                <a:spcPct val="90000"/>
              </a:lnSpc>
              <a:spcBef>
                <a:spcPts val="800"/>
              </a:spcBef>
              <a:spcAft>
                <a:spcPts val="0"/>
              </a:spcAft>
              <a:buClr>
                <a:schemeClr val="lt1"/>
              </a:buClr>
              <a:buSzPts val="2100"/>
              <a:buChar char="•"/>
            </a:pPr>
            <a:r>
              <a:rPr lang="en-GB">
                <a:latin typeface="Times New Roman" panose="02020603050405020304"/>
                <a:ea typeface="Times New Roman" panose="02020603050405020304"/>
                <a:cs typeface="Times New Roman" panose="02020603050405020304"/>
                <a:sym typeface="Times New Roman" panose="02020603050405020304"/>
              </a:rPr>
              <a:t>Một số lựa chọn:</a:t>
            </a:r>
            <a:endParaRPr lang="en-GB">
              <a:latin typeface="Times New Roman" panose="02020603050405020304"/>
              <a:ea typeface="Times New Roman" panose="02020603050405020304"/>
              <a:cs typeface="Times New Roman" panose="02020603050405020304"/>
              <a:sym typeface="Times New Roman" panose="02020603050405020304"/>
            </a:endParaRPr>
          </a:p>
          <a:p>
            <a:pPr marL="520700" lvl="1" indent="-177800" algn="l" rtl="0">
              <a:lnSpc>
                <a:spcPct val="90000"/>
              </a:lnSpc>
              <a:spcBef>
                <a:spcPts val="400"/>
              </a:spcBef>
              <a:spcAft>
                <a:spcPts val="0"/>
              </a:spcAft>
              <a:buClr>
                <a:schemeClr val="lt1"/>
              </a:buClr>
              <a:buSzPts val="1800"/>
              <a:buChar char="•"/>
            </a:pPr>
            <a:r>
              <a:rPr lang="en-GB">
                <a:latin typeface="Times New Roman" panose="02020603050405020304"/>
                <a:ea typeface="Times New Roman" panose="02020603050405020304"/>
                <a:cs typeface="Times New Roman" panose="02020603050405020304"/>
                <a:sym typeface="Times New Roman" panose="02020603050405020304"/>
              </a:rPr>
              <a:t>Sắp xếp feed theo thứ tự thời gian.</a:t>
            </a:r>
            <a:endParaRPr lang="en-GB">
              <a:latin typeface="Times New Roman" panose="02020603050405020304"/>
              <a:ea typeface="Times New Roman" panose="02020603050405020304"/>
              <a:cs typeface="Times New Roman" panose="02020603050405020304"/>
              <a:sym typeface="Times New Roman" panose="02020603050405020304"/>
            </a:endParaRPr>
          </a:p>
          <a:p>
            <a:pPr marL="863600" lvl="2" indent="-171450" algn="l" rtl="0">
              <a:lnSpc>
                <a:spcPct val="90000"/>
              </a:lnSpc>
              <a:spcBef>
                <a:spcPts val="400"/>
              </a:spcBef>
              <a:spcAft>
                <a:spcPts val="0"/>
              </a:spcAft>
              <a:buClr>
                <a:schemeClr val="lt1"/>
              </a:buClr>
              <a:buSzPts val="1500"/>
              <a:buChar char="•"/>
            </a:pPr>
            <a:r>
              <a:rPr lang="en-GB">
                <a:latin typeface="Times New Roman" panose="02020603050405020304"/>
                <a:ea typeface="Times New Roman" panose="02020603050405020304"/>
                <a:cs typeface="Times New Roman" panose="02020603050405020304"/>
                <a:sym typeface="Times New Roman" panose="02020603050405020304"/>
              </a:rPr>
              <a:t>Vấn đề: thiên về các feed đầu tiên.</a:t>
            </a:r>
            <a:endParaRPr lang="en-GB">
              <a:latin typeface="Times New Roman" panose="02020603050405020304"/>
              <a:ea typeface="Times New Roman" panose="02020603050405020304"/>
              <a:cs typeface="Times New Roman" panose="02020603050405020304"/>
              <a:sym typeface="Times New Roman" panose="02020603050405020304"/>
            </a:endParaRPr>
          </a:p>
          <a:p>
            <a:pPr marL="520700" lvl="1" indent="-177800" algn="l" rtl="0">
              <a:lnSpc>
                <a:spcPct val="90000"/>
              </a:lnSpc>
              <a:spcBef>
                <a:spcPts val="400"/>
              </a:spcBef>
              <a:spcAft>
                <a:spcPts val="0"/>
              </a:spcAft>
              <a:buClr>
                <a:schemeClr val="lt1"/>
              </a:buClr>
              <a:buSzPts val="1800"/>
              <a:buChar char="•"/>
            </a:pPr>
            <a:r>
              <a:rPr lang="en-GB">
                <a:latin typeface="Times New Roman" panose="02020603050405020304"/>
                <a:ea typeface="Times New Roman" panose="02020603050405020304"/>
                <a:cs typeface="Times New Roman" panose="02020603050405020304"/>
                <a:sym typeface="Times New Roman" panose="02020603050405020304"/>
              </a:rPr>
              <a:t>Phục vụ ngẫu nhiên.</a:t>
            </a:r>
            <a:endParaRPr lang="en-GB">
              <a:latin typeface="Times New Roman" panose="02020603050405020304"/>
              <a:ea typeface="Times New Roman" panose="02020603050405020304"/>
              <a:cs typeface="Times New Roman" panose="02020603050405020304"/>
              <a:sym typeface="Times New Roman" panose="02020603050405020304"/>
            </a:endParaRPr>
          </a:p>
          <a:p>
            <a:pPr marL="863600" lvl="2" indent="-171450" algn="l" rtl="0">
              <a:lnSpc>
                <a:spcPct val="90000"/>
              </a:lnSpc>
              <a:spcBef>
                <a:spcPts val="400"/>
              </a:spcBef>
              <a:spcAft>
                <a:spcPts val="0"/>
              </a:spcAft>
              <a:buClr>
                <a:schemeClr val="lt1"/>
              </a:buClr>
              <a:buSzPts val="1500"/>
              <a:buChar char="•"/>
            </a:pPr>
            <a:r>
              <a:rPr lang="en-GB">
                <a:latin typeface="Times New Roman" panose="02020603050405020304"/>
                <a:ea typeface="Times New Roman" panose="02020603050405020304"/>
                <a:cs typeface="Times New Roman" panose="02020603050405020304"/>
                <a:sym typeface="Times New Roman" panose="02020603050405020304"/>
              </a:rPr>
              <a:t>Vấn đề: gây phiền phức cho người dùng.</a:t>
            </a:r>
            <a:endParaRPr lang="en-GB">
              <a:latin typeface="Times New Roman" panose="02020603050405020304"/>
              <a:ea typeface="Times New Roman" panose="02020603050405020304"/>
              <a:cs typeface="Times New Roman" panose="02020603050405020304"/>
              <a:sym typeface="Times New Roman" panose="02020603050405020304"/>
            </a:endParaRPr>
          </a:p>
          <a:p>
            <a:pPr marL="520700" lvl="1" indent="-177800" algn="l" rtl="0">
              <a:lnSpc>
                <a:spcPct val="90000"/>
              </a:lnSpc>
              <a:spcBef>
                <a:spcPts val="400"/>
              </a:spcBef>
              <a:spcAft>
                <a:spcPts val="0"/>
              </a:spcAft>
              <a:buClr>
                <a:schemeClr val="lt1"/>
              </a:buClr>
              <a:buSzPts val="1800"/>
              <a:buChar char="•"/>
            </a:pPr>
            <a:r>
              <a:rPr lang="en-GB" b="1">
                <a:latin typeface="Times New Roman" panose="02020603050405020304"/>
                <a:ea typeface="Times New Roman" panose="02020603050405020304"/>
                <a:cs typeface="Times New Roman" panose="02020603050405020304"/>
                <a:sym typeface="Times New Roman" panose="02020603050405020304"/>
              </a:rPr>
              <a:t>Sử dụng thuật toán để xếp hạng feed, rồi hoán vị ngẫu nhiên, rồi dùng nhấp chuột để thu thập dữ liệu.</a:t>
            </a:r>
            <a:endParaRPr lang="en-GB" b="1">
              <a:latin typeface="Times New Roman" panose="02020603050405020304"/>
              <a:ea typeface="Times New Roman" panose="02020603050405020304"/>
              <a:cs typeface="Times New Roman" panose="02020603050405020304"/>
              <a:sym typeface="Times New Roman" panose="02020603050405020304"/>
            </a:endParaRPr>
          </a:p>
          <a:p>
            <a:pPr marL="863600" lvl="2" indent="-171450" algn="l" rtl="0">
              <a:lnSpc>
                <a:spcPct val="90000"/>
              </a:lnSpc>
              <a:spcBef>
                <a:spcPts val="400"/>
              </a:spcBef>
              <a:spcAft>
                <a:spcPts val="0"/>
              </a:spcAft>
              <a:buClr>
                <a:schemeClr val="lt1"/>
              </a:buClr>
              <a:buSzPts val="1500"/>
              <a:buChar char="•"/>
            </a:pPr>
            <a:r>
              <a:rPr lang="en-GB">
                <a:latin typeface="Times New Roman" panose="02020603050405020304"/>
                <a:ea typeface="Times New Roman" panose="02020603050405020304"/>
                <a:cs typeface="Times New Roman" panose="02020603050405020304"/>
                <a:sym typeface="Times New Roman" panose="02020603050405020304"/>
              </a:rPr>
              <a:t>Điều tốt: Có ngẫu nhiên</a:t>
            </a:r>
            <a:endParaRPr>
              <a:latin typeface="Times New Roman" panose="02020603050405020304"/>
              <a:ea typeface="Times New Roman" panose="02020603050405020304"/>
              <a:cs typeface="Times New Roman" panose="02020603050405020304"/>
              <a:sym typeface="Times New Roman" panose="02020603050405020304"/>
            </a:endParaRPr>
          </a:p>
          <a:p>
            <a:pPr marL="342900" lvl="1" indent="0" algn="l" rtl="0">
              <a:lnSpc>
                <a:spcPct val="90000"/>
              </a:lnSpc>
              <a:spcBef>
                <a:spcPts val="400"/>
              </a:spcBef>
              <a:spcAft>
                <a:spcPts val="0"/>
              </a:spcAft>
              <a:buClr>
                <a:schemeClr val="lt1"/>
              </a:buClr>
              <a:buSzPts val="1800"/>
              <a:buNone/>
            </a:pPr>
            <a:r>
              <a:rPr lang="en-GB" b="1">
                <a:latin typeface="Times New Roman" panose="02020603050405020304"/>
                <a:ea typeface="Times New Roman" panose="02020603050405020304"/>
                <a:cs typeface="Times New Roman" panose="02020603050405020304"/>
                <a:sym typeface="Times New Roman" panose="02020603050405020304"/>
              </a:rPr>
              <a:t>Vậy, phương pháp sử dụng thuật toán là tốt nhất.</a:t>
            </a:r>
            <a:endParaRPr lang="en-GB" b="1">
              <a:latin typeface="Times New Roman" panose="02020603050405020304"/>
              <a:ea typeface="Times New Roman" panose="02020603050405020304"/>
              <a:cs typeface="Times New Roman" panose="02020603050405020304"/>
              <a:sym typeface="Times New Roman" panose="02020603050405020304"/>
            </a:endParaRPr>
          </a:p>
          <a:p>
            <a:pPr marL="863600" lvl="2" indent="-76200" algn="l" rtl="0">
              <a:lnSpc>
                <a:spcPct val="90000"/>
              </a:lnSpc>
              <a:spcBef>
                <a:spcPts val="400"/>
              </a:spcBef>
              <a:spcAft>
                <a:spcPts val="0"/>
              </a:spcAft>
              <a:buClr>
                <a:schemeClr val="lt1"/>
              </a:buClr>
              <a:buSzPts val="1500"/>
              <a:buNone/>
            </a:pPr>
            <a:endParaRPr>
              <a:latin typeface="Times New Roman" panose="02020603050405020304"/>
              <a:ea typeface="Times New Roman" panose="02020603050405020304"/>
              <a:cs typeface="Times New Roman" panose="02020603050405020304"/>
              <a:sym typeface="Times New Roman" panose="02020603050405020304"/>
            </a:endParaRPr>
          </a:p>
          <a:p>
            <a:pPr marL="863600" lvl="2" indent="-76200" algn="l" rtl="0">
              <a:lnSpc>
                <a:spcPct val="90000"/>
              </a:lnSpc>
              <a:spcBef>
                <a:spcPts val="400"/>
              </a:spcBef>
              <a:spcAft>
                <a:spcPts val="0"/>
              </a:spcAft>
              <a:buClr>
                <a:schemeClr val="lt1"/>
              </a:buClr>
              <a:buSzPts val="1500"/>
              <a:buNone/>
            </a:pPr>
            <a:endParaRPr>
              <a:latin typeface="Times New Roman" panose="02020603050405020304"/>
              <a:ea typeface="Times New Roman" panose="02020603050405020304"/>
              <a:cs typeface="Times New Roman" panose="02020603050405020304"/>
              <a:sym typeface="Times New Roman" panose="02020603050405020304"/>
            </a:endParaRPr>
          </a:p>
          <a:p>
            <a:pPr marL="685800" lvl="2" indent="0" algn="l" rtl="0">
              <a:lnSpc>
                <a:spcPct val="90000"/>
              </a:lnSpc>
              <a:spcBef>
                <a:spcPts val="400"/>
              </a:spcBef>
              <a:spcAft>
                <a:spcPts val="0"/>
              </a:spcAft>
              <a:buClr>
                <a:schemeClr val="lt1"/>
              </a:buClr>
              <a:buSzPts val="1500"/>
              <a:buNone/>
            </a:pPr>
            <a:endParaRPr>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90" name="Shape 190"/>
        <p:cNvGrpSpPr/>
        <p:nvPr/>
      </p:nvGrpSpPr>
      <p:grpSpPr>
        <a:xfrm>
          <a:off x="0" y="0"/>
          <a:ext cx="0" cy="0"/>
          <a:chOff x="0" y="0"/>
          <a:chExt cx="0" cy="0"/>
        </a:xfrm>
      </p:grpSpPr>
      <p:sp>
        <p:nvSpPr>
          <p:cNvPr id="191" name="Google Shape;191;p35"/>
          <p:cNvSpPr txBox="1"/>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lt1"/>
              </a:buClr>
              <a:buSzPts val="3300"/>
              <a:buFont typeface="Times New Roman" panose="02020603050405020304"/>
              <a:buNone/>
            </a:pPr>
            <a:r>
              <a:rPr lang="en-GB">
                <a:latin typeface="Times New Roman" panose="02020603050405020304"/>
                <a:ea typeface="Times New Roman" panose="02020603050405020304"/>
                <a:cs typeface="Times New Roman" panose="02020603050405020304"/>
                <a:sym typeface="Times New Roman" panose="02020603050405020304"/>
              </a:rPr>
              <a:t>Về mô hình: </a:t>
            </a:r>
            <a:br>
              <a:rPr lang="en-GB">
                <a:latin typeface="Times New Roman" panose="02020603050405020304"/>
                <a:ea typeface="Times New Roman" panose="02020603050405020304"/>
                <a:cs typeface="Times New Roman" panose="02020603050405020304"/>
                <a:sym typeface="Times New Roman" panose="02020603050405020304"/>
              </a:rPr>
            </a:br>
            <a:r>
              <a:rPr lang="en-GB">
                <a:latin typeface="Times New Roman" panose="02020603050405020304"/>
                <a:ea typeface="Times New Roman" panose="02020603050405020304"/>
                <a:cs typeface="Times New Roman" panose="02020603050405020304"/>
                <a:sym typeface="Times New Roman" panose="02020603050405020304"/>
              </a:rPr>
              <a:t>	Về dữ liệu huấn luyện: Thiết kế đặc trưng</a:t>
            </a:r>
            <a:endParaRPr>
              <a:latin typeface="Times New Roman" panose="02020603050405020304"/>
              <a:ea typeface="Times New Roman" panose="02020603050405020304"/>
              <a:cs typeface="Times New Roman" panose="02020603050405020304"/>
              <a:sym typeface="Times New Roman" panose="02020603050405020304"/>
            </a:endParaRPr>
          </a:p>
        </p:txBody>
      </p:sp>
      <p:sp>
        <p:nvSpPr>
          <p:cNvPr id="192" name="Google Shape;192;p35"/>
          <p:cNvSpPr txBox="1"/>
          <p:nvPr>
            <p:ph type="body" idx="1"/>
          </p:nvPr>
        </p:nvSpPr>
        <p:spPr>
          <a:xfrm>
            <a:off x="628650" y="1369219"/>
            <a:ext cx="7886700" cy="3263504"/>
          </a:xfrm>
          <a:prstGeom prst="rect">
            <a:avLst/>
          </a:prstGeom>
          <a:noFill/>
          <a:ln>
            <a:noFill/>
          </a:ln>
        </p:spPr>
        <p:txBody>
          <a:bodyPr spcFirstLastPara="1" wrap="square" lIns="68575" tIns="34275" rIns="68575" bIns="34275" anchor="t" anchorCtr="0">
            <a:normAutofit/>
          </a:bodyPr>
          <a:lstStyle/>
          <a:p>
            <a:pPr marL="177800" lvl="0" indent="-171450" algn="l" rtl="0">
              <a:lnSpc>
                <a:spcPct val="90000"/>
              </a:lnSpc>
              <a:spcBef>
                <a:spcPts val="0"/>
              </a:spcBef>
              <a:spcAft>
                <a:spcPts val="0"/>
              </a:spcAft>
              <a:buClr>
                <a:schemeClr val="lt1"/>
              </a:buClr>
              <a:buSzPts val="2100"/>
              <a:buChar char="•"/>
            </a:pPr>
            <a:r>
              <a:rPr lang="en-GB">
                <a:latin typeface="Times New Roman" panose="02020603050405020304"/>
                <a:ea typeface="Times New Roman" panose="02020603050405020304"/>
                <a:cs typeface="Times New Roman" panose="02020603050405020304"/>
                <a:sym typeface="Times New Roman" panose="02020603050405020304"/>
              </a:rPr>
              <a:t>Thông tin hồ sơ.</a:t>
            </a:r>
            <a:endParaRPr lang="en-GB">
              <a:latin typeface="Times New Roman" panose="02020603050405020304"/>
              <a:ea typeface="Times New Roman" panose="02020603050405020304"/>
              <a:cs typeface="Times New Roman" panose="02020603050405020304"/>
              <a:sym typeface="Times New Roman" panose="02020603050405020304"/>
            </a:endParaRPr>
          </a:p>
          <a:p>
            <a:pPr marL="177800" lvl="0" indent="-171450" algn="l" rtl="0">
              <a:lnSpc>
                <a:spcPct val="90000"/>
              </a:lnSpc>
              <a:spcBef>
                <a:spcPts val="800"/>
              </a:spcBef>
              <a:spcAft>
                <a:spcPts val="0"/>
              </a:spcAft>
              <a:buClr>
                <a:schemeClr val="lt1"/>
              </a:buClr>
              <a:buSzPts val="2100"/>
              <a:buChar char="•"/>
            </a:pPr>
            <a:r>
              <a:rPr lang="en-GB">
                <a:latin typeface="Times New Roman" panose="02020603050405020304"/>
                <a:ea typeface="Times New Roman" panose="02020603050405020304"/>
                <a:cs typeface="Times New Roman" panose="02020603050405020304"/>
                <a:sym typeface="Times New Roman" panose="02020603050405020304"/>
              </a:rPr>
              <a:t>Độ mạnh kết nối giữa các người dùng.</a:t>
            </a:r>
            <a:endParaRPr lang="en-GB">
              <a:latin typeface="Times New Roman" panose="02020603050405020304"/>
              <a:ea typeface="Times New Roman" panose="02020603050405020304"/>
              <a:cs typeface="Times New Roman" panose="02020603050405020304"/>
              <a:sym typeface="Times New Roman" panose="02020603050405020304"/>
            </a:endParaRPr>
          </a:p>
          <a:p>
            <a:pPr marL="177800" lvl="0" indent="-171450" algn="l" rtl="0">
              <a:lnSpc>
                <a:spcPct val="90000"/>
              </a:lnSpc>
              <a:spcBef>
                <a:spcPts val="800"/>
              </a:spcBef>
              <a:spcAft>
                <a:spcPts val="0"/>
              </a:spcAft>
              <a:buClr>
                <a:schemeClr val="lt1"/>
              </a:buClr>
              <a:buSzPts val="2100"/>
              <a:buChar char="•"/>
            </a:pPr>
            <a:r>
              <a:rPr lang="en-GB">
                <a:latin typeface="Times New Roman" panose="02020603050405020304"/>
                <a:ea typeface="Times New Roman" panose="02020603050405020304"/>
                <a:cs typeface="Times New Roman" panose="02020603050405020304"/>
                <a:sym typeface="Times New Roman" panose="02020603050405020304"/>
              </a:rPr>
              <a:t>Tuổi của hoạt động.</a:t>
            </a:r>
            <a:endParaRPr lang="en-GB">
              <a:latin typeface="Times New Roman" panose="02020603050405020304"/>
              <a:ea typeface="Times New Roman" panose="02020603050405020304"/>
              <a:cs typeface="Times New Roman" panose="02020603050405020304"/>
              <a:sym typeface="Times New Roman" panose="02020603050405020304"/>
            </a:endParaRPr>
          </a:p>
          <a:p>
            <a:pPr marL="177800" lvl="0" indent="-171450" algn="l" rtl="0">
              <a:lnSpc>
                <a:spcPct val="90000"/>
              </a:lnSpc>
              <a:spcBef>
                <a:spcPts val="800"/>
              </a:spcBef>
              <a:spcAft>
                <a:spcPts val="0"/>
              </a:spcAft>
              <a:buClr>
                <a:schemeClr val="lt1"/>
              </a:buClr>
              <a:buSzPts val="2100"/>
              <a:buChar char="•"/>
            </a:pPr>
            <a:r>
              <a:rPr lang="en-GB">
                <a:latin typeface="Times New Roman" panose="02020603050405020304"/>
                <a:ea typeface="Times New Roman" panose="02020603050405020304"/>
                <a:cs typeface="Times New Roman" panose="02020603050405020304"/>
                <a:sym typeface="Times New Roman" panose="02020603050405020304"/>
              </a:rPr>
              <a:t>Đặc trưng của hoạt động.</a:t>
            </a:r>
            <a:endParaRPr lang="en-GB">
              <a:latin typeface="Times New Roman" panose="02020603050405020304"/>
              <a:ea typeface="Times New Roman" panose="02020603050405020304"/>
              <a:cs typeface="Times New Roman" panose="02020603050405020304"/>
              <a:sym typeface="Times New Roman" panose="02020603050405020304"/>
            </a:endParaRPr>
          </a:p>
          <a:p>
            <a:pPr marL="177800" lvl="0" indent="-171450" algn="l" rtl="0">
              <a:lnSpc>
                <a:spcPct val="90000"/>
              </a:lnSpc>
              <a:spcBef>
                <a:spcPts val="800"/>
              </a:spcBef>
              <a:spcAft>
                <a:spcPts val="0"/>
              </a:spcAft>
              <a:buClr>
                <a:schemeClr val="lt1"/>
              </a:buClr>
              <a:buSzPts val="2100"/>
              <a:buChar char="•"/>
            </a:pPr>
            <a:r>
              <a:rPr lang="en-GB">
                <a:latin typeface="Times New Roman" panose="02020603050405020304"/>
                <a:ea typeface="Times New Roman" panose="02020603050405020304"/>
                <a:cs typeface="Times New Roman" panose="02020603050405020304"/>
                <a:sym typeface="Times New Roman" panose="02020603050405020304"/>
              </a:rPr>
              <a:t>Quan hệ giữa người dùng và hoạt động.</a:t>
            </a:r>
            <a:endParaRPr lang="en-GB">
              <a:latin typeface="Times New Roman" panose="02020603050405020304"/>
              <a:ea typeface="Times New Roman" panose="02020603050405020304"/>
              <a:cs typeface="Times New Roman" panose="02020603050405020304"/>
              <a:sym typeface="Times New Roman" panose="02020603050405020304"/>
            </a:endParaRPr>
          </a:p>
          <a:p>
            <a:pPr marL="177800" lvl="0" indent="-171450" algn="l" rtl="0">
              <a:lnSpc>
                <a:spcPct val="90000"/>
              </a:lnSpc>
              <a:spcBef>
                <a:spcPts val="800"/>
              </a:spcBef>
              <a:spcAft>
                <a:spcPts val="0"/>
              </a:spcAft>
              <a:buClr>
                <a:schemeClr val="lt1"/>
              </a:buClr>
              <a:buSzPts val="2100"/>
              <a:buChar char="•"/>
            </a:pPr>
            <a:r>
              <a:rPr lang="en-GB">
                <a:latin typeface="Times New Roman" panose="02020603050405020304"/>
                <a:ea typeface="Times New Roman" panose="02020603050405020304"/>
                <a:cs typeface="Times New Roman" panose="02020603050405020304"/>
                <a:sym typeface="Times New Roman" panose="02020603050405020304"/>
              </a:rPr>
              <a:t>Ý kiến: cảm nhận về bài viết, … .</a:t>
            </a:r>
            <a:endParaRPr lang="en-GB">
              <a:latin typeface="Times New Roman" panose="02020603050405020304"/>
              <a:ea typeface="Times New Roman" panose="02020603050405020304"/>
              <a:cs typeface="Times New Roman" panose="02020603050405020304"/>
              <a:sym typeface="Times New Roman" panose="02020603050405020304"/>
            </a:endParaRPr>
          </a:p>
          <a:p>
            <a:pPr marL="177800" lvl="0" indent="-171450" algn="l" rtl="0">
              <a:lnSpc>
                <a:spcPct val="90000"/>
              </a:lnSpc>
              <a:spcBef>
                <a:spcPts val="800"/>
              </a:spcBef>
              <a:spcAft>
                <a:spcPts val="0"/>
              </a:spcAft>
              <a:buClr>
                <a:schemeClr val="lt1"/>
              </a:buClr>
              <a:buSzPts val="2100"/>
              <a:buChar char="•"/>
            </a:pPr>
            <a:r>
              <a:rPr lang="en-GB">
                <a:latin typeface="Times New Roman" panose="02020603050405020304"/>
                <a:ea typeface="Times New Roman" panose="02020603050405020304"/>
                <a:cs typeface="Times New Roman" panose="02020603050405020304"/>
                <a:sym typeface="Times New Roman" panose="02020603050405020304"/>
              </a:rPr>
              <a:t>Các đặc trưng chéo: kết hợp nhiều đặc trưng.</a:t>
            </a:r>
            <a:endParaRPr lang="en-GB">
              <a:latin typeface="Times New Roman" panose="02020603050405020304"/>
              <a:ea typeface="Times New Roman" panose="02020603050405020304"/>
              <a:cs typeface="Times New Roman" panose="02020603050405020304"/>
              <a:sym typeface="Times New Roman" panose="02020603050405020304"/>
            </a:endParaRPr>
          </a:p>
          <a:p>
            <a:pPr marL="863600" lvl="2" indent="-76200" algn="l" rtl="0">
              <a:lnSpc>
                <a:spcPct val="90000"/>
              </a:lnSpc>
              <a:spcBef>
                <a:spcPts val="400"/>
              </a:spcBef>
              <a:spcAft>
                <a:spcPts val="0"/>
              </a:spcAft>
              <a:buClr>
                <a:schemeClr val="lt1"/>
              </a:buClr>
              <a:buSzPts val="1500"/>
              <a:buNone/>
            </a:pPr>
            <a:endParaRPr>
              <a:latin typeface="Times New Roman" panose="02020603050405020304"/>
              <a:ea typeface="Times New Roman" panose="02020603050405020304"/>
              <a:cs typeface="Times New Roman" panose="02020603050405020304"/>
              <a:sym typeface="Times New Roman" panose="02020603050405020304"/>
            </a:endParaRPr>
          </a:p>
          <a:p>
            <a:pPr marL="685800" lvl="2" indent="0" algn="l" rtl="0">
              <a:lnSpc>
                <a:spcPct val="90000"/>
              </a:lnSpc>
              <a:spcBef>
                <a:spcPts val="400"/>
              </a:spcBef>
              <a:spcAft>
                <a:spcPts val="0"/>
              </a:spcAft>
              <a:buClr>
                <a:schemeClr val="lt1"/>
              </a:buClr>
              <a:buSzPts val="1500"/>
              <a:buNone/>
            </a:pPr>
            <a:endParaRPr>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96" name="Shape 196"/>
        <p:cNvGrpSpPr/>
        <p:nvPr/>
      </p:nvGrpSpPr>
      <p:grpSpPr>
        <a:xfrm>
          <a:off x="0" y="0"/>
          <a:ext cx="0" cy="0"/>
          <a:chOff x="0" y="0"/>
          <a:chExt cx="0" cy="0"/>
        </a:xfrm>
      </p:grpSpPr>
      <p:sp>
        <p:nvSpPr>
          <p:cNvPr id="197" name="Google Shape;197;p36"/>
          <p:cNvSpPr txBox="1"/>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lt1"/>
              </a:buClr>
              <a:buSzPts val="3300"/>
              <a:buFont typeface="Times New Roman" panose="02020603050405020304"/>
              <a:buNone/>
            </a:pPr>
            <a:r>
              <a:rPr lang="en-GB">
                <a:latin typeface="Times New Roman" panose="02020603050405020304"/>
                <a:ea typeface="Times New Roman" panose="02020603050405020304"/>
                <a:cs typeface="Times New Roman" panose="02020603050405020304"/>
                <a:sym typeface="Times New Roman" panose="02020603050405020304"/>
              </a:rPr>
              <a:t>Về mô hình: </a:t>
            </a:r>
            <a:br>
              <a:rPr lang="en-GB">
                <a:latin typeface="Times New Roman" panose="02020603050405020304"/>
                <a:ea typeface="Times New Roman" panose="02020603050405020304"/>
                <a:cs typeface="Times New Roman" panose="02020603050405020304"/>
                <a:sym typeface="Times New Roman" panose="02020603050405020304"/>
              </a:rPr>
            </a:br>
            <a:r>
              <a:rPr lang="en-GB">
                <a:latin typeface="Times New Roman" panose="02020603050405020304"/>
                <a:ea typeface="Times New Roman" panose="02020603050405020304"/>
                <a:cs typeface="Times New Roman" panose="02020603050405020304"/>
                <a:sym typeface="Times New Roman" panose="02020603050405020304"/>
              </a:rPr>
              <a:t>	Về thuật toán, phương thức:</a:t>
            </a:r>
            <a:endParaRPr lang="en-GB">
              <a:latin typeface="Times New Roman" panose="02020603050405020304"/>
              <a:ea typeface="Times New Roman" panose="02020603050405020304"/>
              <a:cs typeface="Times New Roman" panose="02020603050405020304"/>
              <a:sym typeface="Times New Roman" panose="02020603050405020304"/>
            </a:endParaRPr>
          </a:p>
        </p:txBody>
      </p:sp>
      <p:sp>
        <p:nvSpPr>
          <p:cNvPr id="198" name="Google Shape;198;p36"/>
          <p:cNvSpPr txBox="1"/>
          <p:nvPr>
            <p:ph type="body" idx="1"/>
          </p:nvPr>
        </p:nvSpPr>
        <p:spPr>
          <a:xfrm>
            <a:off x="628650" y="1369219"/>
            <a:ext cx="7886700" cy="3263504"/>
          </a:xfrm>
          <a:prstGeom prst="rect">
            <a:avLst/>
          </a:prstGeom>
          <a:noFill/>
          <a:ln>
            <a:noFill/>
          </a:ln>
        </p:spPr>
        <p:txBody>
          <a:bodyPr spcFirstLastPara="1" wrap="square" lIns="68575" tIns="34275" rIns="68575" bIns="34275" anchor="t" anchorCtr="0">
            <a:normAutofit/>
          </a:bodyPr>
          <a:lstStyle/>
          <a:p>
            <a:pPr marL="177800" lvl="0" indent="-171450" algn="l" rtl="0">
              <a:lnSpc>
                <a:spcPct val="90000"/>
              </a:lnSpc>
              <a:spcBef>
                <a:spcPts val="0"/>
              </a:spcBef>
              <a:spcAft>
                <a:spcPts val="0"/>
              </a:spcAft>
              <a:buClr>
                <a:schemeClr val="lt1"/>
              </a:buClr>
              <a:buSzPts val="2100"/>
              <a:buChar char="•"/>
            </a:pPr>
            <a:r>
              <a:rPr lang="en-GB">
                <a:latin typeface="Times New Roman" panose="02020603050405020304"/>
                <a:ea typeface="Times New Roman" panose="02020603050405020304"/>
                <a:cs typeface="Times New Roman" panose="02020603050405020304"/>
                <a:sym typeface="Times New Roman" panose="02020603050405020304"/>
              </a:rPr>
              <a:t>Cấu trúc mô hình: Percepton nhiều lớp (mạng nơron sâu).</a:t>
            </a:r>
            <a:endParaRPr lang="en-GB">
              <a:latin typeface="Times New Roman" panose="02020603050405020304"/>
              <a:ea typeface="Times New Roman" panose="02020603050405020304"/>
              <a:cs typeface="Times New Roman" panose="02020603050405020304"/>
              <a:sym typeface="Times New Roman" panose="02020603050405020304"/>
            </a:endParaRPr>
          </a:p>
          <a:p>
            <a:pPr marL="863600" lvl="2" indent="-76200" algn="l" rtl="0">
              <a:lnSpc>
                <a:spcPct val="90000"/>
              </a:lnSpc>
              <a:spcBef>
                <a:spcPts val="400"/>
              </a:spcBef>
              <a:spcAft>
                <a:spcPts val="0"/>
              </a:spcAft>
              <a:buClr>
                <a:schemeClr val="lt1"/>
              </a:buClr>
              <a:buSzPts val="1500"/>
              <a:buNone/>
            </a:pPr>
            <a:endParaRPr>
              <a:latin typeface="Times New Roman" panose="02020603050405020304"/>
              <a:ea typeface="Times New Roman" panose="02020603050405020304"/>
              <a:cs typeface="Times New Roman" panose="02020603050405020304"/>
              <a:sym typeface="Times New Roman" panose="02020603050405020304"/>
            </a:endParaRPr>
          </a:p>
          <a:p>
            <a:pPr marL="685800" lvl="2" indent="0" algn="l" rtl="0">
              <a:lnSpc>
                <a:spcPct val="90000"/>
              </a:lnSpc>
              <a:spcBef>
                <a:spcPts val="400"/>
              </a:spcBef>
              <a:spcAft>
                <a:spcPts val="0"/>
              </a:spcAft>
              <a:buClr>
                <a:schemeClr val="lt1"/>
              </a:buClr>
              <a:buSzPts val="1500"/>
              <a:buNone/>
            </a:pPr>
            <a:endParaRPr>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202" name="Shape 202"/>
        <p:cNvGrpSpPr/>
        <p:nvPr/>
      </p:nvGrpSpPr>
      <p:grpSpPr>
        <a:xfrm>
          <a:off x="0" y="0"/>
          <a:ext cx="0" cy="0"/>
          <a:chOff x="0" y="0"/>
          <a:chExt cx="0" cy="0"/>
        </a:xfrm>
      </p:grpSpPr>
      <p:sp>
        <p:nvSpPr>
          <p:cNvPr id="203" name="Google Shape;203;p37"/>
          <p:cNvSpPr txBox="1"/>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lt1"/>
              </a:buClr>
              <a:buSzPts val="3300"/>
              <a:buFont typeface="Times New Roman" panose="02020603050405020304"/>
              <a:buNone/>
            </a:pPr>
            <a:r>
              <a:rPr lang="en-GB">
                <a:latin typeface="Times New Roman" panose="02020603050405020304"/>
                <a:ea typeface="Times New Roman" panose="02020603050405020304"/>
                <a:cs typeface="Times New Roman" panose="02020603050405020304"/>
                <a:sym typeface="Times New Roman" panose="02020603050405020304"/>
              </a:rPr>
              <a:t>Về mô hình: </a:t>
            </a:r>
            <a:br>
              <a:rPr lang="en-GB">
                <a:latin typeface="Times New Roman" panose="02020603050405020304"/>
                <a:ea typeface="Times New Roman" panose="02020603050405020304"/>
                <a:cs typeface="Times New Roman" panose="02020603050405020304"/>
                <a:sym typeface="Times New Roman" panose="02020603050405020304"/>
              </a:rPr>
            </a:br>
            <a:r>
              <a:rPr lang="en-GB">
                <a:latin typeface="Times New Roman" panose="02020603050405020304"/>
                <a:ea typeface="Times New Roman" panose="02020603050405020304"/>
                <a:cs typeface="Times New Roman" panose="02020603050405020304"/>
                <a:sym typeface="Times New Roman" panose="02020603050405020304"/>
              </a:rPr>
              <a:t>	Về đánh giá:</a:t>
            </a:r>
            <a:endParaRPr lang="en-GB">
              <a:latin typeface="Times New Roman" panose="02020603050405020304"/>
              <a:ea typeface="Times New Roman" panose="02020603050405020304"/>
              <a:cs typeface="Times New Roman" panose="02020603050405020304"/>
              <a:sym typeface="Times New Roman" panose="02020603050405020304"/>
            </a:endParaRPr>
          </a:p>
        </p:txBody>
      </p:sp>
      <p:sp>
        <p:nvSpPr>
          <p:cNvPr id="204" name="Google Shape;204;p37"/>
          <p:cNvSpPr txBox="1"/>
          <p:nvPr>
            <p:ph type="body" idx="1"/>
          </p:nvPr>
        </p:nvSpPr>
        <p:spPr>
          <a:xfrm>
            <a:off x="628650" y="1369219"/>
            <a:ext cx="7886700" cy="3263504"/>
          </a:xfrm>
          <a:prstGeom prst="rect">
            <a:avLst/>
          </a:prstGeom>
          <a:noFill/>
          <a:ln>
            <a:noFill/>
          </a:ln>
        </p:spPr>
        <p:txBody>
          <a:bodyPr spcFirstLastPara="1" wrap="square" lIns="68575" tIns="34275" rIns="68575" bIns="34275" anchor="t" anchorCtr="0">
            <a:normAutofit/>
          </a:bodyPr>
          <a:lstStyle/>
          <a:p>
            <a:pPr marL="177800" lvl="0" indent="-171450" algn="l" rtl="0">
              <a:lnSpc>
                <a:spcPct val="90000"/>
              </a:lnSpc>
              <a:spcBef>
                <a:spcPts val="0"/>
              </a:spcBef>
              <a:spcAft>
                <a:spcPts val="0"/>
              </a:spcAft>
              <a:buClr>
                <a:schemeClr val="lt1"/>
              </a:buClr>
              <a:buSzPts val="2100"/>
              <a:buChar char="•"/>
            </a:pPr>
            <a:r>
              <a:rPr lang="en-GB">
                <a:latin typeface="Times New Roman" panose="02020603050405020304"/>
                <a:ea typeface="Times New Roman" panose="02020603050405020304"/>
                <a:cs typeface="Times New Roman" panose="02020603050405020304"/>
                <a:sym typeface="Times New Roman" panose="02020603050405020304"/>
              </a:rPr>
              <a:t>Ta có dữ liệu huấn luyện tại thời điểm T. Dùng dữ liệu kiểm tra tại thời điểm T + 1 và sắp xếp chúng dựa trên xếp hạng của mô hình.</a:t>
            </a:r>
            <a:endParaRPr lang="en-GB">
              <a:latin typeface="Times New Roman" panose="02020603050405020304"/>
              <a:ea typeface="Times New Roman" panose="02020603050405020304"/>
              <a:cs typeface="Times New Roman" panose="02020603050405020304"/>
              <a:sym typeface="Times New Roman" panose="02020603050405020304"/>
            </a:endParaRPr>
          </a:p>
          <a:p>
            <a:pPr marL="177800" lvl="0" indent="-171450" algn="l" rtl="0">
              <a:lnSpc>
                <a:spcPct val="90000"/>
              </a:lnSpc>
              <a:spcBef>
                <a:spcPts val="800"/>
              </a:spcBef>
              <a:spcAft>
                <a:spcPts val="0"/>
              </a:spcAft>
              <a:buClr>
                <a:schemeClr val="lt1"/>
              </a:buClr>
              <a:buSzPts val="2100"/>
              <a:buChar char="•"/>
            </a:pPr>
            <a:r>
              <a:rPr lang="en-GB">
                <a:latin typeface="Times New Roman" panose="02020603050405020304"/>
                <a:ea typeface="Times New Roman" panose="02020603050405020304"/>
                <a:cs typeface="Times New Roman" panose="02020603050405020304"/>
                <a:sym typeface="Times New Roman" panose="02020603050405020304"/>
              </a:rPr>
              <a:t>Nếu có tiên đoán nhấp chuột đúng, thì ghi lại là khớp. Tổng số khớp là tổng số nhấp chuột.</a:t>
            </a:r>
            <a:endParaRPr lang="en-GB">
              <a:latin typeface="Times New Roman" panose="02020603050405020304"/>
              <a:ea typeface="Times New Roman" panose="02020603050405020304"/>
              <a:cs typeface="Times New Roman" panose="02020603050405020304"/>
              <a:sym typeface="Times New Roman" panose="02020603050405020304"/>
            </a:endParaRPr>
          </a:p>
          <a:p>
            <a:pPr marL="177800" lvl="0" indent="-171450" algn="l" rtl="0">
              <a:lnSpc>
                <a:spcPct val="90000"/>
              </a:lnSpc>
              <a:spcBef>
                <a:spcPts val="800"/>
              </a:spcBef>
              <a:spcAft>
                <a:spcPts val="0"/>
              </a:spcAft>
              <a:buClr>
                <a:schemeClr val="lt1"/>
              </a:buClr>
              <a:buSzPts val="2100"/>
              <a:buChar char="•"/>
            </a:pPr>
            <a:r>
              <a:rPr lang="en-GB">
                <a:latin typeface="Times New Roman" panose="02020603050405020304"/>
                <a:ea typeface="Times New Roman" panose="02020603050405020304"/>
                <a:cs typeface="Times New Roman" panose="02020603050405020304"/>
                <a:sym typeface="Times New Roman" panose="02020603050405020304"/>
              </a:rPr>
              <a:t>Trong khi đánh giá, phải tính toán xem tập dữ liệu sẽ lớn tới đâu, và tần số huấn luyện lại mô hình, và các tham số khác.</a:t>
            </a:r>
            <a:endParaRPr lang="en-GB">
              <a:latin typeface="Times New Roman" panose="02020603050405020304"/>
              <a:ea typeface="Times New Roman" panose="02020603050405020304"/>
              <a:cs typeface="Times New Roman" panose="02020603050405020304"/>
              <a:sym typeface="Times New Roman" panose="02020603050405020304"/>
            </a:endParaRPr>
          </a:p>
          <a:p>
            <a:pPr marL="863600" lvl="2" indent="-76200" algn="l" rtl="0">
              <a:lnSpc>
                <a:spcPct val="90000"/>
              </a:lnSpc>
              <a:spcBef>
                <a:spcPts val="400"/>
              </a:spcBef>
              <a:spcAft>
                <a:spcPts val="0"/>
              </a:spcAft>
              <a:buClr>
                <a:schemeClr val="lt1"/>
              </a:buClr>
              <a:buSzPts val="1500"/>
              <a:buNone/>
            </a:pPr>
            <a:endParaRPr>
              <a:latin typeface="Times New Roman" panose="02020603050405020304"/>
              <a:ea typeface="Times New Roman" panose="02020603050405020304"/>
              <a:cs typeface="Times New Roman" panose="02020603050405020304"/>
              <a:sym typeface="Times New Roman" panose="02020603050405020304"/>
            </a:endParaRPr>
          </a:p>
          <a:p>
            <a:pPr marL="685800" lvl="2" indent="0" algn="l" rtl="0">
              <a:lnSpc>
                <a:spcPct val="90000"/>
              </a:lnSpc>
              <a:spcBef>
                <a:spcPts val="400"/>
              </a:spcBef>
              <a:spcAft>
                <a:spcPts val="0"/>
              </a:spcAft>
              <a:buClr>
                <a:schemeClr val="lt1"/>
              </a:buClr>
              <a:buSzPts val="1500"/>
              <a:buNone/>
            </a:pPr>
            <a:endParaRPr>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208" name="Shape 208"/>
        <p:cNvGrpSpPr/>
        <p:nvPr/>
      </p:nvGrpSpPr>
      <p:grpSpPr>
        <a:xfrm>
          <a:off x="0" y="0"/>
          <a:ext cx="0" cy="0"/>
          <a:chOff x="0" y="0"/>
          <a:chExt cx="0" cy="0"/>
        </a:xfrm>
      </p:grpSpPr>
      <p:sp>
        <p:nvSpPr>
          <p:cNvPr id="209" name="Google Shape;209;p38"/>
          <p:cNvSpPr txBox="1"/>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lt1"/>
              </a:buClr>
              <a:buSzPts val="3300"/>
              <a:buFont typeface="Times New Roman" panose="02020603050405020304"/>
              <a:buNone/>
            </a:pPr>
            <a:r>
              <a:rPr lang="en-GB">
                <a:latin typeface="Times New Roman" panose="02020603050405020304"/>
                <a:ea typeface="Times New Roman" panose="02020603050405020304"/>
                <a:cs typeface="Times New Roman" panose="02020603050405020304"/>
                <a:sym typeface="Times New Roman" panose="02020603050405020304"/>
              </a:rPr>
              <a:t>Gợi ý về tập dữ liệu</a:t>
            </a:r>
            <a:endParaRPr>
              <a:latin typeface="Times New Roman" panose="02020603050405020304"/>
              <a:ea typeface="Times New Roman" panose="02020603050405020304"/>
              <a:cs typeface="Times New Roman" panose="02020603050405020304"/>
              <a:sym typeface="Times New Roman" panose="02020603050405020304"/>
            </a:endParaRPr>
          </a:p>
        </p:txBody>
      </p:sp>
      <p:sp>
        <p:nvSpPr>
          <p:cNvPr id="210" name="Google Shape;210;p38"/>
          <p:cNvSpPr txBox="1"/>
          <p:nvPr>
            <p:ph type="body" idx="1"/>
          </p:nvPr>
        </p:nvSpPr>
        <p:spPr>
          <a:xfrm>
            <a:off x="628650" y="1369219"/>
            <a:ext cx="7886700" cy="3263504"/>
          </a:xfrm>
          <a:prstGeom prst="rect">
            <a:avLst/>
          </a:prstGeom>
          <a:noFill/>
          <a:ln>
            <a:noFill/>
          </a:ln>
        </p:spPr>
        <p:txBody>
          <a:bodyPr spcFirstLastPara="1" wrap="square" lIns="68575" tIns="34275" rIns="68575" bIns="34275" anchor="t" anchorCtr="0">
            <a:normAutofit/>
          </a:bodyPr>
          <a:lstStyle/>
          <a:p>
            <a:pPr marL="177800" lvl="0" indent="-171450" algn="l" rtl="0">
              <a:lnSpc>
                <a:spcPct val="90000"/>
              </a:lnSpc>
              <a:spcBef>
                <a:spcPts val="0"/>
              </a:spcBef>
              <a:spcAft>
                <a:spcPts val="0"/>
              </a:spcAft>
              <a:buClr>
                <a:schemeClr val="lt1"/>
              </a:buClr>
              <a:buSzPts val="2100"/>
              <a:buChar char="•"/>
            </a:pPr>
            <a:r>
              <a:rPr lang="en-GB">
                <a:latin typeface="Times New Roman" panose="02020603050405020304"/>
                <a:ea typeface="Times New Roman" panose="02020603050405020304"/>
                <a:cs typeface="Times New Roman" panose="02020603050405020304"/>
                <a:sym typeface="Times New Roman" panose="02020603050405020304"/>
              </a:rPr>
              <a:t>Về vấn đề dữ liệu lớn, có thể sử dụng dữ liệu trong vòng 6 tháng hay một năm.</a:t>
            </a:r>
            <a:endParaRPr lang="en-GB">
              <a:latin typeface="Times New Roman" panose="02020603050405020304"/>
              <a:ea typeface="Times New Roman" panose="02020603050405020304"/>
              <a:cs typeface="Times New Roman" panose="02020603050405020304"/>
              <a:sym typeface="Times New Roman" panose="02020603050405020304"/>
            </a:endParaRPr>
          </a:p>
          <a:p>
            <a:pPr marL="177800" lvl="0" indent="-171450" algn="l" rtl="0">
              <a:lnSpc>
                <a:spcPct val="90000"/>
              </a:lnSpc>
              <a:spcBef>
                <a:spcPts val="800"/>
              </a:spcBef>
              <a:spcAft>
                <a:spcPts val="0"/>
              </a:spcAft>
              <a:buClr>
                <a:schemeClr val="lt1"/>
              </a:buClr>
              <a:buSzPts val="2100"/>
              <a:buChar char="•"/>
            </a:pPr>
            <a:r>
              <a:rPr lang="en-GB">
                <a:latin typeface="Times New Roman" panose="02020603050405020304"/>
                <a:ea typeface="Times New Roman" panose="02020603050405020304"/>
                <a:cs typeface="Times New Roman" panose="02020603050405020304"/>
                <a:sym typeface="Times New Roman" panose="02020603050405020304"/>
              </a:rPr>
              <a:t>Về mất cân bằng nhãn, có thể sử dụng Down resampling.</a:t>
            </a:r>
            <a:endParaRPr lang="en-GB">
              <a:latin typeface="Times New Roman" panose="02020603050405020304"/>
              <a:ea typeface="Times New Roman" panose="02020603050405020304"/>
              <a:cs typeface="Times New Roman" panose="02020603050405020304"/>
              <a:sym typeface="Times New Roman" panose="02020603050405020304"/>
            </a:endParaRPr>
          </a:p>
          <a:p>
            <a:pPr marL="685800" lvl="2" indent="0" algn="l" rtl="0">
              <a:lnSpc>
                <a:spcPct val="90000"/>
              </a:lnSpc>
              <a:spcBef>
                <a:spcPts val="400"/>
              </a:spcBef>
              <a:spcAft>
                <a:spcPts val="0"/>
              </a:spcAft>
              <a:buClr>
                <a:schemeClr val="lt1"/>
              </a:buClr>
              <a:buSzPts val="1500"/>
              <a:buNone/>
            </a:pPr>
            <a:endParaRPr>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214" name="Shape 214"/>
        <p:cNvGrpSpPr/>
        <p:nvPr/>
      </p:nvGrpSpPr>
      <p:grpSpPr>
        <a:xfrm>
          <a:off x="0" y="0"/>
          <a:ext cx="0" cy="0"/>
          <a:chOff x="0" y="0"/>
          <a:chExt cx="0" cy="0"/>
        </a:xfrm>
      </p:grpSpPr>
      <p:sp>
        <p:nvSpPr>
          <p:cNvPr id="215" name="Google Shape;215;p39"/>
          <p:cNvSpPr txBox="1"/>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lt1"/>
              </a:buClr>
              <a:buSzPts val="3300"/>
              <a:buFont typeface="Times New Roman" panose="02020603050405020304"/>
              <a:buNone/>
            </a:pPr>
            <a:r>
              <a:rPr lang="en-GB">
                <a:latin typeface="Times New Roman" panose="02020603050405020304"/>
                <a:ea typeface="Times New Roman" panose="02020603050405020304"/>
                <a:cs typeface="Times New Roman" panose="02020603050405020304"/>
                <a:sym typeface="Times New Roman" panose="02020603050405020304"/>
              </a:rPr>
              <a:t>Tính toán về kích thước dữ liệu</a:t>
            </a:r>
            <a:endParaRPr>
              <a:latin typeface="Times New Roman" panose="02020603050405020304"/>
              <a:ea typeface="Times New Roman" panose="02020603050405020304"/>
              <a:cs typeface="Times New Roman" panose="02020603050405020304"/>
              <a:sym typeface="Times New Roman" panose="02020603050405020304"/>
            </a:endParaRPr>
          </a:p>
        </p:txBody>
      </p:sp>
      <p:sp>
        <p:nvSpPr>
          <p:cNvPr id="216" name="Google Shape;216;p39"/>
          <p:cNvSpPr txBox="1"/>
          <p:nvPr>
            <p:ph type="body" idx="1"/>
          </p:nvPr>
        </p:nvSpPr>
        <p:spPr>
          <a:xfrm>
            <a:off x="628650" y="1369219"/>
            <a:ext cx="7886700" cy="3385148"/>
          </a:xfrm>
          <a:prstGeom prst="rect">
            <a:avLst/>
          </a:prstGeom>
          <a:noFill/>
          <a:ln>
            <a:noFill/>
          </a:ln>
        </p:spPr>
        <p:txBody>
          <a:bodyPr spcFirstLastPara="1" wrap="square" lIns="68575" tIns="34275" rIns="68575" bIns="34275" anchor="t" anchorCtr="0">
            <a:normAutofit lnSpcReduction="10000"/>
          </a:bodyPr>
          <a:lstStyle/>
          <a:p>
            <a:pPr marL="177800" lvl="0" indent="-171450" algn="l" rtl="0">
              <a:lnSpc>
                <a:spcPct val="90000"/>
              </a:lnSpc>
              <a:spcBef>
                <a:spcPts val="0"/>
              </a:spcBef>
              <a:spcAft>
                <a:spcPts val="0"/>
              </a:spcAft>
              <a:buClr>
                <a:schemeClr val="lt1"/>
              </a:buClr>
              <a:buSzPts val="2100"/>
              <a:buChar char="•"/>
            </a:pPr>
            <a:r>
              <a:rPr lang="en-GB">
                <a:latin typeface="Times New Roman" panose="02020603050405020304"/>
                <a:ea typeface="Times New Roman" panose="02020603050405020304"/>
                <a:cs typeface="Times New Roman" panose="02020603050405020304"/>
                <a:sym typeface="Times New Roman" panose="02020603050405020304"/>
              </a:rPr>
              <a:t>Giả sử:</a:t>
            </a:r>
            <a:endParaRPr lang="en-GB">
              <a:latin typeface="Times New Roman" panose="02020603050405020304"/>
              <a:ea typeface="Times New Roman" panose="02020603050405020304"/>
              <a:cs typeface="Times New Roman" panose="02020603050405020304"/>
              <a:sym typeface="Times New Roman" panose="02020603050405020304"/>
            </a:endParaRPr>
          </a:p>
          <a:p>
            <a:pPr marL="520700" lvl="1" indent="-177800" algn="l" rtl="0">
              <a:lnSpc>
                <a:spcPct val="90000"/>
              </a:lnSpc>
              <a:spcBef>
                <a:spcPts val="400"/>
              </a:spcBef>
              <a:spcAft>
                <a:spcPts val="0"/>
              </a:spcAft>
              <a:buClr>
                <a:schemeClr val="lt1"/>
              </a:buClr>
              <a:buSzPts val="1800"/>
              <a:buChar char="•"/>
            </a:pPr>
            <a:r>
              <a:rPr lang="en-GB">
                <a:latin typeface="Times New Roman" panose="02020603050405020304"/>
                <a:ea typeface="Times New Roman" panose="02020603050405020304"/>
                <a:cs typeface="Times New Roman" panose="02020603050405020304"/>
                <a:sym typeface="Times New Roman" panose="02020603050405020304"/>
              </a:rPr>
              <a:t>300 triệu người dùng hằng tháng.</a:t>
            </a:r>
            <a:endParaRPr lang="en-GB">
              <a:latin typeface="Times New Roman" panose="02020603050405020304"/>
              <a:ea typeface="Times New Roman" panose="02020603050405020304"/>
              <a:cs typeface="Times New Roman" panose="02020603050405020304"/>
              <a:sym typeface="Times New Roman" panose="02020603050405020304"/>
            </a:endParaRPr>
          </a:p>
          <a:p>
            <a:pPr marL="520700" lvl="1" indent="-177800" algn="l" rtl="0">
              <a:lnSpc>
                <a:spcPct val="90000"/>
              </a:lnSpc>
              <a:spcBef>
                <a:spcPts val="400"/>
              </a:spcBef>
              <a:spcAft>
                <a:spcPts val="0"/>
              </a:spcAft>
              <a:buClr>
                <a:schemeClr val="lt1"/>
              </a:buClr>
              <a:buSzPts val="1800"/>
              <a:buChar char="•"/>
            </a:pPr>
            <a:r>
              <a:rPr lang="en-GB">
                <a:latin typeface="Times New Roman" panose="02020603050405020304"/>
                <a:ea typeface="Times New Roman" panose="02020603050405020304"/>
                <a:cs typeface="Times New Roman" panose="02020603050405020304"/>
                <a:sym typeface="Times New Roman" panose="02020603050405020304"/>
              </a:rPr>
              <a:t>Trên trung bình người dùng thấy 40 hoạt động mỗi khi ghé. Người dùng ghế 10 lần hằng tuần.</a:t>
            </a:r>
            <a:endParaRPr lang="en-GB">
              <a:latin typeface="Times New Roman" panose="02020603050405020304"/>
              <a:ea typeface="Times New Roman" panose="02020603050405020304"/>
              <a:cs typeface="Times New Roman" panose="02020603050405020304"/>
              <a:sym typeface="Times New Roman" panose="02020603050405020304"/>
            </a:endParaRPr>
          </a:p>
          <a:p>
            <a:pPr marL="520700" lvl="1" indent="-177800" algn="l" rtl="0">
              <a:lnSpc>
                <a:spcPct val="90000"/>
              </a:lnSpc>
              <a:spcBef>
                <a:spcPts val="400"/>
              </a:spcBef>
              <a:spcAft>
                <a:spcPts val="0"/>
              </a:spcAft>
              <a:buClr>
                <a:schemeClr val="lt1"/>
              </a:buClr>
              <a:buSzPts val="1800"/>
              <a:buChar char="•"/>
            </a:pPr>
            <a:r>
              <a:rPr lang="en-GB">
                <a:latin typeface="Times New Roman" panose="02020603050405020304"/>
                <a:ea typeface="Times New Roman" panose="02020603050405020304"/>
                <a:cs typeface="Times New Roman" panose="02020603050405020304"/>
                <a:sym typeface="Times New Roman" panose="02020603050405020304"/>
              </a:rPr>
              <a:t>Chúng ta có 120 tỷ mẫu.</a:t>
            </a:r>
            <a:endParaRPr lang="en-GB">
              <a:latin typeface="Times New Roman" panose="02020603050405020304"/>
              <a:ea typeface="Times New Roman" panose="02020603050405020304"/>
              <a:cs typeface="Times New Roman" panose="02020603050405020304"/>
              <a:sym typeface="Times New Roman" panose="02020603050405020304"/>
            </a:endParaRPr>
          </a:p>
          <a:p>
            <a:pPr marL="177800" lvl="0" indent="-171450" algn="l" rtl="0">
              <a:lnSpc>
                <a:spcPct val="90000"/>
              </a:lnSpc>
              <a:spcBef>
                <a:spcPts val="800"/>
              </a:spcBef>
              <a:spcAft>
                <a:spcPts val="0"/>
              </a:spcAft>
              <a:buClr>
                <a:schemeClr val="lt1"/>
              </a:buClr>
              <a:buSzPts val="2100"/>
              <a:buChar char="•"/>
            </a:pPr>
            <a:r>
              <a:rPr lang="en-GB">
                <a:latin typeface="Times New Roman" panose="02020603050405020304"/>
                <a:ea typeface="Times New Roman" panose="02020603050405020304"/>
                <a:cs typeface="Times New Roman" panose="02020603050405020304"/>
                <a:sym typeface="Times New Roman" panose="02020603050405020304"/>
              </a:rPr>
              <a:t>Tính toán:</a:t>
            </a:r>
            <a:endParaRPr lang="en-GB">
              <a:latin typeface="Times New Roman" panose="02020603050405020304"/>
              <a:ea typeface="Times New Roman" panose="02020603050405020304"/>
              <a:cs typeface="Times New Roman" panose="02020603050405020304"/>
              <a:sym typeface="Times New Roman" panose="02020603050405020304"/>
            </a:endParaRPr>
          </a:p>
          <a:p>
            <a:pPr marL="520700" lvl="1" indent="-177800" algn="l" rtl="0">
              <a:lnSpc>
                <a:spcPct val="90000"/>
              </a:lnSpc>
              <a:spcBef>
                <a:spcPts val="400"/>
              </a:spcBef>
              <a:spcAft>
                <a:spcPts val="0"/>
              </a:spcAft>
              <a:buClr>
                <a:schemeClr val="lt1"/>
              </a:buClr>
              <a:buSzPts val="1800"/>
              <a:buChar char="•"/>
            </a:pPr>
            <a:r>
              <a:rPr lang="en-GB">
                <a:latin typeface="Times New Roman" panose="02020603050405020304"/>
                <a:ea typeface="Times New Roman" panose="02020603050405020304"/>
                <a:cs typeface="Times New Roman" panose="02020603050405020304"/>
                <a:sym typeface="Times New Roman" panose="02020603050405020304"/>
              </a:rPr>
              <a:t>Nếu cho rằng CTR là 1%, cho một tháng. Thì ta thu được </a:t>
            </a:r>
            <a:r>
              <a:rPr lang="en-GB" b="1">
                <a:latin typeface="Times New Roman" panose="02020603050405020304"/>
                <a:ea typeface="Times New Roman" panose="02020603050405020304"/>
                <a:cs typeface="Times New Roman" panose="02020603050405020304"/>
                <a:sym typeface="Times New Roman" panose="02020603050405020304"/>
              </a:rPr>
              <a:t>1 tỷ nhãn tích cực và 110 tỷ nhãn tiêu cực</a:t>
            </a:r>
            <a:r>
              <a:rPr lang="en-GB">
                <a:latin typeface="Times New Roman" panose="02020603050405020304"/>
                <a:ea typeface="Times New Roman" panose="02020603050405020304"/>
                <a:cs typeface="Times New Roman" panose="02020603050405020304"/>
                <a:sym typeface="Times New Roman" panose="02020603050405020304"/>
              </a:rPr>
              <a:t>.</a:t>
            </a:r>
            <a:endParaRPr lang="en-GB">
              <a:latin typeface="Times New Roman" panose="02020603050405020304"/>
              <a:ea typeface="Times New Roman" panose="02020603050405020304"/>
              <a:cs typeface="Times New Roman" panose="02020603050405020304"/>
              <a:sym typeface="Times New Roman" panose="02020603050405020304"/>
            </a:endParaRPr>
          </a:p>
          <a:p>
            <a:pPr marL="520700" lvl="1" indent="-177800" algn="l" rtl="0">
              <a:lnSpc>
                <a:spcPct val="90000"/>
              </a:lnSpc>
              <a:spcBef>
                <a:spcPts val="400"/>
              </a:spcBef>
              <a:spcAft>
                <a:spcPts val="0"/>
              </a:spcAft>
              <a:buClr>
                <a:schemeClr val="lt1"/>
              </a:buClr>
              <a:buSzPts val="1800"/>
              <a:buChar char="•"/>
            </a:pPr>
            <a:r>
              <a:rPr lang="en-GB">
                <a:latin typeface="Times New Roman" panose="02020603050405020304"/>
                <a:ea typeface="Times New Roman" panose="02020603050405020304"/>
                <a:cs typeface="Times New Roman" panose="02020603050405020304"/>
                <a:sym typeface="Times New Roman" panose="02020603050405020304"/>
              </a:rPr>
              <a:t>Cho rằng mỗi dòng thì tốn 500 bytes, mỗi dòng chứa vài trăm đặc trưng. (1)</a:t>
            </a:r>
            <a:endParaRPr lang="en-GB">
              <a:latin typeface="Times New Roman" panose="02020603050405020304"/>
              <a:ea typeface="Times New Roman" panose="02020603050405020304"/>
              <a:cs typeface="Times New Roman" panose="02020603050405020304"/>
              <a:sym typeface="Times New Roman" panose="02020603050405020304"/>
            </a:endParaRPr>
          </a:p>
          <a:p>
            <a:pPr marL="520700" lvl="1" indent="-177800" algn="l" rtl="0">
              <a:lnSpc>
                <a:spcPct val="90000"/>
              </a:lnSpc>
              <a:spcBef>
                <a:spcPts val="400"/>
              </a:spcBef>
              <a:spcAft>
                <a:spcPts val="0"/>
              </a:spcAft>
              <a:buClr>
                <a:schemeClr val="lt1"/>
              </a:buClr>
              <a:buSzPts val="1800"/>
              <a:buChar char="•"/>
            </a:pPr>
            <a:r>
              <a:rPr lang="en-GB">
                <a:latin typeface="Times New Roman" panose="02020603050405020304"/>
                <a:ea typeface="Times New Roman" panose="02020603050405020304"/>
                <a:cs typeface="Times New Roman" panose="02020603050405020304"/>
                <a:sym typeface="Times New Roman" panose="02020603050405020304"/>
              </a:rPr>
              <a:t>Chúng ta cần 120 tỷ mẫu trong một tháng. (2)</a:t>
            </a:r>
            <a:endParaRPr lang="en-GB">
              <a:latin typeface="Times New Roman" panose="02020603050405020304"/>
              <a:ea typeface="Times New Roman" panose="02020603050405020304"/>
              <a:cs typeface="Times New Roman" panose="02020603050405020304"/>
              <a:sym typeface="Times New Roman" panose="02020603050405020304"/>
            </a:endParaRPr>
          </a:p>
          <a:p>
            <a:pPr marL="520700" lvl="1" indent="-177800" algn="l" rtl="0">
              <a:lnSpc>
                <a:spcPct val="90000"/>
              </a:lnSpc>
              <a:spcBef>
                <a:spcPts val="400"/>
              </a:spcBef>
              <a:spcAft>
                <a:spcPts val="0"/>
              </a:spcAft>
              <a:buClr>
                <a:schemeClr val="lt1"/>
              </a:buClr>
              <a:buSzPts val="1800"/>
              <a:buChar char="•"/>
            </a:pPr>
            <a:r>
              <a:rPr lang="en-GB">
                <a:latin typeface="Times New Roman" panose="02020603050405020304"/>
                <a:ea typeface="Times New Roman" panose="02020603050405020304"/>
                <a:cs typeface="Times New Roman" panose="02020603050405020304"/>
                <a:sym typeface="Times New Roman" panose="02020603050405020304"/>
              </a:rPr>
              <a:t>Từ (1), (2), ta cần phải tốn: 100*120*109=12*1012100 * 120 * 10^{9} = 12 * 10^{12} bytes = 60 Terabytes.</a:t>
            </a:r>
            <a:endParaRPr lang="en-GB">
              <a:latin typeface="Times New Roman" panose="02020603050405020304"/>
              <a:ea typeface="Times New Roman" panose="02020603050405020304"/>
              <a:cs typeface="Times New Roman" panose="02020603050405020304"/>
              <a:sym typeface="Times New Roman" panose="02020603050405020304"/>
            </a:endParaRPr>
          </a:p>
          <a:p>
            <a:pPr marL="520700" lvl="1" indent="-63500" algn="l" rtl="0">
              <a:lnSpc>
                <a:spcPct val="90000"/>
              </a:lnSpc>
              <a:spcBef>
                <a:spcPts val="400"/>
              </a:spcBef>
              <a:spcAft>
                <a:spcPts val="0"/>
              </a:spcAft>
              <a:buClr>
                <a:schemeClr val="lt1"/>
              </a:buClr>
              <a:buSzPts val="1800"/>
              <a:buNone/>
            </a:pPr>
            <a:endParaRPr>
              <a:latin typeface="Times New Roman" panose="02020603050405020304"/>
              <a:ea typeface="Times New Roman" panose="02020603050405020304"/>
              <a:cs typeface="Times New Roman" panose="02020603050405020304"/>
              <a:sym typeface="Times New Roman" panose="02020603050405020304"/>
            </a:endParaRPr>
          </a:p>
          <a:p>
            <a:pPr marL="520700" lvl="1" indent="-63500" algn="l" rtl="0">
              <a:lnSpc>
                <a:spcPct val="90000"/>
              </a:lnSpc>
              <a:spcBef>
                <a:spcPts val="400"/>
              </a:spcBef>
              <a:spcAft>
                <a:spcPts val="0"/>
              </a:spcAft>
              <a:buClr>
                <a:schemeClr val="lt1"/>
              </a:buClr>
              <a:buSzPts val="1800"/>
              <a:buNone/>
            </a:pPr>
            <a:endParaRPr>
              <a:latin typeface="Times New Roman" panose="02020603050405020304"/>
              <a:ea typeface="Times New Roman" panose="02020603050405020304"/>
              <a:cs typeface="Times New Roman" panose="02020603050405020304"/>
              <a:sym typeface="Times New Roman" panose="02020603050405020304"/>
            </a:endParaRPr>
          </a:p>
          <a:p>
            <a:pPr marL="342900" lvl="1" indent="0" algn="l" rtl="0">
              <a:lnSpc>
                <a:spcPct val="90000"/>
              </a:lnSpc>
              <a:spcBef>
                <a:spcPts val="400"/>
              </a:spcBef>
              <a:spcAft>
                <a:spcPts val="0"/>
              </a:spcAft>
              <a:buClr>
                <a:schemeClr val="lt1"/>
              </a:buClr>
              <a:buSzPts val="1800"/>
              <a:buNone/>
            </a:pPr>
            <a:endParaRPr>
              <a:latin typeface="Times New Roman" panose="02020603050405020304"/>
              <a:ea typeface="Times New Roman" panose="02020603050405020304"/>
              <a:cs typeface="Times New Roman" panose="02020603050405020304"/>
              <a:sym typeface="Times New Roman" panose="02020603050405020304"/>
            </a:endParaRPr>
          </a:p>
          <a:p>
            <a:pPr marL="520700" lvl="1" indent="-63500" algn="l" rtl="0">
              <a:lnSpc>
                <a:spcPct val="90000"/>
              </a:lnSpc>
              <a:spcBef>
                <a:spcPts val="400"/>
              </a:spcBef>
              <a:spcAft>
                <a:spcPts val="0"/>
              </a:spcAft>
              <a:buClr>
                <a:schemeClr val="lt1"/>
              </a:buClr>
              <a:buSzPts val="1800"/>
              <a:buNone/>
            </a:pPr>
            <a:endParaRPr>
              <a:latin typeface="Times New Roman" panose="02020603050405020304"/>
              <a:ea typeface="Times New Roman" panose="02020603050405020304"/>
              <a:cs typeface="Times New Roman" panose="02020603050405020304"/>
              <a:sym typeface="Times New Roman" panose="02020603050405020304"/>
            </a:endParaRPr>
          </a:p>
          <a:p>
            <a:pPr marL="685800" lvl="2" indent="0" algn="l" rtl="0">
              <a:lnSpc>
                <a:spcPct val="90000"/>
              </a:lnSpc>
              <a:spcBef>
                <a:spcPts val="400"/>
              </a:spcBef>
              <a:spcAft>
                <a:spcPts val="0"/>
              </a:spcAft>
              <a:buClr>
                <a:schemeClr val="lt1"/>
              </a:buClr>
              <a:buSzPts val="1500"/>
              <a:buNone/>
            </a:pPr>
            <a:endParaRPr>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220" name="Shape 220"/>
        <p:cNvGrpSpPr/>
        <p:nvPr/>
      </p:nvGrpSpPr>
      <p:grpSpPr>
        <a:xfrm>
          <a:off x="0" y="0"/>
          <a:ext cx="0" cy="0"/>
          <a:chOff x="0" y="0"/>
          <a:chExt cx="0" cy="0"/>
        </a:xfrm>
      </p:grpSpPr>
      <p:sp>
        <p:nvSpPr>
          <p:cNvPr id="221" name="Google Shape;221;p40"/>
          <p:cNvSpPr txBox="1"/>
          <p:nvPr>
            <p:ph type="title"/>
          </p:nvPr>
        </p:nvSpPr>
        <p:spPr>
          <a:xfrm>
            <a:off x="629841" y="342900"/>
            <a:ext cx="2949178" cy="1200150"/>
          </a:xfrm>
          <a:prstGeom prst="rect">
            <a:avLst/>
          </a:prstGeom>
          <a:noFill/>
          <a:ln>
            <a:noFill/>
          </a:ln>
        </p:spPr>
        <p:txBody>
          <a:bodyPr spcFirstLastPara="1" wrap="square" lIns="68575" tIns="34275" rIns="68575" bIns="34275" anchor="b" anchorCtr="0">
            <a:normAutofit/>
          </a:bodyPr>
          <a:lstStyle/>
          <a:p>
            <a:pPr marL="0" lvl="0" indent="0" algn="l" rtl="0">
              <a:lnSpc>
                <a:spcPct val="90000"/>
              </a:lnSpc>
              <a:spcBef>
                <a:spcPts val="0"/>
              </a:spcBef>
              <a:spcAft>
                <a:spcPts val="0"/>
              </a:spcAft>
              <a:buClr>
                <a:schemeClr val="lt1"/>
              </a:buClr>
              <a:buSzPts val="3300"/>
              <a:buFont typeface="Times New Roman" panose="02020603050405020304"/>
              <a:buNone/>
            </a:pPr>
            <a:r>
              <a:rPr lang="en-GB" sz="3300">
                <a:latin typeface="Times New Roman" panose="02020603050405020304"/>
                <a:ea typeface="Times New Roman" panose="02020603050405020304"/>
                <a:cs typeface="Times New Roman" panose="02020603050405020304"/>
                <a:sym typeface="Times New Roman" panose="02020603050405020304"/>
              </a:rPr>
              <a:t>Thiết kế mức cao:</a:t>
            </a:r>
            <a:endParaRPr sz="3300"/>
          </a:p>
        </p:txBody>
      </p:sp>
      <p:sp>
        <p:nvSpPr>
          <p:cNvPr id="222" name="Google Shape;222;p40"/>
          <p:cNvSpPr txBox="1"/>
          <p:nvPr>
            <p:ph type="body" idx="1"/>
          </p:nvPr>
        </p:nvSpPr>
        <p:spPr>
          <a:xfrm>
            <a:off x="629841" y="1543050"/>
            <a:ext cx="2949178" cy="2858691"/>
          </a:xfrm>
          <a:prstGeom prst="rect">
            <a:avLst/>
          </a:prstGeom>
          <a:noFill/>
          <a:ln>
            <a:noFill/>
          </a:ln>
        </p:spPr>
        <p:txBody>
          <a:bodyPr spcFirstLastPara="1" wrap="square" lIns="68575" tIns="34275" rIns="68575" bIns="34275" anchor="t" anchorCtr="0">
            <a:normAutofit/>
          </a:bodyPr>
          <a:lstStyle/>
          <a:p>
            <a:pPr marL="127000" lvl="0" indent="-133350" algn="l" rtl="0">
              <a:lnSpc>
                <a:spcPct val="90000"/>
              </a:lnSpc>
              <a:spcBef>
                <a:spcPts val="0"/>
              </a:spcBef>
              <a:spcAft>
                <a:spcPts val="0"/>
              </a:spcAft>
              <a:buClr>
                <a:schemeClr val="lt1"/>
              </a:buClr>
              <a:buSzPts val="2100"/>
              <a:buFont typeface="Arial" panose="020B0604020202020204"/>
              <a:buChar char="•"/>
            </a:pPr>
            <a:r>
              <a:rPr lang="en-GB" sz="2100">
                <a:latin typeface="Times New Roman" panose="02020603050405020304"/>
                <a:ea typeface="Times New Roman" panose="02020603050405020304"/>
                <a:cs typeface="Times New Roman" panose="02020603050405020304"/>
                <a:sym typeface="Times New Roman" panose="02020603050405020304"/>
              </a:rPr>
              <a:t>Người dùng truy cập homepage Linkedln, yêu cầu feed từ Application server.</a:t>
            </a:r>
            <a:endParaRPr lang="en-GB" sz="2100">
              <a:latin typeface="Times New Roman" panose="02020603050405020304"/>
              <a:ea typeface="Times New Roman" panose="02020603050405020304"/>
              <a:cs typeface="Times New Roman" panose="02020603050405020304"/>
              <a:sym typeface="Times New Roman" panose="02020603050405020304"/>
            </a:endParaRPr>
          </a:p>
          <a:p>
            <a:pPr marL="127000" lvl="0" indent="-133350" algn="l" rtl="0">
              <a:lnSpc>
                <a:spcPct val="90000"/>
              </a:lnSpc>
              <a:spcBef>
                <a:spcPts val="800"/>
              </a:spcBef>
              <a:spcAft>
                <a:spcPts val="0"/>
              </a:spcAft>
              <a:buClr>
                <a:schemeClr val="lt1"/>
              </a:buClr>
              <a:buSzPts val="2100"/>
              <a:buFont typeface="Arial" panose="020B0604020202020204"/>
              <a:buChar char="•"/>
            </a:pPr>
            <a:r>
              <a:rPr lang="en-GB" sz="2100">
                <a:latin typeface="Times New Roman" panose="02020603050405020304"/>
                <a:ea typeface="Times New Roman" panose="02020603050405020304"/>
                <a:cs typeface="Times New Roman" panose="02020603050405020304"/>
                <a:sym typeface="Times New Roman" panose="02020603050405020304"/>
              </a:rPr>
              <a:t>Application server gởi yêu cầu feed tới Feed service</a:t>
            </a:r>
            <a:endParaRPr lang="en-GB" sz="2100">
              <a:latin typeface="Times New Roman" panose="02020603050405020304"/>
              <a:ea typeface="Times New Roman" panose="02020603050405020304"/>
              <a:cs typeface="Times New Roman" panose="02020603050405020304"/>
              <a:sym typeface="Times New Roman" panose="02020603050405020304"/>
            </a:endParaRPr>
          </a:p>
        </p:txBody>
      </p:sp>
      <p:pic>
        <p:nvPicPr>
          <p:cNvPr id="223" name="Google Shape;223;p40"/>
          <p:cNvPicPr preferRelativeResize="0"/>
          <p:nvPr/>
        </p:nvPicPr>
        <p:blipFill rotWithShape="1">
          <a:blip r:embed="rId1"/>
          <a:srcRect/>
          <a:stretch>
            <a:fillRect/>
          </a:stretch>
        </p:blipFill>
        <p:spPr>
          <a:xfrm>
            <a:off x="3977016" y="342900"/>
            <a:ext cx="4708388" cy="4601217"/>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227" name="Shape 227"/>
        <p:cNvGrpSpPr/>
        <p:nvPr/>
      </p:nvGrpSpPr>
      <p:grpSpPr>
        <a:xfrm>
          <a:off x="0" y="0"/>
          <a:ext cx="0" cy="0"/>
          <a:chOff x="0" y="0"/>
          <a:chExt cx="0" cy="0"/>
        </a:xfrm>
      </p:grpSpPr>
      <p:sp>
        <p:nvSpPr>
          <p:cNvPr id="228" name="Google Shape;228;p41"/>
          <p:cNvSpPr txBox="1"/>
          <p:nvPr>
            <p:ph type="title"/>
          </p:nvPr>
        </p:nvSpPr>
        <p:spPr>
          <a:xfrm>
            <a:off x="629841" y="342900"/>
            <a:ext cx="2949178" cy="1200150"/>
          </a:xfrm>
          <a:prstGeom prst="rect">
            <a:avLst/>
          </a:prstGeom>
          <a:noFill/>
          <a:ln>
            <a:noFill/>
          </a:ln>
        </p:spPr>
        <p:txBody>
          <a:bodyPr spcFirstLastPara="1" wrap="square" lIns="68575" tIns="34275" rIns="68575" bIns="34275" anchor="b" anchorCtr="0">
            <a:normAutofit/>
          </a:bodyPr>
          <a:lstStyle/>
          <a:p>
            <a:pPr marL="0" lvl="0" indent="0" algn="l" rtl="0">
              <a:lnSpc>
                <a:spcPct val="90000"/>
              </a:lnSpc>
              <a:spcBef>
                <a:spcPts val="0"/>
              </a:spcBef>
              <a:spcAft>
                <a:spcPts val="0"/>
              </a:spcAft>
              <a:buClr>
                <a:schemeClr val="lt1"/>
              </a:buClr>
              <a:buSzPts val="3300"/>
              <a:buFont typeface="Times New Roman" panose="02020603050405020304"/>
              <a:buNone/>
            </a:pPr>
            <a:r>
              <a:rPr lang="en-GB" sz="3300">
                <a:latin typeface="Times New Roman" panose="02020603050405020304"/>
                <a:ea typeface="Times New Roman" panose="02020603050405020304"/>
                <a:cs typeface="Times New Roman" panose="02020603050405020304"/>
                <a:sym typeface="Times New Roman" panose="02020603050405020304"/>
              </a:rPr>
              <a:t>Thiết kế mức cao:</a:t>
            </a:r>
            <a:endParaRPr sz="3300"/>
          </a:p>
        </p:txBody>
      </p:sp>
      <p:sp>
        <p:nvSpPr>
          <p:cNvPr id="229" name="Google Shape;229;p41"/>
          <p:cNvSpPr txBox="1"/>
          <p:nvPr>
            <p:ph type="body" idx="1"/>
          </p:nvPr>
        </p:nvSpPr>
        <p:spPr>
          <a:xfrm>
            <a:off x="629841" y="1543050"/>
            <a:ext cx="2949178" cy="2858691"/>
          </a:xfrm>
          <a:prstGeom prst="rect">
            <a:avLst/>
          </a:prstGeom>
          <a:noFill/>
          <a:ln>
            <a:noFill/>
          </a:ln>
        </p:spPr>
        <p:txBody>
          <a:bodyPr spcFirstLastPara="1" wrap="square" lIns="68575" tIns="34275" rIns="68575" bIns="34275" anchor="t" anchorCtr="0">
            <a:normAutofit/>
          </a:bodyPr>
          <a:lstStyle/>
          <a:p>
            <a:pPr marL="127000" lvl="0" indent="-133350" algn="l" rtl="0">
              <a:lnSpc>
                <a:spcPct val="90000"/>
              </a:lnSpc>
              <a:spcBef>
                <a:spcPts val="0"/>
              </a:spcBef>
              <a:spcAft>
                <a:spcPts val="0"/>
              </a:spcAft>
              <a:buClr>
                <a:schemeClr val="lt1"/>
              </a:buClr>
              <a:buSzPts val="2100"/>
              <a:buFont typeface="Arial" panose="020B0604020202020204"/>
              <a:buChar char="•"/>
            </a:pPr>
            <a:r>
              <a:rPr lang="en-GB" sz="2100">
                <a:latin typeface="Times New Roman" panose="02020603050405020304"/>
                <a:ea typeface="Times New Roman" panose="02020603050405020304"/>
                <a:cs typeface="Times New Roman" panose="02020603050405020304"/>
                <a:sym typeface="Times New Roman" panose="02020603050405020304"/>
              </a:rPr>
              <a:t>Feed service lấy mô hình mới nhất từ model repos, lấy các đặc trưng từ Feature store, lấy feed từ Item store.</a:t>
            </a:r>
            <a:endParaRPr lang="en-GB" sz="2100">
              <a:latin typeface="Times New Roman" panose="02020603050405020304"/>
              <a:ea typeface="Times New Roman" panose="02020603050405020304"/>
              <a:cs typeface="Times New Roman" panose="02020603050405020304"/>
              <a:sym typeface="Times New Roman" panose="02020603050405020304"/>
            </a:endParaRPr>
          </a:p>
          <a:p>
            <a:pPr marL="127000" lvl="0" indent="-133350" algn="l" rtl="0">
              <a:lnSpc>
                <a:spcPct val="90000"/>
              </a:lnSpc>
              <a:spcBef>
                <a:spcPts val="800"/>
              </a:spcBef>
              <a:spcAft>
                <a:spcPts val="0"/>
              </a:spcAft>
              <a:buClr>
                <a:schemeClr val="lt1"/>
              </a:buClr>
              <a:buSzPts val="2100"/>
              <a:buFont typeface="Arial" panose="020B0604020202020204"/>
              <a:buChar char="•"/>
            </a:pPr>
            <a:r>
              <a:rPr lang="en-GB" sz="2100">
                <a:latin typeface="Times New Roman" panose="02020603050405020304"/>
                <a:ea typeface="Times New Roman" panose="02020603050405020304"/>
                <a:cs typeface="Times New Roman" panose="02020603050405020304"/>
                <a:sym typeface="Times New Roman" panose="02020603050405020304"/>
              </a:rPr>
              <a:t>Feed service sẽ cung cấp cho mô hình các đặc trưng cho mô hình để tiên đoán</a:t>
            </a:r>
            <a:endParaRPr sz="2100">
              <a:latin typeface="Times New Roman" panose="02020603050405020304"/>
              <a:ea typeface="Times New Roman" panose="02020603050405020304"/>
              <a:cs typeface="Times New Roman" panose="02020603050405020304"/>
              <a:sym typeface="Times New Roman" panose="02020603050405020304"/>
            </a:endParaRPr>
          </a:p>
          <a:p>
            <a:pPr marL="127000" lvl="0" indent="0" algn="l" rtl="0">
              <a:lnSpc>
                <a:spcPct val="90000"/>
              </a:lnSpc>
              <a:spcBef>
                <a:spcPts val="800"/>
              </a:spcBef>
              <a:spcAft>
                <a:spcPts val="0"/>
              </a:spcAft>
              <a:buClr>
                <a:schemeClr val="lt1"/>
              </a:buClr>
              <a:buSzPts val="2100"/>
              <a:buFont typeface="Arial" panose="020B0604020202020204"/>
              <a:buNone/>
            </a:pPr>
            <a:endParaRPr sz="2100">
              <a:latin typeface="Times New Roman" panose="02020603050405020304"/>
              <a:ea typeface="Times New Roman" panose="02020603050405020304"/>
              <a:cs typeface="Times New Roman" panose="02020603050405020304"/>
              <a:sym typeface="Times New Roman" panose="02020603050405020304"/>
            </a:endParaRPr>
          </a:p>
          <a:p>
            <a:pPr marL="127000" lvl="0" indent="0" algn="l" rtl="0">
              <a:lnSpc>
                <a:spcPct val="90000"/>
              </a:lnSpc>
              <a:spcBef>
                <a:spcPts val="800"/>
              </a:spcBef>
              <a:spcAft>
                <a:spcPts val="0"/>
              </a:spcAft>
              <a:buClr>
                <a:schemeClr val="lt1"/>
              </a:buClr>
              <a:buSzPts val="2100"/>
              <a:buFont typeface="Arial" panose="020B0604020202020204"/>
              <a:buNone/>
            </a:pPr>
            <a:endParaRPr sz="2100">
              <a:latin typeface="Times New Roman" panose="02020603050405020304"/>
              <a:ea typeface="Times New Roman" panose="02020603050405020304"/>
              <a:cs typeface="Times New Roman" panose="02020603050405020304"/>
              <a:sym typeface="Times New Roman" panose="02020603050405020304"/>
            </a:endParaRPr>
          </a:p>
        </p:txBody>
      </p:sp>
      <p:pic>
        <p:nvPicPr>
          <p:cNvPr id="230" name="Google Shape;230;p41"/>
          <p:cNvPicPr preferRelativeResize="0"/>
          <p:nvPr/>
        </p:nvPicPr>
        <p:blipFill rotWithShape="1">
          <a:blip r:embed="rId1"/>
          <a:srcRect/>
          <a:stretch>
            <a:fillRect/>
          </a:stretch>
        </p:blipFill>
        <p:spPr>
          <a:xfrm>
            <a:off x="3977016" y="342900"/>
            <a:ext cx="4708388" cy="4601217"/>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234" name="Shape 234"/>
        <p:cNvGrpSpPr/>
        <p:nvPr/>
      </p:nvGrpSpPr>
      <p:grpSpPr>
        <a:xfrm>
          <a:off x="0" y="0"/>
          <a:ext cx="0" cy="0"/>
          <a:chOff x="0" y="0"/>
          <a:chExt cx="0" cy="0"/>
        </a:xfrm>
      </p:grpSpPr>
      <p:sp>
        <p:nvSpPr>
          <p:cNvPr id="235" name="Google Shape;235;p42"/>
          <p:cNvSpPr txBox="1"/>
          <p:nvPr>
            <p:ph type="title"/>
          </p:nvPr>
        </p:nvSpPr>
        <p:spPr>
          <a:xfrm>
            <a:off x="629841" y="342900"/>
            <a:ext cx="2949178" cy="1200150"/>
          </a:xfrm>
          <a:prstGeom prst="rect">
            <a:avLst/>
          </a:prstGeom>
          <a:noFill/>
          <a:ln>
            <a:noFill/>
          </a:ln>
        </p:spPr>
        <p:txBody>
          <a:bodyPr spcFirstLastPara="1" wrap="square" lIns="68575" tIns="34275" rIns="68575" bIns="34275" anchor="b" anchorCtr="0">
            <a:normAutofit/>
          </a:bodyPr>
          <a:lstStyle/>
          <a:p>
            <a:pPr marL="0" lvl="0" indent="0" algn="l" rtl="0">
              <a:lnSpc>
                <a:spcPct val="90000"/>
              </a:lnSpc>
              <a:spcBef>
                <a:spcPts val="0"/>
              </a:spcBef>
              <a:spcAft>
                <a:spcPts val="0"/>
              </a:spcAft>
              <a:buClr>
                <a:schemeClr val="lt1"/>
              </a:buClr>
              <a:buSzPts val="3300"/>
              <a:buFont typeface="Times New Roman" panose="02020603050405020304"/>
              <a:buNone/>
            </a:pPr>
            <a:r>
              <a:rPr lang="en-GB" sz="3300">
                <a:latin typeface="Times New Roman" panose="02020603050405020304"/>
                <a:ea typeface="Times New Roman" panose="02020603050405020304"/>
                <a:cs typeface="Times New Roman" panose="02020603050405020304"/>
                <a:sym typeface="Times New Roman" panose="02020603050405020304"/>
              </a:rPr>
              <a:t>Thiết kế mức cao:</a:t>
            </a:r>
            <a:endParaRPr sz="3300"/>
          </a:p>
        </p:txBody>
      </p:sp>
      <p:sp>
        <p:nvSpPr>
          <p:cNvPr id="236" name="Google Shape;236;p42"/>
          <p:cNvSpPr txBox="1"/>
          <p:nvPr>
            <p:ph type="body" idx="1"/>
          </p:nvPr>
        </p:nvSpPr>
        <p:spPr>
          <a:xfrm>
            <a:off x="629841" y="1543050"/>
            <a:ext cx="2949178" cy="2858691"/>
          </a:xfrm>
          <a:prstGeom prst="rect">
            <a:avLst/>
          </a:prstGeom>
          <a:noFill/>
          <a:ln>
            <a:noFill/>
          </a:ln>
        </p:spPr>
        <p:txBody>
          <a:bodyPr spcFirstLastPara="1" wrap="square" lIns="68575" tIns="34275" rIns="68575" bIns="34275" anchor="t" anchorCtr="0">
            <a:normAutofit/>
          </a:bodyPr>
          <a:lstStyle/>
          <a:p>
            <a:pPr marL="127000" lvl="0" indent="-133350" algn="l" rtl="0">
              <a:lnSpc>
                <a:spcPct val="90000"/>
              </a:lnSpc>
              <a:spcBef>
                <a:spcPts val="0"/>
              </a:spcBef>
              <a:spcAft>
                <a:spcPts val="0"/>
              </a:spcAft>
              <a:buClr>
                <a:schemeClr val="lt1"/>
              </a:buClr>
              <a:buSzPts val="2100"/>
              <a:buFont typeface="Arial" panose="020B0604020202020204"/>
              <a:buChar char="•"/>
            </a:pPr>
            <a:r>
              <a:rPr lang="en-GB" sz="2100">
                <a:latin typeface="Times New Roman" panose="02020603050405020304"/>
                <a:ea typeface="Times New Roman" panose="02020603050405020304"/>
                <a:cs typeface="Times New Roman" panose="02020603050405020304"/>
                <a:sym typeface="Times New Roman" panose="02020603050405020304"/>
              </a:rPr>
              <a:t>Feed service lấy mô hình mới nhất từ model repos, lấy các đặc trưng từ Feature store, lấy feed từ Item store.</a:t>
            </a:r>
            <a:endParaRPr lang="en-GB" sz="2100">
              <a:latin typeface="Times New Roman" panose="02020603050405020304"/>
              <a:ea typeface="Times New Roman" panose="02020603050405020304"/>
              <a:cs typeface="Times New Roman" panose="02020603050405020304"/>
              <a:sym typeface="Times New Roman" panose="02020603050405020304"/>
            </a:endParaRPr>
          </a:p>
          <a:p>
            <a:pPr marL="127000" lvl="0" indent="-133350" algn="l" rtl="0">
              <a:lnSpc>
                <a:spcPct val="90000"/>
              </a:lnSpc>
              <a:spcBef>
                <a:spcPts val="800"/>
              </a:spcBef>
              <a:spcAft>
                <a:spcPts val="0"/>
              </a:spcAft>
              <a:buClr>
                <a:schemeClr val="lt1"/>
              </a:buClr>
              <a:buSzPts val="2100"/>
              <a:buFont typeface="Arial" panose="020B0604020202020204"/>
              <a:buChar char="•"/>
            </a:pPr>
            <a:r>
              <a:rPr lang="en-GB" sz="2100">
                <a:latin typeface="Times New Roman" panose="02020603050405020304"/>
                <a:ea typeface="Times New Roman" panose="02020603050405020304"/>
                <a:cs typeface="Times New Roman" panose="02020603050405020304"/>
                <a:sym typeface="Times New Roman" panose="02020603050405020304"/>
              </a:rPr>
              <a:t>Feed service sẽ cung cấp cho mô hình các đặc trưng cho mô hình để tiên đoán</a:t>
            </a:r>
            <a:endParaRPr sz="2100">
              <a:latin typeface="Times New Roman" panose="02020603050405020304"/>
              <a:ea typeface="Times New Roman" panose="02020603050405020304"/>
              <a:cs typeface="Times New Roman" panose="02020603050405020304"/>
              <a:sym typeface="Times New Roman" panose="02020603050405020304"/>
            </a:endParaRPr>
          </a:p>
          <a:p>
            <a:pPr marL="127000" lvl="0" indent="0" algn="l" rtl="0">
              <a:lnSpc>
                <a:spcPct val="90000"/>
              </a:lnSpc>
              <a:spcBef>
                <a:spcPts val="800"/>
              </a:spcBef>
              <a:spcAft>
                <a:spcPts val="0"/>
              </a:spcAft>
              <a:buClr>
                <a:schemeClr val="lt1"/>
              </a:buClr>
              <a:buSzPts val="2100"/>
              <a:buFont typeface="Arial" panose="020B0604020202020204"/>
              <a:buNone/>
            </a:pPr>
            <a:endParaRPr sz="2100">
              <a:latin typeface="Times New Roman" panose="02020603050405020304"/>
              <a:ea typeface="Times New Roman" panose="02020603050405020304"/>
              <a:cs typeface="Times New Roman" panose="02020603050405020304"/>
              <a:sym typeface="Times New Roman" panose="02020603050405020304"/>
            </a:endParaRPr>
          </a:p>
          <a:p>
            <a:pPr marL="127000" lvl="0" indent="0" algn="l" rtl="0">
              <a:lnSpc>
                <a:spcPct val="90000"/>
              </a:lnSpc>
              <a:spcBef>
                <a:spcPts val="800"/>
              </a:spcBef>
              <a:spcAft>
                <a:spcPts val="0"/>
              </a:spcAft>
              <a:buClr>
                <a:schemeClr val="lt1"/>
              </a:buClr>
              <a:buSzPts val="2100"/>
              <a:buFont typeface="Arial" panose="020B0604020202020204"/>
              <a:buNone/>
            </a:pPr>
            <a:endParaRPr sz="2100">
              <a:latin typeface="Times New Roman" panose="02020603050405020304"/>
              <a:ea typeface="Times New Roman" panose="02020603050405020304"/>
              <a:cs typeface="Times New Roman" panose="02020603050405020304"/>
              <a:sym typeface="Times New Roman" panose="02020603050405020304"/>
            </a:endParaRPr>
          </a:p>
        </p:txBody>
      </p:sp>
      <p:pic>
        <p:nvPicPr>
          <p:cNvPr id="237" name="Google Shape;237;p42"/>
          <p:cNvPicPr preferRelativeResize="0"/>
          <p:nvPr/>
        </p:nvPicPr>
        <p:blipFill rotWithShape="1">
          <a:blip r:embed="rId1"/>
          <a:srcRect/>
          <a:stretch>
            <a:fillRect/>
          </a:stretch>
        </p:blipFill>
        <p:spPr>
          <a:xfrm>
            <a:off x="3977016" y="342900"/>
            <a:ext cx="4708388" cy="4601217"/>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241" name="Shape 241"/>
        <p:cNvGrpSpPr/>
        <p:nvPr/>
      </p:nvGrpSpPr>
      <p:grpSpPr>
        <a:xfrm>
          <a:off x="0" y="0"/>
          <a:ext cx="0" cy="0"/>
          <a:chOff x="0" y="0"/>
          <a:chExt cx="0" cy="0"/>
        </a:xfrm>
      </p:grpSpPr>
      <p:sp>
        <p:nvSpPr>
          <p:cNvPr id="242" name="Google Shape;242;p43"/>
          <p:cNvSpPr txBox="1"/>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lt1"/>
              </a:buClr>
              <a:buSzPts val="3300"/>
              <a:buFont typeface="Times New Roman" panose="02020603050405020304"/>
              <a:buNone/>
            </a:pPr>
            <a:r>
              <a:rPr lang="en-GB" sz="3300">
                <a:latin typeface="Times New Roman" panose="02020603050405020304"/>
                <a:ea typeface="Times New Roman" panose="02020603050405020304"/>
                <a:cs typeface="Times New Roman" panose="02020603050405020304"/>
                <a:sym typeface="Times New Roman" panose="02020603050405020304"/>
              </a:rPr>
              <a:t>Thiết kế mức cao:</a:t>
            </a:r>
            <a:endParaRPr sz="3300"/>
          </a:p>
        </p:txBody>
      </p:sp>
      <p:sp>
        <p:nvSpPr>
          <p:cNvPr id="243" name="Google Shape;243;p43"/>
          <p:cNvSpPr txBox="1"/>
          <p:nvPr>
            <p:ph type="body" idx="1"/>
          </p:nvPr>
        </p:nvSpPr>
        <p:spPr>
          <a:xfrm>
            <a:off x="628650" y="1369219"/>
            <a:ext cx="7886700" cy="3263504"/>
          </a:xfrm>
          <a:prstGeom prst="rect">
            <a:avLst/>
          </a:prstGeom>
          <a:noFill/>
          <a:ln>
            <a:noFill/>
          </a:ln>
        </p:spPr>
        <p:txBody>
          <a:bodyPr spcFirstLastPara="1" wrap="square" lIns="68575" tIns="34275" rIns="68575" bIns="34275" anchor="t" anchorCtr="0">
            <a:normAutofit/>
          </a:bodyPr>
          <a:lstStyle/>
          <a:p>
            <a:pPr marL="127000" lvl="0" indent="-133350" algn="l" rtl="0">
              <a:lnSpc>
                <a:spcPct val="90000"/>
              </a:lnSpc>
              <a:spcBef>
                <a:spcPts val="0"/>
              </a:spcBef>
              <a:spcAft>
                <a:spcPts val="0"/>
              </a:spcAft>
              <a:buClr>
                <a:schemeClr val="lt1"/>
              </a:buClr>
              <a:buSzPts val="2100"/>
              <a:buFont typeface="Arial" panose="020B0604020202020204"/>
              <a:buChar char="•"/>
            </a:pPr>
            <a:r>
              <a:rPr lang="en-GB" sz="2100">
                <a:latin typeface="Times New Roman" panose="02020603050405020304"/>
                <a:ea typeface="Times New Roman" panose="02020603050405020304"/>
                <a:cs typeface="Times New Roman" panose="02020603050405020304"/>
                <a:sym typeface="Times New Roman" panose="02020603050405020304"/>
              </a:rPr>
              <a:t>Feed service là đại diện cho dịch vụ thu hồi và dịch vụ xếp hạng.</a:t>
            </a:r>
            <a:endParaRPr lang="en-GB" sz="2100">
              <a:latin typeface="Times New Roman" panose="02020603050405020304"/>
              <a:ea typeface="Times New Roman" panose="02020603050405020304"/>
              <a:cs typeface="Times New Roman" panose="02020603050405020304"/>
              <a:sym typeface="Times New Roman" panose="02020603050405020304"/>
            </a:endParaRPr>
          </a:p>
          <a:p>
            <a:pPr marL="127000" lvl="0" indent="-133350" algn="l" rtl="0">
              <a:lnSpc>
                <a:spcPct val="90000"/>
              </a:lnSpc>
              <a:spcBef>
                <a:spcPts val="800"/>
              </a:spcBef>
              <a:spcAft>
                <a:spcPts val="0"/>
              </a:spcAft>
              <a:buClr>
                <a:schemeClr val="lt1"/>
              </a:buClr>
              <a:buSzPts val="2100"/>
              <a:buFont typeface="Arial" panose="020B0604020202020204"/>
              <a:buChar char="•"/>
            </a:pPr>
            <a:r>
              <a:rPr lang="en-GB" sz="2100">
                <a:latin typeface="Times New Roman" panose="02020603050405020304"/>
                <a:ea typeface="Times New Roman" panose="02020603050405020304"/>
                <a:cs typeface="Times New Roman" panose="02020603050405020304"/>
                <a:sym typeface="Times New Roman" panose="02020603050405020304"/>
              </a:rPr>
              <a:t>Feed </a:t>
            </a:r>
            <a:r>
              <a:rPr lang="en-GB">
                <a:latin typeface="Times New Roman" panose="02020603050405020304"/>
                <a:ea typeface="Times New Roman" panose="02020603050405020304"/>
                <a:cs typeface="Times New Roman" panose="02020603050405020304"/>
                <a:sym typeface="Times New Roman" panose="02020603050405020304"/>
              </a:rPr>
              <a:t>store là cơ sở dữ liệu key-value để chứa các giá trị của đặc trưng.</a:t>
            </a:r>
            <a:r>
              <a:rPr lang="en-GB" sz="2100">
                <a:latin typeface="Times New Roman" panose="02020603050405020304"/>
                <a:ea typeface="Times New Roman" panose="02020603050405020304"/>
                <a:cs typeface="Times New Roman" panose="02020603050405020304"/>
                <a:sym typeface="Times New Roman" panose="02020603050405020304"/>
              </a:rPr>
              <a:t> </a:t>
            </a:r>
            <a:endParaRPr lang="en-GB" sz="2100">
              <a:latin typeface="Times New Roman" panose="02020603050405020304"/>
              <a:ea typeface="Times New Roman" panose="02020603050405020304"/>
              <a:cs typeface="Times New Roman" panose="02020603050405020304"/>
              <a:sym typeface="Times New Roman" panose="02020603050405020304"/>
            </a:endParaRPr>
          </a:p>
          <a:p>
            <a:pPr marL="127000" lvl="0" indent="-133350" algn="l" rtl="0">
              <a:lnSpc>
                <a:spcPct val="90000"/>
              </a:lnSpc>
              <a:spcBef>
                <a:spcPts val="800"/>
              </a:spcBef>
              <a:spcAft>
                <a:spcPts val="0"/>
              </a:spcAft>
              <a:buClr>
                <a:schemeClr val="lt1"/>
              </a:buClr>
              <a:buSzPts val="2100"/>
              <a:buFont typeface="Arial" panose="020B0604020202020204"/>
              <a:buChar char="•"/>
            </a:pPr>
            <a:r>
              <a:rPr lang="en-GB" sz="2100">
                <a:latin typeface="Times New Roman" panose="02020603050405020304"/>
                <a:ea typeface="Times New Roman" panose="02020603050405020304"/>
                <a:cs typeface="Times New Roman" panose="02020603050405020304"/>
                <a:sym typeface="Times New Roman" panose="02020603050405020304"/>
              </a:rPr>
              <a:t>Item store chứa tất cả các hoạt động được tạo ra bởi các người dùng. </a:t>
            </a:r>
            <a:r>
              <a:rPr lang="en-GB">
                <a:latin typeface="Times New Roman" panose="02020603050405020304"/>
                <a:ea typeface="Times New Roman" panose="02020603050405020304"/>
                <a:cs typeface="Times New Roman" panose="02020603050405020304"/>
                <a:sym typeface="Times New Roman" panose="02020603050405020304"/>
              </a:rPr>
              <a:t>Nó cũng chứa mô hình đúng cho người dùng.</a:t>
            </a:r>
            <a:endParaRPr sz="2100">
              <a:latin typeface="Times New Roman" panose="02020603050405020304"/>
              <a:ea typeface="Times New Roman" panose="02020603050405020304"/>
              <a:cs typeface="Times New Roman" panose="02020603050405020304"/>
              <a:sym typeface="Times New Roman" panose="02020603050405020304"/>
            </a:endParaRPr>
          </a:p>
          <a:p>
            <a:pPr marL="127000" lvl="0" indent="0" algn="l" rtl="0">
              <a:lnSpc>
                <a:spcPct val="90000"/>
              </a:lnSpc>
              <a:spcBef>
                <a:spcPts val="800"/>
              </a:spcBef>
              <a:spcAft>
                <a:spcPts val="0"/>
              </a:spcAft>
              <a:buClr>
                <a:schemeClr val="lt1"/>
              </a:buClr>
              <a:buSzPts val="2100"/>
              <a:buFont typeface="Arial" panose="020B0604020202020204"/>
              <a:buNone/>
            </a:pPr>
            <a:endParaRPr sz="2100">
              <a:latin typeface="Times New Roman" panose="02020603050405020304"/>
              <a:ea typeface="Times New Roman" panose="02020603050405020304"/>
              <a:cs typeface="Times New Roman" panose="02020603050405020304"/>
              <a:sym typeface="Times New Roman" panose="02020603050405020304"/>
            </a:endParaRPr>
          </a:p>
          <a:p>
            <a:pPr marL="127000" lvl="0" indent="0" algn="l" rtl="0">
              <a:lnSpc>
                <a:spcPct val="90000"/>
              </a:lnSpc>
              <a:spcBef>
                <a:spcPts val="800"/>
              </a:spcBef>
              <a:spcAft>
                <a:spcPts val="0"/>
              </a:spcAft>
              <a:buClr>
                <a:schemeClr val="lt1"/>
              </a:buClr>
              <a:buSzPts val="2100"/>
              <a:buFont typeface="Arial" panose="020B0604020202020204"/>
              <a:buNone/>
            </a:pPr>
            <a:endParaRPr sz="2100">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34" name="Shape 134"/>
        <p:cNvGrpSpPr/>
        <p:nvPr/>
      </p:nvGrpSpPr>
      <p:grpSpPr>
        <a:xfrm>
          <a:off x="0" y="0"/>
          <a:ext cx="0" cy="0"/>
          <a:chOff x="0" y="0"/>
          <a:chExt cx="0" cy="0"/>
        </a:xfrm>
      </p:grpSpPr>
      <p:sp>
        <p:nvSpPr>
          <p:cNvPr id="135" name="Google Shape;135;p26"/>
          <p:cNvSpPr txBox="1"/>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lt1"/>
              </a:buClr>
              <a:buSzPts val="3300"/>
              <a:buFont typeface="Times New Roman" panose="02020603050405020304"/>
              <a:buNone/>
            </a:pPr>
            <a:r>
              <a:rPr lang="en-GB">
                <a:latin typeface="Times New Roman" panose="02020603050405020304"/>
                <a:ea typeface="Times New Roman" panose="02020603050405020304"/>
                <a:cs typeface="Times New Roman" panose="02020603050405020304"/>
                <a:sym typeface="Times New Roman" panose="02020603050405020304"/>
              </a:rPr>
              <a:t>Từ điển:</a:t>
            </a:r>
            <a:endParaRPr lang="en-GB">
              <a:latin typeface="Times New Roman" panose="02020603050405020304"/>
              <a:ea typeface="Times New Roman" panose="02020603050405020304"/>
              <a:cs typeface="Times New Roman" panose="02020603050405020304"/>
              <a:sym typeface="Times New Roman" panose="02020603050405020304"/>
            </a:endParaRPr>
          </a:p>
        </p:txBody>
      </p:sp>
      <p:sp>
        <p:nvSpPr>
          <p:cNvPr id="136" name="Google Shape;136;p26"/>
          <p:cNvSpPr txBox="1"/>
          <p:nvPr>
            <p:ph type="body" idx="1"/>
          </p:nvPr>
        </p:nvSpPr>
        <p:spPr>
          <a:xfrm>
            <a:off x="628650" y="1369219"/>
            <a:ext cx="7886700" cy="3263504"/>
          </a:xfrm>
          <a:prstGeom prst="rect">
            <a:avLst/>
          </a:prstGeom>
          <a:noFill/>
          <a:ln>
            <a:noFill/>
          </a:ln>
        </p:spPr>
        <p:txBody>
          <a:bodyPr spcFirstLastPara="1" wrap="square" lIns="68575" tIns="34275" rIns="68575" bIns="34275" anchor="t" anchorCtr="0">
            <a:normAutofit/>
          </a:bodyPr>
          <a:lstStyle/>
          <a:p>
            <a:pPr marL="177800" lvl="0" indent="-171450" algn="l" rtl="0">
              <a:lnSpc>
                <a:spcPct val="90000"/>
              </a:lnSpc>
              <a:spcBef>
                <a:spcPts val="0"/>
              </a:spcBef>
              <a:spcAft>
                <a:spcPts val="0"/>
              </a:spcAft>
              <a:buClr>
                <a:schemeClr val="lt1"/>
              </a:buClr>
              <a:buSzPts val="2100"/>
              <a:buChar char="•"/>
            </a:pPr>
            <a:r>
              <a:rPr lang="en-GB">
                <a:latin typeface="Times New Roman" panose="02020603050405020304"/>
                <a:ea typeface="Times New Roman" panose="02020603050405020304"/>
                <a:cs typeface="Times New Roman" panose="02020603050405020304"/>
                <a:sym typeface="Times New Roman" panose="02020603050405020304"/>
              </a:rPr>
              <a:t>Feed là luồng nội dung, như là chữ, hình ảnh, phim được biểu diễn cho người dùng.</a:t>
            </a:r>
            <a:endParaRPr lang="en-GB">
              <a:latin typeface="Times New Roman" panose="02020603050405020304"/>
              <a:ea typeface="Times New Roman" panose="02020603050405020304"/>
              <a:cs typeface="Times New Roman" panose="02020603050405020304"/>
              <a:sym typeface="Times New Roman" panose="02020603050405020304"/>
            </a:endParaRPr>
          </a:p>
          <a:p>
            <a:pPr marL="177800" lvl="0" indent="-171450" algn="l" rtl="0">
              <a:lnSpc>
                <a:spcPct val="90000"/>
              </a:lnSpc>
              <a:spcBef>
                <a:spcPts val="800"/>
              </a:spcBef>
              <a:spcAft>
                <a:spcPts val="0"/>
              </a:spcAft>
              <a:buClr>
                <a:schemeClr val="lt1"/>
              </a:buClr>
              <a:buSzPts val="2100"/>
              <a:buChar char="•"/>
            </a:pPr>
            <a:r>
              <a:rPr lang="en-GB">
                <a:latin typeface="Times New Roman" panose="02020603050405020304"/>
                <a:ea typeface="Times New Roman" panose="02020603050405020304"/>
                <a:cs typeface="Times New Roman" panose="02020603050405020304"/>
                <a:sym typeface="Times New Roman" panose="02020603050405020304"/>
              </a:rPr>
              <a:t>Data Pipeline đề cập đến một hệ thống có thể di chuyển dữ liệu từ vị trí này đến vị trí khác.</a:t>
            </a:r>
            <a:endParaRPr lang="en-GB">
              <a:latin typeface="Times New Roman" panose="02020603050405020304"/>
              <a:ea typeface="Times New Roman" panose="02020603050405020304"/>
              <a:cs typeface="Times New Roman" panose="02020603050405020304"/>
              <a:sym typeface="Times New Roman" panose="02020603050405020304"/>
            </a:endParaRPr>
          </a:p>
          <a:p>
            <a:pPr marL="177800" lvl="0" indent="-171450" algn="l" rtl="0">
              <a:lnSpc>
                <a:spcPct val="90000"/>
              </a:lnSpc>
              <a:spcBef>
                <a:spcPts val="800"/>
              </a:spcBef>
              <a:spcAft>
                <a:spcPts val="0"/>
              </a:spcAft>
              <a:buClr>
                <a:schemeClr val="lt1"/>
              </a:buClr>
              <a:buSzPts val="2100"/>
              <a:buChar char="•"/>
            </a:pPr>
            <a:r>
              <a:rPr lang="en-GB">
                <a:latin typeface="Times New Roman" panose="02020603050405020304"/>
                <a:ea typeface="Times New Roman" panose="02020603050405020304"/>
                <a:cs typeface="Times New Roman" panose="02020603050405020304"/>
                <a:sym typeface="Times New Roman" panose="02020603050405020304"/>
              </a:rPr>
              <a:t>Feed service</a:t>
            </a:r>
            <a:endParaRPr lang="en-GB">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247" name="Shape 247"/>
        <p:cNvGrpSpPr/>
        <p:nvPr/>
      </p:nvGrpSpPr>
      <p:grpSpPr>
        <a:xfrm>
          <a:off x="0" y="0"/>
          <a:ext cx="0" cy="0"/>
          <a:chOff x="0" y="0"/>
          <a:chExt cx="0" cy="0"/>
        </a:xfrm>
      </p:grpSpPr>
      <p:sp>
        <p:nvSpPr>
          <p:cNvPr id="248" name="Google Shape;248;p44"/>
          <p:cNvSpPr txBox="1"/>
          <p:nvPr>
            <p:ph type="title"/>
          </p:nvPr>
        </p:nvSpPr>
        <p:spPr>
          <a:xfrm>
            <a:off x="629841" y="342900"/>
            <a:ext cx="2949178" cy="1200150"/>
          </a:xfrm>
          <a:prstGeom prst="rect">
            <a:avLst/>
          </a:prstGeom>
          <a:noFill/>
          <a:ln>
            <a:noFill/>
          </a:ln>
        </p:spPr>
        <p:txBody>
          <a:bodyPr spcFirstLastPara="1" wrap="square" lIns="68575" tIns="34275" rIns="68575" bIns="34275" anchor="b" anchorCtr="0">
            <a:normAutofit/>
          </a:bodyPr>
          <a:lstStyle/>
          <a:p>
            <a:pPr marL="0" lvl="0" indent="0" algn="l" rtl="0">
              <a:lnSpc>
                <a:spcPct val="90000"/>
              </a:lnSpc>
              <a:spcBef>
                <a:spcPts val="0"/>
              </a:spcBef>
              <a:spcAft>
                <a:spcPts val="0"/>
              </a:spcAft>
              <a:buClr>
                <a:schemeClr val="lt1"/>
              </a:buClr>
              <a:buSzPts val="3300"/>
              <a:buFont typeface="Times New Roman" panose="02020603050405020304"/>
              <a:buNone/>
            </a:pPr>
            <a:r>
              <a:rPr lang="en-GB" sz="3300">
                <a:latin typeface="Times New Roman" panose="02020603050405020304"/>
                <a:ea typeface="Times New Roman" panose="02020603050405020304"/>
                <a:cs typeface="Times New Roman" panose="02020603050405020304"/>
                <a:sym typeface="Times New Roman" panose="02020603050405020304"/>
              </a:rPr>
              <a:t>Mở rộng quy mô của thiết kế</a:t>
            </a:r>
            <a:endParaRPr sz="3300">
              <a:latin typeface="Times New Roman" panose="02020603050405020304"/>
              <a:ea typeface="Times New Roman" panose="02020603050405020304"/>
              <a:cs typeface="Times New Roman" panose="02020603050405020304"/>
              <a:sym typeface="Times New Roman" panose="02020603050405020304"/>
            </a:endParaRPr>
          </a:p>
        </p:txBody>
      </p:sp>
      <p:sp>
        <p:nvSpPr>
          <p:cNvPr id="249" name="Google Shape;249;p44"/>
          <p:cNvSpPr txBox="1"/>
          <p:nvPr>
            <p:ph type="body" idx="1"/>
          </p:nvPr>
        </p:nvSpPr>
        <p:spPr>
          <a:xfrm>
            <a:off x="629841" y="1543050"/>
            <a:ext cx="2949178" cy="2858691"/>
          </a:xfrm>
          <a:prstGeom prst="rect">
            <a:avLst/>
          </a:prstGeom>
          <a:noFill/>
          <a:ln>
            <a:noFill/>
          </a:ln>
        </p:spPr>
        <p:txBody>
          <a:bodyPr spcFirstLastPara="1" wrap="square" lIns="68575" tIns="34275" rIns="68575" bIns="34275" anchor="t" anchorCtr="0">
            <a:normAutofit/>
          </a:bodyPr>
          <a:lstStyle/>
          <a:p>
            <a:pPr marL="127000" lvl="0" indent="-133350" algn="l" rtl="0">
              <a:lnSpc>
                <a:spcPct val="90000"/>
              </a:lnSpc>
              <a:spcBef>
                <a:spcPts val="0"/>
              </a:spcBef>
              <a:spcAft>
                <a:spcPts val="0"/>
              </a:spcAft>
              <a:buClr>
                <a:schemeClr val="lt1"/>
              </a:buClr>
              <a:buSzPts val="2100"/>
              <a:buFont typeface="Arial" panose="020B0604020202020204"/>
              <a:buChar char="•"/>
            </a:pPr>
            <a:r>
              <a:rPr lang="en-GB" sz="2100">
                <a:latin typeface="Times New Roman" panose="02020603050405020304"/>
                <a:ea typeface="Times New Roman" panose="02020603050405020304"/>
                <a:cs typeface="Times New Roman" panose="02020603050405020304"/>
                <a:sym typeface="Times New Roman" panose="02020603050405020304"/>
              </a:rPr>
              <a:t>Mở rộng quy mô của Application server.</a:t>
            </a:r>
            <a:endParaRPr lang="en-GB" sz="2100">
              <a:latin typeface="Times New Roman" panose="02020603050405020304"/>
              <a:ea typeface="Times New Roman" panose="02020603050405020304"/>
              <a:cs typeface="Times New Roman" panose="02020603050405020304"/>
              <a:sym typeface="Times New Roman" panose="02020603050405020304"/>
            </a:endParaRPr>
          </a:p>
          <a:p>
            <a:pPr marL="127000" lvl="0" indent="-133350" algn="l" rtl="0">
              <a:lnSpc>
                <a:spcPct val="90000"/>
              </a:lnSpc>
              <a:spcBef>
                <a:spcPts val="800"/>
              </a:spcBef>
              <a:spcAft>
                <a:spcPts val="0"/>
              </a:spcAft>
              <a:buClr>
                <a:schemeClr val="lt1"/>
              </a:buClr>
              <a:buSzPts val="2100"/>
              <a:buFont typeface="Arial" panose="020B0604020202020204"/>
              <a:buChar char="•"/>
            </a:pPr>
            <a:r>
              <a:rPr lang="en-GB" sz="2100">
                <a:latin typeface="Times New Roman" panose="02020603050405020304"/>
                <a:ea typeface="Times New Roman" panose="02020603050405020304"/>
                <a:cs typeface="Times New Roman" panose="02020603050405020304"/>
                <a:sym typeface="Times New Roman" panose="02020603050405020304"/>
              </a:rPr>
              <a:t>Bỏ Load balancer trước Application server để cân bằng tải</a:t>
            </a:r>
            <a:endParaRPr sz="2100">
              <a:latin typeface="Times New Roman" panose="02020603050405020304"/>
              <a:ea typeface="Times New Roman" panose="02020603050405020304"/>
              <a:cs typeface="Times New Roman" panose="02020603050405020304"/>
              <a:sym typeface="Times New Roman" panose="02020603050405020304"/>
            </a:endParaRPr>
          </a:p>
        </p:txBody>
      </p:sp>
      <p:pic>
        <p:nvPicPr>
          <p:cNvPr id="250" name="Google Shape;250;p44"/>
          <p:cNvPicPr preferRelativeResize="0"/>
          <p:nvPr/>
        </p:nvPicPr>
        <p:blipFill rotWithShape="1">
          <a:blip r:embed="rId1"/>
          <a:srcRect/>
          <a:stretch>
            <a:fillRect/>
          </a:stretch>
        </p:blipFill>
        <p:spPr>
          <a:xfrm>
            <a:off x="3819392" y="282212"/>
            <a:ext cx="4972744" cy="468695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40" name="Shape 140"/>
        <p:cNvGrpSpPr/>
        <p:nvPr/>
      </p:nvGrpSpPr>
      <p:grpSpPr>
        <a:xfrm>
          <a:off x="0" y="0"/>
          <a:ext cx="0" cy="0"/>
          <a:chOff x="0" y="0"/>
          <a:chExt cx="0" cy="0"/>
        </a:xfrm>
      </p:grpSpPr>
      <p:sp>
        <p:nvSpPr>
          <p:cNvPr id="141" name="Google Shape;141;p27"/>
          <p:cNvSpPr txBox="1"/>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lt1"/>
              </a:buClr>
              <a:buSzPts val="3300"/>
              <a:buFont typeface="Times New Roman" panose="02020603050405020304"/>
              <a:buNone/>
            </a:pPr>
            <a:r>
              <a:rPr lang="en-GB">
                <a:latin typeface="Times New Roman" panose="02020603050405020304"/>
                <a:ea typeface="Times New Roman" panose="02020603050405020304"/>
                <a:cs typeface="Times New Roman" panose="02020603050405020304"/>
                <a:sym typeface="Times New Roman" panose="02020603050405020304"/>
              </a:rPr>
              <a:t>Vấn đề:</a:t>
            </a:r>
            <a:endParaRPr lang="en-GB">
              <a:latin typeface="Times New Roman" panose="02020603050405020304"/>
              <a:ea typeface="Times New Roman" panose="02020603050405020304"/>
              <a:cs typeface="Times New Roman" panose="02020603050405020304"/>
              <a:sym typeface="Times New Roman" panose="02020603050405020304"/>
            </a:endParaRPr>
          </a:p>
        </p:txBody>
      </p:sp>
      <p:sp>
        <p:nvSpPr>
          <p:cNvPr id="142" name="Google Shape;142;p27"/>
          <p:cNvSpPr txBox="1"/>
          <p:nvPr>
            <p:ph type="body" idx="1"/>
          </p:nvPr>
        </p:nvSpPr>
        <p:spPr>
          <a:xfrm>
            <a:off x="628650" y="1369219"/>
            <a:ext cx="7886700" cy="3263504"/>
          </a:xfrm>
          <a:prstGeom prst="rect">
            <a:avLst/>
          </a:prstGeom>
          <a:noFill/>
          <a:ln>
            <a:noFill/>
          </a:ln>
        </p:spPr>
        <p:txBody>
          <a:bodyPr spcFirstLastPara="1" wrap="square" lIns="68575" tIns="34275" rIns="68575" bIns="34275" anchor="t" anchorCtr="0">
            <a:normAutofit/>
          </a:bodyPr>
          <a:lstStyle/>
          <a:p>
            <a:pPr marL="177800" lvl="0" indent="-171450" algn="l" rtl="0">
              <a:lnSpc>
                <a:spcPct val="90000"/>
              </a:lnSpc>
              <a:spcBef>
                <a:spcPts val="0"/>
              </a:spcBef>
              <a:spcAft>
                <a:spcPts val="0"/>
              </a:spcAft>
              <a:buClr>
                <a:schemeClr val="lt1"/>
              </a:buClr>
              <a:buSzPts val="2100"/>
              <a:buChar char="•"/>
            </a:pPr>
            <a:r>
              <a:rPr lang="en-GB">
                <a:latin typeface="Times New Roman" panose="02020603050405020304"/>
                <a:ea typeface="Times New Roman" panose="02020603050405020304"/>
                <a:cs typeface="Times New Roman" panose="02020603050405020304"/>
                <a:sym typeface="Times New Roman" panose="02020603050405020304"/>
              </a:rPr>
              <a:t>Tối đa hóa sự tham gia lâu dài của người dùng (Long-term user engagement) cho Linkedln.</a:t>
            </a:r>
            <a:endParaRPr lang="en-GB">
              <a:latin typeface="Times New Roman" panose="02020603050405020304"/>
              <a:ea typeface="Times New Roman" panose="02020603050405020304"/>
              <a:cs typeface="Times New Roman" panose="02020603050405020304"/>
              <a:sym typeface="Times New Roman" panose="02020603050405020304"/>
            </a:endParaRPr>
          </a:p>
          <a:p>
            <a:pPr marL="177800" lvl="0" indent="-171450" algn="l" rtl="0">
              <a:lnSpc>
                <a:spcPct val="90000"/>
              </a:lnSpc>
              <a:spcBef>
                <a:spcPts val="800"/>
              </a:spcBef>
              <a:spcAft>
                <a:spcPts val="0"/>
              </a:spcAft>
              <a:buClr>
                <a:schemeClr val="lt1"/>
              </a:buClr>
              <a:buSzPts val="2100"/>
              <a:buChar char="•"/>
            </a:pPr>
            <a:r>
              <a:rPr lang="en-GB">
                <a:latin typeface="Times New Roman" panose="02020603050405020304"/>
                <a:ea typeface="Times New Roman" panose="02020603050405020304"/>
                <a:cs typeface="Times New Roman" panose="02020603050405020304"/>
                <a:sym typeface="Times New Roman" panose="02020603050405020304"/>
              </a:rPr>
              <a:t>Tối đa hóa Click Through Rate (CTR). CTR là tỷ lệ nhấp chuột trên một link cụ thể với số lần xuất hiện link đó một trang, email, hoặc quảng cáo.</a:t>
            </a:r>
            <a:endParaRPr lang="en-GB">
              <a:latin typeface="Times New Roman" panose="02020603050405020304"/>
              <a:ea typeface="Times New Roman" panose="02020603050405020304"/>
              <a:cs typeface="Times New Roman" panose="02020603050405020304"/>
              <a:sym typeface="Times New Roman" panose="02020603050405020304"/>
            </a:endParaRPr>
          </a:p>
          <a:p>
            <a:pPr marL="177800" lvl="0" indent="-171450" algn="l" rtl="0">
              <a:lnSpc>
                <a:spcPct val="90000"/>
              </a:lnSpc>
              <a:spcBef>
                <a:spcPts val="800"/>
              </a:spcBef>
              <a:spcAft>
                <a:spcPts val="0"/>
              </a:spcAft>
              <a:buClr>
                <a:schemeClr val="lt1"/>
              </a:buClr>
              <a:buSzPts val="2100"/>
              <a:buChar char="•"/>
            </a:pPr>
            <a:r>
              <a:rPr lang="en-GB">
                <a:latin typeface="Times New Roman" panose="02020603050405020304"/>
                <a:ea typeface="Times New Roman" panose="02020603050405020304"/>
                <a:cs typeface="Times New Roman" panose="02020603050405020304"/>
                <a:sym typeface="Times New Roman" panose="02020603050405020304"/>
              </a:rPr>
              <a:t>Giải pháp: xây dựng mô hình phân lớp nhị phân để giải quyết vấn đề</a:t>
            </a:r>
            <a:endParaRPr>
              <a:latin typeface="Times New Roman" panose="02020603050405020304"/>
              <a:ea typeface="Times New Roman" panose="02020603050405020304"/>
              <a:cs typeface="Times New Roman" panose="02020603050405020304"/>
              <a:sym typeface="Times New Roman" panose="02020603050405020304"/>
            </a:endParaRPr>
          </a:p>
          <a:p>
            <a:pPr marL="177800" lvl="0" indent="-38100" algn="l" rtl="0">
              <a:lnSpc>
                <a:spcPct val="90000"/>
              </a:lnSpc>
              <a:spcBef>
                <a:spcPts val="800"/>
              </a:spcBef>
              <a:spcAft>
                <a:spcPts val="0"/>
              </a:spcAft>
              <a:buClr>
                <a:schemeClr val="lt1"/>
              </a:buClr>
              <a:buSzPts val="2100"/>
              <a:buNone/>
            </a:pPr>
            <a:endParaRPr>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46" name="Shape 146"/>
        <p:cNvGrpSpPr/>
        <p:nvPr/>
      </p:nvGrpSpPr>
      <p:grpSpPr>
        <a:xfrm>
          <a:off x="0" y="0"/>
          <a:ext cx="0" cy="0"/>
          <a:chOff x="0" y="0"/>
          <a:chExt cx="0" cy="0"/>
        </a:xfrm>
      </p:grpSpPr>
      <p:sp>
        <p:nvSpPr>
          <p:cNvPr id="147" name="Google Shape;147;p28"/>
          <p:cNvSpPr txBox="1"/>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lt1"/>
              </a:buClr>
              <a:buSzPts val="3300"/>
              <a:buFont typeface="Times New Roman" panose="02020603050405020304"/>
              <a:buNone/>
            </a:pPr>
            <a:r>
              <a:rPr lang="en-GB">
                <a:latin typeface="Times New Roman" panose="02020603050405020304"/>
                <a:ea typeface="Times New Roman" panose="02020603050405020304"/>
                <a:cs typeface="Times New Roman" panose="02020603050405020304"/>
                <a:sym typeface="Times New Roman" panose="02020603050405020304"/>
              </a:rPr>
              <a:t>Các loại hoạt động ảnh hưởng CTR</a:t>
            </a:r>
            <a:endParaRPr lang="en-GB">
              <a:latin typeface="Times New Roman" panose="02020603050405020304"/>
              <a:ea typeface="Times New Roman" panose="02020603050405020304"/>
              <a:cs typeface="Times New Roman" panose="02020603050405020304"/>
              <a:sym typeface="Times New Roman" panose="02020603050405020304"/>
            </a:endParaRPr>
          </a:p>
        </p:txBody>
      </p:sp>
      <p:sp>
        <p:nvSpPr>
          <p:cNvPr id="148" name="Google Shape;148;p28"/>
          <p:cNvSpPr txBox="1"/>
          <p:nvPr>
            <p:ph type="body" idx="1"/>
          </p:nvPr>
        </p:nvSpPr>
        <p:spPr>
          <a:xfrm>
            <a:off x="628650" y="1369219"/>
            <a:ext cx="7886700" cy="3263504"/>
          </a:xfrm>
          <a:prstGeom prst="rect">
            <a:avLst/>
          </a:prstGeom>
          <a:noFill/>
          <a:ln>
            <a:noFill/>
          </a:ln>
        </p:spPr>
        <p:txBody>
          <a:bodyPr spcFirstLastPara="1" wrap="square" lIns="68575" tIns="34275" rIns="68575" bIns="34275" anchor="t" anchorCtr="0">
            <a:normAutofit/>
          </a:bodyPr>
          <a:lstStyle/>
          <a:p>
            <a:pPr marL="177800" lvl="0" indent="-171450" algn="l" rtl="0">
              <a:lnSpc>
                <a:spcPct val="90000"/>
              </a:lnSpc>
              <a:spcBef>
                <a:spcPts val="0"/>
              </a:spcBef>
              <a:spcAft>
                <a:spcPts val="0"/>
              </a:spcAft>
              <a:buClr>
                <a:schemeClr val="lt1"/>
              </a:buClr>
              <a:buSzPts val="2100"/>
              <a:buChar char="•"/>
            </a:pPr>
            <a:r>
              <a:rPr lang="en-GB">
                <a:latin typeface="Times New Roman" panose="02020603050405020304"/>
                <a:ea typeface="Times New Roman" panose="02020603050405020304"/>
                <a:cs typeface="Times New Roman" panose="02020603050405020304"/>
                <a:sym typeface="Times New Roman" panose="02020603050405020304"/>
              </a:rPr>
              <a:t>Loại kết nối: người dùng kết nối với người dùng khác, công ty.</a:t>
            </a:r>
            <a:endParaRPr lang="en-GB">
              <a:latin typeface="Times New Roman" panose="02020603050405020304"/>
              <a:ea typeface="Times New Roman" panose="02020603050405020304"/>
              <a:cs typeface="Times New Roman" panose="02020603050405020304"/>
              <a:sym typeface="Times New Roman" panose="02020603050405020304"/>
            </a:endParaRPr>
          </a:p>
          <a:p>
            <a:pPr marL="177800" lvl="0" indent="-171450" algn="l" rtl="0">
              <a:lnSpc>
                <a:spcPct val="90000"/>
              </a:lnSpc>
              <a:spcBef>
                <a:spcPts val="800"/>
              </a:spcBef>
              <a:spcAft>
                <a:spcPts val="0"/>
              </a:spcAft>
              <a:buClr>
                <a:schemeClr val="lt1"/>
              </a:buClr>
              <a:buSzPts val="2100"/>
              <a:buChar char="•"/>
            </a:pPr>
            <a:r>
              <a:rPr lang="en-GB">
                <a:latin typeface="Times New Roman" panose="02020603050405020304"/>
                <a:ea typeface="Times New Roman" panose="02020603050405020304"/>
                <a:cs typeface="Times New Roman" panose="02020603050405020304"/>
                <a:sym typeface="Times New Roman" panose="02020603050405020304"/>
              </a:rPr>
              <a:t>Loại thông tin: người dùng đọc báo, thông tin.</a:t>
            </a:r>
            <a:endParaRPr lang="en-GB">
              <a:latin typeface="Times New Roman" panose="02020603050405020304"/>
              <a:ea typeface="Times New Roman" panose="02020603050405020304"/>
              <a:cs typeface="Times New Roman" panose="02020603050405020304"/>
              <a:sym typeface="Times New Roman" panose="02020603050405020304"/>
            </a:endParaRPr>
          </a:p>
          <a:p>
            <a:pPr marL="177800" lvl="0" indent="-171450" algn="l" rtl="0">
              <a:lnSpc>
                <a:spcPct val="90000"/>
              </a:lnSpc>
              <a:spcBef>
                <a:spcPts val="800"/>
              </a:spcBef>
              <a:spcAft>
                <a:spcPts val="0"/>
              </a:spcAft>
              <a:buClr>
                <a:schemeClr val="lt1"/>
              </a:buClr>
              <a:buSzPts val="2100"/>
              <a:buChar char="•"/>
            </a:pPr>
            <a:r>
              <a:rPr lang="en-GB">
                <a:latin typeface="Times New Roman" panose="02020603050405020304"/>
                <a:ea typeface="Times New Roman" panose="02020603050405020304"/>
                <a:cs typeface="Times New Roman" panose="02020603050405020304"/>
                <a:sym typeface="Times New Roman" panose="02020603050405020304"/>
              </a:rPr>
              <a:t>Loại hồ sơ: Người dùng cập nhật hồ sơ.</a:t>
            </a:r>
            <a:endParaRPr lang="en-GB">
              <a:latin typeface="Times New Roman" panose="02020603050405020304"/>
              <a:ea typeface="Times New Roman" panose="02020603050405020304"/>
              <a:cs typeface="Times New Roman" panose="02020603050405020304"/>
              <a:sym typeface="Times New Roman" panose="02020603050405020304"/>
            </a:endParaRPr>
          </a:p>
          <a:p>
            <a:pPr marL="177800" lvl="0" indent="-171450" algn="l" rtl="0">
              <a:lnSpc>
                <a:spcPct val="90000"/>
              </a:lnSpc>
              <a:spcBef>
                <a:spcPts val="800"/>
              </a:spcBef>
              <a:spcAft>
                <a:spcPts val="0"/>
              </a:spcAft>
              <a:buClr>
                <a:schemeClr val="lt1"/>
              </a:buClr>
              <a:buSzPts val="2100"/>
              <a:buChar char="•"/>
            </a:pPr>
            <a:r>
              <a:rPr lang="en-GB">
                <a:latin typeface="Times New Roman" panose="02020603050405020304"/>
                <a:ea typeface="Times New Roman" panose="02020603050405020304"/>
                <a:cs typeface="Times New Roman" panose="02020603050405020304"/>
                <a:sym typeface="Times New Roman" panose="02020603050405020304"/>
              </a:rPr>
              <a:t>Loại ý kiến: Người dùng đưa ra cảm nhận, thích.</a:t>
            </a:r>
            <a:endParaRPr lang="en-GB">
              <a:latin typeface="Times New Roman" panose="02020603050405020304"/>
              <a:ea typeface="Times New Roman" panose="02020603050405020304"/>
              <a:cs typeface="Times New Roman" panose="02020603050405020304"/>
              <a:sym typeface="Times New Roman" panose="02020603050405020304"/>
            </a:endParaRPr>
          </a:p>
          <a:p>
            <a:pPr marL="177800" lvl="0" indent="-171450" algn="l" rtl="0">
              <a:lnSpc>
                <a:spcPct val="90000"/>
              </a:lnSpc>
              <a:spcBef>
                <a:spcPts val="800"/>
              </a:spcBef>
              <a:spcAft>
                <a:spcPts val="0"/>
              </a:spcAft>
              <a:buClr>
                <a:schemeClr val="lt1"/>
              </a:buClr>
              <a:buSzPts val="2100"/>
              <a:buChar char="•"/>
            </a:pPr>
            <a:r>
              <a:rPr lang="en-GB">
                <a:latin typeface="Times New Roman" panose="02020603050405020304"/>
                <a:ea typeface="Times New Roman" panose="02020603050405020304"/>
                <a:cs typeface="Times New Roman" panose="02020603050405020304"/>
                <a:sym typeface="Times New Roman" panose="02020603050405020304"/>
              </a:rPr>
              <a:t>Loại cụ thể cho website: Người dùng đề xuất người dùng khác.</a:t>
            </a:r>
            <a:endParaRPr lang="en-GB">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52" name="Shape 152"/>
        <p:cNvGrpSpPr/>
        <p:nvPr/>
      </p:nvGrpSpPr>
      <p:grpSpPr>
        <a:xfrm>
          <a:off x="0" y="0"/>
          <a:ext cx="0" cy="0"/>
          <a:chOff x="0" y="0"/>
          <a:chExt cx="0" cy="0"/>
        </a:xfrm>
      </p:grpSpPr>
      <p:sp>
        <p:nvSpPr>
          <p:cNvPr id="153" name="Google Shape;153;p29"/>
          <p:cNvSpPr txBox="1"/>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lt1"/>
              </a:buClr>
              <a:buSzPts val="3300"/>
              <a:buFont typeface="Times New Roman" panose="02020603050405020304"/>
              <a:buNone/>
            </a:pPr>
            <a:r>
              <a:rPr lang="en-GB">
                <a:latin typeface="Times New Roman" panose="02020603050405020304"/>
                <a:ea typeface="Times New Roman" panose="02020603050405020304"/>
                <a:cs typeface="Times New Roman" panose="02020603050405020304"/>
                <a:sym typeface="Times New Roman" panose="02020603050405020304"/>
              </a:rPr>
              <a:t>Thách thức cho việc giải quyết vấn đề</a:t>
            </a:r>
            <a:endParaRPr>
              <a:latin typeface="Times New Roman" panose="02020603050405020304"/>
              <a:ea typeface="Times New Roman" panose="02020603050405020304"/>
              <a:cs typeface="Times New Roman" panose="02020603050405020304"/>
              <a:sym typeface="Times New Roman" panose="02020603050405020304"/>
            </a:endParaRPr>
          </a:p>
        </p:txBody>
      </p:sp>
      <p:sp>
        <p:nvSpPr>
          <p:cNvPr id="154" name="Google Shape;154;p29"/>
          <p:cNvSpPr txBox="1"/>
          <p:nvPr>
            <p:ph type="body" idx="1"/>
          </p:nvPr>
        </p:nvSpPr>
        <p:spPr>
          <a:xfrm>
            <a:off x="628650" y="1369219"/>
            <a:ext cx="7886700" cy="3263504"/>
          </a:xfrm>
          <a:prstGeom prst="rect">
            <a:avLst/>
          </a:prstGeom>
          <a:noFill/>
          <a:ln>
            <a:noFill/>
          </a:ln>
        </p:spPr>
        <p:txBody>
          <a:bodyPr spcFirstLastPara="1" wrap="square" lIns="68575" tIns="34275" rIns="68575" bIns="34275" anchor="t" anchorCtr="0">
            <a:normAutofit/>
          </a:bodyPr>
          <a:lstStyle/>
          <a:p>
            <a:pPr marL="177800" lvl="0" indent="-171450" algn="l" rtl="0">
              <a:lnSpc>
                <a:spcPct val="90000"/>
              </a:lnSpc>
              <a:spcBef>
                <a:spcPts val="0"/>
              </a:spcBef>
              <a:spcAft>
                <a:spcPts val="0"/>
              </a:spcAft>
              <a:buClr>
                <a:schemeClr val="lt1"/>
              </a:buClr>
              <a:buSzPts val="2100"/>
              <a:buChar char="•"/>
            </a:pPr>
            <a:r>
              <a:rPr lang="en-GB">
                <a:latin typeface="Times New Roman" panose="02020603050405020304"/>
                <a:ea typeface="Times New Roman" panose="02020603050405020304"/>
                <a:cs typeface="Times New Roman" panose="02020603050405020304"/>
                <a:sym typeface="Times New Roman" panose="02020603050405020304"/>
              </a:rPr>
              <a:t> Khả năng mở rộng: số lượng hoạt động của người dùng là rất lớn và số lượng người dùng là rất lớn, khoảng 300 triệu người dùng.</a:t>
            </a:r>
            <a:endParaRPr lang="en-GB">
              <a:latin typeface="Times New Roman" panose="02020603050405020304"/>
              <a:ea typeface="Times New Roman" panose="02020603050405020304"/>
              <a:cs typeface="Times New Roman" panose="02020603050405020304"/>
              <a:sym typeface="Times New Roman" panose="02020603050405020304"/>
            </a:endParaRPr>
          </a:p>
          <a:p>
            <a:pPr marL="177800" lvl="0" indent="-171450" algn="l" rtl="0">
              <a:lnSpc>
                <a:spcPct val="90000"/>
              </a:lnSpc>
              <a:spcBef>
                <a:spcPts val="800"/>
              </a:spcBef>
              <a:spcAft>
                <a:spcPts val="0"/>
              </a:spcAft>
              <a:buClr>
                <a:schemeClr val="lt1"/>
              </a:buClr>
              <a:buSzPts val="2100"/>
              <a:buChar char="•"/>
            </a:pPr>
            <a:r>
              <a:rPr lang="en-GB">
                <a:latin typeface="Times New Roman" panose="02020603050405020304"/>
                <a:ea typeface="Times New Roman" panose="02020603050405020304"/>
                <a:cs typeface="Times New Roman" panose="02020603050405020304"/>
                <a:sym typeface="Times New Roman" panose="02020603050405020304"/>
              </a:rPr>
              <a:t>Cá nhân hóa: hệ thống phải đáp ứng nhu cầu cá nhân hóa cao.</a:t>
            </a:r>
            <a:endParaRPr lang="en-GB">
              <a:latin typeface="Times New Roman" panose="02020603050405020304"/>
              <a:ea typeface="Times New Roman" panose="02020603050405020304"/>
              <a:cs typeface="Times New Roman" panose="02020603050405020304"/>
              <a:sym typeface="Times New Roman" panose="02020603050405020304"/>
            </a:endParaRPr>
          </a:p>
          <a:p>
            <a:pPr marL="177800" lvl="0" indent="-171450" algn="l" rtl="0">
              <a:lnSpc>
                <a:spcPct val="90000"/>
              </a:lnSpc>
              <a:spcBef>
                <a:spcPts val="800"/>
              </a:spcBef>
              <a:spcAft>
                <a:spcPts val="0"/>
              </a:spcAft>
              <a:buClr>
                <a:schemeClr val="lt1"/>
              </a:buClr>
              <a:buSzPts val="2100"/>
              <a:buChar char="•"/>
            </a:pPr>
            <a:r>
              <a:rPr lang="en-GB">
                <a:latin typeface="Times New Roman" panose="02020603050405020304"/>
                <a:ea typeface="Times New Roman" panose="02020603050405020304"/>
                <a:cs typeface="Times New Roman" panose="02020603050405020304"/>
                <a:sym typeface="Times New Roman" panose="02020603050405020304"/>
              </a:rPr>
              <a:t>Độ mới của dữ liệu: hệ thống tránh cung cấp thông tin mà người dùng đã thấy trên home feed của người dùng.</a:t>
            </a:r>
            <a:endParaRPr lang="en-GB">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58" name="Shape 158"/>
        <p:cNvGrpSpPr/>
        <p:nvPr/>
      </p:nvGrpSpPr>
      <p:grpSpPr>
        <a:xfrm>
          <a:off x="0" y="0"/>
          <a:ext cx="0" cy="0"/>
          <a:chOff x="0" y="0"/>
          <a:chExt cx="0" cy="0"/>
        </a:xfrm>
      </p:grpSpPr>
      <p:sp>
        <p:nvSpPr>
          <p:cNvPr id="159" name="Google Shape;159;p30"/>
          <p:cNvSpPr txBox="1"/>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lt1"/>
              </a:buClr>
              <a:buSzPts val="3300"/>
              <a:buFont typeface="Times New Roman" panose="02020603050405020304"/>
              <a:buNone/>
            </a:pPr>
            <a:r>
              <a:rPr lang="en-GB">
                <a:latin typeface="Times New Roman" panose="02020603050405020304"/>
                <a:ea typeface="Times New Roman" panose="02020603050405020304"/>
                <a:cs typeface="Times New Roman" panose="02020603050405020304"/>
                <a:sym typeface="Times New Roman" panose="02020603050405020304"/>
              </a:rPr>
              <a:t>Các số liệu:</a:t>
            </a:r>
            <a:endParaRPr lang="en-GB">
              <a:latin typeface="Times New Roman" panose="02020603050405020304"/>
              <a:ea typeface="Times New Roman" panose="02020603050405020304"/>
              <a:cs typeface="Times New Roman" panose="02020603050405020304"/>
              <a:sym typeface="Times New Roman" panose="02020603050405020304"/>
            </a:endParaRPr>
          </a:p>
        </p:txBody>
      </p:sp>
      <p:sp>
        <p:nvSpPr>
          <p:cNvPr id="160" name="Google Shape;160;p30"/>
          <p:cNvSpPr txBox="1"/>
          <p:nvPr>
            <p:ph type="body" idx="1"/>
          </p:nvPr>
        </p:nvSpPr>
        <p:spPr>
          <a:xfrm>
            <a:off x="628650" y="1369219"/>
            <a:ext cx="7886700" cy="3263504"/>
          </a:xfrm>
          <a:prstGeom prst="rect">
            <a:avLst/>
          </a:prstGeom>
          <a:noFill/>
          <a:ln>
            <a:noFill/>
          </a:ln>
        </p:spPr>
        <p:txBody>
          <a:bodyPr spcFirstLastPara="1" wrap="square" lIns="68575" tIns="34275" rIns="68575" bIns="34275" anchor="t" anchorCtr="0">
            <a:normAutofit/>
          </a:bodyPr>
          <a:lstStyle/>
          <a:p>
            <a:pPr marL="177800" lvl="0" indent="-171450" algn="l" rtl="0">
              <a:lnSpc>
                <a:spcPct val="90000"/>
              </a:lnSpc>
              <a:spcBef>
                <a:spcPts val="0"/>
              </a:spcBef>
              <a:spcAft>
                <a:spcPts val="0"/>
              </a:spcAft>
              <a:buClr>
                <a:schemeClr val="lt1"/>
              </a:buClr>
              <a:buSzPts val="2100"/>
              <a:buChar char="•"/>
            </a:pPr>
            <a:r>
              <a:rPr lang="en-GB">
                <a:latin typeface="Times New Roman" panose="02020603050405020304"/>
                <a:ea typeface="Times New Roman" panose="02020603050405020304"/>
                <a:cs typeface="Times New Roman" panose="02020603050405020304"/>
                <a:sym typeface="Times New Roman" panose="02020603050405020304"/>
              </a:rPr>
              <a:t>Có hai loại số liệu:</a:t>
            </a:r>
            <a:endParaRPr lang="en-GB">
              <a:latin typeface="Times New Roman" panose="02020603050405020304"/>
              <a:ea typeface="Times New Roman" panose="02020603050405020304"/>
              <a:cs typeface="Times New Roman" panose="02020603050405020304"/>
              <a:sym typeface="Times New Roman" panose="02020603050405020304"/>
            </a:endParaRPr>
          </a:p>
          <a:p>
            <a:pPr marL="520700" lvl="1" indent="-177800" algn="l" rtl="0">
              <a:lnSpc>
                <a:spcPct val="90000"/>
              </a:lnSpc>
              <a:spcBef>
                <a:spcPts val="400"/>
              </a:spcBef>
              <a:spcAft>
                <a:spcPts val="0"/>
              </a:spcAft>
              <a:buClr>
                <a:schemeClr val="lt1"/>
              </a:buClr>
              <a:buSzPts val="1800"/>
              <a:buChar char="•"/>
            </a:pPr>
            <a:r>
              <a:rPr lang="en-GB">
                <a:latin typeface="Times New Roman" panose="02020603050405020304"/>
                <a:ea typeface="Times New Roman" panose="02020603050405020304"/>
                <a:cs typeface="Times New Roman" panose="02020603050405020304"/>
                <a:sym typeface="Times New Roman" panose="02020603050405020304"/>
              </a:rPr>
              <a:t>Số liệu ngoại tuyến là Normalize Cross Entropy:</a:t>
            </a:r>
            <a:endParaRPr lang="en-GB">
              <a:latin typeface="Times New Roman" panose="02020603050405020304"/>
              <a:ea typeface="Times New Roman" panose="02020603050405020304"/>
              <a:cs typeface="Times New Roman" panose="02020603050405020304"/>
              <a:sym typeface="Times New Roman" panose="02020603050405020304"/>
            </a:endParaRPr>
          </a:p>
          <a:p>
            <a:pPr marL="520700" lvl="1" indent="-63500" algn="l" rtl="0">
              <a:lnSpc>
                <a:spcPct val="90000"/>
              </a:lnSpc>
              <a:spcBef>
                <a:spcPts val="400"/>
              </a:spcBef>
              <a:spcAft>
                <a:spcPts val="0"/>
              </a:spcAft>
              <a:buClr>
                <a:schemeClr val="lt1"/>
              </a:buClr>
              <a:buSzPts val="1800"/>
              <a:buNone/>
            </a:pPr>
            <a:endParaRPr>
              <a:latin typeface="Times New Roman" panose="02020603050405020304"/>
              <a:ea typeface="Times New Roman" panose="02020603050405020304"/>
              <a:cs typeface="Times New Roman" panose="02020603050405020304"/>
              <a:sym typeface="Times New Roman" panose="02020603050405020304"/>
            </a:endParaRPr>
          </a:p>
          <a:p>
            <a:pPr marL="520700" lvl="1" indent="-63500" algn="l" rtl="0">
              <a:lnSpc>
                <a:spcPct val="90000"/>
              </a:lnSpc>
              <a:spcBef>
                <a:spcPts val="400"/>
              </a:spcBef>
              <a:spcAft>
                <a:spcPts val="0"/>
              </a:spcAft>
              <a:buClr>
                <a:schemeClr val="lt1"/>
              </a:buClr>
              <a:buSzPts val="1800"/>
              <a:buNone/>
            </a:pPr>
            <a:endParaRPr>
              <a:latin typeface="Times New Roman" panose="02020603050405020304"/>
              <a:ea typeface="Times New Roman" panose="02020603050405020304"/>
              <a:cs typeface="Times New Roman" panose="02020603050405020304"/>
              <a:sym typeface="Times New Roman" panose="02020603050405020304"/>
            </a:endParaRPr>
          </a:p>
          <a:p>
            <a:pPr marL="520700" lvl="1" indent="-63500" algn="l" rtl="0">
              <a:lnSpc>
                <a:spcPct val="90000"/>
              </a:lnSpc>
              <a:spcBef>
                <a:spcPts val="400"/>
              </a:spcBef>
              <a:spcAft>
                <a:spcPts val="0"/>
              </a:spcAft>
              <a:buClr>
                <a:schemeClr val="lt1"/>
              </a:buClr>
              <a:buSzPts val="1800"/>
              <a:buNone/>
            </a:pPr>
            <a:endParaRPr>
              <a:latin typeface="Times New Roman" panose="02020603050405020304"/>
              <a:ea typeface="Times New Roman" panose="02020603050405020304"/>
              <a:cs typeface="Times New Roman" panose="02020603050405020304"/>
              <a:sym typeface="Times New Roman" panose="02020603050405020304"/>
            </a:endParaRPr>
          </a:p>
          <a:p>
            <a:pPr marL="342900" lvl="1" indent="0" algn="l" rtl="0">
              <a:lnSpc>
                <a:spcPct val="90000"/>
              </a:lnSpc>
              <a:spcBef>
                <a:spcPts val="400"/>
              </a:spcBef>
              <a:spcAft>
                <a:spcPts val="0"/>
              </a:spcAft>
              <a:buClr>
                <a:schemeClr val="lt1"/>
              </a:buClr>
              <a:buSzPts val="1800"/>
              <a:buNone/>
            </a:pPr>
            <a:endParaRPr>
              <a:latin typeface="Times New Roman" panose="02020603050405020304"/>
              <a:ea typeface="Times New Roman" panose="02020603050405020304"/>
              <a:cs typeface="Times New Roman" panose="02020603050405020304"/>
              <a:sym typeface="Times New Roman" panose="02020603050405020304"/>
            </a:endParaRPr>
          </a:p>
          <a:p>
            <a:pPr marL="520700" lvl="1" indent="-177800" algn="l" rtl="0">
              <a:lnSpc>
                <a:spcPct val="90000"/>
              </a:lnSpc>
              <a:spcBef>
                <a:spcPts val="400"/>
              </a:spcBef>
              <a:spcAft>
                <a:spcPts val="0"/>
              </a:spcAft>
              <a:buClr>
                <a:schemeClr val="lt1"/>
              </a:buClr>
              <a:buSzPts val="1800"/>
              <a:buChar char="•"/>
            </a:pPr>
            <a:r>
              <a:rPr lang="en-GB">
                <a:latin typeface="Times New Roman" panose="02020603050405020304"/>
                <a:ea typeface="Times New Roman" panose="02020603050405020304"/>
                <a:cs typeface="Times New Roman" panose="02020603050405020304"/>
                <a:sym typeface="Times New Roman" panose="02020603050405020304"/>
              </a:rPr>
              <a:t>Số liệu trực tuyến là tỷ lệ nhấp chuột với số lượng feed. Được dùng để phản ánh độ tham gia của người dùng khi mô hình đã được đem ra sử dụng hay triển khai.</a:t>
            </a:r>
            <a:endParaRPr lang="en-GB">
              <a:latin typeface="Times New Roman" panose="02020603050405020304"/>
              <a:ea typeface="Times New Roman" panose="02020603050405020304"/>
              <a:cs typeface="Times New Roman" panose="02020603050405020304"/>
              <a:sym typeface="Times New Roman" panose="02020603050405020304"/>
            </a:endParaRPr>
          </a:p>
          <a:p>
            <a:pPr marL="520700" lvl="1" indent="-63500" algn="l" rtl="0">
              <a:lnSpc>
                <a:spcPct val="90000"/>
              </a:lnSpc>
              <a:spcBef>
                <a:spcPts val="400"/>
              </a:spcBef>
              <a:spcAft>
                <a:spcPts val="0"/>
              </a:spcAft>
              <a:buClr>
                <a:schemeClr val="lt1"/>
              </a:buClr>
              <a:buSzPts val="1800"/>
              <a:buNone/>
            </a:pPr>
            <a:endParaRPr>
              <a:latin typeface="Times New Roman" panose="02020603050405020304"/>
              <a:ea typeface="Times New Roman" panose="02020603050405020304"/>
              <a:cs typeface="Times New Roman" panose="02020603050405020304"/>
              <a:sym typeface="Times New Roman" panose="02020603050405020304"/>
            </a:endParaRPr>
          </a:p>
          <a:p>
            <a:pPr marL="520700" lvl="1" indent="-63500" algn="l" rtl="0">
              <a:lnSpc>
                <a:spcPct val="90000"/>
              </a:lnSpc>
              <a:spcBef>
                <a:spcPts val="400"/>
              </a:spcBef>
              <a:spcAft>
                <a:spcPts val="0"/>
              </a:spcAft>
              <a:buClr>
                <a:schemeClr val="lt1"/>
              </a:buClr>
              <a:buSzPts val="1800"/>
              <a:buNone/>
            </a:pPr>
            <a:endParaRPr>
              <a:latin typeface="Times New Roman" panose="02020603050405020304"/>
              <a:ea typeface="Times New Roman" panose="02020603050405020304"/>
              <a:cs typeface="Times New Roman" panose="02020603050405020304"/>
              <a:sym typeface="Times New Roman" panose="02020603050405020304"/>
            </a:endParaRPr>
          </a:p>
        </p:txBody>
      </p:sp>
      <p:pic>
        <p:nvPicPr>
          <p:cNvPr id="161" name="Google Shape;161;p30"/>
          <p:cNvPicPr preferRelativeResize="0"/>
          <p:nvPr/>
        </p:nvPicPr>
        <p:blipFill rotWithShape="1">
          <a:blip r:embed="rId1"/>
          <a:srcRect/>
          <a:stretch>
            <a:fillRect/>
          </a:stretch>
        </p:blipFill>
        <p:spPr>
          <a:xfrm>
            <a:off x="2310687" y="2200759"/>
            <a:ext cx="4522625" cy="800212"/>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65" name="Shape 165"/>
        <p:cNvGrpSpPr/>
        <p:nvPr/>
      </p:nvGrpSpPr>
      <p:grpSpPr>
        <a:xfrm>
          <a:off x="0" y="0"/>
          <a:ext cx="0" cy="0"/>
          <a:chOff x="0" y="0"/>
          <a:chExt cx="0" cy="0"/>
        </a:xfrm>
      </p:grpSpPr>
      <p:sp>
        <p:nvSpPr>
          <p:cNvPr id="166" name="Google Shape;166;p31"/>
          <p:cNvSpPr txBox="1"/>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lt1"/>
              </a:buClr>
              <a:buSzPts val="3300"/>
              <a:buFont typeface="Times New Roman" panose="02020603050405020304"/>
              <a:buNone/>
            </a:pPr>
            <a:r>
              <a:rPr lang="en-GB">
                <a:latin typeface="Times New Roman" panose="02020603050405020304"/>
                <a:ea typeface="Times New Roman" panose="02020603050405020304"/>
                <a:cs typeface="Times New Roman" panose="02020603050405020304"/>
                <a:sym typeface="Times New Roman" panose="02020603050405020304"/>
              </a:rPr>
              <a:t>Yêu cầu cho mô hình: về huấn luyện</a:t>
            </a:r>
            <a:endParaRPr>
              <a:latin typeface="Times New Roman" panose="02020603050405020304"/>
              <a:ea typeface="Times New Roman" panose="02020603050405020304"/>
              <a:cs typeface="Times New Roman" panose="02020603050405020304"/>
              <a:sym typeface="Times New Roman" panose="02020603050405020304"/>
            </a:endParaRPr>
          </a:p>
        </p:txBody>
      </p:sp>
      <p:sp>
        <p:nvSpPr>
          <p:cNvPr id="167" name="Google Shape;167;p31"/>
          <p:cNvSpPr txBox="1"/>
          <p:nvPr>
            <p:ph type="body" idx="1"/>
          </p:nvPr>
        </p:nvSpPr>
        <p:spPr>
          <a:xfrm>
            <a:off x="628650" y="1369219"/>
            <a:ext cx="7886700" cy="3263504"/>
          </a:xfrm>
          <a:prstGeom prst="rect">
            <a:avLst/>
          </a:prstGeom>
          <a:noFill/>
          <a:ln>
            <a:noFill/>
          </a:ln>
        </p:spPr>
        <p:txBody>
          <a:bodyPr spcFirstLastPara="1" wrap="square" lIns="68575" tIns="34275" rIns="68575" bIns="34275" anchor="t" anchorCtr="0">
            <a:normAutofit/>
          </a:bodyPr>
          <a:lstStyle/>
          <a:p>
            <a:pPr marL="177800" lvl="0" indent="-171450" algn="l" rtl="0">
              <a:lnSpc>
                <a:spcPct val="90000"/>
              </a:lnSpc>
              <a:spcBef>
                <a:spcPts val="0"/>
              </a:spcBef>
              <a:spcAft>
                <a:spcPts val="0"/>
              </a:spcAft>
              <a:buClr>
                <a:schemeClr val="lt1"/>
              </a:buClr>
              <a:buSzPts val="2100"/>
              <a:buChar char="•"/>
            </a:pPr>
            <a:r>
              <a:rPr lang="en-GB">
                <a:latin typeface="Times New Roman" panose="02020603050405020304"/>
                <a:ea typeface="Times New Roman" panose="02020603050405020304"/>
                <a:cs typeface="Times New Roman" panose="02020603050405020304"/>
                <a:sym typeface="Times New Roman" panose="02020603050405020304"/>
              </a:rPr>
              <a:t>Trong ngữ cảnh mạng xã hội, thông thường thì phân phối dữ liệu trực tuyến di chuyển khỏi phân phối dữ liệu huấn luyện phi tuyến. </a:t>
            </a:r>
            <a:endParaRPr lang="en-GB">
              <a:latin typeface="Times New Roman" panose="02020603050405020304"/>
              <a:ea typeface="Times New Roman" panose="02020603050405020304"/>
              <a:cs typeface="Times New Roman" panose="02020603050405020304"/>
              <a:sym typeface="Times New Roman" panose="02020603050405020304"/>
            </a:endParaRPr>
          </a:p>
          <a:p>
            <a:pPr marL="177800" lvl="0" indent="-171450" algn="l" rtl="0">
              <a:lnSpc>
                <a:spcPct val="90000"/>
              </a:lnSpc>
              <a:spcBef>
                <a:spcPts val="800"/>
              </a:spcBef>
              <a:spcAft>
                <a:spcPts val="0"/>
              </a:spcAft>
              <a:buClr>
                <a:schemeClr val="lt1"/>
              </a:buClr>
              <a:buSzPts val="2100"/>
              <a:buChar char="•"/>
            </a:pPr>
            <a:r>
              <a:rPr lang="en-GB">
                <a:latin typeface="Times New Roman" panose="02020603050405020304"/>
                <a:ea typeface="Times New Roman" panose="02020603050405020304"/>
                <a:cs typeface="Times New Roman" panose="02020603050405020304"/>
                <a:sym typeface="Times New Roman" panose="02020603050405020304"/>
              </a:rPr>
              <a:t>Để giải quyết vấn đề này, thì yêu cấu huấn luyện mô hình lại nhiều lần.</a:t>
            </a:r>
            <a:endParaRPr lang="en-GB">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71" name="Shape 171"/>
        <p:cNvGrpSpPr/>
        <p:nvPr/>
      </p:nvGrpSpPr>
      <p:grpSpPr>
        <a:xfrm>
          <a:off x="0" y="0"/>
          <a:ext cx="0" cy="0"/>
          <a:chOff x="0" y="0"/>
          <a:chExt cx="0" cy="0"/>
        </a:xfrm>
      </p:grpSpPr>
      <p:sp>
        <p:nvSpPr>
          <p:cNvPr id="172" name="Google Shape;172;p32"/>
          <p:cNvSpPr txBox="1"/>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lt1"/>
              </a:buClr>
              <a:buSzPts val="3300"/>
              <a:buFont typeface="Times New Roman" panose="02020603050405020304"/>
              <a:buNone/>
            </a:pPr>
            <a:r>
              <a:rPr lang="en-GB">
                <a:latin typeface="Times New Roman" panose="02020603050405020304"/>
                <a:ea typeface="Times New Roman" panose="02020603050405020304"/>
                <a:cs typeface="Times New Roman" panose="02020603050405020304"/>
                <a:sym typeface="Times New Roman" panose="02020603050405020304"/>
              </a:rPr>
              <a:t>Yêu cầu cho mô hình: về huấn luyện</a:t>
            </a:r>
            <a:endParaRPr>
              <a:latin typeface="Times New Roman" panose="02020603050405020304"/>
              <a:ea typeface="Times New Roman" panose="02020603050405020304"/>
              <a:cs typeface="Times New Roman" panose="02020603050405020304"/>
              <a:sym typeface="Times New Roman" panose="02020603050405020304"/>
            </a:endParaRPr>
          </a:p>
        </p:txBody>
      </p:sp>
      <p:sp>
        <p:nvSpPr>
          <p:cNvPr id="173" name="Google Shape;173;p32"/>
          <p:cNvSpPr txBox="1"/>
          <p:nvPr>
            <p:ph type="body" idx="1"/>
          </p:nvPr>
        </p:nvSpPr>
        <p:spPr>
          <a:xfrm>
            <a:off x="628650" y="1369219"/>
            <a:ext cx="7886700" cy="3263504"/>
          </a:xfrm>
          <a:prstGeom prst="rect">
            <a:avLst/>
          </a:prstGeom>
          <a:noFill/>
          <a:ln>
            <a:noFill/>
          </a:ln>
        </p:spPr>
        <p:txBody>
          <a:bodyPr spcFirstLastPara="1" wrap="square" lIns="68575" tIns="34275" rIns="68575" bIns="34275" anchor="t" anchorCtr="0">
            <a:normAutofit/>
          </a:bodyPr>
          <a:lstStyle/>
          <a:p>
            <a:pPr marL="177800" lvl="0" indent="-171450" algn="l" rtl="0">
              <a:lnSpc>
                <a:spcPct val="90000"/>
              </a:lnSpc>
              <a:spcBef>
                <a:spcPts val="0"/>
              </a:spcBef>
              <a:spcAft>
                <a:spcPts val="0"/>
              </a:spcAft>
              <a:buClr>
                <a:schemeClr val="lt1"/>
              </a:buClr>
              <a:buSzPts val="2100"/>
              <a:buChar char="•"/>
            </a:pPr>
            <a:r>
              <a:rPr lang="en-GB">
                <a:latin typeface="Times New Roman" panose="02020603050405020304"/>
                <a:ea typeface="Times New Roman" panose="02020603050405020304"/>
                <a:cs typeface="Times New Roman" panose="02020603050405020304"/>
                <a:sym typeface="Times New Roman" panose="02020603050405020304"/>
              </a:rPr>
              <a:t>Xử lý được lượng dữ liệu lớn khi huấn luyện. Tốt nhất là nên được huấn luyện trong ngữ cảnh phân phối</a:t>
            </a:r>
            <a:endParaRPr>
              <a:latin typeface="Times New Roman" panose="02020603050405020304"/>
              <a:ea typeface="Times New Roman" panose="02020603050405020304"/>
              <a:cs typeface="Times New Roman" panose="02020603050405020304"/>
              <a:sym typeface="Times New Roman" panose="02020603050405020304"/>
            </a:endParaRPr>
          </a:p>
          <a:p>
            <a:pPr marL="177800" lvl="0" indent="-38100" algn="l" rtl="0">
              <a:lnSpc>
                <a:spcPct val="90000"/>
              </a:lnSpc>
              <a:spcBef>
                <a:spcPts val="800"/>
              </a:spcBef>
              <a:spcAft>
                <a:spcPts val="0"/>
              </a:spcAft>
              <a:buClr>
                <a:schemeClr val="lt1"/>
              </a:buClr>
              <a:buSzPts val="2100"/>
              <a:buNone/>
            </a:pPr>
            <a:endParaRPr>
              <a:latin typeface="Times New Roman" panose="02020603050405020304"/>
              <a:ea typeface="Times New Roman" panose="02020603050405020304"/>
              <a:cs typeface="Times New Roman" panose="02020603050405020304"/>
              <a:sym typeface="Times New Roman" panose="02020603050405020304"/>
            </a:endParaRPr>
          </a:p>
          <a:p>
            <a:pPr marL="177800" lvl="0" indent="-38100" algn="l" rtl="0">
              <a:lnSpc>
                <a:spcPct val="90000"/>
              </a:lnSpc>
              <a:spcBef>
                <a:spcPts val="800"/>
              </a:spcBef>
              <a:spcAft>
                <a:spcPts val="0"/>
              </a:spcAft>
              <a:buClr>
                <a:schemeClr val="lt1"/>
              </a:buClr>
              <a:buSzPts val="2100"/>
              <a:buNone/>
            </a:pPr>
            <a:endParaRPr>
              <a:latin typeface="Times New Roman" panose="02020603050405020304"/>
              <a:ea typeface="Times New Roman" panose="02020603050405020304"/>
              <a:cs typeface="Times New Roman" panose="02020603050405020304"/>
              <a:sym typeface="Times New Roman" panose="02020603050405020304"/>
            </a:endParaRPr>
          </a:p>
          <a:p>
            <a:pPr marL="520700" lvl="1" indent="-63500" algn="l" rtl="0">
              <a:lnSpc>
                <a:spcPct val="90000"/>
              </a:lnSpc>
              <a:spcBef>
                <a:spcPts val="400"/>
              </a:spcBef>
              <a:spcAft>
                <a:spcPts val="0"/>
              </a:spcAft>
              <a:buClr>
                <a:schemeClr val="lt1"/>
              </a:buClr>
              <a:buSzPts val="1800"/>
              <a:buNone/>
            </a:pPr>
            <a:endParaRPr>
              <a:latin typeface="Times New Roman" panose="02020603050405020304"/>
              <a:ea typeface="Times New Roman" panose="02020603050405020304"/>
              <a:cs typeface="Times New Roman" panose="02020603050405020304"/>
              <a:sym typeface="Times New Roman" panose="02020603050405020304"/>
            </a:endParaRPr>
          </a:p>
          <a:p>
            <a:pPr marL="520700" lvl="1" indent="-63500" algn="l" rtl="0">
              <a:lnSpc>
                <a:spcPct val="90000"/>
              </a:lnSpc>
              <a:spcBef>
                <a:spcPts val="400"/>
              </a:spcBef>
              <a:spcAft>
                <a:spcPts val="0"/>
              </a:spcAft>
              <a:buClr>
                <a:schemeClr val="lt1"/>
              </a:buClr>
              <a:buSzPts val="1800"/>
              <a:buNone/>
            </a:pPr>
            <a:endParaRPr>
              <a:latin typeface="Times New Roman" panose="02020603050405020304"/>
              <a:ea typeface="Times New Roman" panose="02020603050405020304"/>
              <a:cs typeface="Times New Roman" panose="02020603050405020304"/>
              <a:sym typeface="Times New Roman" panose="02020603050405020304"/>
            </a:endParaRPr>
          </a:p>
          <a:p>
            <a:pPr marL="520700" lvl="1" indent="-63500" algn="l" rtl="0">
              <a:lnSpc>
                <a:spcPct val="90000"/>
              </a:lnSpc>
              <a:spcBef>
                <a:spcPts val="400"/>
              </a:spcBef>
              <a:spcAft>
                <a:spcPts val="0"/>
              </a:spcAft>
              <a:buClr>
                <a:schemeClr val="lt1"/>
              </a:buClr>
              <a:buSzPts val="1800"/>
              <a:buNone/>
            </a:pPr>
            <a:endParaRPr>
              <a:latin typeface="Times New Roman" panose="02020603050405020304"/>
              <a:ea typeface="Times New Roman" panose="02020603050405020304"/>
              <a:cs typeface="Times New Roman" panose="02020603050405020304"/>
              <a:sym typeface="Times New Roman" panose="02020603050405020304"/>
            </a:endParaRPr>
          </a:p>
        </p:txBody>
      </p:sp>
      <p:pic>
        <p:nvPicPr>
          <p:cNvPr id="174" name="Google Shape;174;p32"/>
          <p:cNvPicPr preferRelativeResize="0"/>
          <p:nvPr/>
        </p:nvPicPr>
        <p:blipFill rotWithShape="1">
          <a:blip r:embed="rId1"/>
          <a:srcRect/>
          <a:stretch>
            <a:fillRect/>
          </a:stretch>
        </p:blipFill>
        <p:spPr>
          <a:xfrm>
            <a:off x="1203398" y="2157572"/>
            <a:ext cx="6502219" cy="286649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78" name="Shape 178"/>
        <p:cNvGrpSpPr/>
        <p:nvPr/>
      </p:nvGrpSpPr>
      <p:grpSpPr>
        <a:xfrm>
          <a:off x="0" y="0"/>
          <a:ext cx="0" cy="0"/>
          <a:chOff x="0" y="0"/>
          <a:chExt cx="0" cy="0"/>
        </a:xfrm>
      </p:grpSpPr>
      <p:sp>
        <p:nvSpPr>
          <p:cNvPr id="179" name="Google Shape;179;p33"/>
          <p:cNvSpPr txBox="1"/>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lt1"/>
              </a:buClr>
              <a:buSzPts val="3300"/>
              <a:buFont typeface="Times New Roman" panose="02020603050405020304"/>
              <a:buNone/>
            </a:pPr>
            <a:r>
              <a:rPr lang="en-GB">
                <a:latin typeface="Times New Roman" panose="02020603050405020304"/>
                <a:ea typeface="Times New Roman" panose="02020603050405020304"/>
                <a:cs typeface="Times New Roman" panose="02020603050405020304"/>
                <a:sym typeface="Times New Roman" panose="02020603050405020304"/>
              </a:rPr>
              <a:t>Yêu cầu cho mô hình: về suy luận</a:t>
            </a:r>
            <a:endParaRPr>
              <a:latin typeface="Times New Roman" panose="02020603050405020304"/>
              <a:ea typeface="Times New Roman" panose="02020603050405020304"/>
              <a:cs typeface="Times New Roman" panose="02020603050405020304"/>
              <a:sym typeface="Times New Roman" panose="02020603050405020304"/>
            </a:endParaRPr>
          </a:p>
        </p:txBody>
      </p:sp>
      <p:sp>
        <p:nvSpPr>
          <p:cNvPr id="180" name="Google Shape;180;p33"/>
          <p:cNvSpPr txBox="1"/>
          <p:nvPr>
            <p:ph type="body" idx="1"/>
          </p:nvPr>
        </p:nvSpPr>
        <p:spPr>
          <a:xfrm>
            <a:off x="628650" y="1369219"/>
            <a:ext cx="7886700" cy="3263504"/>
          </a:xfrm>
          <a:prstGeom prst="rect">
            <a:avLst/>
          </a:prstGeom>
          <a:noFill/>
          <a:ln>
            <a:noFill/>
          </a:ln>
        </p:spPr>
        <p:txBody>
          <a:bodyPr spcFirstLastPara="1" wrap="square" lIns="68575" tIns="34275" rIns="68575" bIns="34275" anchor="t" anchorCtr="0">
            <a:normAutofit/>
          </a:bodyPr>
          <a:lstStyle/>
          <a:p>
            <a:pPr marL="177800" lvl="0" indent="-171450" algn="l" rtl="0">
              <a:lnSpc>
                <a:spcPct val="90000"/>
              </a:lnSpc>
              <a:spcBef>
                <a:spcPts val="0"/>
              </a:spcBef>
              <a:spcAft>
                <a:spcPts val="0"/>
              </a:spcAft>
              <a:buClr>
                <a:schemeClr val="lt1"/>
              </a:buClr>
              <a:buSzPts val="2100"/>
              <a:buChar char="•"/>
            </a:pPr>
            <a:r>
              <a:rPr lang="en-GB">
                <a:latin typeface="Times New Roman" panose="02020603050405020304"/>
                <a:ea typeface="Times New Roman" panose="02020603050405020304"/>
                <a:cs typeface="Times New Roman" panose="02020603050405020304"/>
                <a:sym typeface="Times New Roman" panose="02020603050405020304"/>
              </a:rPr>
              <a:t>Khả năng mở rộng: phục vụ feed cho 300 triệu người dùng.</a:t>
            </a:r>
            <a:endParaRPr lang="en-GB">
              <a:latin typeface="Times New Roman" panose="02020603050405020304"/>
              <a:ea typeface="Times New Roman" panose="02020603050405020304"/>
              <a:cs typeface="Times New Roman" panose="02020603050405020304"/>
              <a:sym typeface="Times New Roman" panose="02020603050405020304"/>
            </a:endParaRPr>
          </a:p>
          <a:p>
            <a:pPr marL="177800" lvl="0" indent="-171450" algn="l" rtl="0">
              <a:lnSpc>
                <a:spcPct val="90000"/>
              </a:lnSpc>
              <a:spcBef>
                <a:spcPts val="800"/>
              </a:spcBef>
              <a:spcAft>
                <a:spcPts val="0"/>
              </a:spcAft>
              <a:buClr>
                <a:schemeClr val="lt1"/>
              </a:buClr>
              <a:buSzPts val="2100"/>
              <a:buChar char="•"/>
            </a:pPr>
            <a:r>
              <a:rPr lang="en-GB">
                <a:latin typeface="Times New Roman" panose="02020603050405020304"/>
                <a:ea typeface="Times New Roman" panose="02020603050405020304"/>
                <a:cs typeface="Times New Roman" panose="02020603050405020304"/>
                <a:sym typeface="Times New Roman" panose="02020603050405020304"/>
              </a:rPr>
              <a:t>Độ trễ: xếp hạng feed cần phải xong trong 50ms.</a:t>
            </a:r>
            <a:endParaRPr lang="en-GB">
              <a:latin typeface="Times New Roman" panose="02020603050405020304"/>
              <a:ea typeface="Times New Roman" panose="02020603050405020304"/>
              <a:cs typeface="Times New Roman" panose="02020603050405020304"/>
              <a:sym typeface="Times New Roman" panose="02020603050405020304"/>
            </a:endParaRPr>
          </a:p>
          <a:p>
            <a:pPr marL="177800" lvl="0" indent="-171450" algn="l" rtl="0">
              <a:lnSpc>
                <a:spcPct val="90000"/>
              </a:lnSpc>
              <a:spcBef>
                <a:spcPts val="800"/>
              </a:spcBef>
              <a:spcAft>
                <a:spcPts val="0"/>
              </a:spcAft>
              <a:buClr>
                <a:schemeClr val="lt1"/>
              </a:buClr>
              <a:buSzPts val="2100"/>
              <a:buChar char="•"/>
            </a:pPr>
            <a:r>
              <a:rPr lang="en-GB">
                <a:latin typeface="Times New Roman" panose="02020603050405020304"/>
                <a:ea typeface="Times New Roman" panose="02020603050405020304"/>
                <a:cs typeface="Times New Roman" panose="02020603050405020304"/>
                <a:sym typeface="Times New Roman" panose="02020603050405020304"/>
              </a:rPr>
              <a:t>Độ mới của dữ liệu: mô hình cần biết rằng người dùng đã thấy hoạt động nào. </a:t>
            </a:r>
            <a:endParaRPr lang="en-GB">
              <a:latin typeface="Times New Roman" panose="02020603050405020304"/>
              <a:ea typeface="Times New Roman" panose="02020603050405020304"/>
              <a:cs typeface="Times New Roman" panose="02020603050405020304"/>
              <a:sym typeface="Times New Roman" panose="02020603050405020304"/>
            </a:endParaRPr>
          </a:p>
          <a:p>
            <a:pPr marL="177800" lvl="0" indent="-38100" algn="l" rtl="0">
              <a:lnSpc>
                <a:spcPct val="90000"/>
              </a:lnSpc>
              <a:spcBef>
                <a:spcPts val="800"/>
              </a:spcBef>
              <a:spcAft>
                <a:spcPts val="0"/>
              </a:spcAft>
              <a:buClr>
                <a:schemeClr val="lt1"/>
              </a:buClr>
              <a:buSzPts val="2100"/>
              <a:buNone/>
            </a:pPr>
            <a:endParaRPr>
              <a:latin typeface="Times New Roman" panose="02020603050405020304"/>
              <a:ea typeface="Times New Roman" panose="02020603050405020304"/>
              <a:cs typeface="Times New Roman" panose="02020603050405020304"/>
              <a:sym typeface="Times New Roman" panose="02020603050405020304"/>
            </a:endParaRPr>
          </a:p>
          <a:p>
            <a:pPr marL="177800" lvl="0" indent="-38100" algn="l" rtl="0">
              <a:lnSpc>
                <a:spcPct val="90000"/>
              </a:lnSpc>
              <a:spcBef>
                <a:spcPts val="800"/>
              </a:spcBef>
              <a:spcAft>
                <a:spcPts val="0"/>
              </a:spcAft>
              <a:buClr>
                <a:schemeClr val="lt1"/>
              </a:buClr>
              <a:buSzPts val="2100"/>
              <a:buNone/>
            </a:pPr>
            <a:endParaRPr>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4670</Words>
  <Application>WPS Presentation</Application>
  <PresentationFormat/>
  <Paragraphs>159</Paragraphs>
  <Slides>20</Slides>
  <Notes>0</Notes>
  <HiddenSlides>0</HiddenSlides>
  <MMClips>0</MMClips>
  <ScaleCrop>false</ScaleCrop>
  <HeadingPairs>
    <vt:vector size="6" baseType="variant">
      <vt:variant>
        <vt:lpstr>已用的字体</vt:lpstr>
      </vt:variant>
      <vt:variant>
        <vt:i4>8</vt:i4>
      </vt:variant>
      <vt:variant>
        <vt:lpstr>主题</vt:lpstr>
      </vt:variant>
      <vt:variant>
        <vt:i4>2</vt:i4>
      </vt:variant>
      <vt:variant>
        <vt:lpstr>幻灯片标题</vt:lpstr>
      </vt:variant>
      <vt:variant>
        <vt:i4>20</vt:i4>
      </vt:variant>
    </vt:vector>
  </HeadingPairs>
  <TitlesOfParts>
    <vt:vector size="30" baseType="lpstr">
      <vt:lpstr>Arial</vt:lpstr>
      <vt:lpstr>SimSun</vt:lpstr>
      <vt:lpstr>Wingdings</vt:lpstr>
      <vt:lpstr>Arial</vt:lpstr>
      <vt:lpstr>Calibri</vt:lpstr>
      <vt:lpstr>Times New Roman</vt:lpstr>
      <vt:lpstr>Microsoft YaHei</vt:lpstr>
      <vt:lpstr>Arial Unicode MS</vt:lpstr>
      <vt:lpstr>Simple Light</vt:lpstr>
      <vt:lpstr>Office Theme</vt:lpstr>
      <vt:lpstr>LinkedIn Feed Ranking</vt:lpstr>
      <vt:lpstr>Từ điển:</vt:lpstr>
      <vt:lpstr>Vấn đề:</vt:lpstr>
      <vt:lpstr>Các loại hoạt động ảnh hưởng CTR</vt:lpstr>
      <vt:lpstr>Thách thức cho việc giải quyết vấn đề</vt:lpstr>
      <vt:lpstr>Các số liệu:</vt:lpstr>
      <vt:lpstr>Yêu cầu cho mô hình: về huấn luyện</vt:lpstr>
      <vt:lpstr>Yêu cầu cho mô hình: về huấn luyện</vt:lpstr>
      <vt:lpstr>Yêu cầu cho mô hình: về suy luận</vt:lpstr>
      <vt:lpstr>Về mô hình:  	Về dữ liệu huấn luyện: Tạo dữ liệu</vt:lpstr>
      <vt:lpstr>Về mô hình:  	Về dữ liệu huấn luyện: Thiết kế đặc trưng</vt:lpstr>
      <vt:lpstr>Về mô hình:  	Về thuật toán, phương thức:</vt:lpstr>
      <vt:lpstr>Về mô hình:  	Về đánh giá:</vt:lpstr>
      <vt:lpstr>Gợi ý về tập dữ liệu</vt:lpstr>
      <vt:lpstr>Tính toán về kích thước dữ liệu</vt:lpstr>
      <vt:lpstr>Thiết kế mức cao:</vt:lpstr>
      <vt:lpstr>Thiết kế mức cao:</vt:lpstr>
      <vt:lpstr>Thiết kế mức cao:</vt:lpstr>
      <vt:lpstr>Thiết kế mức cao:</vt:lpstr>
      <vt:lpstr>Mở rộng quy mô của thiết kế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LinkedIn Feed Ranking</dc:title>
  <dc:creator/>
  <cp:lastModifiedBy>Huỳnh Quang Quân</cp:lastModifiedBy>
  <cp:revision>1</cp:revision>
  <dcterms:created xsi:type="dcterms:W3CDTF">2024-11-26T11:07:34Z</dcterms:created>
  <dcterms:modified xsi:type="dcterms:W3CDTF">2024-11-26T11:07:34Z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CEFBE0EC506D4A3E86B093859BBBAD13_12</vt:lpwstr>
  </property>
  <property fmtid="{D5CDD505-2E9C-101B-9397-08002B2CF9AE}" pid="3" name="KSOProductBuildVer">
    <vt:lpwstr>1033-12.2.0.18911</vt:lpwstr>
  </property>
</Properties>
</file>