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AE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709E2-6FC7-49F2-B46D-4263739849D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8CF4-2ADD-40FF-BF7E-22F530C0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9BF7-1A80-47CC-AD39-ADA4C0915A4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2AB-A0E1-4737-A557-7BF330FD880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72C-C1AF-472D-93CD-5DBA96C3D88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C192-6922-43C9-A389-7210294477B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4126-6551-42B1-90BB-070A63EA2BE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BEC8-0211-434A-9069-089C964ADBFF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3DD-EAB4-449B-896A-D6BD70B51B24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1891-7A80-4741-B86D-152774B93D08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DE46-09FE-4F48-B600-5BC8887B366D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1231B-DD3D-41C6-AA4A-876FDB772920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308-7E17-4FB6-B227-DFE2F024D1CC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3E4863-E956-42AB-B943-765A1893733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A94F08-95FD-4B22-B3B1-075169CC6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81FA-C63A-4BC2-A345-45DEF5F4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971" y="515155"/>
            <a:ext cx="11317758" cy="8500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MÔN THỊ GIÁC MÁY TÍNH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15DD7-7DC9-4011-B40E-502E5CDE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36" y="1365160"/>
            <a:ext cx="10970029" cy="1143000"/>
          </a:xfrm>
        </p:spPr>
        <p:txBody>
          <a:bodyPr>
            <a:noAutofit/>
          </a:bodyPr>
          <a:lstStyle/>
          <a:p>
            <a:pPr algn="ctr"/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dirty="0">
                <a:solidFill>
                  <a:srgbClr val="0070C0"/>
                </a:solidFill>
              </a:rPr>
              <a:t>:						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B1400516		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b1400542</a:t>
            </a:r>
          </a:p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B1400493</a:t>
            </a:r>
          </a:p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b1400524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F8D4-F211-4071-B7EA-DCA7184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768"/>
            <a:ext cx="2743200" cy="576707"/>
          </a:xfrm>
        </p:spPr>
        <p:txBody>
          <a:bodyPr/>
          <a:lstStyle/>
          <a:p>
            <a:fld id="{AEA94F08-95FD-4B22-B3B1-075169CC6CE6}" type="slidenum">
              <a:rPr lang="en-US" sz="2800" smtClean="0"/>
              <a:t>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226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2744"/>
            <a:ext cx="10058400" cy="3468794"/>
          </a:xfrm>
        </p:spPr>
        <p:txBody>
          <a:bodyPr/>
          <a:lstStyle/>
          <a:p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Bài báo cáo bao gồm ba tập tin cài đặt:</a:t>
            </a:r>
          </a:p>
          <a:p>
            <a:pPr lvl="1"/>
            <a:r>
              <a:rPr lang="es-ES" b="1">
                <a:latin typeface="Times New Roman" panose="02020603050405020304" pitchFamily="18" charset="0"/>
                <a:cs typeface="Times New Roman" panose="02020603050405020304" pitchFamily="18" charset="0"/>
              </a:rPr>
              <a:t>main_training.py</a:t>
            </a:r>
          </a:p>
          <a:p>
            <a:pPr lvl="1"/>
            <a:r>
              <a:rPr lang="es-ES" b="1">
                <a:latin typeface="Times New Roman" panose="02020603050405020304" pitchFamily="18" charset="0"/>
                <a:cs typeface="Times New Roman" panose="02020603050405020304" pitchFamily="18" charset="0"/>
              </a:rPr>
              <a:t>main_nhandang.py </a:t>
            </a:r>
          </a:p>
          <a:p>
            <a:pPr lvl="1"/>
            <a:r>
              <a:rPr lang="es-ES" b="1">
                <a:latin typeface="Times New Roman" panose="02020603050405020304" pitchFamily="18" charset="0"/>
                <a:cs typeface="Times New Roman" panose="02020603050405020304" pitchFamily="18" charset="0"/>
              </a:rPr>
              <a:t>utils.py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954497"/>
            <a:ext cx="4005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6024"/>
            <a:ext cx="10058400" cy="339307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  về SIFT: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Véc tơ mô tả SIFT được xây dựng từ vùng cục bộ xung quanh một điểm đặc trưng.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Mỗi Véc tơ mô tả là một ma trận 4x4 các tổ chức đồ. Mỗi tổ chức đồ có 8 khoảng tương ứng với        8 hướng.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Mỗi véc tơ mô tả SIFT là một véc tơ 4x4x8=128 chiều.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 này, mỗi ảnh được biểu diễn bởi một tập các véc tơ mô tả SIFT. </a:t>
            </a:r>
            <a:r>
              <a:rPr lang="en-US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4005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4005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37" y="2476024"/>
            <a:ext cx="5714286" cy="2800000"/>
          </a:xfrm>
        </p:spPr>
      </p:pic>
      <p:sp>
        <p:nvSpPr>
          <p:cNvPr id="10" name="Rectangle 9"/>
          <p:cNvSpPr/>
          <p:nvPr/>
        </p:nvSpPr>
        <p:spPr>
          <a:xfrm>
            <a:off x="2485622" y="5331695"/>
            <a:ext cx="765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Đặc trưng cục bộ SIFT được tính toán từ vùng xung quanh điểm đặc biệt (vòng tròn): gradient của ảnh (trái), véc-tơ mô tả (phải)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75775"/>
            <a:ext cx="10058400" cy="329331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Bag of Words: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k-means thực hiện trên các véc tơ mô tả để phân các véc tơ SIFT thành các cluster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Mỗi cluster là một từ trực quan, tập các cluster này tạo thành một từ điển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Mỗi véc tơ trong ảnh sẽ được gán với cluster gần nhất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Một ảnh sẽ được biểu diễn bằng tần số của các từ trực quan trong ảnh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401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83" y="2125014"/>
            <a:ext cx="8165206" cy="37439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401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1983" y="5922795"/>
            <a:ext cx="85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mô hình BoW để biểu diễn hình ảnh</a:t>
            </a:r>
          </a:p>
        </p:txBody>
      </p:sp>
    </p:spTree>
    <p:extLst>
      <p:ext uri="{BB962C8B-B14F-4D97-AF65-F5344CB8AC3E}">
        <p14:creationId xmlns:p14="http://schemas.microsoft.com/office/powerpoint/2010/main" val="39201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6834"/>
            <a:ext cx="10058400" cy="351226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SVM – Máy học Véc tơ Hỗ trợ: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SVM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sử dụng để tìm ra một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siêu phẳng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(hyperplane) để phân tách tập dữ liệu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ản chất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chuyển không gian dữ liệu ban đầu thành một không gian mới hữu hạn chiều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để dễ dàng phân lớp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Sử dụng 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Kernel Method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giúp cho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không còn bị giới hạn bởi việc phân lớp một cách tuyến tính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còn có thể giảm thiểu việc phân lớp sai vì nó luôn cố gắng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cực đại hóa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margin (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giữa siêu phẳng đến 2 điểm dữ liệu gần nhất tương ứng với các phân 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401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1737360"/>
            <a:ext cx="401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68" y="2316163"/>
            <a:ext cx="6187638" cy="3552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3916" y="5868988"/>
            <a:ext cx="426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21694" y="2629794"/>
            <a:ext cx="1461799" cy="81163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21695" y="3729455"/>
            <a:ext cx="2833352" cy="5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1737360"/>
            <a:ext cx="401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và cài đặt hệ thống: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4709" y="5868988"/>
            <a:ext cx="426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484" y="2189408"/>
            <a:ext cx="4615358" cy="3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 Và Đánh Giá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0614" y="2009104"/>
            <a:ext cx="337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2896" y="2009104"/>
            <a:ext cx="850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tương đối tốt với khả năng đưa ra câu trả lời có độ chính xác cao (82,6%) trong 5 class được xây dựng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0614" y="3226093"/>
            <a:ext cx="298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2896" y="3761536"/>
            <a:ext cx="337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lớp dữ liệu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2896" y="4144739"/>
            <a:ext cx="698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chất lượng mô hình với độ chính xác cao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896" y="4574108"/>
            <a:ext cx="7637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thời gian huấn luyện bằng cách tối ưu giải thuật và tăng cường cấu hình máy</a:t>
            </a:r>
          </a:p>
        </p:txBody>
      </p:sp>
    </p:spTree>
    <p:extLst>
      <p:ext uri="{BB962C8B-B14F-4D97-AF65-F5344CB8AC3E}">
        <p14:creationId xmlns:p14="http://schemas.microsoft.com/office/powerpoint/2010/main" val="391177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07" y="2360102"/>
            <a:ext cx="10058400" cy="1450757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1274-7FE9-4EB5-816B-9EA919B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5983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3A20-FADC-4F9E-A327-80106075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4505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Đề Tài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Đánh Giá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4D14-3B8A-4B94-B370-5ED797BC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B03F-0528-417A-BFF9-D7B0E146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1" y="759853"/>
            <a:ext cx="11256136" cy="3566160"/>
          </a:xfrm>
        </p:spPr>
        <p:txBody>
          <a:bodyPr>
            <a:noAutofit/>
          </a:bodyPr>
          <a:lstStyle/>
          <a:p>
            <a:pPr algn="ctr"/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BÁO CÁO CỦA NHÓM EM ĐẾN NAY LÀ HẾT</a:t>
            </a:r>
            <a:b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-US" sz="3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 THẦY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</a:t>
            </a:r>
            <a:b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985E-D064-4ADD-B37E-733116DE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4E74-C572-4CC8-ADBF-D29410E5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Thiệu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E1A8-E0C8-4100-B6A0-23A77109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3650" y="1895235"/>
            <a:ext cx="692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đang là một xu hướng phát triển trong</a:t>
            </a:r>
          </a:p>
          <a:p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thời đại công nghệ 4.0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3454" y="5207420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739" y="5264643"/>
            <a:ext cx="95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1458" y="5264643"/>
            <a:ext cx="124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1696" y="2683877"/>
            <a:ext cx="928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Thị giác máy tính được áp dụng rộng rãi trong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nhiều lĩnh vực: sinh học, vật lý, KHMT, nhận diện hình ảnh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895235"/>
            <a:ext cx="2833352" cy="19297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3823" y="4873657"/>
            <a:ext cx="2009104" cy="11333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</a:t>
            </a:r>
          </a:p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ẢNH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2238" y="4717052"/>
            <a:ext cx="1068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85" y="3556313"/>
            <a:ext cx="2438049" cy="1593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358" y="4101442"/>
            <a:ext cx="5448300" cy="981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0449" y="5142917"/>
            <a:ext cx="48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9658" y="5141533"/>
            <a:ext cx="48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73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2" grpId="0" animBg="1"/>
      <p:bldP spid="13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E0AA-4F37-41A5-9BBE-B9A2206D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236239"/>
            <a:ext cx="10515600" cy="611304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F5B1-D072-4DCE-B1EE-28D8A07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FC4E74-C572-4CC8-ADBF-D29410E5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Nghiên Cứu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6828" y="1850425"/>
            <a:ext cx="728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thông tin: Internet, bạn bè, giáo viên hướng dẫn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6828" y="2276768"/>
            <a:ext cx="2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đề tài: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708" y="2579375"/>
            <a:ext cx="856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các kiến thức đã được học trên lớp, tài liệu tham khảo và kỹ năng lập trình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708" y="3366047"/>
            <a:ext cx="87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PyCharm IDE,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</p:txBody>
      </p:sp>
      <p:sp>
        <p:nvSpPr>
          <p:cNvPr id="10" name="AutoShape 2" descr="Kết quả hình ảnh cho pycha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38" y="4472455"/>
            <a:ext cx="1450757" cy="1450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29" y="4472455"/>
            <a:ext cx="145075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E2EE-95B7-42FB-B356-20752F71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468480"/>
            <a:ext cx="10515600" cy="75450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Phương Pháp Nghiên Cứu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BA23-6B1C-44FF-A7BA-CC4D1985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3837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2500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82,6%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4E7AA2-D619-4EEF-A65F-22F4CD4F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0614" y="1867437"/>
            <a:ext cx="504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hệ thống</a:t>
            </a:r>
          </a:p>
        </p:txBody>
      </p:sp>
    </p:spTree>
    <p:extLst>
      <p:ext uri="{BB962C8B-B14F-4D97-AF65-F5344CB8AC3E}">
        <p14:creationId xmlns:p14="http://schemas.microsoft.com/office/powerpoint/2010/main" val="35197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11380"/>
            <a:ext cx="10467948" cy="2472744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Thu thập ảnh từ Internet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92613"/>
            <a:ext cx="1864861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3" y="2992613"/>
            <a:ext cx="1968149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4" y="2981727"/>
            <a:ext cx="1967480" cy="1858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16" y="2981727"/>
            <a:ext cx="2074217" cy="1858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5" y="2992613"/>
            <a:ext cx="1916467" cy="1847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29344" y="4943824"/>
            <a:ext cx="48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5 nhóm đối tượng dùng cho phân lớp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0614" y="1867437"/>
            <a:ext cx="50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</p:spTree>
    <p:extLst>
      <p:ext uri="{BB962C8B-B14F-4D97-AF65-F5344CB8AC3E}">
        <p14:creationId xmlns:p14="http://schemas.microsoft.com/office/powerpoint/2010/main" val="18010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6003"/>
            <a:ext cx="10058400" cy="3525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0" indent="0">
              <a:buNone/>
              <a:tabLst>
                <a:tab pos="6318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(SIFT)</a:t>
            </a:r>
          </a:p>
          <a:p>
            <a:pPr marL="0" indent="0">
              <a:buNone/>
              <a:tabLst>
                <a:tab pos="5778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778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7785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778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2/3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1/3 testing</a:t>
            </a:r>
          </a:p>
          <a:p>
            <a:pPr marL="0" indent="0">
              <a:buNone/>
              <a:tabLst>
                <a:tab pos="5778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2/3 dataset,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614" y="1867437"/>
            <a:ext cx="50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</p:spTree>
    <p:extLst>
      <p:ext uri="{BB962C8B-B14F-4D97-AF65-F5344CB8AC3E}">
        <p14:creationId xmlns:p14="http://schemas.microsoft.com/office/powerpoint/2010/main" val="27477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932" y="2235046"/>
            <a:ext cx="10058400" cy="3331956"/>
          </a:xfrm>
        </p:spPr>
        <p:txBody>
          <a:bodyPr/>
          <a:lstStyle/>
          <a:p>
            <a:r>
              <a:rPr lang="es-ES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Bước 4: Test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4.1: Load lại mô hình ở bước 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31825" algn="l"/>
              </a:tabLst>
            </a:pPr>
            <a:r>
              <a:rPr lang="es-ES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4.2 : Trích xuất đặc trưng trên ảnh cần dự đoán, ta cũng tiến hành so sánh với cụm ở bước       	2.3 và cho ra 1 vector tương tự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4.3: Sử dụng mô hình của libSVM đã lưu và dự đoán kết quả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4F08-95FD-4B22-B3B1-075169CC6C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614" y="1867437"/>
            <a:ext cx="50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</p:spTree>
    <p:extLst>
      <p:ext uri="{BB962C8B-B14F-4D97-AF65-F5344CB8AC3E}">
        <p14:creationId xmlns:p14="http://schemas.microsoft.com/office/powerpoint/2010/main" val="726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1205</TotalTime>
  <Words>786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BÁO CÁO MÔN THỊ GIÁC MÁY TÍNH</vt:lpstr>
      <vt:lpstr>NỘI DUNG BÁO CÁO</vt:lpstr>
      <vt:lpstr>1. Giới Thiệu Đề Tài</vt:lpstr>
      <vt:lpstr>2. Phương Pháp Nghiên Cứu</vt:lpstr>
      <vt:lpstr>2. Phương Pháp Nghiên Cứu 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3. Nội Dung Đề Tài</vt:lpstr>
      <vt:lpstr>4. Kết Luận Và Đánh Giá</vt:lpstr>
      <vt:lpstr>DEMO</vt:lpstr>
      <vt:lpstr>       BÀI BÁO CÁO CỦA NHÓM EM ĐẾN NAY LÀ HẾT CẢM ƠN THẦY VÀ CÁC BẠN ĐÃ LẮNG NGHE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nguyên lý máy học</dc:title>
  <dc:creator>quocb14005xx</dc:creator>
  <cp:lastModifiedBy>quocb14005xx</cp:lastModifiedBy>
  <cp:revision>86</cp:revision>
  <dcterms:created xsi:type="dcterms:W3CDTF">2017-11-24T09:59:37Z</dcterms:created>
  <dcterms:modified xsi:type="dcterms:W3CDTF">2018-06-15T08:33:45Z</dcterms:modified>
</cp:coreProperties>
</file>