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051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0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4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3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7D0-D474-4426-BB00-DDCCDB8BC46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970EE2-75F2-4300-B25D-94156BAA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985-6BF7-4D59-A7BD-DED1698D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/>
              <a:t>Lesson 02: What is LINQ?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63777-E1B0-44C5-8151-7DBF8D7DD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/>
              <a:t>TEDU.COM.VN</a:t>
            </a:r>
          </a:p>
          <a:p>
            <a:pPr algn="l"/>
            <a:r>
              <a:rPr lang="en-US"/>
              <a:t>Bach Ngoc Toan</a:t>
            </a:r>
          </a:p>
          <a:p>
            <a:pPr algn="l"/>
            <a:r>
              <a:rPr lang="en-US"/>
              <a:t>Facebook: https://facebook.com/teduchannel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0E676-7C30-4B82-8E72-3215299DA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0" y="208122"/>
            <a:ext cx="1266734" cy="126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909E-7C97-4984-8414-240C2F26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D21C-35EB-4420-983E-A819035D7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Language-Integrated Query (LINQ) is a powerful query language introduced with .Net 3.5 &amp; Visual Studio 2008. </a:t>
            </a:r>
          </a:p>
          <a:p>
            <a:r>
              <a:rPr lang="en-US"/>
              <a:t>LINQ can be used with C# or Visual Basic to query different data sources.</a:t>
            </a:r>
          </a:p>
          <a:p>
            <a:r>
              <a:rPr lang="en-US"/>
              <a:t>Basic knowledge of .Net Framework3.5/4.5, C#, Visual Studio is required.</a:t>
            </a:r>
          </a:p>
        </p:txBody>
      </p:sp>
    </p:spTree>
    <p:extLst>
      <p:ext uri="{BB962C8B-B14F-4D97-AF65-F5344CB8AC3E}">
        <p14:creationId xmlns:p14="http://schemas.microsoft.com/office/powerpoint/2010/main" val="18243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6C40-A2FB-429B-80F6-BF4EBF76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E4D90-C702-45C8-94A9-F262F1324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31" y="1683483"/>
            <a:ext cx="7599564" cy="4452376"/>
          </a:xfrm>
        </p:spPr>
      </p:pic>
    </p:spTree>
    <p:extLst>
      <p:ext uri="{BB962C8B-B14F-4D97-AF65-F5344CB8AC3E}">
        <p14:creationId xmlns:p14="http://schemas.microsoft.com/office/powerpoint/2010/main" val="825766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80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Lesson 02: What is LINQ?</vt:lpstr>
      <vt:lpstr>What is LINQ?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Basic to Advance</dc:title>
  <dc:creator>Ngoc Toan Bach</dc:creator>
  <cp:lastModifiedBy>Ngoc Toan Bach</cp:lastModifiedBy>
  <cp:revision>15</cp:revision>
  <dcterms:created xsi:type="dcterms:W3CDTF">2019-07-19T14:13:00Z</dcterms:created>
  <dcterms:modified xsi:type="dcterms:W3CDTF">2019-08-07T14:44:22Z</dcterms:modified>
</cp:coreProperties>
</file>