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0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41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OyXtDQls-E" TargetMode="External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985-6BF7-4D59-A7BD-DED1698D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/>
              <a:t>Lesson 03: Why LINQ?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3777-E1B0-44C5-8151-7DBF8D7D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591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TEDU.COM.VN</a:t>
            </a:r>
          </a:p>
          <a:p>
            <a:pPr algn="l"/>
            <a:r>
              <a:rPr lang="en-US"/>
              <a:t>Bach Ngoc Toan</a:t>
            </a:r>
          </a:p>
          <a:p>
            <a:pPr algn="l"/>
            <a:r>
              <a:rPr lang="en-US"/>
              <a:t>Facebook: https://facebook.com/teduchannel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0E676-7C30-4B82-8E72-3215299D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208122"/>
            <a:ext cx="1266734" cy="1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621-14D5-487C-9626-19103DDC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7F91-0110-44A4-A191-86A1E991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Visual Studio 2017 or 19: </a:t>
            </a:r>
            <a:r>
              <a:rPr lang="en-US">
                <a:hlinkClick r:id="rId2"/>
              </a:rPr>
              <a:t>https://visualstudio.microsoft.com/</a:t>
            </a:r>
            <a:endParaRPr lang="en-US"/>
          </a:p>
          <a:p>
            <a:r>
              <a:rPr lang="en-US"/>
              <a:t>Video: </a:t>
            </a:r>
            <a:r>
              <a:rPr lang="en-US">
                <a:hlinkClick r:id="rId3"/>
              </a:rPr>
              <a:t>https://www.youtube.com/watch?v=MOyXtDQls-E</a:t>
            </a:r>
            <a:endParaRPr lang="en-US"/>
          </a:p>
          <a:p>
            <a:r>
              <a:rPr lang="en-US"/>
              <a:t>Install .NET Core SDK</a:t>
            </a:r>
          </a:p>
        </p:txBody>
      </p:sp>
    </p:spTree>
    <p:extLst>
      <p:ext uri="{BB962C8B-B14F-4D97-AF65-F5344CB8AC3E}">
        <p14:creationId xmlns:p14="http://schemas.microsoft.com/office/powerpoint/2010/main" val="1225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364-6233-4EA4-BCF6-50713AE4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6B0D-8491-4645-BE95-CEFBBC6E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Filter list data without LINQ</a:t>
            </a:r>
          </a:p>
          <a:p>
            <a:r>
              <a:rPr lang="en-US"/>
              <a:t>Filter list data with LINQ</a:t>
            </a:r>
          </a:p>
        </p:txBody>
      </p:sp>
    </p:spTree>
    <p:extLst>
      <p:ext uri="{BB962C8B-B14F-4D97-AF65-F5344CB8AC3E}">
        <p14:creationId xmlns:p14="http://schemas.microsoft.com/office/powerpoint/2010/main" val="338272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888D-D193-480C-BF81-063CFA62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Using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3674-6316-4A0A-8454-68C6F961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“Familiar syntax for writing queries.</a:t>
            </a:r>
          </a:p>
          <a:p>
            <a:r>
              <a:rPr lang="en-US"/>
              <a:t>Compile-time checking for syntax errors and type safety.</a:t>
            </a:r>
          </a:p>
          <a:p>
            <a:r>
              <a:rPr lang="en-US"/>
              <a:t>Improved debugger support.</a:t>
            </a:r>
          </a:p>
          <a:p>
            <a:r>
              <a:rPr lang="en-US"/>
              <a:t>IntelliSense support.</a:t>
            </a:r>
          </a:p>
          <a:p>
            <a:r>
              <a:rPr lang="en-US"/>
              <a:t>Ability to work directly with XML elements instead of creating a container XML document, as required with W3C DOM.</a:t>
            </a:r>
          </a:p>
          <a:p>
            <a:r>
              <a:rPr lang="en-US"/>
              <a:t>In-memory XML document modification that is powerful, yet simpler to use than XPath or XQuery.</a:t>
            </a:r>
          </a:p>
          <a:p>
            <a:r>
              <a:rPr lang="en-US"/>
              <a:t>Powerful filtering, ordering, and grouping capabilities.</a:t>
            </a:r>
          </a:p>
          <a:p>
            <a:r>
              <a:rPr lang="en-US"/>
              <a:t>Consistent model for working with data across various kinds of data sources and formats.</a:t>
            </a:r>
          </a:p>
        </p:txBody>
      </p:sp>
    </p:spTree>
    <p:extLst>
      <p:ext uri="{BB962C8B-B14F-4D97-AF65-F5344CB8AC3E}">
        <p14:creationId xmlns:p14="http://schemas.microsoft.com/office/powerpoint/2010/main" val="132091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592-8782-4368-B9F1-7D08310D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B97C-42A1-4175-9186-EAC3D4D5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LINQ is not good to write complex queries like SQL.</a:t>
            </a:r>
          </a:p>
          <a:p>
            <a:r>
              <a:rPr lang="en-US"/>
              <a:t>LINQ doesn’t take the full advantage of SQL features like cached execution plan for stored procedure.</a:t>
            </a:r>
          </a:p>
          <a:p>
            <a:r>
              <a:rPr lang="en-US"/>
              <a:t>Performance is degraded if you don’t write the LINQ query correctly.</a:t>
            </a:r>
          </a:p>
          <a:p>
            <a:r>
              <a:rPr lang="en-US"/>
              <a:t>If you have done some changes in your query, you have to recompile it and redeploy its dll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2167646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226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Lesson 03: Why LINQ?</vt:lpstr>
      <vt:lpstr>Install Environment</vt:lpstr>
      <vt:lpstr>Example</vt:lpstr>
      <vt:lpstr>Advantages of Using LINQ</vt:lpstr>
      <vt:lpstr>Disadvantages of LINQ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Basic to Advance</dc:title>
  <dc:creator>Ngoc Toan Bach</dc:creator>
  <cp:lastModifiedBy>Ngoc Toan Bach</cp:lastModifiedBy>
  <cp:revision>26</cp:revision>
  <dcterms:created xsi:type="dcterms:W3CDTF">2019-07-19T14:13:00Z</dcterms:created>
  <dcterms:modified xsi:type="dcterms:W3CDTF">2019-08-07T14:57:12Z</dcterms:modified>
</cp:coreProperties>
</file>