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273095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322824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3051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2555207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41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80934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3209134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312331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29512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B97D0-D474-4426-BB00-DDCCDB8BC463}"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324190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0B97D0-D474-4426-BB00-DDCCDB8BC463}"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106996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B97D0-D474-4426-BB00-DDCCDB8BC463}"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193408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B97D0-D474-4426-BB00-DDCCDB8BC463}"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18130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B97D0-D474-4426-BB00-DDCCDB8BC463}" type="datetimeFigureOut">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138694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0B97D0-D474-4426-BB00-DDCCDB8BC463}"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349765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B97D0-D474-4426-BB00-DDCCDB8BC463}"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70EE2-75F2-4300-B25D-94156BAA6266}" type="slidenum">
              <a:rPr lang="en-US" smtClean="0"/>
              <a:t>‹#›</a:t>
            </a:fld>
            <a:endParaRPr lang="en-US"/>
          </a:p>
        </p:txBody>
      </p:sp>
    </p:spTree>
    <p:extLst>
      <p:ext uri="{BB962C8B-B14F-4D97-AF65-F5344CB8AC3E}">
        <p14:creationId xmlns:p14="http://schemas.microsoft.com/office/powerpoint/2010/main" val="311144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0B97D0-D474-4426-BB00-DDCCDB8BC463}" type="datetimeFigureOut">
              <a:rPr lang="en-US" smtClean="0"/>
              <a:t>8/14/2019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970EE2-75F2-4300-B25D-94156BAA6266}" type="slidenum">
              <a:rPr lang="en-US" smtClean="0"/>
              <a:t>‹#›</a:t>
            </a:fld>
            <a:endParaRPr lang="en-US"/>
          </a:p>
        </p:txBody>
      </p:sp>
    </p:spTree>
    <p:extLst>
      <p:ext uri="{BB962C8B-B14F-4D97-AF65-F5344CB8AC3E}">
        <p14:creationId xmlns:p14="http://schemas.microsoft.com/office/powerpoint/2010/main" val="265174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A985-6BF7-4D59-A7BD-DED1698D4880}"/>
              </a:ext>
            </a:extLst>
          </p:cNvPr>
          <p:cNvSpPr>
            <a:spLocks noGrp="1"/>
          </p:cNvSpPr>
          <p:nvPr>
            <p:ph type="ctrTitle"/>
          </p:nvPr>
        </p:nvSpPr>
        <p:spPr>
          <a:xfrm>
            <a:off x="1507067" y="2404534"/>
            <a:ext cx="7766936" cy="1646302"/>
          </a:xfrm>
        </p:spPr>
        <p:txBody>
          <a:bodyPr/>
          <a:lstStyle/>
          <a:p>
            <a:pPr algn="ctr"/>
            <a:r>
              <a:rPr lang="en-US"/>
              <a:t>Lesson 04: IQueryable vs IEnumerable?</a:t>
            </a:r>
          </a:p>
        </p:txBody>
      </p:sp>
      <p:sp>
        <p:nvSpPr>
          <p:cNvPr id="3" name="Subtitle 2">
            <a:extLst>
              <a:ext uri="{FF2B5EF4-FFF2-40B4-BE49-F238E27FC236}">
                <a16:creationId xmlns:a16="http://schemas.microsoft.com/office/drawing/2014/main" id="{45763777-E1B0-44C5-8151-7DBF8D7DDA34}"/>
              </a:ext>
            </a:extLst>
          </p:cNvPr>
          <p:cNvSpPr>
            <a:spLocks noGrp="1"/>
          </p:cNvSpPr>
          <p:nvPr>
            <p:ph type="subTitle" idx="1"/>
          </p:nvPr>
        </p:nvSpPr>
        <p:spPr>
          <a:xfrm>
            <a:off x="1507067" y="4275916"/>
            <a:ext cx="7766936" cy="1096899"/>
          </a:xfrm>
        </p:spPr>
        <p:txBody>
          <a:bodyPr>
            <a:normAutofit lnSpcReduction="10000"/>
          </a:bodyPr>
          <a:lstStyle/>
          <a:p>
            <a:pPr algn="l"/>
            <a:r>
              <a:rPr lang="en-US"/>
              <a:t>TEDU.COM.VN</a:t>
            </a:r>
          </a:p>
          <a:p>
            <a:pPr algn="l"/>
            <a:r>
              <a:rPr lang="en-US"/>
              <a:t>Bach Ngoc Toan</a:t>
            </a:r>
          </a:p>
          <a:p>
            <a:pPr algn="l"/>
            <a:r>
              <a:rPr lang="en-US"/>
              <a:t>Facebook: https://facebook.com/teduchannel</a:t>
            </a:r>
          </a:p>
        </p:txBody>
      </p:sp>
      <p:pic>
        <p:nvPicPr>
          <p:cNvPr id="7" name="Picture 6">
            <a:extLst>
              <a:ext uri="{FF2B5EF4-FFF2-40B4-BE49-F238E27FC236}">
                <a16:creationId xmlns:a16="http://schemas.microsoft.com/office/drawing/2014/main" id="{5550E676-7C30-4B82-8E72-3215299DA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660" y="208122"/>
            <a:ext cx="1266734" cy="1266734"/>
          </a:xfrm>
          <a:prstGeom prst="rect">
            <a:avLst/>
          </a:prstGeom>
        </p:spPr>
      </p:pic>
    </p:spTree>
    <p:extLst>
      <p:ext uri="{BB962C8B-B14F-4D97-AF65-F5344CB8AC3E}">
        <p14:creationId xmlns:p14="http://schemas.microsoft.com/office/powerpoint/2010/main" val="55592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D364-6233-4EA4-BCF6-50713AE402E9}"/>
              </a:ext>
            </a:extLst>
          </p:cNvPr>
          <p:cNvSpPr>
            <a:spLocks noGrp="1"/>
          </p:cNvSpPr>
          <p:nvPr>
            <p:ph type="title"/>
          </p:nvPr>
        </p:nvSpPr>
        <p:spPr/>
        <p:txBody>
          <a:bodyPr/>
          <a:lstStyle/>
          <a:p>
            <a:r>
              <a:rPr lang="en-US"/>
              <a:t>LINQ API</a:t>
            </a:r>
          </a:p>
        </p:txBody>
      </p:sp>
      <p:sp>
        <p:nvSpPr>
          <p:cNvPr id="3" name="Content Placeholder 2">
            <a:extLst>
              <a:ext uri="{FF2B5EF4-FFF2-40B4-BE49-F238E27FC236}">
                <a16:creationId xmlns:a16="http://schemas.microsoft.com/office/drawing/2014/main" id="{1FB36B0D-8491-4645-BE95-CEFBBC6E8F2F}"/>
              </a:ext>
            </a:extLst>
          </p:cNvPr>
          <p:cNvSpPr>
            <a:spLocks noGrp="1"/>
          </p:cNvSpPr>
          <p:nvPr>
            <p:ph idx="1"/>
          </p:nvPr>
        </p:nvSpPr>
        <p:spPr/>
        <p:txBody>
          <a:bodyPr/>
          <a:lstStyle/>
          <a:p>
            <a:r>
              <a:rPr lang="en-US"/>
              <a:t>We can write LINQ queries for the classes that implement IEnumerable&lt;T&gt; or IQueryable&lt;T&gt; interface.</a:t>
            </a:r>
          </a:p>
          <a:p>
            <a:r>
              <a:rPr lang="en-US"/>
              <a:t>The </a:t>
            </a:r>
            <a:r>
              <a:rPr lang="en-US" b="1"/>
              <a:t>System.Linq </a:t>
            </a:r>
            <a:r>
              <a:rPr lang="en-US"/>
              <a:t>namespace includes the following classes and interfaces require for LINQ queries.</a:t>
            </a:r>
          </a:p>
          <a:p>
            <a:r>
              <a:rPr lang="en-US"/>
              <a:t>LINQ queries uses extension methods for classes that implement IEnumerable or IQueryable interface. </a:t>
            </a:r>
          </a:p>
          <a:p>
            <a:r>
              <a:rPr lang="en-US"/>
              <a:t>The Enumerable and Queryable are two static classes that contain extension methods to write LINQ queries.</a:t>
            </a:r>
          </a:p>
        </p:txBody>
      </p:sp>
    </p:spTree>
    <p:extLst>
      <p:ext uri="{BB962C8B-B14F-4D97-AF65-F5344CB8AC3E}">
        <p14:creationId xmlns:p14="http://schemas.microsoft.com/office/powerpoint/2010/main" val="338272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888D-D193-480C-BF81-063CFA627CF9}"/>
              </a:ext>
            </a:extLst>
          </p:cNvPr>
          <p:cNvSpPr>
            <a:spLocks noGrp="1"/>
          </p:cNvSpPr>
          <p:nvPr>
            <p:ph type="title"/>
          </p:nvPr>
        </p:nvSpPr>
        <p:spPr/>
        <p:txBody>
          <a:bodyPr/>
          <a:lstStyle/>
          <a:p>
            <a:r>
              <a:rPr lang="en-US"/>
              <a:t>Class diagram</a:t>
            </a:r>
          </a:p>
        </p:txBody>
      </p:sp>
      <p:pic>
        <p:nvPicPr>
          <p:cNvPr id="5" name="Content Placeholder 4">
            <a:extLst>
              <a:ext uri="{FF2B5EF4-FFF2-40B4-BE49-F238E27FC236}">
                <a16:creationId xmlns:a16="http://schemas.microsoft.com/office/drawing/2014/main" id="{92D71105-8BDC-4250-A9CD-11E62515C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774" y="1270000"/>
            <a:ext cx="7636408" cy="5442893"/>
          </a:xfrm>
        </p:spPr>
      </p:pic>
    </p:spTree>
    <p:extLst>
      <p:ext uri="{BB962C8B-B14F-4D97-AF65-F5344CB8AC3E}">
        <p14:creationId xmlns:p14="http://schemas.microsoft.com/office/powerpoint/2010/main" val="132091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D592-8782-4368-B9F1-7D08310DCCF9}"/>
              </a:ext>
            </a:extLst>
          </p:cNvPr>
          <p:cNvSpPr>
            <a:spLocks noGrp="1"/>
          </p:cNvSpPr>
          <p:nvPr>
            <p:ph type="title"/>
          </p:nvPr>
        </p:nvSpPr>
        <p:spPr/>
        <p:txBody>
          <a:bodyPr/>
          <a:lstStyle/>
          <a:p>
            <a:r>
              <a:rPr lang="en-US"/>
              <a:t>Enumerable</a:t>
            </a:r>
          </a:p>
        </p:txBody>
      </p:sp>
      <p:sp>
        <p:nvSpPr>
          <p:cNvPr id="3" name="Content Placeholder 2">
            <a:extLst>
              <a:ext uri="{FF2B5EF4-FFF2-40B4-BE49-F238E27FC236}">
                <a16:creationId xmlns:a16="http://schemas.microsoft.com/office/drawing/2014/main" id="{EDF7B97C-42A1-4175-9186-EAC3D4D5925F}"/>
              </a:ext>
            </a:extLst>
          </p:cNvPr>
          <p:cNvSpPr>
            <a:spLocks noGrp="1"/>
          </p:cNvSpPr>
          <p:nvPr>
            <p:ph idx="1"/>
          </p:nvPr>
        </p:nvSpPr>
        <p:spPr/>
        <p:txBody>
          <a:bodyPr/>
          <a:lstStyle/>
          <a:p>
            <a:r>
              <a:rPr lang="en-US"/>
              <a:t>The Enumerable class includes extension methods for the classes that implement IEnumerable&lt;T&gt; interface.</a:t>
            </a:r>
          </a:p>
          <a:p>
            <a:r>
              <a:rPr lang="en-US"/>
              <a:t>For the IEnumerable&lt;T&gt; case, it will be LINQ-to-object, meaning that all objects matching the original query will have to be loaded into memory from the database.</a:t>
            </a:r>
          </a:p>
        </p:txBody>
      </p:sp>
    </p:spTree>
    <p:extLst>
      <p:ext uri="{BB962C8B-B14F-4D97-AF65-F5344CB8AC3E}">
        <p14:creationId xmlns:p14="http://schemas.microsoft.com/office/powerpoint/2010/main" val="216764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2A57-0C27-41F5-B7B9-34F7268F7022}"/>
              </a:ext>
            </a:extLst>
          </p:cNvPr>
          <p:cNvSpPr>
            <a:spLocks noGrp="1"/>
          </p:cNvSpPr>
          <p:nvPr>
            <p:ph type="title"/>
          </p:nvPr>
        </p:nvSpPr>
        <p:spPr/>
        <p:txBody>
          <a:bodyPr/>
          <a:lstStyle/>
          <a:p>
            <a:r>
              <a:rPr lang="en-US"/>
              <a:t>Queryable</a:t>
            </a:r>
          </a:p>
        </p:txBody>
      </p:sp>
      <p:sp>
        <p:nvSpPr>
          <p:cNvPr id="3" name="Content Placeholder 2">
            <a:extLst>
              <a:ext uri="{FF2B5EF4-FFF2-40B4-BE49-F238E27FC236}">
                <a16:creationId xmlns:a16="http://schemas.microsoft.com/office/drawing/2014/main" id="{CAFDB592-7220-4832-820E-CB648F49CE68}"/>
              </a:ext>
            </a:extLst>
          </p:cNvPr>
          <p:cNvSpPr>
            <a:spLocks noGrp="1"/>
          </p:cNvSpPr>
          <p:nvPr>
            <p:ph idx="1"/>
          </p:nvPr>
        </p:nvSpPr>
        <p:spPr/>
        <p:txBody>
          <a:bodyPr/>
          <a:lstStyle/>
          <a:p>
            <a:r>
              <a:rPr lang="en-US"/>
              <a:t>The Queryable class includes extension methods for classes that implement IQueryable&lt;t&gt; interface. </a:t>
            </a:r>
          </a:p>
          <a:p>
            <a:r>
              <a:rPr lang="en-US"/>
              <a:t>IQueryable&lt;T&gt; is the interface that allows LINQ-to-SQL (LINQ.-to-anything really)</a:t>
            </a:r>
          </a:p>
          <a:p>
            <a:r>
              <a:rPr lang="en-US"/>
              <a:t>So if you further refine your query on an IQueryable&lt;T&gt;, that query will be executed in the database, if possible.</a:t>
            </a:r>
          </a:p>
        </p:txBody>
      </p:sp>
    </p:spTree>
    <p:extLst>
      <p:ext uri="{BB962C8B-B14F-4D97-AF65-F5344CB8AC3E}">
        <p14:creationId xmlns:p14="http://schemas.microsoft.com/office/powerpoint/2010/main" val="388508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EBC9-FF25-4DE3-9C6F-77A16F562304}"/>
              </a:ext>
            </a:extLst>
          </p:cNvPr>
          <p:cNvSpPr>
            <a:spLocks noGrp="1"/>
          </p:cNvSpPr>
          <p:nvPr>
            <p:ph type="title"/>
          </p:nvPr>
        </p:nvSpPr>
        <p:spPr/>
        <p:txBody>
          <a:bodyPr/>
          <a:lstStyle/>
          <a:p>
            <a:r>
              <a:rPr lang="en-US"/>
              <a:t>Diference between Queryable vs Enumerable</a:t>
            </a:r>
          </a:p>
        </p:txBody>
      </p:sp>
      <p:pic>
        <p:nvPicPr>
          <p:cNvPr id="5" name="Content Placeholder 4">
            <a:extLst>
              <a:ext uri="{FF2B5EF4-FFF2-40B4-BE49-F238E27FC236}">
                <a16:creationId xmlns:a16="http://schemas.microsoft.com/office/drawing/2014/main" id="{0A79353B-355F-41CA-9966-02DAC021BC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230"/>
          <a:stretch/>
        </p:blipFill>
        <p:spPr>
          <a:xfrm>
            <a:off x="2339917" y="1930400"/>
            <a:ext cx="5917818" cy="4459683"/>
          </a:xfrm>
        </p:spPr>
      </p:pic>
    </p:spTree>
    <p:extLst>
      <p:ext uri="{BB962C8B-B14F-4D97-AF65-F5344CB8AC3E}">
        <p14:creationId xmlns:p14="http://schemas.microsoft.com/office/powerpoint/2010/main" val="400293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4CD7-4A9A-4D80-B44A-D3C0BBF1BA30}"/>
              </a:ext>
            </a:extLst>
          </p:cNvPr>
          <p:cNvSpPr>
            <a:spLocks noGrp="1"/>
          </p:cNvSpPr>
          <p:nvPr>
            <p:ph type="title"/>
          </p:nvPr>
        </p:nvSpPr>
        <p:spPr/>
        <p:txBody>
          <a:bodyPr/>
          <a:lstStyle/>
          <a:p>
            <a:r>
              <a:rPr lang="en-US"/>
              <a:t>Difference API</a:t>
            </a:r>
          </a:p>
        </p:txBody>
      </p:sp>
      <p:sp>
        <p:nvSpPr>
          <p:cNvPr id="3" name="Content Placeholder 2">
            <a:extLst>
              <a:ext uri="{FF2B5EF4-FFF2-40B4-BE49-F238E27FC236}">
                <a16:creationId xmlns:a16="http://schemas.microsoft.com/office/drawing/2014/main" id="{54620458-1323-4B75-BC0F-7C00335D95D3}"/>
              </a:ext>
            </a:extLst>
          </p:cNvPr>
          <p:cNvSpPr>
            <a:spLocks noGrp="1"/>
          </p:cNvSpPr>
          <p:nvPr>
            <p:ph idx="1"/>
          </p:nvPr>
        </p:nvSpPr>
        <p:spPr/>
        <p:txBody>
          <a:bodyPr>
            <a:normAutofit lnSpcReduction="10000"/>
          </a:bodyPr>
          <a:lstStyle/>
          <a:p>
            <a:r>
              <a:rPr lang="en-US"/>
              <a:t>The IEnumerable version signature is: Where(Func&lt;Customer, bool&gt; predicate)</a:t>
            </a:r>
          </a:p>
          <a:p>
            <a:r>
              <a:rPr lang="en-US"/>
              <a:t>The IQueryable version signature is: Where(Expression&lt;Func&lt;Customer, bool&gt;&gt; predicate)</a:t>
            </a:r>
          </a:p>
          <a:p>
            <a:r>
              <a:rPr lang="en-US"/>
              <a:t>You've probably been using both of those without realizing it because both are called using identical syntax:</a:t>
            </a:r>
          </a:p>
          <a:p>
            <a:pPr lvl="1"/>
            <a:r>
              <a:rPr lang="en-US"/>
              <a:t>e.g. Where(x =&gt; x.City == "&lt;City&gt;") works on both IEnumerable and IQueryable</a:t>
            </a:r>
          </a:p>
          <a:p>
            <a:r>
              <a:rPr lang="en-US"/>
              <a:t>When using Where() on an IEnumerable collection, the compiler passes a compiled function to Where()</a:t>
            </a:r>
          </a:p>
          <a:p>
            <a:r>
              <a:rPr lang="en-US"/>
              <a:t>When using Where() on an IQueryable collection, the compiler passes an expression tree to Where(). An expression tree is like the reflection system but for code. The compiler converts your code into a data structure that describes what your code does in a format that's easily digestible.</a:t>
            </a:r>
          </a:p>
        </p:txBody>
      </p:sp>
    </p:spTree>
    <p:extLst>
      <p:ext uri="{BB962C8B-B14F-4D97-AF65-F5344CB8AC3E}">
        <p14:creationId xmlns:p14="http://schemas.microsoft.com/office/powerpoint/2010/main" val="214408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2390-ABC8-4218-92D4-55EFC80DBFD7}"/>
              </a:ext>
            </a:extLst>
          </p:cNvPr>
          <p:cNvSpPr>
            <a:spLocks noGrp="1"/>
          </p:cNvSpPr>
          <p:nvPr>
            <p:ph type="title"/>
          </p:nvPr>
        </p:nvSpPr>
        <p:spPr/>
        <p:txBody>
          <a:bodyPr/>
          <a:lstStyle/>
          <a:p>
            <a:r>
              <a:rPr lang="en-US"/>
              <a:t>Convert to IQueryable?</a:t>
            </a:r>
          </a:p>
        </p:txBody>
      </p:sp>
      <p:sp>
        <p:nvSpPr>
          <p:cNvPr id="3" name="Content Placeholder 2">
            <a:extLst>
              <a:ext uri="{FF2B5EF4-FFF2-40B4-BE49-F238E27FC236}">
                <a16:creationId xmlns:a16="http://schemas.microsoft.com/office/drawing/2014/main" id="{E4E2679C-C4DB-4AD0-BA11-F1082EFC38D8}"/>
              </a:ext>
            </a:extLst>
          </p:cNvPr>
          <p:cNvSpPr>
            <a:spLocks noGrp="1"/>
          </p:cNvSpPr>
          <p:nvPr>
            <p:ph idx="1"/>
          </p:nvPr>
        </p:nvSpPr>
        <p:spPr/>
        <p:txBody>
          <a:bodyPr/>
          <a:lstStyle/>
          <a:p>
            <a:r>
              <a:rPr lang="en-US"/>
              <a:t>Why bother with this expression tree thing? I just want Where() to filter my data. </a:t>
            </a:r>
          </a:p>
          <a:p>
            <a:r>
              <a:rPr lang="en-US"/>
              <a:t>The main reason is that both the EF and Linq2SQL ORMs can convert expression trees directly into SQL where your code will execute much faster.</a:t>
            </a:r>
          </a:p>
          <a:p>
            <a:r>
              <a:rPr lang="en-US"/>
              <a:t>Oh, that sounds like a free performance boost, should I use AsQueryable() all over the place in that case? </a:t>
            </a:r>
          </a:p>
          <a:p>
            <a:r>
              <a:rPr lang="en-US"/>
              <a:t>No, IQueryable is only useful if the underlying data provider can do something with it. </a:t>
            </a:r>
          </a:p>
          <a:p>
            <a:r>
              <a:rPr lang="en-US"/>
              <a:t>Converting something like a regular List to IQueryable will not give you any benefit.</a:t>
            </a:r>
          </a:p>
        </p:txBody>
      </p:sp>
    </p:spTree>
    <p:extLst>
      <p:ext uri="{BB962C8B-B14F-4D97-AF65-F5344CB8AC3E}">
        <p14:creationId xmlns:p14="http://schemas.microsoft.com/office/powerpoint/2010/main" val="151217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5347-B086-4D38-AC88-13E0AE2EF255}"/>
              </a:ext>
            </a:extLst>
          </p:cNvPr>
          <p:cNvSpPr>
            <a:spLocks noGrp="1"/>
          </p:cNvSpPr>
          <p:nvPr>
            <p:ph type="title"/>
          </p:nvPr>
        </p:nvSpPr>
        <p:spPr/>
        <p:txBody>
          <a:bodyPr/>
          <a:lstStyle/>
          <a:p>
            <a:r>
              <a:rPr lang="en-US"/>
              <a:t>Points to Remember</a:t>
            </a:r>
          </a:p>
        </p:txBody>
      </p:sp>
      <p:sp>
        <p:nvSpPr>
          <p:cNvPr id="3" name="Content Placeholder 2">
            <a:extLst>
              <a:ext uri="{FF2B5EF4-FFF2-40B4-BE49-F238E27FC236}">
                <a16:creationId xmlns:a16="http://schemas.microsoft.com/office/drawing/2014/main" id="{DE8B58FC-8E0E-4E0E-BDE7-49DDD309017F}"/>
              </a:ext>
            </a:extLst>
          </p:cNvPr>
          <p:cNvSpPr>
            <a:spLocks noGrp="1"/>
          </p:cNvSpPr>
          <p:nvPr>
            <p:ph idx="1"/>
          </p:nvPr>
        </p:nvSpPr>
        <p:spPr/>
        <p:txBody>
          <a:bodyPr/>
          <a:lstStyle/>
          <a:p>
            <a:r>
              <a:rPr lang="en-US"/>
              <a:t>Use </a:t>
            </a:r>
            <a:r>
              <a:rPr lang="en-US" b="1"/>
              <a:t>System.Linq</a:t>
            </a:r>
            <a:r>
              <a:rPr lang="en-US"/>
              <a:t> namespace to use LINQ.</a:t>
            </a:r>
          </a:p>
          <a:p>
            <a:r>
              <a:rPr lang="en-US"/>
              <a:t>LINQ api includes two main static class Enumerable &amp; Queryable.</a:t>
            </a:r>
          </a:p>
          <a:p>
            <a:r>
              <a:rPr lang="en-US"/>
              <a:t>The static Enumerable class includes extension methods for classes that implements the IEnumerable&lt;T&gt; interface.</a:t>
            </a:r>
          </a:p>
          <a:p>
            <a:r>
              <a:rPr lang="en-US"/>
              <a:t>IEnumerable&lt;T&gt; type of collections are in-memory collection like List, Dictionary, SortedList, Queue, HashSet, LinkedList.</a:t>
            </a:r>
          </a:p>
          <a:p>
            <a:r>
              <a:rPr lang="en-US"/>
              <a:t>The static Queryable class includes extension methods for classes that implements the IQueryable&lt;T&gt; interface.</a:t>
            </a:r>
          </a:p>
          <a:p>
            <a:r>
              <a:rPr lang="en-US"/>
              <a:t>Remote query provider implements e.g. Linq-to-SQL, LINQ-to-Amazon etc.</a:t>
            </a:r>
          </a:p>
          <a:p>
            <a:r>
              <a:rPr lang="en-US"/>
              <a:t>Difference between IEnumberable vs IQueryable</a:t>
            </a:r>
          </a:p>
        </p:txBody>
      </p:sp>
    </p:spTree>
    <p:extLst>
      <p:ext uri="{BB962C8B-B14F-4D97-AF65-F5344CB8AC3E}">
        <p14:creationId xmlns:p14="http://schemas.microsoft.com/office/powerpoint/2010/main" val="1062650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Damask</Template>
  <TotalTime>439</TotalTime>
  <Words>461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Lesson 04: IQueryable vs IEnumerable?</vt:lpstr>
      <vt:lpstr>LINQ API</vt:lpstr>
      <vt:lpstr>Class diagram</vt:lpstr>
      <vt:lpstr>Enumerable</vt:lpstr>
      <vt:lpstr>Queryable</vt:lpstr>
      <vt:lpstr>Diference between Queryable vs Enumerable</vt:lpstr>
      <vt:lpstr>Difference API</vt:lpstr>
      <vt:lpstr>Convert to IQueryable?</vt:lpstr>
      <vt:lpstr>Points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Basic to Advance</dc:title>
  <dc:creator>Ngoc Toan Bach</dc:creator>
  <cp:lastModifiedBy>Ngoc Toan Bach</cp:lastModifiedBy>
  <cp:revision>42</cp:revision>
  <dcterms:created xsi:type="dcterms:W3CDTF">2019-07-19T14:13:00Z</dcterms:created>
  <dcterms:modified xsi:type="dcterms:W3CDTF">2019-08-14T14:40:44Z</dcterms:modified>
</cp:coreProperties>
</file>