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05: Extension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CB54-100F-4743-BC07-517539D3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B192-E364-4533-AB0C-88B976CB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 methods enable you to "add" methods to existing types without creating a new derived type, recompiling, or otherwise modifying the original type.</a:t>
            </a:r>
          </a:p>
          <a:p>
            <a:r>
              <a:rPr lang="en-US"/>
              <a:t>An extension method will never be called if it has the same signature as a method defined in the type.</a:t>
            </a:r>
          </a:p>
          <a:p>
            <a:r>
              <a:rPr lang="en-US"/>
              <a:t>Extension methods are brought into scope at the namespace level. </a:t>
            </a:r>
          </a:p>
          <a:p>
            <a:r>
              <a:rPr lang="en-US"/>
              <a:t>For example, if you have multiple static classes that contain extension methods in a single namespace named Extensions, they will all be brought into scope by the using Extensions; directive.</a:t>
            </a:r>
          </a:p>
        </p:txBody>
      </p:sp>
    </p:spTree>
    <p:extLst>
      <p:ext uri="{BB962C8B-B14F-4D97-AF65-F5344CB8AC3E}">
        <p14:creationId xmlns:p14="http://schemas.microsoft.com/office/powerpoint/2010/main" val="9919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2034-8F89-42E9-942E-A563DCDD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0A7DF-BF4E-4080-B967-633AFB02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92" y="2160588"/>
            <a:ext cx="5826854" cy="3881437"/>
          </a:xfrm>
        </p:spPr>
      </p:pic>
    </p:spTree>
    <p:extLst>
      <p:ext uri="{BB962C8B-B14F-4D97-AF65-F5344CB8AC3E}">
        <p14:creationId xmlns:p14="http://schemas.microsoft.com/office/powerpoint/2010/main" val="3295146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119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Lesson 05: Extension method</vt:lpstr>
      <vt:lpstr>Extension method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46</cp:revision>
  <dcterms:created xsi:type="dcterms:W3CDTF">2019-07-19T14:13:00Z</dcterms:created>
  <dcterms:modified xsi:type="dcterms:W3CDTF">2019-08-04T06:10:19Z</dcterms:modified>
</cp:coreProperties>
</file>