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5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4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3051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07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8419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44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34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1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1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0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6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4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4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B97D0-D474-4426-BB00-DDCCDB8BC463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4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statements-expressions-operators/lambda-expressio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A985-6BF7-4D59-A7BD-DED1698D4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algn="ctr"/>
            <a:r>
              <a:rPr lang="en-US"/>
              <a:t>Lesson 06: Understand Lamda Expression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63777-E1B0-44C5-8151-7DBF8D7DD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275916"/>
            <a:ext cx="7766936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en-US"/>
              <a:t>TEDU.COM.VN</a:t>
            </a:r>
          </a:p>
          <a:p>
            <a:pPr algn="l"/>
            <a:r>
              <a:rPr lang="en-US"/>
              <a:t>Bach Ngoc Toan</a:t>
            </a:r>
          </a:p>
          <a:p>
            <a:pPr algn="l"/>
            <a:r>
              <a:rPr lang="en-US"/>
              <a:t>Facebook: https://facebook.com/teduchannel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50E676-7C30-4B82-8E72-3215299DA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60" y="208122"/>
            <a:ext cx="1266734" cy="126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2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8E82-0B48-458A-BF20-0B9294E7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09B91-D7AF-43A0-A75E-512CC810B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C# 3.0(.NET 3.5) introduced the lambda expression along with LINQ. </a:t>
            </a:r>
          </a:p>
          <a:p>
            <a:r>
              <a:rPr lang="en-US"/>
              <a:t>The lambda expression is a shorter way of representing anonymous method using some special syntax.</a:t>
            </a:r>
          </a:p>
          <a:p>
            <a:r>
              <a:rPr lang="en-US"/>
              <a:t>Reference: </a:t>
            </a:r>
            <a:r>
              <a:rPr lang="en-US">
                <a:hlinkClick r:id="rId2"/>
              </a:rPr>
              <a:t>https://docs.microsoft.com/en-us/dotnet/csharp/programming-guide/statements-expressions-operators/lambda-expressions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7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E0F0-7D2D-44FF-B697-E29287582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 from anonymous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1FC543-8EC7-4026-B078-2AF4070D0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39" y="1564640"/>
            <a:ext cx="6820852" cy="20100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441956-43F5-4BA1-992B-F2EDB7493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39" y="3869036"/>
            <a:ext cx="5591955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259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421</TotalTime>
  <Words>79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Lesson 06: Understand Lamda Expression</vt:lpstr>
      <vt:lpstr>Concept</vt:lpstr>
      <vt:lpstr>Convert from anonymous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Basic to Advance</dc:title>
  <dc:creator>Ngoc Toan Bach</dc:creator>
  <cp:lastModifiedBy>Ngoc Toan Bach</cp:lastModifiedBy>
  <cp:revision>51</cp:revision>
  <dcterms:created xsi:type="dcterms:W3CDTF">2019-07-19T14:13:00Z</dcterms:created>
  <dcterms:modified xsi:type="dcterms:W3CDTF">2019-08-14T15:09:37Z</dcterms:modified>
</cp:coreProperties>
</file>