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7D0-D474-4426-BB00-DDCCDB8BC463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0EE2-75F2-4300-B25D-94156BAA6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52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7D0-D474-4426-BB00-DDCCDB8BC463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0EE2-75F2-4300-B25D-94156BAA6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40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7D0-D474-4426-BB00-DDCCDB8BC463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0EE2-75F2-4300-B25D-94156BAA626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3051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7D0-D474-4426-BB00-DDCCDB8BC463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0EE2-75F2-4300-B25D-94156BAA6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07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7D0-D474-4426-BB00-DDCCDB8BC463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0EE2-75F2-4300-B25D-94156BAA626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8419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7D0-D474-4426-BB00-DDCCDB8BC463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0EE2-75F2-4300-B25D-94156BAA6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3448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7D0-D474-4426-BB00-DDCCDB8BC463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0EE2-75F2-4300-B25D-94156BAA6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1348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7D0-D474-4426-BB00-DDCCDB8BC463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0EE2-75F2-4300-B25D-94156BAA6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18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7D0-D474-4426-BB00-DDCCDB8BC463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0EE2-75F2-4300-B25D-94156BAA6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213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7D0-D474-4426-BB00-DDCCDB8BC463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0EE2-75F2-4300-B25D-94156BAA6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02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7D0-D474-4426-BB00-DDCCDB8BC463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0EE2-75F2-4300-B25D-94156BAA6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64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7D0-D474-4426-BB00-DDCCDB8BC463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0EE2-75F2-4300-B25D-94156BAA6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81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7D0-D474-4426-BB00-DDCCDB8BC463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0EE2-75F2-4300-B25D-94156BAA6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6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7D0-D474-4426-BB00-DDCCDB8BC463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0EE2-75F2-4300-B25D-94156BAA6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41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7D0-D474-4426-BB00-DDCCDB8BC463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0EE2-75F2-4300-B25D-94156BAA6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58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7D0-D474-4426-BB00-DDCCDB8BC463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0EE2-75F2-4300-B25D-94156BAA6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447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B97D0-D474-4426-BB00-DDCCDB8BC463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E970EE2-75F2-4300-B25D-94156BAA6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748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AA985-6BF7-4D59-A7BD-DED1698D48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/>
          <a:lstStyle/>
          <a:p>
            <a:pPr algn="ctr"/>
            <a:r>
              <a:rPr lang="en-US"/>
              <a:t>Lesson 07: Understand Func vs Act type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763777-E1B0-44C5-8151-7DBF8D7DDA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275916"/>
            <a:ext cx="7766936" cy="1096899"/>
          </a:xfrm>
        </p:spPr>
        <p:txBody>
          <a:bodyPr>
            <a:normAutofit lnSpcReduction="10000"/>
          </a:bodyPr>
          <a:lstStyle/>
          <a:p>
            <a:pPr algn="l"/>
            <a:r>
              <a:rPr lang="en-US"/>
              <a:t>TEDU.COM.VN</a:t>
            </a:r>
          </a:p>
          <a:p>
            <a:pPr algn="l"/>
            <a:r>
              <a:rPr lang="en-US"/>
              <a:t>Bach Ngoc Toan</a:t>
            </a:r>
          </a:p>
          <a:p>
            <a:pPr algn="l"/>
            <a:r>
              <a:rPr lang="en-US"/>
              <a:t>Facebook: https://facebook.com/teduchannel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50E676-7C30-4B82-8E72-3215299DA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60" y="208122"/>
            <a:ext cx="1266734" cy="126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924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D8E82-0B48-458A-BF20-0B9294E70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09B91-D7AF-43A0-A75E-512CC810B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Action</a:t>
            </a:r>
            <a:r>
              <a:rPr lang="en-US"/>
              <a:t> is a delegate (pointer) to a method, that takes zero, one or more input parameters, but does not return anything.</a:t>
            </a:r>
          </a:p>
          <a:p>
            <a:r>
              <a:rPr lang="en-US" b="1"/>
              <a:t>Func</a:t>
            </a:r>
            <a:r>
              <a:rPr lang="en-US"/>
              <a:t> is a delegate (pointer) to a method, that takes zero, one or more input parameters, and returns a value (or reference).</a:t>
            </a:r>
          </a:p>
          <a:p>
            <a:r>
              <a:rPr lang="en-US" b="1"/>
              <a:t>Predicate</a:t>
            </a:r>
            <a:r>
              <a:rPr lang="en-US"/>
              <a:t> is a special kind of Func often used for comparisons.</a:t>
            </a:r>
          </a:p>
        </p:txBody>
      </p:sp>
    </p:spTree>
    <p:extLst>
      <p:ext uri="{BB962C8B-B14F-4D97-AF65-F5344CB8AC3E}">
        <p14:creationId xmlns:p14="http://schemas.microsoft.com/office/powerpoint/2010/main" val="1491574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B907D-2A87-4F08-83E6-38C14593B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7A39CA-60CA-4445-8A80-B5C00517F9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788" y="1500034"/>
            <a:ext cx="7874040" cy="4748366"/>
          </a:xfrm>
        </p:spPr>
      </p:pic>
    </p:spTree>
    <p:extLst>
      <p:ext uri="{BB962C8B-B14F-4D97-AF65-F5344CB8AC3E}">
        <p14:creationId xmlns:p14="http://schemas.microsoft.com/office/powerpoint/2010/main" val="35699548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423</TotalTime>
  <Words>95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</vt:lpstr>
      <vt:lpstr>Lesson 07: Understand Func vs Act type</vt:lpstr>
      <vt:lpstr>Concept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 Basic to Advance</dc:title>
  <dc:creator>Ngoc Toan Bach</dc:creator>
  <cp:lastModifiedBy>Ngoc Toan Bach</cp:lastModifiedBy>
  <cp:revision>57</cp:revision>
  <dcterms:created xsi:type="dcterms:W3CDTF">2019-07-19T14:13:00Z</dcterms:created>
  <dcterms:modified xsi:type="dcterms:W3CDTF">2019-08-14T15:09:40Z</dcterms:modified>
</cp:coreProperties>
</file>