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7D0-D474-4426-BB00-DDCCDB8BC4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985-6BF7-4D59-A7BD-DED1698D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/>
              <a:t>Lesson 08: Query Syntax and Method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3777-E1B0-44C5-8151-7DBF8D7D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7591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/>
              <a:t>TEDU.COM.VN</a:t>
            </a:r>
          </a:p>
          <a:p>
            <a:pPr algn="l"/>
            <a:r>
              <a:rPr lang="en-US"/>
              <a:t>Bach Ngoc Toan</a:t>
            </a:r>
          </a:p>
          <a:p>
            <a:pPr algn="l"/>
            <a:r>
              <a:rPr lang="en-US"/>
              <a:t>Facebook: https://facebook.com/teduchannel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0E676-7C30-4B82-8E72-3215299D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208122"/>
            <a:ext cx="1266734" cy="1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27DC-4CF7-436C-B118-A48DFFD4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0EDD-F51C-446F-B8E6-6B3313CC8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 Syntax or Query Expression Syntax</a:t>
            </a:r>
          </a:p>
          <a:p>
            <a:r>
              <a:rPr lang="en-US"/>
              <a:t>Method Syntax or Method Extension Syntax or Fluent</a:t>
            </a:r>
          </a:p>
        </p:txBody>
      </p:sp>
    </p:spTree>
    <p:extLst>
      <p:ext uri="{BB962C8B-B14F-4D97-AF65-F5344CB8AC3E}">
        <p14:creationId xmlns:p14="http://schemas.microsoft.com/office/powerpoint/2010/main" val="338528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A4EC-C0EA-48C1-9D67-9C25DB4B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Query Syntax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4A7C-D48A-42E8-B23E-2153B1A49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 syntax is similar to SQL (Structured Query Language) for the database. It is defined within the C# or VB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59357-4674-4B38-A398-DC1257E4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63" y="3429000"/>
            <a:ext cx="80021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25CC-DAD4-419D-B839-F71475AF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Method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C182-26EC-4793-94EF-74749481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 syntax (also known as fluent syntax) uses extension methods included in the Enumerable or Queryable static class, similar to how you would call the extension method of any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4E024-2353-43B6-A807-C02E3653D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2" y="3606801"/>
            <a:ext cx="8695263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4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960E-830A-4339-AAA5-3DD8339A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70D3-01DA-42C0-A858-31FA0466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 name suggest, </a:t>
            </a:r>
            <a:r>
              <a:rPr lang="en-US" b="1"/>
              <a:t>Query Syntax</a:t>
            </a:r>
            <a:r>
              <a:rPr lang="en-US"/>
              <a:t> is same like SQL (Structure Query Language) syntax.</a:t>
            </a:r>
          </a:p>
          <a:p>
            <a:r>
              <a:rPr lang="en-US"/>
              <a:t>Query Syntax starts with </a:t>
            </a:r>
            <a:r>
              <a:rPr lang="en-US" i="1"/>
              <a:t>from</a:t>
            </a:r>
            <a:r>
              <a:rPr lang="en-US"/>
              <a:t> clause and can be end with </a:t>
            </a:r>
            <a:r>
              <a:rPr lang="en-US" i="1"/>
              <a:t>Select</a:t>
            </a:r>
            <a:r>
              <a:rPr lang="en-US"/>
              <a:t> or </a:t>
            </a:r>
            <a:r>
              <a:rPr lang="en-US" i="1"/>
              <a:t>GroupBy</a:t>
            </a:r>
            <a:r>
              <a:rPr lang="en-US"/>
              <a:t> clause.</a:t>
            </a:r>
          </a:p>
          <a:p>
            <a:r>
              <a:rPr lang="en-US"/>
              <a:t>Use various other opertors like filtering, joining, grouping, sorting operators to construct the desired result.</a:t>
            </a:r>
          </a:p>
          <a:p>
            <a:r>
              <a:rPr lang="en-US"/>
              <a:t>As name suggest, Method Syntax is like calling extension method.</a:t>
            </a:r>
          </a:p>
          <a:p>
            <a:r>
              <a:rPr lang="en-US"/>
              <a:t>LINQ Method Syntax aka Fluent syntax because it allows series of extension methods call.</a:t>
            </a:r>
          </a:p>
          <a:p>
            <a:r>
              <a:rPr lang="en-US"/>
              <a:t>Implicitly typed variable - var can be used to hold the result of the LINQ query.</a:t>
            </a:r>
          </a:p>
        </p:txBody>
      </p:sp>
    </p:spTree>
    <p:extLst>
      <p:ext uri="{BB962C8B-B14F-4D97-AF65-F5344CB8AC3E}">
        <p14:creationId xmlns:p14="http://schemas.microsoft.com/office/powerpoint/2010/main" val="3821071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111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Lesson 08: Query Syntax and Method Syntax</vt:lpstr>
      <vt:lpstr>Overview </vt:lpstr>
      <vt:lpstr>LINQ Query Syntax </vt:lpstr>
      <vt:lpstr>LINQ Method Syntax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Basic to Advance</dc:title>
  <dc:creator>Ngoc Toan Bach</dc:creator>
  <cp:lastModifiedBy>Ngoc Toan Bach</cp:lastModifiedBy>
  <cp:revision>64</cp:revision>
  <dcterms:created xsi:type="dcterms:W3CDTF">2019-07-19T14:13:00Z</dcterms:created>
  <dcterms:modified xsi:type="dcterms:W3CDTF">2019-08-04T09:39:01Z</dcterms:modified>
</cp:coreProperties>
</file>