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5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4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051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07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841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44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3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1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0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6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4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A985-6BF7-4D59-A7BD-DED1698D4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algn="ctr"/>
            <a:r>
              <a:rPr lang="en-US"/>
              <a:t>Lesson 09: Create custom filter operator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63777-E1B0-44C5-8151-7DBF8D7DD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75916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US"/>
              <a:t>TEDU.COM.VN</a:t>
            </a:r>
          </a:p>
          <a:p>
            <a:pPr algn="l"/>
            <a:r>
              <a:rPr lang="en-US"/>
              <a:t>Bach Ngoc Toan</a:t>
            </a:r>
          </a:p>
          <a:p>
            <a:pPr algn="l"/>
            <a:r>
              <a:rPr lang="en-US"/>
              <a:t>Facebook: https://facebook.com/teduchannel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50E676-7C30-4B82-8E72-3215299DA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60" y="208122"/>
            <a:ext cx="1266734" cy="12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244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424</TotalTime>
  <Words>24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Lesson 09: Create custom filter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Basic to Advance</dc:title>
  <dc:creator>Ngoc Toan Bach</dc:creator>
  <cp:lastModifiedBy>Ngoc Toan Bach</cp:lastModifiedBy>
  <cp:revision>58</cp:revision>
  <dcterms:created xsi:type="dcterms:W3CDTF">2019-07-19T14:13:00Z</dcterms:created>
  <dcterms:modified xsi:type="dcterms:W3CDTF">2019-08-04T09:40:55Z</dcterms:modified>
</cp:coreProperties>
</file>