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0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0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41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A985-6BF7-4D59-A7BD-DED1698D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/>
              <a:t>Lesson 10: yield keyword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3777-E1B0-44C5-8151-7DBF8D7D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591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/>
              <a:t>TEDU.COM.VN</a:t>
            </a:r>
          </a:p>
          <a:p>
            <a:pPr algn="l"/>
            <a:r>
              <a:rPr lang="en-US"/>
              <a:t>Bach Ngoc Toan</a:t>
            </a:r>
          </a:p>
          <a:p>
            <a:pPr algn="l"/>
            <a:r>
              <a:rPr lang="en-US"/>
              <a:t>Facebook: https://facebook.com/teduchannel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0E676-7C30-4B82-8E72-3215299D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208122"/>
            <a:ext cx="1266734" cy="12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Lesson 10: yield 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Basic to Advance</dc:title>
  <dc:creator>Ngoc Toan Bach</dc:creator>
  <cp:lastModifiedBy>Ngoc Toan Bach</cp:lastModifiedBy>
  <cp:revision>57</cp:revision>
  <dcterms:created xsi:type="dcterms:W3CDTF">2019-07-19T14:13:00Z</dcterms:created>
  <dcterms:modified xsi:type="dcterms:W3CDTF">2019-08-04T09:41:32Z</dcterms:modified>
</cp:coreProperties>
</file>