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66" r:id="rId17"/>
    <p:sldId id="264" r:id="rId18"/>
    <p:sldId id="265" r:id="rId19"/>
    <p:sldId id="277" r:id="rId20"/>
    <p:sldId id="280" r:id="rId21"/>
    <p:sldId id="281" r:id="rId22"/>
    <p:sldId id="282" r:id="rId23"/>
    <p:sldId id="278" r:id="rId24"/>
    <p:sldId id="25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588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3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93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8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6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6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0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6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6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4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inco.webdigital.vn/loginJL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dmin@alinco.vn" TargetMode="External"/><Relationship Id="rId4" Type="http://schemas.openxmlformats.org/officeDocument/2006/relationships/hyperlink" Target="https://alinco.webdigital.vn/@dmi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38EF-F9B8-402B-83F8-9638B9FF8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 ALINCO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A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B93AC-2230-4210-80FA-1C2FFB631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AS" sz="2000" dirty="0"/>
          </a:p>
        </p:txBody>
      </p:sp>
    </p:spTree>
    <p:extLst>
      <p:ext uri="{BB962C8B-B14F-4D97-AF65-F5344CB8AC3E}">
        <p14:creationId xmlns:p14="http://schemas.microsoft.com/office/powerpoint/2010/main" val="93980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26609" y="843677"/>
            <a:ext cx="1233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(Submenu)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(Admin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(Menu)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295421" y="96870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F5644-7B4C-4A65-BAD2-0C0BD888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3" y="2103121"/>
            <a:ext cx="9020629" cy="4319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032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0" y="843677"/>
            <a:ext cx="1166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(Submenu)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(Admin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(Menu)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45512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BDEE56-0C84-4446-BA06-C1B05C1F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7" y="2626967"/>
            <a:ext cx="9610611" cy="3820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43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(Submenu)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18DD19-509B-4230-A0B9-769C3893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4" y="2556185"/>
            <a:ext cx="8447851" cy="3872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462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0" y="843677"/>
            <a:ext cx="56266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(Admin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HTML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Paste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  <a:p>
            <a:pPr marL="800100" lvl="1" indent="-342900">
              <a:buAutoNum type="arabi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rabi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rabi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E245A-2F2C-41C3-9781-B9A111EF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82" y="1057684"/>
            <a:ext cx="6181725" cy="538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566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0" y="843677"/>
            <a:ext cx="56266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(ADMIN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URL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HTML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Paste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800100" lvl="1" indent="-342900">
              <a:buAutoNum type="arabi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800100" lvl="1" indent="-342900">
              <a:buAutoNum type="arabi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534572" y="0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70C70E-4FAC-439C-8C4B-891ACD47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28" y="1071752"/>
            <a:ext cx="5210175" cy="540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240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(submenu)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C2A5C-E524-4C52-B428-1365631A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2556185"/>
            <a:ext cx="9451753" cy="4031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745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C1245-9797-492F-A50F-F48DD651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3" y="2422933"/>
            <a:ext cx="8520332" cy="4020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199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6DE31-8A92-41C3-8A29-4CC8375F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2422933"/>
            <a:ext cx="8856010" cy="4165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93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10578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width và 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E9B05-3910-45AB-93B0-78E2AFC4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91" y="2279187"/>
            <a:ext cx="5938618" cy="4267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00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2" y="43125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41BE0-60FC-444B-96D7-4C04C1C8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00" y="2791699"/>
            <a:ext cx="8949071" cy="3540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11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1878D-C01C-40CC-9EA3-21D012350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57" y="1818448"/>
            <a:ext cx="8869086" cy="4476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ADE634-319A-41B8-A2C2-7634677FF6FE}"/>
              </a:ext>
            </a:extLst>
          </p:cNvPr>
          <p:cNvSpPr txBox="1"/>
          <p:nvPr/>
        </p:nvSpPr>
        <p:spPr>
          <a:xfrm>
            <a:off x="1026941" y="703388"/>
            <a:ext cx="10002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admin: </a:t>
            </a:r>
            <a:r>
              <a:rPr lang="en-US" dirty="0">
                <a:hlinkClick r:id="rId3"/>
              </a:rPr>
              <a:t>https://alinco.webdigital.vn/loginJLB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https://alinco.webdigital.vn/@dmin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admin@alinco.vn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123456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73D08-C076-4F22-BA32-3DB08EB2B4AD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Admin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901ED4-D9D9-DA44-89C2-91F03945FA07}"/>
              </a:ext>
            </a:extLst>
          </p:cNvPr>
          <p:cNvSpPr txBox="1"/>
          <p:nvPr/>
        </p:nvSpPr>
        <p:spPr>
          <a:xfrm>
            <a:off x="1026942" y="801859"/>
            <a:ext cx="8384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89CE4-7E4E-9141-9AE0-8F355FC87917}"/>
              </a:ext>
            </a:extLst>
          </p:cNvPr>
          <p:cNvSpPr txBox="1"/>
          <p:nvPr/>
        </p:nvSpPr>
        <p:spPr>
          <a:xfrm>
            <a:off x="1026942" y="43125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777427-C5F4-164D-BDD8-B76D06BB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59" y="2791699"/>
            <a:ext cx="7639455" cy="3452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823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3D826-B539-A446-B62A-6B56187B9D44}"/>
              </a:ext>
            </a:extLst>
          </p:cNvPr>
          <p:cNvSpPr txBox="1"/>
          <p:nvPr/>
        </p:nvSpPr>
        <p:spPr>
          <a:xfrm>
            <a:off x="1026942" y="801859"/>
            <a:ext cx="8384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BC608-DDF1-F94B-AE15-12F35D29C0F5}"/>
              </a:ext>
            </a:extLst>
          </p:cNvPr>
          <p:cNvSpPr txBox="1"/>
          <p:nvPr/>
        </p:nvSpPr>
        <p:spPr>
          <a:xfrm>
            <a:off x="1026942" y="43125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9B4B0-D9E3-3844-88F1-CCEEA2BD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59" y="2791699"/>
            <a:ext cx="7639455" cy="3452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752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7328D-2C4B-7644-BC1B-DEC963271FCE}"/>
              </a:ext>
            </a:extLst>
          </p:cNvPr>
          <p:cNvSpPr txBox="1"/>
          <p:nvPr/>
        </p:nvSpPr>
        <p:spPr>
          <a:xfrm>
            <a:off x="1026942" y="43125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Email, Icons 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C59A3-375E-2A49-AAF7-0F6F33A39942}"/>
              </a:ext>
            </a:extLst>
          </p:cNvPr>
          <p:cNvSpPr txBox="1"/>
          <p:nvPr/>
        </p:nvSpPr>
        <p:spPr>
          <a:xfrm>
            <a:off x="1026942" y="801859"/>
            <a:ext cx="8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68B8E-92D8-5D4C-ADB1-F4A6422A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7" y="1355822"/>
            <a:ext cx="6705600" cy="2793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F486D-91F2-D34E-A8D5-BD22A553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292" y="3563765"/>
            <a:ext cx="6705601" cy="2603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413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1320A-3B34-41BC-8D04-3F7B55D5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11" y="2563502"/>
            <a:ext cx="10524177" cy="3492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595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DA085-8531-45F5-9A55-E4FF32FDC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571" y="1680854"/>
            <a:ext cx="10217348" cy="3787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7AFD6-0AFF-485E-85E4-D399745C3B5E}"/>
              </a:ext>
            </a:extLst>
          </p:cNvPr>
          <p:cNvSpPr txBox="1"/>
          <p:nvPr/>
        </p:nvSpPr>
        <p:spPr>
          <a:xfrm>
            <a:off x="1026942" y="562708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Admin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0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CCC-9076-4DFF-8618-6C85AC76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574" y="3071447"/>
            <a:ext cx="8596668" cy="132080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A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2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36046-4464-46CB-9300-D49FBA3F704A}"/>
              </a:ext>
            </a:extLst>
          </p:cNvPr>
          <p:cNvSpPr txBox="1"/>
          <p:nvPr/>
        </p:nvSpPr>
        <p:spPr>
          <a:xfrm>
            <a:off x="1026942" y="801859"/>
            <a:ext cx="838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A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68E7E-2588-45F6-AF6B-B2329352F700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F0C56-A3D5-44C4-B580-06D52302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1868935"/>
            <a:ext cx="9143999" cy="44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1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–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lvl="1" indent="4429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AD296-9357-4673-8DF7-141F0C32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2824285"/>
            <a:ext cx="10093273" cy="3734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797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35A0-8B96-4EF5-9F3A-167510D2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7" y="3336924"/>
            <a:ext cx="10104119" cy="3108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33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16B9E-37FA-449A-B218-0FD78E80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6" y="2568646"/>
            <a:ext cx="8149493" cy="4020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15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0" y="843677"/>
            <a:ext cx="562663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(Admin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HTML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PASTE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E9A37C-A393-4DFD-A0AC-50CA1671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38" y="1980468"/>
            <a:ext cx="6429375" cy="4314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172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0" y="843677"/>
            <a:ext cx="5626638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(Admin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URL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HTML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Paste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61704-8B78-4BDE-BDEE-F314FC00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38" y="1386918"/>
            <a:ext cx="6419850" cy="4829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767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7F052-BBC6-4754-AD66-FCA4992BF3EE}"/>
              </a:ext>
            </a:extLst>
          </p:cNvPr>
          <p:cNvSpPr txBox="1"/>
          <p:nvPr/>
        </p:nvSpPr>
        <p:spPr>
          <a:xfrm>
            <a:off x="1026942" y="801859"/>
            <a:ext cx="8384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(Submenu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6A3DA-318B-4663-A8DE-FB358B05FC04}"/>
              </a:ext>
            </a:extLst>
          </p:cNvPr>
          <p:cNvSpPr txBox="1"/>
          <p:nvPr/>
        </p:nvSpPr>
        <p:spPr>
          <a:xfrm>
            <a:off x="1026941" y="134893"/>
            <a:ext cx="83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(submenu)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A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D502FA-9880-4592-AEF0-7AE22CDA2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33" y="2556185"/>
            <a:ext cx="8618806" cy="4096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0948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1683</Words>
  <Application>Microsoft Macintosh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Trebuchet MS</vt:lpstr>
      <vt:lpstr>Wingdings 3</vt:lpstr>
      <vt:lpstr>Facet</vt:lpstr>
      <vt:lpstr>Admin ALINCO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alinco</dc:title>
  <dc:creator>Cuong Tran</dc:creator>
  <cp:lastModifiedBy>cuongtran.pix@gmail.com</cp:lastModifiedBy>
  <cp:revision>27</cp:revision>
  <dcterms:created xsi:type="dcterms:W3CDTF">2020-07-16T09:44:29Z</dcterms:created>
  <dcterms:modified xsi:type="dcterms:W3CDTF">2020-07-21T10:40:46Z</dcterms:modified>
</cp:coreProperties>
</file>