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3938-D443-4CE0-A11E-2785D379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7E4FD-AD56-4BD7-A86E-C8054D57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8EEC-7E8C-4E8D-B14F-4FA329AC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FBE9-04F5-43C5-A30F-3F65F620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89A1-F994-4476-9F98-3638E65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0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2572-536C-4637-AFE0-DFA57C4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B876-C7A2-4854-AFA0-1DA42B0A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3A31-D6C2-41B9-A7A5-08F75541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56E9-E0BA-41DA-9912-35568645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72BD-A76E-4C7E-8DF5-59CCB877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9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515AE-57C5-47C3-B425-8665370E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6DDA2-CD1E-412C-B39D-22F36D2A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EA8B-E752-437E-88FA-8D562886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ED3B-8E1B-40ED-B418-30F1644C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EFA9-D271-435C-9FA5-33D0F60C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7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3CC3-5879-4A3B-B05E-AECC4FE1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0915-7469-471B-BB90-5A97EB34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9D24-1EB8-48A7-9EAA-1CBE8990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1F5D-2206-496A-8AE9-96F606D9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A162-B1F9-45D2-A9A8-E9803FA8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529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1A59-7C3A-46F8-A1C2-2DB662DE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3888-74C3-4DEB-8CD1-044EE301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8099-DFD6-435B-9033-D642F94D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E917-06AF-427A-BC3A-7DCEF132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976E-048A-45A2-9D76-7DC38B98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025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CE44-E03E-4793-A84B-D8B250F4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1D1F-A825-4A91-BBC0-C94693A23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FC23-47DC-4A39-A0A4-BE201536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EA0B-7386-4C6B-AB6E-4D8D8659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7152-EDE3-41CD-91AD-43B9DA9D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88B5-39D7-4C1E-A00F-87FCA496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10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81E-56EE-41EC-9331-C6F06C27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6B74E-919E-462B-8A85-6A25ED4D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A9F17-BD1C-408B-8D44-8C01E460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ADD5D-896C-40D7-94A7-20FA39474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701BC-7B68-4024-A142-D683B419E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B96E4-289F-4ACA-B14B-5DE98C97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11D9F-39AA-4758-9346-A7052588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D1BA-7E56-459D-8158-AC3EB03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7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835-122D-4955-969A-7D9BB550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3A11C-CA1E-4EFE-A415-0A65E3F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605B3-221E-421F-A166-1088CD2B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81E8B-7AF1-43F4-867F-BD61757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6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3405-80C4-40B9-9284-86EA06CF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57711-D68D-4032-853D-C345969B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37715-8DCB-4ECE-836C-47AA3DE0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340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AD16-8C22-4D43-8102-D150CF6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4A7-F10F-4E95-86CF-CC4A94AA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4883-50CE-4C41-A31D-FA6B88B61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06BC-BBCB-4196-BF5B-21AD0AAA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21B2-A544-43C9-8876-770B942A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B9CD2-8E22-4FC0-BF51-18418750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5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304D-3137-4108-A14D-2A50BDE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43BE-D70E-41EA-A282-063ED7D6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3FF0-431C-4BBC-A3A2-838B0225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943E-64A6-465B-BFFF-3FC5A408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DE8C-69CF-467E-89BC-1B556533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62F3A-1744-4B1E-B369-E1F85DA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05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50FC5-0E3E-425A-A5BA-5B2B527D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83BF-A82B-4A60-9225-A2BA8338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04AE-52FA-4ADC-8059-FEDA6CE1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4D91-8F8E-49DE-A970-C6F94959DDF7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C00-C4F8-41C5-B709-34450BDF7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65E9-EF76-4686-820C-278AEDFA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C089-A217-494E-8EBE-FC84F223716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g nào giàu nhất nước Mỹ theo thống kế của Chính phủ?">
            <a:extLst>
              <a:ext uri="{FF2B5EF4-FFF2-40B4-BE49-F238E27FC236}">
                <a16:creationId xmlns:a16="http://schemas.microsoft.com/office/drawing/2014/main" id="{0DA8CA95-6209-4FF7-BB24-6718EB8C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3"/>
            <a:ext cx="6753860" cy="4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03DD3-811B-428B-ACC7-65E5FA706CEA}"/>
              </a:ext>
            </a:extLst>
          </p:cNvPr>
          <p:cNvSpPr txBox="1"/>
          <p:nvPr/>
        </p:nvSpPr>
        <p:spPr>
          <a:xfrm>
            <a:off x="3616960" y="5013353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Du lịch Mỹ - Los Angeles</a:t>
            </a:r>
          </a:p>
        </p:txBody>
      </p:sp>
    </p:spTree>
    <p:extLst>
      <p:ext uri="{BB962C8B-B14F-4D97-AF65-F5344CB8AC3E}">
        <p14:creationId xmlns:p14="http://schemas.microsoft.com/office/powerpoint/2010/main" val="114278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762EC-188A-45F5-9724-5A6C7674FA8C}"/>
              </a:ext>
            </a:extLst>
          </p:cNvPr>
          <p:cNvSpPr txBox="1"/>
          <p:nvPr/>
        </p:nvSpPr>
        <p:spPr>
          <a:xfrm>
            <a:off x="3241040" y="4470400"/>
            <a:ext cx="285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Du lịch Cần Thơ – Kiên Giang</a:t>
            </a:r>
          </a:p>
        </p:txBody>
      </p:sp>
      <p:pic>
        <p:nvPicPr>
          <p:cNvPr id="2050" name="Picture 2" descr="Du lịch Kiên Giang - Tất tất tần những điều cần biết">
            <a:extLst>
              <a:ext uri="{FF2B5EF4-FFF2-40B4-BE49-F238E27FC236}">
                <a16:creationId xmlns:a16="http://schemas.microsoft.com/office/drawing/2014/main" id="{BCE3A865-E9CB-4C01-B57C-B3462930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98974"/>
            <a:ext cx="6568299" cy="369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4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6015D-CED9-4D2F-9549-49CD47B25E06}"/>
              </a:ext>
            </a:extLst>
          </p:cNvPr>
          <p:cNvSpPr txBox="1"/>
          <p:nvPr/>
        </p:nvSpPr>
        <p:spPr>
          <a:xfrm>
            <a:off x="6431280" y="4895334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Du lịch Phú Quốc</a:t>
            </a:r>
          </a:p>
        </p:txBody>
      </p:sp>
      <p:pic>
        <p:nvPicPr>
          <p:cNvPr id="3074" name="Picture 2" descr="Phú Quốc sẵn sàng đón khách quốc tế: Cơ hội lớn để phục hồi du lịch">
            <a:extLst>
              <a:ext uri="{FF2B5EF4-FFF2-40B4-BE49-F238E27FC236}">
                <a16:creationId xmlns:a16="http://schemas.microsoft.com/office/drawing/2014/main" id="{A00B7E26-45A5-4EF5-A06F-BBD7A6D4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" y="558800"/>
            <a:ext cx="5353756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6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Tài Huỳnh Tấn</dc:creator>
  <cp:lastModifiedBy>Tài Huỳnh Tấn</cp:lastModifiedBy>
  <cp:revision>1</cp:revision>
  <dcterms:created xsi:type="dcterms:W3CDTF">2022-03-15T03:04:37Z</dcterms:created>
  <dcterms:modified xsi:type="dcterms:W3CDTF">2022-03-15T03:16:09Z</dcterms:modified>
</cp:coreProperties>
</file>