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0" r:id="rId8"/>
    <p:sldId id="265" r:id="rId9"/>
    <p:sldId id="271" r:id="rId10"/>
    <p:sldId id="272" r:id="rId11"/>
    <p:sldId id="273" r:id="rId12"/>
    <p:sldId id="259" r:id="rId13"/>
    <p:sldId id="257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00" r:id="rId34"/>
    <p:sldId id="293" r:id="rId35"/>
    <p:sldId id="294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7" r:id="rId56"/>
    <p:sldId id="318" r:id="rId57"/>
    <p:sldId id="32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>
        <p:scale>
          <a:sx n="60" d="100"/>
          <a:sy n="60" d="100"/>
        </p:scale>
        <p:origin x="-151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4537" y="381001"/>
            <a:ext cx="6113463" cy="1447799"/>
            <a:chOff x="744537" y="381001"/>
            <a:chExt cx="6113463" cy="144779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744537" y="381001"/>
              <a:ext cx="5214277" cy="533399"/>
              <a:chOff x="662663" y="440978"/>
              <a:chExt cx="4517141" cy="337444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07853" y="476377"/>
                <a:ext cx="4171951" cy="302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2663" y="440978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Subtitle 9"/>
            <p:cNvSpPr txBox="1">
              <a:spLocks/>
            </p:cNvSpPr>
            <p:nvPr/>
          </p:nvSpPr>
          <p:spPr bwMode="auto">
            <a:xfrm>
              <a:off x="762000" y="914400"/>
              <a:ext cx="6096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4.2.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cấp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cao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4.2.1.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cấp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cao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88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4.2.2.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4.2.2.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642938" y="304800"/>
            <a:ext cx="6824662" cy="1524000"/>
            <a:chOff x="642938" y="304800"/>
            <a:chExt cx="6824662" cy="15240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Subtitle 9"/>
            <p:cNvSpPr txBox="1">
              <a:spLocks/>
            </p:cNvSpPr>
            <p:nvPr/>
          </p:nvSpPr>
          <p:spPr bwMode="auto">
            <a:xfrm>
              <a:off x="721735" y="8382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Subtitle 9"/>
            <p:cNvSpPr txBox="1">
              <a:spLocks/>
            </p:cNvSpPr>
            <p:nvPr/>
          </p:nvSpPr>
          <p:spPr bwMode="auto">
            <a:xfrm>
              <a:off x="685800" y="12192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447800"/>
            <a:ext cx="708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78819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4.2.1.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295400"/>
            <a:ext cx="7543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4.3.1.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8001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19200"/>
            <a:ext cx="8077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1430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295400"/>
            <a:ext cx="76200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79057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8077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4.3.2. Vi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295400"/>
            <a:ext cx="7848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457201" y="1219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8229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81400"/>
            <a:ext cx="8382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4.2.1.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29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457201" y="1219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8229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81400"/>
            <a:ext cx="8382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457201" y="1219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8229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81400"/>
            <a:ext cx="8382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685800" y="1524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5486400" y="6858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6019800" y="838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3716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457201" y="1219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hai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752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6019800" y="9144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576942" y="11430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hai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5943600" y="838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4.4.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ẩn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ubtitle 9"/>
          <p:cNvSpPr txBox="1">
            <a:spLocks/>
          </p:cNvSpPr>
          <p:nvPr/>
        </p:nvSpPr>
        <p:spPr bwMode="auto">
          <a:xfrm>
            <a:off x="6324600" y="838200"/>
            <a:ext cx="25146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77247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5410200"/>
            <a:ext cx="7696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4.2.1.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192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192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2192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1295400"/>
            <a:ext cx="8153400" cy="4267200"/>
            <a:chOff x="533400" y="1295400"/>
            <a:chExt cx="8105121" cy="3571875"/>
          </a:xfrm>
        </p:grpSpPr>
        <p:grpSp>
          <p:nvGrpSpPr>
            <p:cNvPr id="9" name="Group 8"/>
            <p:cNvGrpSpPr/>
            <p:nvPr/>
          </p:nvGrpSpPr>
          <p:grpSpPr>
            <a:xfrm>
              <a:off x="533400" y="1295400"/>
              <a:ext cx="7810500" cy="2819400"/>
              <a:chOff x="533400" y="1295400"/>
              <a:chExt cx="7810500" cy="2819400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9600" y="1295400"/>
                <a:ext cx="7734300" cy="2381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Subtitle 9"/>
              <p:cNvSpPr txBox="1">
                <a:spLocks/>
              </p:cNvSpPr>
              <p:nvPr/>
            </p:nvSpPr>
            <p:spPr bwMode="auto">
              <a:xfrm>
                <a:off x="533400" y="3657600"/>
                <a:ext cx="674586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Arial" pitchFamily="34" charset="0"/>
                  <a:buNone/>
                </a:pP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ếu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x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80396" y="4191000"/>
              <a:ext cx="78581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9600" y="4572000"/>
              <a:ext cx="62579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7848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954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563" y="833438"/>
            <a:ext cx="7762875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4.2.1.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6200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371600"/>
            <a:ext cx="8334701" cy="4895850"/>
            <a:chOff x="533400" y="1371600"/>
            <a:chExt cx="8334701" cy="489585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1371600"/>
              <a:ext cx="8077200" cy="489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Subtitle 9"/>
            <p:cNvSpPr txBox="1">
              <a:spLocks/>
            </p:cNvSpPr>
            <p:nvPr/>
          </p:nvSpPr>
          <p:spPr bwMode="auto">
            <a:xfrm>
              <a:off x="8487102" y="2819400"/>
              <a:ext cx="380999" cy="563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4.5.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vectơ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 gradient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1295400"/>
            <a:ext cx="8279514" cy="5378668"/>
            <a:chOff x="533400" y="1295400"/>
            <a:chExt cx="8279514" cy="5378668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1295400"/>
              <a:ext cx="7848600" cy="459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Subtitle 9"/>
            <p:cNvSpPr txBox="1">
              <a:spLocks/>
            </p:cNvSpPr>
            <p:nvPr/>
          </p:nvSpPr>
          <p:spPr bwMode="auto">
            <a:xfrm>
              <a:off x="554412" y="5943600"/>
              <a:ext cx="1143000" cy="563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200" dirty="0" err="1" smtClean="0">
                  <a:latin typeface="Times New Roman" pitchFamily="18" charset="0"/>
                  <a:cs typeface="Times New Roman" pitchFamily="18" charset="0"/>
                </a:rPr>
                <a:t>Phương</a:t>
              </a:r>
              <a:endParaRPr lang="en-US" sz="22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69164" y="5988268"/>
              <a:ext cx="71437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4.6.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Taylor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Maclaurint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4.6.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Taylor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Maclaurint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3716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4.6.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Taylor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Maclaurint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19200"/>
            <a:ext cx="79248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4.6.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Taylor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Maclaurint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199" y="1143000"/>
            <a:ext cx="8382001" cy="4953000"/>
            <a:chOff x="457199" y="1143000"/>
            <a:chExt cx="8382001" cy="4953000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1676400"/>
              <a:ext cx="8077200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Subtitle 9"/>
            <p:cNvSpPr txBox="1">
              <a:spLocks/>
            </p:cNvSpPr>
            <p:nvPr/>
          </p:nvSpPr>
          <p:spPr bwMode="auto">
            <a:xfrm>
              <a:off x="457199" y="1143000"/>
              <a:ext cx="1166383" cy="580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Chú</a:t>
              </a:r>
              <a:r>
                <a: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ý:</a:t>
              </a:r>
              <a:endPara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4.6.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Taylor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Maclaurint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1430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94410" y="304800"/>
            <a:ext cx="6790835" cy="944880"/>
            <a:chOff x="642938" y="304800"/>
            <a:chExt cx="6790835" cy="11811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2938" y="304800"/>
              <a:ext cx="5224462" cy="609600"/>
              <a:chOff x="574648" y="546080"/>
              <a:chExt cx="4525964" cy="42862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546080"/>
                <a:ext cx="4171950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4648" y="582594"/>
                <a:ext cx="312966" cy="33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Subtitle 9"/>
            <p:cNvSpPr txBox="1">
              <a:spLocks/>
            </p:cNvSpPr>
            <p:nvPr/>
          </p:nvSpPr>
          <p:spPr bwMode="auto">
            <a:xfrm>
              <a:off x="687908" y="876300"/>
              <a:ext cx="674586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4.6.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Taylor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Maclaurint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143000"/>
            <a:ext cx="80772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4.2.1.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4.2.1.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371600"/>
            <a:ext cx="820578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4.2.2.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77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/>
          <p:cNvSpPr txBox="1">
            <a:spLocks/>
          </p:cNvSpPr>
          <p:nvPr/>
        </p:nvSpPr>
        <p:spPr bwMode="auto">
          <a:xfrm>
            <a:off x="685800" y="4572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4.2.2. Vi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629</Words>
  <Application>Microsoft Office PowerPoint</Application>
  <PresentationFormat>On-screen Show (4:3)</PresentationFormat>
  <Paragraphs>83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 Van</dc:creator>
  <cp:lastModifiedBy>Mi Van</cp:lastModifiedBy>
  <cp:revision>70</cp:revision>
  <dcterms:created xsi:type="dcterms:W3CDTF">2006-08-16T00:00:00Z</dcterms:created>
  <dcterms:modified xsi:type="dcterms:W3CDTF">2011-11-05T18:11:48Z</dcterms:modified>
</cp:coreProperties>
</file>