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24"/>
  </p:notesMasterIdLst>
  <p:sldIdLst>
    <p:sldId id="257" r:id="rId5"/>
    <p:sldId id="385" r:id="rId6"/>
    <p:sldId id="396" r:id="rId7"/>
    <p:sldId id="386" r:id="rId8"/>
    <p:sldId id="397" r:id="rId9"/>
    <p:sldId id="398" r:id="rId10"/>
    <p:sldId id="399" r:id="rId11"/>
    <p:sldId id="400" r:id="rId12"/>
    <p:sldId id="401" r:id="rId13"/>
    <p:sldId id="387" r:id="rId14"/>
    <p:sldId id="402" r:id="rId15"/>
    <p:sldId id="403" r:id="rId16"/>
    <p:sldId id="405" r:id="rId17"/>
    <p:sldId id="388" r:id="rId18"/>
    <p:sldId id="406" r:id="rId19"/>
    <p:sldId id="407" r:id="rId20"/>
    <p:sldId id="395" r:id="rId21"/>
    <p:sldId id="391" r:id="rId22"/>
    <p:sldId id="363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pos="4203">
          <p15:clr>
            <a:srgbClr val="A4A3A4"/>
          </p15:clr>
        </p15:guide>
        <p15:guide id="7" orient="horz" pos="4186">
          <p15:clr>
            <a:srgbClr val="A4A3A4"/>
          </p15:clr>
        </p15:guide>
        <p15:guide id="8" orient="horz" pos="346" userDrawn="1">
          <p15:clr>
            <a:srgbClr val="A4A3A4"/>
          </p15:clr>
        </p15:guide>
        <p15:guide id="9" orient="horz" pos="11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en The. Huynh" initials="HTH" lastIdx="4" clrIdx="0">
    <p:extLst>
      <p:ext uri="{19B8F6BF-5375-455C-9EA6-DF929625EA0E}">
        <p15:presenceInfo xmlns:p15="http://schemas.microsoft.com/office/powerpoint/2012/main" userId="S-1-5-21-1821468967-4106907450-2776687247-335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3" autoAdjust="0"/>
    <p:restoredTop sz="94683" autoAdjust="0"/>
  </p:normalViewPr>
  <p:slideViewPr>
    <p:cSldViewPr showGuides="1">
      <p:cViewPr varScale="1">
        <p:scale>
          <a:sx n="73" d="100"/>
          <a:sy n="73" d="100"/>
        </p:scale>
        <p:origin x="540" y="72"/>
      </p:cViewPr>
      <p:guideLst>
        <p:guide orient="horz"/>
        <p:guide pos="3976"/>
        <p:guide orient="horz" pos="2472"/>
        <p:guide orient="horz" pos="1389"/>
        <p:guide orient="horz" pos="3884"/>
        <p:guide pos="4203"/>
        <p:guide orient="horz" pos="4186"/>
        <p:guide orient="horz" pos="346"/>
        <p:guide orient="horz" pos="1117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>
      <p:cViewPr>
        <p:scale>
          <a:sx n="125" d="100"/>
          <a:sy n="125" d="100"/>
        </p:scale>
        <p:origin x="1350" y="-91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8F74C1-ACCF-4799-9528-963CFA6DFDB1}" type="doc">
      <dgm:prSet loTypeId="urn:microsoft.com/office/officeart/2005/8/layout/hProcess11" loCatId="process" qsTypeId="urn:microsoft.com/office/officeart/2005/8/quickstyle/3d1" qsCatId="3D" csTypeId="urn:microsoft.com/office/officeart/2005/8/colors/accent2_2" csCatId="accent2" phldr="1"/>
      <dgm:spPr/>
    </dgm:pt>
    <dgm:pt modelId="{0DEC9258-90E1-4241-8F27-212B022C1980}">
      <dgm:prSet phldrT="[Text]"/>
      <dgm:spPr/>
      <dgm:t>
        <a:bodyPr/>
        <a:lstStyle/>
        <a:p>
          <a:r>
            <a:rPr lang="en-US" dirty="0" smtClean="0"/>
            <a:t>Sep </a:t>
          </a:r>
          <a:r>
            <a:rPr lang="en-US" dirty="0" smtClean="0"/>
            <a:t>2018</a:t>
          </a:r>
          <a:endParaRPr lang="en-US" dirty="0"/>
        </a:p>
      </dgm:t>
    </dgm:pt>
    <dgm:pt modelId="{C42AB12A-EA61-44C8-B99A-D83C73123838}" type="parTrans" cxnId="{484B4E42-16E6-4456-AC36-4DEC4B01B536}">
      <dgm:prSet/>
      <dgm:spPr/>
      <dgm:t>
        <a:bodyPr/>
        <a:lstStyle/>
        <a:p>
          <a:endParaRPr lang="en-US"/>
        </a:p>
      </dgm:t>
    </dgm:pt>
    <dgm:pt modelId="{88591DBA-8DE2-44B8-8485-B84063FA6F0B}" type="sibTrans" cxnId="{484B4E42-16E6-4456-AC36-4DEC4B01B536}">
      <dgm:prSet/>
      <dgm:spPr/>
      <dgm:t>
        <a:bodyPr/>
        <a:lstStyle/>
        <a:p>
          <a:endParaRPr lang="en-US"/>
        </a:p>
      </dgm:t>
    </dgm:pt>
    <dgm:pt modelId="{E1D9D059-EBD9-4153-A3A8-C7676B68C1EE}">
      <dgm:prSet phldrT="[Text]"/>
      <dgm:spPr/>
      <dgm:t>
        <a:bodyPr/>
        <a:lstStyle/>
        <a:p>
          <a:r>
            <a:rPr lang="en-US" dirty="0" smtClean="0"/>
            <a:t>Dec </a:t>
          </a:r>
          <a:r>
            <a:rPr lang="en-US" dirty="0" smtClean="0"/>
            <a:t>2018</a:t>
          </a:r>
          <a:endParaRPr lang="en-US" dirty="0"/>
        </a:p>
      </dgm:t>
    </dgm:pt>
    <dgm:pt modelId="{72EDCB3D-14A6-4899-BC30-D965398CAC4E}" type="parTrans" cxnId="{F4D3C1E1-2A05-4629-A041-6ECA2C2F75E2}">
      <dgm:prSet/>
      <dgm:spPr/>
      <dgm:t>
        <a:bodyPr/>
        <a:lstStyle/>
        <a:p>
          <a:endParaRPr lang="en-US"/>
        </a:p>
      </dgm:t>
    </dgm:pt>
    <dgm:pt modelId="{54DF8F5B-A7EA-4544-81BC-A3E7178A7661}" type="sibTrans" cxnId="{F4D3C1E1-2A05-4629-A041-6ECA2C2F75E2}">
      <dgm:prSet/>
      <dgm:spPr/>
      <dgm:t>
        <a:bodyPr/>
        <a:lstStyle/>
        <a:p>
          <a:endParaRPr lang="en-US"/>
        </a:p>
      </dgm:t>
    </dgm:pt>
    <dgm:pt modelId="{6643599E-A6E0-4D7E-AAE2-637A0E53AE01}">
      <dgm:prSet phldrT="[Text]"/>
      <dgm:spPr/>
      <dgm:t>
        <a:bodyPr/>
        <a:lstStyle/>
        <a:p>
          <a:r>
            <a:rPr lang="en-US" dirty="0" smtClean="0"/>
            <a:t>Jul 2020</a:t>
          </a:r>
          <a:endParaRPr lang="en-US" dirty="0"/>
        </a:p>
      </dgm:t>
    </dgm:pt>
    <dgm:pt modelId="{21177E6E-5876-4D54-8448-BE4CB137D8EA}" type="parTrans" cxnId="{A61FD25D-9034-4CE7-B084-99D336187955}">
      <dgm:prSet/>
      <dgm:spPr/>
      <dgm:t>
        <a:bodyPr/>
        <a:lstStyle/>
        <a:p>
          <a:endParaRPr lang="en-US"/>
        </a:p>
      </dgm:t>
    </dgm:pt>
    <dgm:pt modelId="{92521930-D5C3-49DB-945C-C10F480EA875}" type="sibTrans" cxnId="{A61FD25D-9034-4CE7-B084-99D336187955}">
      <dgm:prSet/>
      <dgm:spPr/>
      <dgm:t>
        <a:bodyPr/>
        <a:lstStyle/>
        <a:p>
          <a:endParaRPr lang="en-US"/>
        </a:p>
      </dgm:t>
    </dgm:pt>
    <dgm:pt modelId="{C14CC65F-C289-47F8-914B-71EF15FC3F38}">
      <dgm:prSet phldrT="[Text]"/>
      <dgm:spPr/>
      <dgm:t>
        <a:bodyPr/>
        <a:lstStyle/>
        <a:p>
          <a:r>
            <a:rPr lang="en-US" dirty="0" smtClean="0"/>
            <a:t>Nov 2019</a:t>
          </a:r>
          <a:endParaRPr lang="en-US" dirty="0"/>
        </a:p>
      </dgm:t>
    </dgm:pt>
    <dgm:pt modelId="{ABE762BF-10E9-4D2D-8195-403071CB56B6}" type="parTrans" cxnId="{31545F92-B80E-4C41-AE08-3EF911F227EC}">
      <dgm:prSet/>
      <dgm:spPr/>
      <dgm:t>
        <a:bodyPr/>
        <a:lstStyle/>
        <a:p>
          <a:endParaRPr lang="en-US"/>
        </a:p>
      </dgm:t>
    </dgm:pt>
    <dgm:pt modelId="{34DAB409-8D12-4A83-9083-7379314DFB07}" type="sibTrans" cxnId="{31545F92-B80E-4C41-AE08-3EF911F227EC}">
      <dgm:prSet/>
      <dgm:spPr/>
      <dgm:t>
        <a:bodyPr/>
        <a:lstStyle/>
        <a:p>
          <a:endParaRPr lang="en-US"/>
        </a:p>
      </dgm:t>
    </dgm:pt>
    <dgm:pt modelId="{163B5AEA-9687-4680-9890-4C1961C13B4F}">
      <dgm:prSet phldrT="[Text]"/>
      <dgm:spPr/>
      <dgm:t>
        <a:bodyPr/>
        <a:lstStyle/>
        <a:p>
          <a:r>
            <a:rPr lang="en-US" dirty="0" smtClean="0"/>
            <a:t>Nov 2020</a:t>
          </a:r>
          <a:endParaRPr lang="en-US" dirty="0"/>
        </a:p>
      </dgm:t>
    </dgm:pt>
    <dgm:pt modelId="{51B50EA7-F58D-46A9-A4EF-D5E30BF40525}" type="parTrans" cxnId="{CD206034-E457-4ACD-AD8E-ABC96C192D72}">
      <dgm:prSet/>
      <dgm:spPr/>
      <dgm:t>
        <a:bodyPr/>
        <a:lstStyle/>
        <a:p>
          <a:endParaRPr lang="en-US"/>
        </a:p>
      </dgm:t>
    </dgm:pt>
    <dgm:pt modelId="{F8143AC5-2F10-4501-8A5B-E421ED6FF973}" type="sibTrans" cxnId="{CD206034-E457-4ACD-AD8E-ABC96C192D72}">
      <dgm:prSet/>
      <dgm:spPr/>
      <dgm:t>
        <a:bodyPr/>
        <a:lstStyle/>
        <a:p>
          <a:endParaRPr lang="en-US"/>
        </a:p>
      </dgm:t>
    </dgm:pt>
    <dgm:pt modelId="{9A0ADC54-EA8D-41EB-ABEB-A0CDC58DB16D}">
      <dgm:prSet phldrT="[Text]"/>
      <dgm:spPr/>
      <dgm:t>
        <a:bodyPr/>
        <a:lstStyle/>
        <a:p>
          <a:r>
            <a:rPr lang="en-US" dirty="0" smtClean="0"/>
            <a:t>Jun 2019</a:t>
          </a:r>
          <a:endParaRPr lang="en-US" dirty="0"/>
        </a:p>
      </dgm:t>
    </dgm:pt>
    <dgm:pt modelId="{44662549-EC57-41FB-9FBD-6E73567554C4}" type="parTrans" cxnId="{CEB956FB-6441-4336-A666-E1FD15660134}">
      <dgm:prSet/>
      <dgm:spPr/>
      <dgm:t>
        <a:bodyPr/>
        <a:lstStyle/>
        <a:p>
          <a:endParaRPr lang="en-US"/>
        </a:p>
      </dgm:t>
    </dgm:pt>
    <dgm:pt modelId="{844CD9D6-ECBC-4C71-AC4B-2CCC499E5824}" type="sibTrans" cxnId="{CEB956FB-6441-4336-A666-E1FD15660134}">
      <dgm:prSet/>
      <dgm:spPr/>
      <dgm:t>
        <a:bodyPr/>
        <a:lstStyle/>
        <a:p>
          <a:endParaRPr lang="en-US"/>
        </a:p>
      </dgm:t>
    </dgm:pt>
    <dgm:pt modelId="{449158A9-A7F0-4C22-A4F1-6F008B85959D}" type="pres">
      <dgm:prSet presAssocID="{3F8F74C1-ACCF-4799-9528-963CFA6DFDB1}" presName="Name0" presStyleCnt="0">
        <dgm:presLayoutVars>
          <dgm:dir/>
          <dgm:resizeHandles val="exact"/>
        </dgm:presLayoutVars>
      </dgm:prSet>
      <dgm:spPr/>
    </dgm:pt>
    <dgm:pt modelId="{E72E5A38-A562-4234-9781-7145D7280495}" type="pres">
      <dgm:prSet presAssocID="{3F8F74C1-ACCF-4799-9528-963CFA6DFDB1}" presName="arrow" presStyleLbl="bgShp" presStyleIdx="0" presStyleCnt="1" custLinFactNeighborX="-2095" custLinFactNeighborY="4053"/>
      <dgm:spPr/>
    </dgm:pt>
    <dgm:pt modelId="{926D2918-C752-4402-86D4-75212B30B427}" type="pres">
      <dgm:prSet presAssocID="{3F8F74C1-ACCF-4799-9528-963CFA6DFDB1}" presName="points" presStyleCnt="0"/>
      <dgm:spPr/>
    </dgm:pt>
    <dgm:pt modelId="{20315D10-E46F-4369-8ACB-23A2CB2D54C4}" type="pres">
      <dgm:prSet presAssocID="{0DEC9258-90E1-4241-8F27-212B022C1980}" presName="compositeA" presStyleCnt="0"/>
      <dgm:spPr/>
    </dgm:pt>
    <dgm:pt modelId="{280D9666-E47E-456D-818F-92CD3EB8956B}" type="pres">
      <dgm:prSet presAssocID="{0DEC9258-90E1-4241-8F27-212B022C1980}" presName="textA" presStyleLbl="revTx" presStyleIdx="0" presStyleCnt="6" custLinFactNeighborX="-14245" custLinFactNeighborY="154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A27146-C751-4253-BC24-6D8B122FAC5B}" type="pres">
      <dgm:prSet presAssocID="{0DEC9258-90E1-4241-8F27-212B022C1980}" presName="circleA" presStyleLbl="node1" presStyleIdx="0" presStyleCnt="6" custLinFactX="-100000" custLinFactNeighborX="-192850"/>
      <dgm:spPr/>
      <dgm:t>
        <a:bodyPr/>
        <a:lstStyle/>
        <a:p>
          <a:endParaRPr lang="en-US"/>
        </a:p>
      </dgm:t>
    </dgm:pt>
    <dgm:pt modelId="{E5026472-DD5D-4AD7-A989-3337BB2CFB5A}" type="pres">
      <dgm:prSet presAssocID="{0DEC9258-90E1-4241-8F27-212B022C1980}" presName="spaceA" presStyleCnt="0"/>
      <dgm:spPr/>
    </dgm:pt>
    <dgm:pt modelId="{E28DA019-9DEA-486C-B403-689538E21974}" type="pres">
      <dgm:prSet presAssocID="{88591DBA-8DE2-44B8-8485-B84063FA6F0B}" presName="space" presStyleCnt="0"/>
      <dgm:spPr/>
    </dgm:pt>
    <dgm:pt modelId="{14F8A760-D1A6-4DB3-AC29-941C644A5DF2}" type="pres">
      <dgm:prSet presAssocID="{E1D9D059-EBD9-4153-A3A8-C7676B68C1EE}" presName="compositeB" presStyleCnt="0"/>
      <dgm:spPr/>
    </dgm:pt>
    <dgm:pt modelId="{206C67E3-A163-45B2-B8EC-92F2831C62CE}" type="pres">
      <dgm:prSet presAssocID="{E1D9D059-EBD9-4153-A3A8-C7676B68C1EE}" presName="textB" presStyleLbl="revTx" presStyleIdx="1" presStyleCnt="6" custLinFactNeighborX="-60686" custLinFactNeighborY="233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68DB2-E102-4DD7-9EA1-E9FB08ECDC40}" type="pres">
      <dgm:prSet presAssocID="{E1D9D059-EBD9-4153-A3A8-C7676B68C1EE}" presName="circleB" presStyleLbl="node1" presStyleIdx="1" presStyleCnt="6" custLinFactX="-378594" custLinFactNeighborX="-400000" custLinFactNeighborY="-2326"/>
      <dgm:spPr/>
    </dgm:pt>
    <dgm:pt modelId="{D1E770E2-65A9-4241-B3AE-D49BD0FFA1A3}" type="pres">
      <dgm:prSet presAssocID="{E1D9D059-EBD9-4153-A3A8-C7676B68C1EE}" presName="spaceB" presStyleCnt="0"/>
      <dgm:spPr/>
    </dgm:pt>
    <dgm:pt modelId="{0B3E9CF0-F38C-4BF8-8D31-232FADCF1F75}" type="pres">
      <dgm:prSet presAssocID="{54DF8F5B-A7EA-4544-81BC-A3E7178A7661}" presName="space" presStyleCnt="0"/>
      <dgm:spPr/>
    </dgm:pt>
    <dgm:pt modelId="{0EA8FDAC-D2CC-43B5-8A6A-0FE5FEBB8AA8}" type="pres">
      <dgm:prSet presAssocID="{9A0ADC54-EA8D-41EB-ABEB-A0CDC58DB16D}" presName="compositeA" presStyleCnt="0"/>
      <dgm:spPr/>
    </dgm:pt>
    <dgm:pt modelId="{5EA7C73B-1E19-408F-ACF8-59D0C65823EF}" type="pres">
      <dgm:prSet presAssocID="{9A0ADC54-EA8D-41EB-ABEB-A0CDC58DB16D}" presName="textA" presStyleLbl="revTx" presStyleIdx="2" presStyleCnt="6" custLinFactNeighborX="-29854" custLinFactNeighborY="31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5DCE0-A937-42E8-9EEC-967F3B2FEBED}" type="pres">
      <dgm:prSet presAssocID="{9A0ADC54-EA8D-41EB-ABEB-A0CDC58DB16D}" presName="circleA" presStyleLbl="node1" presStyleIdx="2" presStyleCnt="6" custLinFactX="-200000" custLinFactNeighborX="-295492" custLinFactNeighborY="-2400"/>
      <dgm:spPr/>
    </dgm:pt>
    <dgm:pt modelId="{39D6434C-960C-4316-9335-408C16A4410E}" type="pres">
      <dgm:prSet presAssocID="{9A0ADC54-EA8D-41EB-ABEB-A0CDC58DB16D}" presName="spaceA" presStyleCnt="0"/>
      <dgm:spPr/>
    </dgm:pt>
    <dgm:pt modelId="{410F636B-28F1-4318-8FF4-89F2B3D86205}" type="pres">
      <dgm:prSet presAssocID="{844CD9D6-ECBC-4C71-AC4B-2CCC499E5824}" presName="space" presStyleCnt="0"/>
      <dgm:spPr/>
    </dgm:pt>
    <dgm:pt modelId="{CD97C21D-17E6-4244-AADB-91C19E93E350}" type="pres">
      <dgm:prSet presAssocID="{C14CC65F-C289-47F8-914B-71EF15FC3F38}" presName="compositeB" presStyleCnt="0"/>
      <dgm:spPr/>
    </dgm:pt>
    <dgm:pt modelId="{850271F9-C4DF-4A16-BBEB-589853CF52D0}" type="pres">
      <dgm:prSet presAssocID="{C14CC65F-C289-47F8-914B-71EF15FC3F38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D84570-F0DA-4343-B6E6-7FCD20223A89}" type="pres">
      <dgm:prSet presAssocID="{C14CC65F-C289-47F8-914B-71EF15FC3F38}" presName="circleB" presStyleLbl="node1" presStyleIdx="3" presStyleCnt="6"/>
      <dgm:spPr/>
    </dgm:pt>
    <dgm:pt modelId="{DF71C078-0921-4954-8DDE-98429364749F}" type="pres">
      <dgm:prSet presAssocID="{C14CC65F-C289-47F8-914B-71EF15FC3F38}" presName="spaceB" presStyleCnt="0"/>
      <dgm:spPr/>
    </dgm:pt>
    <dgm:pt modelId="{5764D0A0-3BD2-4BB4-B13B-7B0ADD8B68C3}" type="pres">
      <dgm:prSet presAssocID="{34DAB409-8D12-4A83-9083-7379314DFB07}" presName="space" presStyleCnt="0"/>
      <dgm:spPr/>
    </dgm:pt>
    <dgm:pt modelId="{3785CE13-719A-4187-A7DD-9A3DB067A827}" type="pres">
      <dgm:prSet presAssocID="{6643599E-A6E0-4D7E-AAE2-637A0E53AE01}" presName="compositeA" presStyleCnt="0"/>
      <dgm:spPr/>
    </dgm:pt>
    <dgm:pt modelId="{6B7E1B99-B495-42C4-AF52-9E67CE2FA432}" type="pres">
      <dgm:prSet presAssocID="{6643599E-A6E0-4D7E-AAE2-637A0E53AE01}" presName="textA" presStyleLbl="revTx" presStyleIdx="4" presStyleCnt="6" custLinFactNeighborX="32187" custLinFactNeighborY="108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E0328D-6611-4F91-83E1-A83A74A6F83F}" type="pres">
      <dgm:prSet presAssocID="{6643599E-A6E0-4D7E-AAE2-637A0E53AE01}" presName="circleA" presStyleLbl="node1" presStyleIdx="4" presStyleCnt="6" custLinFactX="200000" custLinFactNeighborX="240904"/>
      <dgm:spPr/>
    </dgm:pt>
    <dgm:pt modelId="{D0FA59FF-F37B-43B2-A4DA-6A6BCB9A833D}" type="pres">
      <dgm:prSet presAssocID="{6643599E-A6E0-4D7E-AAE2-637A0E53AE01}" presName="spaceA" presStyleCnt="0"/>
      <dgm:spPr/>
    </dgm:pt>
    <dgm:pt modelId="{671594C2-81F2-4836-8FA1-6C0F37FA52D7}" type="pres">
      <dgm:prSet presAssocID="{92521930-D5C3-49DB-945C-C10F480EA875}" presName="space" presStyleCnt="0"/>
      <dgm:spPr/>
    </dgm:pt>
    <dgm:pt modelId="{B5C94083-D831-4801-8D99-3ABA408DC1A5}" type="pres">
      <dgm:prSet presAssocID="{163B5AEA-9687-4680-9890-4C1961C13B4F}" presName="compositeB" presStyleCnt="0"/>
      <dgm:spPr/>
    </dgm:pt>
    <dgm:pt modelId="{095C17C8-B991-40B0-9824-D4BF0A12BDDA}" type="pres">
      <dgm:prSet presAssocID="{163B5AEA-9687-4680-9890-4C1961C13B4F}" presName="textB" presStyleLbl="revTx" presStyleIdx="5" presStyleCnt="6" custLinFactNeighborX="55395" custLinFactNeighborY="3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8ABF7B-7D8A-499D-9847-28AB030B8E86}" type="pres">
      <dgm:prSet presAssocID="{163B5AEA-9687-4680-9890-4C1961C13B4F}" presName="circleB" presStyleLbl="node1" presStyleIdx="5" presStyleCnt="6" custLinFactX="300000" custLinFactNeighborX="352443"/>
      <dgm:spPr/>
    </dgm:pt>
    <dgm:pt modelId="{9192C4AE-E703-4BD5-A7CA-2681654DE4C5}" type="pres">
      <dgm:prSet presAssocID="{163B5AEA-9687-4680-9890-4C1961C13B4F}" presName="spaceB" presStyleCnt="0"/>
      <dgm:spPr/>
    </dgm:pt>
  </dgm:ptLst>
  <dgm:cxnLst>
    <dgm:cxn modelId="{DF2288C9-2E79-4BD5-A8F2-B4D5A6349ECE}" type="presOf" srcId="{C14CC65F-C289-47F8-914B-71EF15FC3F38}" destId="{850271F9-C4DF-4A16-BBEB-589853CF52D0}" srcOrd="0" destOrd="0" presId="urn:microsoft.com/office/officeart/2005/8/layout/hProcess11"/>
    <dgm:cxn modelId="{90543093-F923-4FBC-A5B7-B58F592AAB86}" type="presOf" srcId="{9A0ADC54-EA8D-41EB-ABEB-A0CDC58DB16D}" destId="{5EA7C73B-1E19-408F-ACF8-59D0C65823EF}" srcOrd="0" destOrd="0" presId="urn:microsoft.com/office/officeart/2005/8/layout/hProcess11"/>
    <dgm:cxn modelId="{A61FD25D-9034-4CE7-B084-99D336187955}" srcId="{3F8F74C1-ACCF-4799-9528-963CFA6DFDB1}" destId="{6643599E-A6E0-4D7E-AAE2-637A0E53AE01}" srcOrd="4" destOrd="0" parTransId="{21177E6E-5876-4D54-8448-BE4CB137D8EA}" sibTransId="{92521930-D5C3-49DB-945C-C10F480EA875}"/>
    <dgm:cxn modelId="{484B4E42-16E6-4456-AC36-4DEC4B01B536}" srcId="{3F8F74C1-ACCF-4799-9528-963CFA6DFDB1}" destId="{0DEC9258-90E1-4241-8F27-212B022C1980}" srcOrd="0" destOrd="0" parTransId="{C42AB12A-EA61-44C8-B99A-D83C73123838}" sibTransId="{88591DBA-8DE2-44B8-8485-B84063FA6F0B}"/>
    <dgm:cxn modelId="{F4D3C1E1-2A05-4629-A041-6ECA2C2F75E2}" srcId="{3F8F74C1-ACCF-4799-9528-963CFA6DFDB1}" destId="{E1D9D059-EBD9-4153-A3A8-C7676B68C1EE}" srcOrd="1" destOrd="0" parTransId="{72EDCB3D-14A6-4899-BC30-D965398CAC4E}" sibTransId="{54DF8F5B-A7EA-4544-81BC-A3E7178A7661}"/>
    <dgm:cxn modelId="{3938090F-F349-4FBF-B220-9120D4455F6E}" type="presOf" srcId="{0DEC9258-90E1-4241-8F27-212B022C1980}" destId="{280D9666-E47E-456D-818F-92CD3EB8956B}" srcOrd="0" destOrd="0" presId="urn:microsoft.com/office/officeart/2005/8/layout/hProcess11"/>
    <dgm:cxn modelId="{CD206034-E457-4ACD-AD8E-ABC96C192D72}" srcId="{3F8F74C1-ACCF-4799-9528-963CFA6DFDB1}" destId="{163B5AEA-9687-4680-9890-4C1961C13B4F}" srcOrd="5" destOrd="0" parTransId="{51B50EA7-F58D-46A9-A4EF-D5E30BF40525}" sibTransId="{F8143AC5-2F10-4501-8A5B-E421ED6FF973}"/>
    <dgm:cxn modelId="{31545F92-B80E-4C41-AE08-3EF911F227EC}" srcId="{3F8F74C1-ACCF-4799-9528-963CFA6DFDB1}" destId="{C14CC65F-C289-47F8-914B-71EF15FC3F38}" srcOrd="3" destOrd="0" parTransId="{ABE762BF-10E9-4D2D-8195-403071CB56B6}" sibTransId="{34DAB409-8D12-4A83-9083-7379314DFB07}"/>
    <dgm:cxn modelId="{2B681500-324B-42B6-AD04-534E5FA730FB}" type="presOf" srcId="{6643599E-A6E0-4D7E-AAE2-637A0E53AE01}" destId="{6B7E1B99-B495-42C4-AF52-9E67CE2FA432}" srcOrd="0" destOrd="0" presId="urn:microsoft.com/office/officeart/2005/8/layout/hProcess11"/>
    <dgm:cxn modelId="{41B010B3-B114-4316-9BD2-A8796E86C254}" type="presOf" srcId="{E1D9D059-EBD9-4153-A3A8-C7676B68C1EE}" destId="{206C67E3-A163-45B2-B8EC-92F2831C62CE}" srcOrd="0" destOrd="0" presId="urn:microsoft.com/office/officeart/2005/8/layout/hProcess11"/>
    <dgm:cxn modelId="{13D27609-39BA-4B4A-A1FB-89F086434A03}" type="presOf" srcId="{163B5AEA-9687-4680-9890-4C1961C13B4F}" destId="{095C17C8-B991-40B0-9824-D4BF0A12BDDA}" srcOrd="0" destOrd="0" presId="urn:microsoft.com/office/officeart/2005/8/layout/hProcess11"/>
    <dgm:cxn modelId="{CEB956FB-6441-4336-A666-E1FD15660134}" srcId="{3F8F74C1-ACCF-4799-9528-963CFA6DFDB1}" destId="{9A0ADC54-EA8D-41EB-ABEB-A0CDC58DB16D}" srcOrd="2" destOrd="0" parTransId="{44662549-EC57-41FB-9FBD-6E73567554C4}" sibTransId="{844CD9D6-ECBC-4C71-AC4B-2CCC499E5824}"/>
    <dgm:cxn modelId="{6C53E5AB-2CA4-4E45-8ED0-5BDA14602D16}" type="presOf" srcId="{3F8F74C1-ACCF-4799-9528-963CFA6DFDB1}" destId="{449158A9-A7F0-4C22-A4F1-6F008B85959D}" srcOrd="0" destOrd="0" presId="urn:microsoft.com/office/officeart/2005/8/layout/hProcess11"/>
    <dgm:cxn modelId="{209B5AA3-E944-4192-91A0-0807ED4F6CF9}" type="presParOf" srcId="{449158A9-A7F0-4C22-A4F1-6F008B85959D}" destId="{E72E5A38-A562-4234-9781-7145D7280495}" srcOrd="0" destOrd="0" presId="urn:microsoft.com/office/officeart/2005/8/layout/hProcess11"/>
    <dgm:cxn modelId="{40ECCF57-FE5E-4AAB-8BC3-66EE05E1713B}" type="presParOf" srcId="{449158A9-A7F0-4C22-A4F1-6F008B85959D}" destId="{926D2918-C752-4402-86D4-75212B30B427}" srcOrd="1" destOrd="0" presId="urn:microsoft.com/office/officeart/2005/8/layout/hProcess11"/>
    <dgm:cxn modelId="{8A78999C-8473-4C0B-A87B-D3B78D86D927}" type="presParOf" srcId="{926D2918-C752-4402-86D4-75212B30B427}" destId="{20315D10-E46F-4369-8ACB-23A2CB2D54C4}" srcOrd="0" destOrd="0" presId="urn:microsoft.com/office/officeart/2005/8/layout/hProcess11"/>
    <dgm:cxn modelId="{4930B60F-E5AF-4422-9782-530D7283C77F}" type="presParOf" srcId="{20315D10-E46F-4369-8ACB-23A2CB2D54C4}" destId="{280D9666-E47E-456D-818F-92CD3EB8956B}" srcOrd="0" destOrd="0" presId="urn:microsoft.com/office/officeart/2005/8/layout/hProcess11"/>
    <dgm:cxn modelId="{3BF72E7F-308F-4A38-BEBD-1A717C87C441}" type="presParOf" srcId="{20315D10-E46F-4369-8ACB-23A2CB2D54C4}" destId="{A6A27146-C751-4253-BC24-6D8B122FAC5B}" srcOrd="1" destOrd="0" presId="urn:microsoft.com/office/officeart/2005/8/layout/hProcess11"/>
    <dgm:cxn modelId="{91A5CC1B-843A-4941-8F12-1C1AB5F35D03}" type="presParOf" srcId="{20315D10-E46F-4369-8ACB-23A2CB2D54C4}" destId="{E5026472-DD5D-4AD7-A989-3337BB2CFB5A}" srcOrd="2" destOrd="0" presId="urn:microsoft.com/office/officeart/2005/8/layout/hProcess11"/>
    <dgm:cxn modelId="{89972D45-922F-4963-BBAB-26B342F2263E}" type="presParOf" srcId="{926D2918-C752-4402-86D4-75212B30B427}" destId="{E28DA019-9DEA-486C-B403-689538E21974}" srcOrd="1" destOrd="0" presId="urn:microsoft.com/office/officeart/2005/8/layout/hProcess11"/>
    <dgm:cxn modelId="{57EC1E49-5F5B-405C-B180-5D95002F2045}" type="presParOf" srcId="{926D2918-C752-4402-86D4-75212B30B427}" destId="{14F8A760-D1A6-4DB3-AC29-941C644A5DF2}" srcOrd="2" destOrd="0" presId="urn:microsoft.com/office/officeart/2005/8/layout/hProcess11"/>
    <dgm:cxn modelId="{5E55061C-D71F-4EC4-9FA8-39DCDBEE206E}" type="presParOf" srcId="{14F8A760-D1A6-4DB3-AC29-941C644A5DF2}" destId="{206C67E3-A163-45B2-B8EC-92F2831C62CE}" srcOrd="0" destOrd="0" presId="urn:microsoft.com/office/officeart/2005/8/layout/hProcess11"/>
    <dgm:cxn modelId="{D984D0EA-A728-4122-A68A-F2CDA7B9B7E0}" type="presParOf" srcId="{14F8A760-D1A6-4DB3-AC29-941C644A5DF2}" destId="{14A68DB2-E102-4DD7-9EA1-E9FB08ECDC40}" srcOrd="1" destOrd="0" presId="urn:microsoft.com/office/officeart/2005/8/layout/hProcess11"/>
    <dgm:cxn modelId="{D77B25D1-BC2E-4057-9A42-27C73EF2DCF1}" type="presParOf" srcId="{14F8A760-D1A6-4DB3-AC29-941C644A5DF2}" destId="{D1E770E2-65A9-4241-B3AE-D49BD0FFA1A3}" srcOrd="2" destOrd="0" presId="urn:microsoft.com/office/officeart/2005/8/layout/hProcess11"/>
    <dgm:cxn modelId="{EC77CB97-8242-4177-8713-2B88E42124F3}" type="presParOf" srcId="{926D2918-C752-4402-86D4-75212B30B427}" destId="{0B3E9CF0-F38C-4BF8-8D31-232FADCF1F75}" srcOrd="3" destOrd="0" presId="urn:microsoft.com/office/officeart/2005/8/layout/hProcess11"/>
    <dgm:cxn modelId="{35B893C7-FDE1-49F0-9D57-48FD36FFCEC9}" type="presParOf" srcId="{926D2918-C752-4402-86D4-75212B30B427}" destId="{0EA8FDAC-D2CC-43B5-8A6A-0FE5FEBB8AA8}" srcOrd="4" destOrd="0" presId="urn:microsoft.com/office/officeart/2005/8/layout/hProcess11"/>
    <dgm:cxn modelId="{07C3C783-1F56-4634-8002-5AA5B8B6DCCB}" type="presParOf" srcId="{0EA8FDAC-D2CC-43B5-8A6A-0FE5FEBB8AA8}" destId="{5EA7C73B-1E19-408F-ACF8-59D0C65823EF}" srcOrd="0" destOrd="0" presId="urn:microsoft.com/office/officeart/2005/8/layout/hProcess11"/>
    <dgm:cxn modelId="{11C5CC06-A19C-485C-BA21-48D2434C703E}" type="presParOf" srcId="{0EA8FDAC-D2CC-43B5-8A6A-0FE5FEBB8AA8}" destId="{B585DCE0-A937-42E8-9EEC-967F3B2FEBED}" srcOrd="1" destOrd="0" presId="urn:microsoft.com/office/officeart/2005/8/layout/hProcess11"/>
    <dgm:cxn modelId="{73B20758-0184-430A-B9BB-F0A0AC72AE05}" type="presParOf" srcId="{0EA8FDAC-D2CC-43B5-8A6A-0FE5FEBB8AA8}" destId="{39D6434C-960C-4316-9335-408C16A4410E}" srcOrd="2" destOrd="0" presId="urn:microsoft.com/office/officeart/2005/8/layout/hProcess11"/>
    <dgm:cxn modelId="{A66F578F-5053-4EAA-9BDC-B51FD74DA406}" type="presParOf" srcId="{926D2918-C752-4402-86D4-75212B30B427}" destId="{410F636B-28F1-4318-8FF4-89F2B3D86205}" srcOrd="5" destOrd="0" presId="urn:microsoft.com/office/officeart/2005/8/layout/hProcess11"/>
    <dgm:cxn modelId="{188F1920-3808-4597-A651-38CF8E9FD8DE}" type="presParOf" srcId="{926D2918-C752-4402-86D4-75212B30B427}" destId="{CD97C21D-17E6-4244-AADB-91C19E93E350}" srcOrd="6" destOrd="0" presId="urn:microsoft.com/office/officeart/2005/8/layout/hProcess11"/>
    <dgm:cxn modelId="{18281896-9144-4EA2-B259-EF2B1F21BB9C}" type="presParOf" srcId="{CD97C21D-17E6-4244-AADB-91C19E93E350}" destId="{850271F9-C4DF-4A16-BBEB-589853CF52D0}" srcOrd="0" destOrd="0" presId="urn:microsoft.com/office/officeart/2005/8/layout/hProcess11"/>
    <dgm:cxn modelId="{7CC3128C-1951-4948-9709-E1399035EDC7}" type="presParOf" srcId="{CD97C21D-17E6-4244-AADB-91C19E93E350}" destId="{5ED84570-F0DA-4343-B6E6-7FCD20223A89}" srcOrd="1" destOrd="0" presId="urn:microsoft.com/office/officeart/2005/8/layout/hProcess11"/>
    <dgm:cxn modelId="{DCEBED91-E912-4716-AC88-6328C2033280}" type="presParOf" srcId="{CD97C21D-17E6-4244-AADB-91C19E93E350}" destId="{DF71C078-0921-4954-8DDE-98429364749F}" srcOrd="2" destOrd="0" presId="urn:microsoft.com/office/officeart/2005/8/layout/hProcess11"/>
    <dgm:cxn modelId="{551CE360-D998-42E3-9524-E928A92D9549}" type="presParOf" srcId="{926D2918-C752-4402-86D4-75212B30B427}" destId="{5764D0A0-3BD2-4BB4-B13B-7B0ADD8B68C3}" srcOrd="7" destOrd="0" presId="urn:microsoft.com/office/officeart/2005/8/layout/hProcess11"/>
    <dgm:cxn modelId="{3DB63D05-68B9-4F52-99ED-9095C8FB111E}" type="presParOf" srcId="{926D2918-C752-4402-86D4-75212B30B427}" destId="{3785CE13-719A-4187-A7DD-9A3DB067A827}" srcOrd="8" destOrd="0" presId="urn:microsoft.com/office/officeart/2005/8/layout/hProcess11"/>
    <dgm:cxn modelId="{1D4F61C9-4DA1-4395-9425-EF054B84F8F0}" type="presParOf" srcId="{3785CE13-719A-4187-A7DD-9A3DB067A827}" destId="{6B7E1B99-B495-42C4-AF52-9E67CE2FA432}" srcOrd="0" destOrd="0" presId="urn:microsoft.com/office/officeart/2005/8/layout/hProcess11"/>
    <dgm:cxn modelId="{8E5DDB6F-C27D-4C90-BFD0-F82589950BDD}" type="presParOf" srcId="{3785CE13-719A-4187-A7DD-9A3DB067A827}" destId="{48E0328D-6611-4F91-83E1-A83A74A6F83F}" srcOrd="1" destOrd="0" presId="urn:microsoft.com/office/officeart/2005/8/layout/hProcess11"/>
    <dgm:cxn modelId="{0A99242B-17FA-4B21-B433-7F2A93A14CF2}" type="presParOf" srcId="{3785CE13-719A-4187-A7DD-9A3DB067A827}" destId="{D0FA59FF-F37B-43B2-A4DA-6A6BCB9A833D}" srcOrd="2" destOrd="0" presId="urn:microsoft.com/office/officeart/2005/8/layout/hProcess11"/>
    <dgm:cxn modelId="{58A583CC-BF18-40C5-AC81-80E23C3FB665}" type="presParOf" srcId="{926D2918-C752-4402-86D4-75212B30B427}" destId="{671594C2-81F2-4836-8FA1-6C0F37FA52D7}" srcOrd="9" destOrd="0" presId="urn:microsoft.com/office/officeart/2005/8/layout/hProcess11"/>
    <dgm:cxn modelId="{6189A993-86DF-4226-A5B5-C828E62D850A}" type="presParOf" srcId="{926D2918-C752-4402-86D4-75212B30B427}" destId="{B5C94083-D831-4801-8D99-3ABA408DC1A5}" srcOrd="10" destOrd="0" presId="urn:microsoft.com/office/officeart/2005/8/layout/hProcess11"/>
    <dgm:cxn modelId="{2FD1224E-AE06-4DAF-A3C2-2081A5F9E28A}" type="presParOf" srcId="{B5C94083-D831-4801-8D99-3ABA408DC1A5}" destId="{095C17C8-B991-40B0-9824-D4BF0A12BDDA}" srcOrd="0" destOrd="0" presId="urn:microsoft.com/office/officeart/2005/8/layout/hProcess11"/>
    <dgm:cxn modelId="{315A680A-336F-45D7-8BE7-2377A097A872}" type="presParOf" srcId="{B5C94083-D831-4801-8D99-3ABA408DC1A5}" destId="{B68ABF7B-7D8A-499D-9847-28AB030B8E86}" srcOrd="1" destOrd="0" presId="urn:microsoft.com/office/officeart/2005/8/layout/hProcess11"/>
    <dgm:cxn modelId="{ADE4D1D1-9519-4AB5-9141-E3743772DFE1}" type="presParOf" srcId="{B5C94083-D831-4801-8D99-3ABA408DC1A5}" destId="{9192C4AE-E703-4BD5-A7CA-2681654DE4C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E5A38-A562-4234-9781-7145D7280495}">
      <dsp:nvSpPr>
        <dsp:cNvPr id="0" name=""/>
        <dsp:cNvSpPr/>
      </dsp:nvSpPr>
      <dsp:spPr>
        <a:xfrm>
          <a:off x="0" y="318047"/>
          <a:ext cx="9342526" cy="402322"/>
        </a:xfrm>
        <a:prstGeom prst="notched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80D9666-E47E-456D-818F-92CD3EB8956B}">
      <dsp:nvSpPr>
        <dsp:cNvPr id="0" name=""/>
        <dsp:cNvSpPr/>
      </dsp:nvSpPr>
      <dsp:spPr>
        <a:xfrm>
          <a:off x="0" y="61969"/>
          <a:ext cx="1344584" cy="40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Sep </a:t>
          </a:r>
          <a:r>
            <a:rPr lang="en-US" sz="1400" kern="1200" dirty="0" smtClean="0"/>
            <a:t>2018</a:t>
          </a:r>
          <a:endParaRPr lang="en-US" sz="1400" kern="1200" dirty="0"/>
        </a:p>
      </dsp:txBody>
      <dsp:txXfrm>
        <a:off x="0" y="61969"/>
        <a:ext cx="1344584" cy="402322"/>
      </dsp:txXfrm>
    </dsp:sp>
    <dsp:sp modelId="{A6A27146-C751-4253-BC24-6D8B122FAC5B}">
      <dsp:nvSpPr>
        <dsp:cNvPr id="0" name=""/>
        <dsp:cNvSpPr/>
      </dsp:nvSpPr>
      <dsp:spPr>
        <a:xfrm>
          <a:off x="329761" y="452612"/>
          <a:ext cx="100580" cy="1005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6C67E3-A163-45B2-B8EC-92F2831C62CE}">
      <dsp:nvSpPr>
        <dsp:cNvPr id="0" name=""/>
        <dsp:cNvSpPr/>
      </dsp:nvSpPr>
      <dsp:spPr>
        <a:xfrm>
          <a:off x="598148" y="603483"/>
          <a:ext cx="1344584" cy="40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Dec </a:t>
          </a:r>
          <a:r>
            <a:rPr lang="en-US" sz="1400" kern="1200" dirty="0" smtClean="0"/>
            <a:t>2018</a:t>
          </a:r>
          <a:endParaRPr lang="en-US" sz="1400" kern="1200" dirty="0"/>
        </a:p>
      </dsp:txBody>
      <dsp:txXfrm>
        <a:off x="598148" y="603483"/>
        <a:ext cx="1344584" cy="402322"/>
      </dsp:txXfrm>
    </dsp:sp>
    <dsp:sp modelId="{14A68DB2-E102-4DD7-9EA1-E9FB08ECDC40}">
      <dsp:nvSpPr>
        <dsp:cNvPr id="0" name=""/>
        <dsp:cNvSpPr/>
      </dsp:nvSpPr>
      <dsp:spPr>
        <a:xfrm>
          <a:off x="1253011" y="450272"/>
          <a:ext cx="100580" cy="1005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A7C73B-1E19-408F-ACF8-59D0C65823EF}">
      <dsp:nvSpPr>
        <dsp:cNvPr id="0" name=""/>
        <dsp:cNvSpPr/>
      </dsp:nvSpPr>
      <dsp:spPr>
        <a:xfrm>
          <a:off x="2424525" y="12640"/>
          <a:ext cx="1344584" cy="40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Jun 2019</a:t>
          </a:r>
          <a:endParaRPr lang="en-US" sz="1400" kern="1200" dirty="0"/>
        </a:p>
      </dsp:txBody>
      <dsp:txXfrm>
        <a:off x="2424525" y="12640"/>
        <a:ext cx="1344584" cy="402322"/>
      </dsp:txXfrm>
    </dsp:sp>
    <dsp:sp modelId="{B585DCE0-A937-42E8-9EEC-967F3B2FEBED}">
      <dsp:nvSpPr>
        <dsp:cNvPr id="0" name=""/>
        <dsp:cNvSpPr/>
      </dsp:nvSpPr>
      <dsp:spPr>
        <a:xfrm>
          <a:off x="2949571" y="450198"/>
          <a:ext cx="100580" cy="1005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0271F9-C4DF-4A16-BBEB-589853CF52D0}">
      <dsp:nvSpPr>
        <dsp:cNvPr id="0" name=""/>
        <dsp:cNvSpPr/>
      </dsp:nvSpPr>
      <dsp:spPr>
        <a:xfrm>
          <a:off x="4237751" y="603482"/>
          <a:ext cx="1344584" cy="40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Nov 2019</a:t>
          </a:r>
          <a:endParaRPr lang="en-US" sz="1400" kern="1200" dirty="0"/>
        </a:p>
      </dsp:txBody>
      <dsp:txXfrm>
        <a:off x="4237751" y="603482"/>
        <a:ext cx="1344584" cy="402322"/>
      </dsp:txXfrm>
    </dsp:sp>
    <dsp:sp modelId="{5ED84570-F0DA-4343-B6E6-7FCD20223A89}">
      <dsp:nvSpPr>
        <dsp:cNvPr id="0" name=""/>
        <dsp:cNvSpPr/>
      </dsp:nvSpPr>
      <dsp:spPr>
        <a:xfrm>
          <a:off x="4859753" y="452612"/>
          <a:ext cx="100580" cy="1005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7E1B99-B495-42C4-AF52-9E67CE2FA432}">
      <dsp:nvSpPr>
        <dsp:cNvPr id="0" name=""/>
        <dsp:cNvSpPr/>
      </dsp:nvSpPr>
      <dsp:spPr>
        <a:xfrm>
          <a:off x="6082346" y="43664"/>
          <a:ext cx="1344584" cy="40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Jul 2020</a:t>
          </a:r>
          <a:endParaRPr lang="en-US" sz="1400" kern="1200" dirty="0"/>
        </a:p>
      </dsp:txBody>
      <dsp:txXfrm>
        <a:off x="6082346" y="43664"/>
        <a:ext cx="1344584" cy="402322"/>
      </dsp:txXfrm>
    </dsp:sp>
    <dsp:sp modelId="{48E0328D-6611-4F91-83E1-A83A74A6F83F}">
      <dsp:nvSpPr>
        <dsp:cNvPr id="0" name=""/>
        <dsp:cNvSpPr/>
      </dsp:nvSpPr>
      <dsp:spPr>
        <a:xfrm>
          <a:off x="6715030" y="452612"/>
          <a:ext cx="100580" cy="1005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5C17C8-B991-40B0-9824-D4BF0A12BDDA}">
      <dsp:nvSpPr>
        <dsp:cNvPr id="0" name=""/>
        <dsp:cNvSpPr/>
      </dsp:nvSpPr>
      <dsp:spPr>
        <a:xfrm>
          <a:off x="7806211" y="603483"/>
          <a:ext cx="1344584" cy="40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Nov 2020</a:t>
          </a:r>
          <a:endParaRPr lang="en-US" sz="1400" kern="1200" dirty="0"/>
        </a:p>
      </dsp:txBody>
      <dsp:txXfrm>
        <a:off x="7806211" y="603483"/>
        <a:ext cx="1344584" cy="402322"/>
      </dsp:txXfrm>
    </dsp:sp>
    <dsp:sp modelId="{B68ABF7B-7D8A-499D-9847-28AB030B8E86}">
      <dsp:nvSpPr>
        <dsp:cNvPr id="0" name=""/>
        <dsp:cNvSpPr/>
      </dsp:nvSpPr>
      <dsp:spPr>
        <a:xfrm>
          <a:off x="8339611" y="452612"/>
          <a:ext cx="100580" cy="1005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1/28/2019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morning, ladies and </a:t>
            </a:r>
            <a:r>
              <a:rPr lang="en-US" dirty="0" err="1"/>
              <a:t>gentlemens</a:t>
            </a:r>
            <a:r>
              <a:rPr lang="en-US" dirty="0"/>
              <a:t>. </a:t>
            </a:r>
          </a:p>
          <a:p>
            <a:r>
              <a:rPr lang="en-US" dirty="0"/>
              <a:t>As you all know, today I am going to talk to you about my mentor mentee Program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47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87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75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13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84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know that to improve my </a:t>
            </a:r>
            <a:r>
              <a:rPr lang="en-US" dirty="0" err="1" smtClean="0"/>
              <a:t>woking</a:t>
            </a:r>
            <a:r>
              <a:rPr lang="en-US" dirty="0" smtClean="0"/>
              <a:t> skill, and get affect from Mentor Mentee program. </a:t>
            </a:r>
          </a:p>
          <a:p>
            <a:r>
              <a:rPr lang="en-US" dirty="0" smtClean="0"/>
              <a:t>I must work positive and follow Mentor’s instruction.</a:t>
            </a:r>
          </a:p>
          <a:p>
            <a:r>
              <a:rPr lang="en-US" dirty="0" smtClean="0"/>
              <a:t>At begin, mentor will assign task for me. </a:t>
            </a:r>
          </a:p>
          <a:p>
            <a:r>
              <a:rPr lang="en-US" dirty="0" smtClean="0"/>
              <a:t>-&gt; self investigation, and get help for men mentor</a:t>
            </a:r>
          </a:p>
          <a:p>
            <a:r>
              <a:rPr lang="en-US" dirty="0" smtClean="0"/>
              <a:t>-&gt;Self evaluation -&gt; report</a:t>
            </a:r>
          </a:p>
          <a:p>
            <a:r>
              <a:rPr lang="en-US" dirty="0" smtClean="0"/>
              <a:t>When I have more experience, I will propose task for mentor 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67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63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28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presentation is divided into </a:t>
            </a:r>
            <a:r>
              <a:rPr lang="en-US" dirty="0" smtClean="0"/>
              <a:t>4 parts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14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I’ll start with </a:t>
            </a:r>
            <a:r>
              <a:rPr lang="en-US" dirty="0" err="1"/>
              <a:t>Traning</a:t>
            </a:r>
            <a:r>
              <a:rPr lang="en-US" dirty="0"/>
              <a:t> target and Current status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4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technical skill development, There are 5 main item will be develop:….</a:t>
            </a:r>
          </a:p>
          <a:p>
            <a:r>
              <a:rPr lang="en-US" dirty="0" smtClean="0"/>
              <a:t>And soft skill, I focus on management and English skill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76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50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73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87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 last skill is Management ability.</a:t>
            </a:r>
          </a:p>
          <a:p>
            <a:r>
              <a:rPr lang="en-US" dirty="0" smtClean="0"/>
              <a:t>My opinion, this is the most important skill. It help me manage time and task better. If our management ability is good, we will have more time to improve the other skill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7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 will look at analysis and solution to improvement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 smtClean="0"/>
              <a:t>Edit Master text styles</a:t>
            </a:r>
          </a:p>
          <a:p>
            <a:pPr lvl="1"/>
            <a:r>
              <a:rPr kumimoji="1" lang="en-US" altLang="ja-JP" noProof="0" smtClean="0"/>
              <a:t>Second level</a:t>
            </a:r>
          </a:p>
          <a:p>
            <a:pPr lvl="2"/>
            <a:r>
              <a:rPr kumimoji="1" lang="en-US" altLang="ja-JP" noProof="0" smtClean="0"/>
              <a:t>Third level</a:t>
            </a:r>
          </a:p>
          <a:p>
            <a:pPr lvl="3"/>
            <a:r>
              <a:rPr kumimoji="1" lang="en-US" altLang="ja-JP" noProof="0" smtClean="0"/>
              <a:t>Fourth level</a:t>
            </a:r>
          </a:p>
          <a:p>
            <a:pPr lvl="4"/>
            <a:r>
              <a:rPr kumimoji="1" lang="en-US" altLang="ja-JP" noProof="0" smtClean="0"/>
              <a:t>Fifth level</a:t>
            </a:r>
            <a:endParaRPr kumimoji="1"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1854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852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83154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 smtClean="0"/>
              <a:t>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2019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 descr="RENESAS+Tagline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400235"/>
            <a:ext cx="3092559" cy="3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thanhvu\Desktop\■★General-Purpose_shutterstock_2735073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514"/>
            <a:ext cx="11277600" cy="615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 smtClean="0"/>
              <a:t>28G mentor-mentee</a:t>
            </a:r>
            <a:endParaRPr kumimoji="1" lang="en-US" altLang="ja-JP" cap="all" dirty="0"/>
          </a:p>
          <a:p>
            <a:pPr lvl="1"/>
            <a:r>
              <a:rPr lang="en-US" altLang="ja-JP" dirty="0"/>
              <a:t>Training plan (</a:t>
            </a:r>
            <a:r>
              <a:rPr lang="en-US" altLang="ja-JP" dirty="0" err="1" smtClean="0"/>
              <a:t>nov</a:t>
            </a:r>
            <a:r>
              <a:rPr lang="en-US" altLang="ja-JP" dirty="0" smtClean="0"/>
              <a:t>/2018 </a:t>
            </a:r>
            <a:r>
              <a:rPr lang="en-US" altLang="ja-JP" dirty="0"/>
              <a:t>– </a:t>
            </a:r>
            <a:r>
              <a:rPr lang="en-US" altLang="ja-JP" dirty="0" err="1" smtClean="0"/>
              <a:t>NoV</a:t>
            </a:r>
            <a:r>
              <a:rPr lang="en-US" altLang="ja-JP" dirty="0" smtClean="0"/>
              <a:t>/2020)</a:t>
            </a:r>
            <a:endParaRPr lang="en-US" altLang="ja-JP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840843"/>
          </a:xfrm>
        </p:spPr>
        <p:txBody>
          <a:bodyPr>
            <a:spAutoFit/>
          </a:bodyPr>
          <a:lstStyle/>
          <a:p>
            <a:r>
              <a:rPr lang="en-US" dirty="0" smtClean="0"/>
              <a:t>Date: 22/Feb/2019</a:t>
            </a:r>
            <a:endParaRPr lang="en-US" dirty="0"/>
          </a:p>
          <a:p>
            <a:r>
              <a:rPr lang="en-US" dirty="0" smtClean="0"/>
              <a:t>Mentor: </a:t>
            </a:r>
            <a:r>
              <a:rPr lang="en-US" dirty="0" err="1" smtClean="0"/>
              <a:t>quang</a:t>
            </a:r>
            <a:r>
              <a:rPr lang="en-US" dirty="0" smtClean="0"/>
              <a:t> Nguyen (1743)</a:t>
            </a:r>
          </a:p>
          <a:p>
            <a:r>
              <a:rPr lang="en-US" dirty="0" smtClean="0"/>
              <a:t>mentee: </a:t>
            </a:r>
            <a:r>
              <a:rPr lang="en-US" dirty="0" err="1"/>
              <a:t>hien</a:t>
            </a:r>
            <a:r>
              <a:rPr lang="en-US" dirty="0"/>
              <a:t> Huynh (2372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Project : </a:t>
            </a:r>
            <a:r>
              <a:rPr lang="en-US" dirty="0" smtClean="0"/>
              <a:t>graphics</a:t>
            </a:r>
          </a:p>
          <a:p>
            <a:r>
              <a:rPr lang="en-US" dirty="0" smtClean="0"/>
              <a:t>Middleware </a:t>
            </a:r>
            <a:r>
              <a:rPr lang="en-US" dirty="0"/>
              <a:t>team, R-Car Software Solution </a:t>
            </a:r>
            <a:r>
              <a:rPr lang="en-US" dirty="0" smtClean="0"/>
              <a:t>2,</a:t>
            </a:r>
            <a:endParaRPr lang="en-US" dirty="0"/>
          </a:p>
          <a:p>
            <a:r>
              <a:rPr lang="en-US" dirty="0" err="1" smtClean="0"/>
              <a:t>Renesas</a:t>
            </a:r>
            <a:r>
              <a:rPr lang="en-US" dirty="0" smtClean="0"/>
              <a:t> </a:t>
            </a:r>
            <a:r>
              <a:rPr lang="en-US" dirty="0"/>
              <a:t>Electronics Corporation</a:t>
            </a:r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solution(1/4)</a:t>
            </a:r>
            <a:endParaRPr kumimoji="1"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81037" y="1600344"/>
          <a:ext cx="11430000" cy="4235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74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Testing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Can not create test code, test report and bug report.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Have no experience about test code, test report and bug report.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Refer to existing source code and test report, bug report.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Provide tutorial to conducting test explain bug and issue definition.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Check output and give feedback to improvement.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Test</a:t>
                      </a:r>
                      <a:r>
                        <a:rPr lang="en-US" sz="1600" baseline="0" dirty="0" smtClean="0"/>
                        <a:t> environment construction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Can not construct test environment without mentor’s support.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Do not have experience in testing environment construction.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Lack of knowledge related to OS , IDE, tools.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Refer to available test environment.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Investigate </a:t>
                      </a:r>
                      <a:r>
                        <a:rPr lang="en-US" sz="1600" baseline="0" dirty="0" err="1" smtClean="0"/>
                        <a:t>GreenHills</a:t>
                      </a:r>
                      <a:r>
                        <a:rPr lang="en-US" sz="1600" baseline="0" dirty="0" smtClean="0"/>
                        <a:t> debugger.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Provide document and sample source code.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Confirm mentee’s understanding.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Review result and feedback.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93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</a:t>
            </a:r>
            <a:r>
              <a:rPr lang="en-GB" dirty="0" smtClean="0"/>
              <a:t>solution(2/4</a:t>
            </a:r>
            <a:r>
              <a:rPr lang="en-GB" dirty="0"/>
              <a:t>)</a:t>
            </a:r>
            <a:endParaRPr kumimoji="1"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069017"/>
              </p:ext>
            </p:extLst>
          </p:nvPr>
        </p:nvGraphicFramePr>
        <p:xfrm>
          <a:off x="381037" y="1600200"/>
          <a:ext cx="114300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SoC</a:t>
                      </a:r>
                      <a:r>
                        <a:rPr lang="en-US" sz="1600" baseline="0" dirty="0" smtClean="0"/>
                        <a:t> architecture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Do Not understand well architecture </a:t>
                      </a:r>
                      <a:r>
                        <a:rPr lang="en-US" sz="1600" baseline="0" dirty="0" smtClean="0"/>
                        <a:t>of target </a:t>
                      </a:r>
                      <a:r>
                        <a:rPr lang="en-US" sz="1600" baseline="0" dirty="0" err="1" smtClean="0"/>
                        <a:t>SoC</a:t>
                      </a:r>
                      <a:r>
                        <a:rPr lang="en-US" sz="1600" baseline="0" dirty="0" smtClean="0"/>
                        <a:t> (Gen3).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Lack of knowledge</a:t>
                      </a:r>
                      <a:r>
                        <a:rPr lang="en-US" sz="1600" baseline="0" dirty="0" smtClean="0"/>
                        <a:t> of target </a:t>
                      </a:r>
                      <a:r>
                        <a:rPr lang="en-US" sz="1600" baseline="0" dirty="0" err="1" smtClean="0"/>
                        <a:t>SoC.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Investigate HW manual</a:t>
                      </a:r>
                      <a:r>
                        <a:rPr lang="en-US" sz="1600" baseline="0" dirty="0" smtClean="0"/>
                        <a:t> of Gen3.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Explain unclear point during HW manual investigation.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Verification/Failure</a:t>
                      </a:r>
                      <a:r>
                        <a:rPr lang="en-US" sz="1600" baseline="0" dirty="0" smtClean="0"/>
                        <a:t> analysis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Need support</a:t>
                      </a:r>
                      <a:r>
                        <a:rPr lang="en-US" sz="1600" baseline="0" dirty="0" smtClean="0"/>
                        <a:t> for locating root cause of complicated bug and fixing them.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Lack of knowledge </a:t>
                      </a:r>
                      <a:r>
                        <a:rPr lang="en-US" sz="1600" baseline="0" dirty="0" smtClean="0"/>
                        <a:t>about procedure to analyze bug, find root cause.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Investigate analyze procedure</a:t>
                      </a:r>
                      <a:r>
                        <a:rPr lang="en-US" sz="1600" baseline="0" dirty="0" smtClean="0"/>
                        <a:t> (find root cause, solution, make report).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="1" baseline="0" dirty="0" smtClean="0"/>
                        <a:t>- Confirm with mentor </a:t>
                      </a:r>
                      <a:r>
                        <a:rPr lang="en-US" sz="1600" baseline="0" dirty="0" smtClean="0"/>
                        <a:t>to make the final result is right.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="1" baseline="0" dirty="0" smtClean="0"/>
                        <a:t>- Investigate source code</a:t>
                      </a:r>
                      <a:r>
                        <a:rPr lang="en-US" sz="1600" baseline="0" dirty="0" smtClean="0"/>
                        <a:t> to locate the issue’s cause.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Guide</a:t>
                      </a:r>
                      <a:r>
                        <a:rPr lang="en-US" sz="1600" baseline="0" dirty="0" smtClean="0"/>
                        <a:t> mentee how to analyze failure.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Review result </a:t>
                      </a:r>
                      <a:r>
                        <a:rPr lang="en-US" sz="1600" baseline="0" dirty="0" smtClean="0"/>
                        <a:t>and feedback.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="1" baseline="0" dirty="0" smtClean="0"/>
                        <a:t>- Confirm</a:t>
                      </a:r>
                      <a:r>
                        <a:rPr lang="en-US" sz="1600" baseline="0" dirty="0" smtClean="0"/>
                        <a:t> mentee’s understanding.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5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</a:t>
            </a:r>
            <a:r>
              <a:rPr lang="en-GB" dirty="0" smtClean="0"/>
              <a:t>solution(3/4</a:t>
            </a:r>
            <a:r>
              <a:rPr lang="en-GB" dirty="0"/>
              <a:t>)</a:t>
            </a:r>
            <a:endParaRPr kumimoji="1"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972483"/>
              </p:ext>
            </p:extLst>
          </p:nvPr>
        </p:nvGraphicFramePr>
        <p:xfrm>
          <a:off x="381037" y="1600200"/>
          <a:ext cx="11430000" cy="470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4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616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Operating</a:t>
                      </a:r>
                      <a:r>
                        <a:rPr lang="en-US" sz="1600" baseline="0" dirty="0" smtClean="0"/>
                        <a:t> 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Do not clearly understand </a:t>
                      </a:r>
                      <a:r>
                        <a:rPr lang="en-US" sz="1600" baseline="0" dirty="0" smtClean="0"/>
                        <a:t>multi OS working (Integrity , Linux,..).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No experience </a:t>
                      </a:r>
                      <a:r>
                        <a:rPr lang="en-US" sz="1600" baseline="0" dirty="0" smtClean="0"/>
                        <a:t>working with Integrity.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Just have basic </a:t>
                      </a:r>
                      <a:r>
                        <a:rPr lang="en-US" sz="1600" baseline="0" dirty="0" smtClean="0"/>
                        <a:t>knowledge in this field.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Investigate and improve </a:t>
                      </a:r>
                      <a:r>
                        <a:rPr lang="en-US" sz="1600" baseline="0" dirty="0" smtClean="0"/>
                        <a:t>task by task.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Confirm with mentor to make sure it right.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Support mentee with Q&amp;A.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Communication</a:t>
                      </a:r>
                      <a:endParaRPr lang="en-US" sz="16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Report does not has enough information or has unnecessary information.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Confirmation with mentor is not good.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Lack of experience to make a report which covers all necessary information.</a:t>
                      </a:r>
                    </a:p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 Not clearly thinking before asking.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</a:t>
                      </a:r>
                      <a:r>
                        <a:rPr kumimoji="1"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Refer </a:t>
                      </a: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 available report of </a:t>
                      </a:r>
                      <a:r>
                        <a:rPr kumimoji="1"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experienced engineer.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Review mentee ‘s report and give feedback to improve.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Management</a:t>
                      </a:r>
                      <a:endParaRPr lang="en-US" sz="16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-Usually do the job </a:t>
                      </a:r>
                      <a:r>
                        <a:rPr kumimoji="1"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without </a:t>
                      </a:r>
                      <a:r>
                        <a:rPr kumimoji="1"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 </a:t>
                      </a:r>
                      <a:r>
                        <a:rPr kumimoji="1"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or wrong estimation</a:t>
                      </a:r>
                      <a:endParaRPr kumimoji="1" lang="en-US" sz="16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</a:t>
                      </a:r>
                      <a:r>
                        <a:rPr kumimoji="1"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Lack of experienced </a:t>
                      </a: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 making a good plan.</a:t>
                      </a:r>
                    </a:p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</a:t>
                      </a:r>
                      <a:r>
                        <a:rPr kumimoji="1"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Can not estimate </a:t>
                      </a: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the time to complete the task.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Refer </a:t>
                      </a: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 available plans of mentor or </a:t>
                      </a:r>
                      <a:r>
                        <a:rPr kumimoji="1"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experienced engineers</a:t>
                      </a: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in team.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kumimoji="1" lang="en-US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Share experience </a:t>
                      </a:r>
                      <a:r>
                        <a:rPr lang="en-US" sz="1600" baseline="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 make a good plan.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74359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Training target Vs Current status</a:t>
            </a:r>
            <a:r>
              <a:rPr lang="en-US" dirty="0" smtClean="0"/>
              <a:t>	</a:t>
            </a:r>
            <a:r>
              <a:rPr lang="en-US" b="1" dirty="0" smtClean="0"/>
              <a:t>Page 03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Analysis and solution </a:t>
            </a:r>
            <a:r>
              <a:rPr lang="en-US" dirty="0"/>
              <a:t>	</a:t>
            </a:r>
            <a:r>
              <a:rPr lang="en-US" b="1" dirty="0"/>
              <a:t>Page </a:t>
            </a:r>
            <a:r>
              <a:rPr lang="en-US" b="1" dirty="0" smtClean="0"/>
              <a:t>09</a:t>
            </a:r>
            <a:endParaRPr lang="en-US" dirty="0"/>
          </a:p>
          <a:p>
            <a:r>
              <a:rPr lang="de-DE" b="1" dirty="0">
                <a:solidFill>
                  <a:srgbClr val="FF0000"/>
                </a:solidFill>
              </a:rPr>
              <a:t>Mentor mentee interaction </a:t>
            </a:r>
            <a:r>
              <a:rPr lang="en-US" dirty="0"/>
              <a:t>	</a:t>
            </a:r>
            <a:r>
              <a:rPr lang="en-US" b="1" dirty="0"/>
              <a:t>Page </a:t>
            </a:r>
            <a:r>
              <a:rPr lang="en-US" b="1" dirty="0" smtClean="0"/>
              <a:t>13</a:t>
            </a:r>
            <a:endParaRPr lang="en-US" b="1" dirty="0"/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Training plan </a:t>
            </a:r>
            <a:r>
              <a:rPr lang="en-US" dirty="0"/>
              <a:t>	</a:t>
            </a:r>
            <a:r>
              <a:rPr lang="en-US" b="1" dirty="0"/>
              <a:t>Page </a:t>
            </a:r>
            <a:r>
              <a:rPr lang="en-US" b="1" dirty="0" smtClean="0"/>
              <a:t>15</a:t>
            </a:r>
            <a:endParaRPr lang="en-US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256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Mentor &amp; mentee activities</a:t>
            </a:r>
            <a:endParaRPr kumimoji="1"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8" name="コンテンツ プレースホルダー 3"/>
          <p:cNvSpPr txBox="1">
            <a:spLocks/>
          </p:cNvSpPr>
          <p:nvPr/>
        </p:nvSpPr>
        <p:spPr>
          <a:xfrm>
            <a:off x="1080000" y="1800000"/>
            <a:ext cx="9000000" cy="33239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buFont typeface="Wingdings" panose="05000000000000000000" pitchFamily="2" charset="2"/>
              <a:buNone/>
            </a:pPr>
            <a:r>
              <a:rPr lang="en-US" sz="1800" smtClean="0"/>
              <a:t> </a:t>
            </a:r>
            <a:endParaRPr lang="en-US" sz="1800" dirty="0" smtClean="0"/>
          </a:p>
        </p:txBody>
      </p:sp>
      <p:sp>
        <p:nvSpPr>
          <p:cNvPr id="9" name="Oval 8"/>
          <p:cNvSpPr/>
          <p:nvPr/>
        </p:nvSpPr>
        <p:spPr>
          <a:xfrm>
            <a:off x="2819400" y="1682416"/>
            <a:ext cx="3048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2781300" y="1934139"/>
            <a:ext cx="381000" cy="32758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7886700" y="1912001"/>
            <a:ext cx="381000" cy="3275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24800" y="16764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95856" y="17907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Mentee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45106" y="171891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Mentor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3352800" y="1923558"/>
            <a:ext cx="4419600" cy="4571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3352800" y="2193862"/>
            <a:ext cx="4419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720806" y="157159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 task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69661" y="230104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 task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857500" y="2975421"/>
            <a:ext cx="3048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2819400" y="3227144"/>
            <a:ext cx="381000" cy="32758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7848600" y="3213718"/>
            <a:ext cx="381000" cy="3275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886700" y="2978117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3350795" y="3285371"/>
            <a:ext cx="4419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211816" y="2868323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Support, send document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46317" y="337005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ive hint and direction</a:t>
            </a:r>
            <a:endParaRPr lang="en-US" dirty="0"/>
          </a:p>
        </p:txBody>
      </p:sp>
      <p:sp>
        <p:nvSpPr>
          <p:cNvPr id="26" name="Curved Right Arrow 25"/>
          <p:cNvSpPr/>
          <p:nvPr/>
        </p:nvSpPr>
        <p:spPr>
          <a:xfrm>
            <a:off x="2446837" y="2204864"/>
            <a:ext cx="332458" cy="682179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8280" y="306627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Self investigation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863516" y="4152330"/>
            <a:ext cx="3048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825416" y="4404053"/>
            <a:ext cx="381000" cy="32758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7854616" y="4390627"/>
            <a:ext cx="381000" cy="3275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92716" y="4155026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3370200" y="4402710"/>
            <a:ext cx="4419600" cy="4571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0800000">
            <a:off x="3350795" y="4672488"/>
            <a:ext cx="4419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Right Arrow 33"/>
          <p:cNvSpPr/>
          <p:nvPr/>
        </p:nvSpPr>
        <p:spPr>
          <a:xfrm>
            <a:off x="2437231" y="3376175"/>
            <a:ext cx="332458" cy="682179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3967" y="430315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Self evaluation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85984" y="40328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eport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622184" y="473395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3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74359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Training target Vs Current status</a:t>
            </a:r>
            <a:r>
              <a:rPr lang="en-US" dirty="0" smtClean="0"/>
              <a:t>	</a:t>
            </a:r>
            <a:r>
              <a:rPr lang="en-US" b="1" dirty="0" smtClean="0"/>
              <a:t>Page 03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Analysis and solution </a:t>
            </a:r>
            <a:r>
              <a:rPr lang="en-US" dirty="0"/>
              <a:t>	</a:t>
            </a:r>
            <a:r>
              <a:rPr lang="en-US" b="1" dirty="0"/>
              <a:t>Page </a:t>
            </a:r>
            <a:r>
              <a:rPr lang="en-US" b="1" dirty="0" smtClean="0"/>
              <a:t>09</a:t>
            </a:r>
            <a:endParaRPr lang="en-US" dirty="0"/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Mentor mentee interaction </a:t>
            </a:r>
            <a:r>
              <a:rPr lang="en-US" dirty="0"/>
              <a:t>	</a:t>
            </a:r>
            <a:r>
              <a:rPr lang="en-US" b="1" dirty="0"/>
              <a:t>Page </a:t>
            </a:r>
            <a:r>
              <a:rPr lang="en-US" b="1" dirty="0" smtClean="0"/>
              <a:t>13</a:t>
            </a:r>
            <a:endParaRPr lang="en-US" b="1" dirty="0"/>
          </a:p>
          <a:p>
            <a:r>
              <a:rPr lang="de-DE" b="1" dirty="0">
                <a:solidFill>
                  <a:srgbClr val="FF0000"/>
                </a:solidFill>
              </a:rPr>
              <a:t>Training plan </a:t>
            </a:r>
            <a:r>
              <a:rPr lang="en-US" dirty="0"/>
              <a:t>	</a:t>
            </a:r>
            <a:r>
              <a:rPr lang="en-US" b="1" dirty="0"/>
              <a:t>Page </a:t>
            </a:r>
            <a:r>
              <a:rPr lang="en-US" b="1" dirty="0" smtClean="0"/>
              <a:t>15</a:t>
            </a:r>
            <a:endParaRPr lang="en-US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plan</a:t>
            </a:r>
            <a:endParaRPr kumimoji="1"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sp>
        <p:nvSpPr>
          <p:cNvPr id="38" name="Isosceles Triangle 37"/>
          <p:cNvSpPr/>
          <p:nvPr/>
        </p:nvSpPr>
        <p:spPr bwMode="auto">
          <a:xfrm rot="10800000">
            <a:off x="3748750" y="1829406"/>
            <a:ext cx="122499" cy="83158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853217456"/>
              </p:ext>
            </p:extLst>
          </p:nvPr>
        </p:nvGraphicFramePr>
        <p:xfrm>
          <a:off x="2480789" y="5139629"/>
          <a:ext cx="9342526" cy="1005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646152"/>
              </p:ext>
            </p:extLst>
          </p:nvPr>
        </p:nvGraphicFramePr>
        <p:xfrm>
          <a:off x="2959526" y="4945117"/>
          <a:ext cx="8125773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3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Straight Connector 40"/>
          <p:cNvCxnSpPr/>
          <p:nvPr/>
        </p:nvCxnSpPr>
        <p:spPr>
          <a:xfrm>
            <a:off x="2804089" y="1915073"/>
            <a:ext cx="0" cy="3643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530714"/>
              </p:ext>
            </p:extLst>
          </p:nvPr>
        </p:nvGraphicFramePr>
        <p:xfrm>
          <a:off x="2964548" y="4500747"/>
          <a:ext cx="8125773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8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455058"/>
              </p:ext>
            </p:extLst>
          </p:nvPr>
        </p:nvGraphicFramePr>
        <p:xfrm>
          <a:off x="2956315" y="4092433"/>
          <a:ext cx="8125773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590807"/>
              </p:ext>
            </p:extLst>
          </p:nvPr>
        </p:nvGraphicFramePr>
        <p:xfrm>
          <a:off x="2956313" y="3596640"/>
          <a:ext cx="8125773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3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217984"/>
              </p:ext>
            </p:extLst>
          </p:nvPr>
        </p:nvGraphicFramePr>
        <p:xfrm>
          <a:off x="2956312" y="3183697"/>
          <a:ext cx="8125773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0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20137"/>
              </p:ext>
            </p:extLst>
          </p:nvPr>
        </p:nvGraphicFramePr>
        <p:xfrm>
          <a:off x="2953691" y="2360919"/>
          <a:ext cx="8125773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7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8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503791" y="2301898"/>
            <a:ext cx="1384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Testing skills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-46767" y="2688916"/>
            <a:ext cx="3457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Test environment construction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177850" y="3114438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Verification/Failure analysis 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1034541" y="3465953"/>
            <a:ext cx="1973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Operating system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371600" y="4038600"/>
            <a:ext cx="1516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Management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1143000" y="4404579"/>
            <a:ext cx="1810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Communication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1894208" y="4834818"/>
            <a:ext cx="994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English</a:t>
            </a:r>
            <a:endParaRPr lang="en-US" sz="1600" dirty="0"/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172233"/>
              </p:ext>
            </p:extLst>
          </p:nvPr>
        </p:nvGraphicFramePr>
        <p:xfrm>
          <a:off x="2956312" y="2773862"/>
          <a:ext cx="8125773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5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0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7" name="Straight Connector 56"/>
          <p:cNvCxnSpPr/>
          <p:nvPr/>
        </p:nvCxnSpPr>
        <p:spPr>
          <a:xfrm>
            <a:off x="3810000" y="1893819"/>
            <a:ext cx="0" cy="36642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391400" y="1928794"/>
            <a:ext cx="0" cy="36292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Isosceles Triangle 58"/>
          <p:cNvSpPr/>
          <p:nvPr/>
        </p:nvSpPr>
        <p:spPr bwMode="auto">
          <a:xfrm rot="10800000">
            <a:off x="7330150" y="1844686"/>
            <a:ext cx="122499" cy="83158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05200" y="1477152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6421189" y="1477152"/>
            <a:ext cx="2377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 - term presentation</a:t>
            </a:r>
            <a:endParaRPr lang="en-US" sz="1600" dirty="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9121763" y="1753227"/>
          <a:ext cx="1307456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091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Level 1</a:t>
                      </a:r>
                      <a:endParaRPr lang="en-US" sz="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Level 2</a:t>
                      </a:r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11079464" y="1858680"/>
            <a:ext cx="0" cy="36292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 bwMode="auto">
          <a:xfrm rot="10800000">
            <a:off x="11018214" y="1774572"/>
            <a:ext cx="122499" cy="83158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17011" y="1461515"/>
            <a:ext cx="2377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Finish</a:t>
            </a:r>
            <a:r>
              <a:rPr lang="en-US" sz="1600" dirty="0" smtClean="0"/>
              <a:t> </a:t>
            </a:r>
            <a:r>
              <a:rPr lang="en-US" sz="1600" dirty="0" smtClean="0"/>
              <a:t>presentation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579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671" y="2362200"/>
            <a:ext cx="7696200" cy="284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0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90_download\28195195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11277600" cy="563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9855"/>
          </a:xfrm>
        </p:spPr>
        <p:txBody>
          <a:bodyPr/>
          <a:lstStyle/>
          <a:p>
            <a:endParaRPr lang="en-US" sz="2400" dirty="0"/>
          </a:p>
          <a:p>
            <a:r>
              <a:rPr lang="en-US" dirty="0"/>
              <a:t>Thank you for </a:t>
            </a:r>
            <a:r>
              <a:rPr lang="en-US" dirty="0" smtClean="0"/>
              <a:t>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8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556792"/>
            <a:ext cx="5280000" cy="300339"/>
          </a:xfrm>
        </p:spPr>
        <p:txBody>
          <a:bodyPr/>
          <a:lstStyle/>
          <a:p>
            <a:r>
              <a:rPr lang="en-US" dirty="0"/>
              <a:t>Renesas.com</a:t>
            </a:r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74359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Training target Vs Current </a:t>
            </a: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status</a:t>
            </a:r>
            <a:r>
              <a:rPr lang="en-US" dirty="0" smtClean="0"/>
              <a:t>	</a:t>
            </a:r>
            <a:r>
              <a:rPr lang="en-US" b="1" dirty="0" smtClean="0"/>
              <a:t>Page 03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Analysis and solution </a:t>
            </a:r>
            <a:r>
              <a:rPr lang="en-US" dirty="0"/>
              <a:t>	</a:t>
            </a:r>
            <a:r>
              <a:rPr lang="en-US" b="1" dirty="0"/>
              <a:t>Page </a:t>
            </a:r>
            <a:r>
              <a:rPr lang="en-US" b="1" dirty="0" smtClean="0"/>
              <a:t>09</a:t>
            </a:r>
            <a:endParaRPr lang="en-US" dirty="0"/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Mentor mentee interaction </a:t>
            </a:r>
            <a:r>
              <a:rPr lang="en-US" dirty="0"/>
              <a:t>	</a:t>
            </a:r>
            <a:r>
              <a:rPr lang="en-US" b="1" dirty="0"/>
              <a:t>Page </a:t>
            </a:r>
            <a:r>
              <a:rPr lang="en-US" b="1" dirty="0" smtClean="0"/>
              <a:t>13</a:t>
            </a:r>
            <a:endParaRPr lang="en-US" b="1" dirty="0"/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Training plan </a:t>
            </a:r>
            <a:r>
              <a:rPr lang="en-US" dirty="0"/>
              <a:t>	</a:t>
            </a:r>
            <a:r>
              <a:rPr lang="en-US" b="1" dirty="0"/>
              <a:t>Page </a:t>
            </a:r>
            <a:r>
              <a:rPr lang="en-US" b="1" dirty="0" smtClean="0"/>
              <a:t>15</a:t>
            </a:r>
            <a:endParaRPr lang="en-US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74359"/>
          </a:xfrm>
        </p:spPr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Training target </a:t>
            </a:r>
            <a:r>
              <a:rPr lang="de-DE" b="1" dirty="0">
                <a:solidFill>
                  <a:srgbClr val="FF0000"/>
                </a:solidFill>
              </a:rPr>
              <a:t>&amp;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Current </a:t>
            </a:r>
            <a:r>
              <a:rPr lang="de-DE" b="1" dirty="0" smtClean="0">
                <a:solidFill>
                  <a:srgbClr val="FF0000"/>
                </a:solidFill>
              </a:rPr>
              <a:t>status</a:t>
            </a:r>
            <a:r>
              <a:rPr lang="en-US" dirty="0" smtClean="0"/>
              <a:t>	</a:t>
            </a:r>
            <a:r>
              <a:rPr lang="en-US" b="1" dirty="0" smtClean="0"/>
              <a:t>Page 03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Analysis and solution </a:t>
            </a:r>
            <a:r>
              <a:rPr lang="en-US" dirty="0"/>
              <a:t>	</a:t>
            </a:r>
            <a:r>
              <a:rPr lang="en-US" b="1" dirty="0"/>
              <a:t>Page </a:t>
            </a:r>
            <a:r>
              <a:rPr lang="en-US" b="1" dirty="0" smtClean="0"/>
              <a:t>09</a:t>
            </a:r>
            <a:endParaRPr lang="en-US" dirty="0"/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Mentor mentee interaction </a:t>
            </a:r>
            <a:r>
              <a:rPr lang="en-US" dirty="0"/>
              <a:t>	</a:t>
            </a:r>
            <a:r>
              <a:rPr lang="en-US" b="1" dirty="0"/>
              <a:t>Page </a:t>
            </a:r>
            <a:r>
              <a:rPr lang="en-US" b="1" dirty="0" smtClean="0"/>
              <a:t>14</a:t>
            </a:r>
            <a:endParaRPr lang="en-US" b="1" dirty="0"/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Training plan </a:t>
            </a:r>
            <a:r>
              <a:rPr lang="en-US" dirty="0"/>
              <a:t>	</a:t>
            </a:r>
            <a:r>
              <a:rPr lang="en-US" b="1" dirty="0"/>
              <a:t>Page </a:t>
            </a:r>
            <a:r>
              <a:rPr lang="en-US" b="1" dirty="0" smtClean="0"/>
              <a:t>16</a:t>
            </a:r>
            <a:endParaRPr lang="en-US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028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GB" dirty="0"/>
              <a:t>Training target </a:t>
            </a:r>
            <a:r>
              <a:rPr lang="en-GB" dirty="0" smtClean="0"/>
              <a:t>&amp; </a:t>
            </a:r>
            <a:r>
              <a:rPr lang="en-GB" dirty="0"/>
              <a:t>Current status (1/5)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sz="2000" dirty="0"/>
              <a:t>Achieve “Engineer  for test” with role level 2 by November 2020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639515"/>
              </p:ext>
            </p:extLst>
          </p:nvPr>
        </p:nvGraphicFramePr>
        <p:xfrm>
          <a:off x="1080000" y="1560730"/>
          <a:ext cx="9601200" cy="380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907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Skill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Current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Target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Milestone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767">
                <a:tc rowSpan="5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Technical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skill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From </a:t>
                      </a:r>
                    </a:p>
                    <a:p>
                      <a:pPr algn="ctr"/>
                      <a:r>
                        <a:rPr lang="en-US" dirty="0" smtClean="0"/>
                        <a:t>Nov-01-2018 to </a:t>
                      </a:r>
                    </a:p>
                    <a:p>
                      <a:pPr algn="ctr"/>
                      <a:r>
                        <a:rPr lang="en-US" dirty="0" smtClean="0"/>
                        <a:t>Oct-31-2020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7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 environment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</a:t>
                      </a:r>
                      <a:r>
                        <a:rPr lang="en-US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7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Verification/Failure</a:t>
                      </a:r>
                      <a:r>
                        <a:rPr lang="en-US" baseline="0" dirty="0" smtClean="0"/>
                        <a:t> analysis</a:t>
                      </a:r>
                      <a:endParaRPr lang="en-US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7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SoC</a:t>
                      </a:r>
                      <a:r>
                        <a:rPr lang="en-US" baseline="0" dirty="0" smtClean="0"/>
                        <a:t> architecture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7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Operating system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767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Soft skill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Management</a:t>
                      </a:r>
                      <a:endParaRPr kumimoji="1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7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47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TOEIC 735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TOEIC 800+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GB" dirty="0"/>
              <a:t>Training target </a:t>
            </a:r>
            <a:r>
              <a:rPr lang="en-GB" dirty="0" smtClean="0"/>
              <a:t>&amp; </a:t>
            </a:r>
            <a:r>
              <a:rPr lang="en-GB" dirty="0"/>
              <a:t>Current status </a:t>
            </a:r>
            <a:r>
              <a:rPr lang="en-GB" dirty="0" smtClean="0"/>
              <a:t>(2/5</a:t>
            </a:r>
            <a:r>
              <a:rPr lang="en-GB" dirty="0"/>
              <a:t>)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sz="2000" dirty="0"/>
              <a:t>Achieve “Engineer  for test” with role level 2 by November 2020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15974"/>
              </p:ext>
            </p:extLst>
          </p:nvPr>
        </p:nvGraphicFramePr>
        <p:xfrm>
          <a:off x="1080000" y="1676400"/>
          <a:ext cx="10273800" cy="455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9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Skill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1.Testing skills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2.Test e</a:t>
                      </a:r>
                      <a:r>
                        <a:rPr kumimoji="1"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nvironment construction</a:t>
                      </a:r>
                      <a:endParaRPr kumimoji="1"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kumimoji="1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kumimoji="1"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2: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 able to create performance test specification and PCL without support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2:</a:t>
                      </a: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setup environment for Gen3 chip for the testing in multi OS 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knowledge of the development environment and conduct tests and evaluations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kumimoji="1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r>
                        <a:rPr kumimoji="1" lang="en-US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status</a:t>
                      </a:r>
                      <a:endParaRPr kumimoji="1"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1: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 able to run some simple test cases.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not solve the issues without support.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1:</a:t>
                      </a: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 able to setup Native Linux, Native INTEGRITY, and Virtualization environments by following guideline documents.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not solve the issues without support.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1800" baseline="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3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GB" dirty="0"/>
              <a:t>Training target </a:t>
            </a:r>
            <a:r>
              <a:rPr lang="en-GB" dirty="0" smtClean="0"/>
              <a:t>&amp; </a:t>
            </a:r>
            <a:r>
              <a:rPr lang="en-GB" dirty="0"/>
              <a:t>Current status </a:t>
            </a:r>
            <a:r>
              <a:rPr lang="en-GB" dirty="0" smtClean="0"/>
              <a:t>(3/5</a:t>
            </a:r>
            <a:r>
              <a:rPr lang="en-GB" dirty="0"/>
              <a:t>)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sz="2000" dirty="0"/>
              <a:t>Achieve “Engineer  for test” with role level 2 by November 2020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415418"/>
              </p:ext>
            </p:extLst>
          </p:nvPr>
        </p:nvGraphicFramePr>
        <p:xfrm>
          <a:off x="1080000" y="1676400"/>
          <a:ext cx="10273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9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Skill</a:t>
                      </a:r>
                      <a:endParaRPr kumimoji="1" lang="en-US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1" lang="en-US" sz="20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</a:t>
                      </a:r>
                      <a:r>
                        <a:rPr kumimoji="1"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architecture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Verification/Failure analysis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kumimoji="1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kumimoji="1"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2: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dirty="0" smtClean="0"/>
                        <a:t>Understand Gen3</a:t>
                      </a:r>
                      <a:r>
                        <a:rPr lang="en-US" baseline="0" dirty="0" smtClean="0"/>
                        <a:t> hardware manual well and apply to project if necessary</a:t>
                      </a: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2:</a:t>
                      </a: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baseline="0" dirty="0" smtClean="0"/>
                        <a:t>Can determine and fix simple problem of testing ,build environment, working with source file</a:t>
                      </a:r>
                      <a:endParaRPr lang="en-US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240">
                <a:tc>
                  <a:txBody>
                    <a:bodyPr/>
                    <a:lstStyle/>
                    <a:p>
                      <a:pPr algn="ctr"/>
                      <a:r>
                        <a:rPr kumimoji="1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r>
                        <a:rPr kumimoji="1" lang="en-US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status</a:t>
                      </a:r>
                      <a:endParaRPr kumimoji="1"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1: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Lack of knowledge about Gen3</a:t>
                      </a:r>
                      <a:r>
                        <a:rPr lang="en-US" baseline="0" dirty="0" smtClean="0"/>
                        <a:t> chip</a:t>
                      </a:r>
                      <a:r>
                        <a:rPr lang="en-US" dirty="0" smtClean="0"/>
                        <a:t> architecture</a:t>
                      </a:r>
                      <a:r>
                        <a:rPr lang="en-US" baseline="0" dirty="0" smtClean="0"/>
                        <a:t>.</a:t>
                      </a: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1:</a:t>
                      </a: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baseline="0" dirty="0" smtClean="0"/>
                        <a:t>Can determine and fix simple problem of testing ,build environment, working with source file, but need support from mentor for difficult issues</a:t>
                      </a: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baseline="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88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GB" dirty="0"/>
              <a:t>Training target </a:t>
            </a:r>
            <a:r>
              <a:rPr lang="en-GB" dirty="0" smtClean="0"/>
              <a:t>&amp; </a:t>
            </a:r>
            <a:r>
              <a:rPr lang="en-GB" dirty="0"/>
              <a:t>Current status </a:t>
            </a:r>
            <a:r>
              <a:rPr lang="en-GB" dirty="0" smtClean="0"/>
              <a:t>(4/5</a:t>
            </a:r>
            <a:r>
              <a:rPr lang="en-GB" dirty="0"/>
              <a:t>)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sz="2000" dirty="0"/>
              <a:t>Achieve “Engineer  for test” with role level 2 by November 2020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476717"/>
              </p:ext>
            </p:extLst>
          </p:nvPr>
        </p:nvGraphicFramePr>
        <p:xfrm>
          <a:off x="1080000" y="1676400"/>
          <a:ext cx="10273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9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Skill</a:t>
                      </a:r>
                      <a:endParaRPr kumimoji="1" lang="en-US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Operating system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Communication Ability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kumimoji="1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kumimoji="1"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2: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dirty="0" smtClean="0"/>
                        <a:t>Can</a:t>
                      </a:r>
                      <a:r>
                        <a:rPr lang="en-US" sz="1800" baseline="0" dirty="0" smtClean="0"/>
                        <a:t> understand Linux, INTEGRITY ,</a:t>
                      </a:r>
                      <a:r>
                        <a:rPr lang="en-US" sz="1800" baseline="0" dirty="0" err="1" smtClean="0"/>
                        <a:t>Yocto</a:t>
                      </a:r>
                      <a:r>
                        <a:rPr lang="en-US" sz="1800" baseline="0" dirty="0" smtClean="0"/>
                        <a:t> architecture enough to do porting process</a:t>
                      </a:r>
                      <a:endParaRPr lang="en-US" sz="18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2:</a:t>
                      </a: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dirty="0" smtClean="0"/>
                        <a:t>Can report work status with teammate</a:t>
                      </a:r>
                      <a:r>
                        <a:rPr lang="en-US" sz="1800" baseline="0" dirty="0" smtClean="0"/>
                        <a:t> and discuss well with other team</a:t>
                      </a:r>
                      <a:endParaRPr lang="en-US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240">
                <a:tc>
                  <a:txBody>
                    <a:bodyPr/>
                    <a:lstStyle/>
                    <a:p>
                      <a:pPr algn="ctr"/>
                      <a:r>
                        <a:rPr kumimoji="1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r>
                        <a:rPr kumimoji="1" lang="en-US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status</a:t>
                      </a:r>
                      <a:endParaRPr kumimoji="1"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1: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sz="1800" baseline="0" dirty="0" smtClean="0"/>
                        <a:t>Have basic knowledge about Window/Linux OS </a:t>
                      </a: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1:</a:t>
                      </a: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dirty="0" smtClean="0"/>
                        <a:t>Can report work status with teammate</a:t>
                      </a:r>
                      <a:r>
                        <a:rPr lang="en-US" sz="1800" baseline="0" dirty="0" smtClean="0"/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baseline="0" dirty="0" smtClean="0"/>
                        <a:t>Discuss with teammate is not efficiency because lack of knowledge to describe the problem clearly.</a:t>
                      </a:r>
                      <a:endParaRPr lang="en-US" sz="18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1800" baseline="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70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GB" dirty="0"/>
              <a:t>Training target </a:t>
            </a:r>
            <a:r>
              <a:rPr lang="en-GB" dirty="0" smtClean="0"/>
              <a:t>&amp; </a:t>
            </a:r>
            <a:r>
              <a:rPr lang="en-GB" dirty="0"/>
              <a:t>Current status </a:t>
            </a:r>
            <a:r>
              <a:rPr lang="en-GB" dirty="0" smtClean="0"/>
              <a:t>(5/5</a:t>
            </a:r>
            <a:r>
              <a:rPr lang="en-GB" dirty="0"/>
              <a:t>)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sz="2000" dirty="0"/>
              <a:t>Achieve “Engineer  for test” with role level 2 by November 2020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130103"/>
              </p:ext>
            </p:extLst>
          </p:nvPr>
        </p:nvGraphicFramePr>
        <p:xfrm>
          <a:off x="1080000" y="1676400"/>
          <a:ext cx="6024112" cy="455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Skill</a:t>
                      </a:r>
                      <a:endParaRPr kumimoji="1"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Management Ability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kumimoji="1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kumimoji="1"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2: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baseline="0" dirty="0" smtClean="0"/>
                        <a:t>Be able to schedule all the tasks and make plan to complete them on time</a:t>
                      </a:r>
                      <a:endParaRPr lang="en-US" dirty="0" smtClean="0"/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kumimoji="1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r>
                        <a:rPr kumimoji="1" lang="en-US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status</a:t>
                      </a:r>
                      <a:endParaRPr kumimoji="1"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1:</a:t>
                      </a: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baseline="0" dirty="0" smtClean="0"/>
                        <a:t>Can make plan for simple tasks.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baseline="0" dirty="0" smtClean="0"/>
                        <a:t>Delay many task</a:t>
                      </a:r>
                      <a:endParaRPr lang="en-US" dirty="0" smtClean="0"/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2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2" r="5893"/>
          <a:stretch/>
        </p:blipFill>
        <p:spPr bwMode="auto">
          <a:xfrm>
            <a:off x="7320136" y="1843632"/>
            <a:ext cx="4536504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27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74359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Training target Vs Current status</a:t>
            </a:r>
            <a:r>
              <a:rPr lang="en-US" dirty="0" smtClean="0"/>
              <a:t>	</a:t>
            </a:r>
            <a:r>
              <a:rPr lang="en-US" b="1" dirty="0" smtClean="0"/>
              <a:t>Page 03</a:t>
            </a:r>
          </a:p>
          <a:p>
            <a:r>
              <a:rPr lang="de-DE" b="1" dirty="0">
                <a:solidFill>
                  <a:srgbClr val="FF0000"/>
                </a:solidFill>
              </a:rPr>
              <a:t>Analysis and solution </a:t>
            </a:r>
            <a:r>
              <a:rPr lang="en-US" dirty="0"/>
              <a:t>	</a:t>
            </a:r>
            <a:r>
              <a:rPr lang="en-US" b="1" dirty="0"/>
              <a:t>Page </a:t>
            </a:r>
            <a:r>
              <a:rPr lang="en-US" b="1" dirty="0" smtClean="0"/>
              <a:t>09</a:t>
            </a:r>
            <a:endParaRPr lang="en-US" dirty="0"/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Mentor mentee interaction </a:t>
            </a:r>
            <a:r>
              <a:rPr lang="en-US" dirty="0"/>
              <a:t>	</a:t>
            </a:r>
            <a:r>
              <a:rPr lang="en-US" b="1" dirty="0"/>
              <a:t>Page </a:t>
            </a:r>
            <a:r>
              <a:rPr lang="en-US" b="1" dirty="0" smtClean="0"/>
              <a:t>13</a:t>
            </a:r>
            <a:endParaRPr lang="en-US" b="1" dirty="0"/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Training plan </a:t>
            </a:r>
            <a:r>
              <a:rPr lang="en-US" dirty="0"/>
              <a:t>	</a:t>
            </a:r>
            <a:r>
              <a:rPr lang="en-US" b="1" dirty="0"/>
              <a:t>Page </a:t>
            </a:r>
            <a:r>
              <a:rPr lang="en-US" b="1" dirty="0" smtClean="0"/>
              <a:t>15</a:t>
            </a:r>
            <a:endParaRPr lang="en-US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799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39B2E498-0675-4557-9BC1-27F6F60C40E3}" vid="{F91689B0-0DC4-47D3-82C7-48352BF095C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EA4BFB6DD182449A2FA62556605B77" ma:contentTypeVersion="11" ma:contentTypeDescription="新しいドキュメントを作成します。" ma:contentTypeScope="" ma:versionID="185d430d71ea082882cefe5f7e3f8f07">
  <xsd:schema xmlns:xsd="http://www.w3.org/2001/XMLSchema" xmlns:xs="http://www.w3.org/2001/XMLSchema" xmlns:p="http://schemas.microsoft.com/office/2006/metadata/properties" xmlns:ns2="76c86cb8-2f35-49e0-aa8e-b2c37e83a1a2" xmlns:ns3="831676e8-2175-4508-9a94-e016e90e03f4" xmlns:ns4="84e386f1-648e-4368-a98a-ee35c50d5db6" targetNamespace="http://schemas.microsoft.com/office/2006/metadata/properties" ma:root="true" ma:fieldsID="00bf97d1fb074e9b410a423c012e8422" ns2:_="" ns3:_="" ns4:_="">
    <xsd:import namespace="76c86cb8-2f35-49e0-aa8e-b2c37e83a1a2"/>
    <xsd:import namespace="831676e8-2175-4508-9a94-e016e90e03f4"/>
    <xsd:import namespace="84e386f1-648e-4368-a98a-ee35c50d5d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MediaServiceAutoTags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c86cb8-2f35-49e0-aa8e-b2c37e83a1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1676e8-2175-4508-9a94-e016e90e03f4" elementFormDefault="qualified">
    <xsd:import namespace="http://schemas.microsoft.com/office/2006/documentManagement/types"/>
    <xsd:import namespace="http://schemas.microsoft.com/office/infopath/2007/PartnerControls"/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e386f1-648e-4368-a98a-ee35c50d5db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71853E-0EF3-4973-AB23-17AA5798BB66}">
  <ds:schemaRefs>
    <ds:schemaRef ds:uri="76c86cb8-2f35-49e0-aa8e-b2c37e83a1a2"/>
    <ds:schemaRef ds:uri="http://purl.org/dc/elements/1.1/"/>
    <ds:schemaRef ds:uri="831676e8-2175-4508-9a94-e016e90e03f4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84e386f1-648e-4368-a98a-ee35c50d5db6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76F1E11-BEED-4FA8-9026-9D66D5FEDC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c86cb8-2f35-49e0-aa8e-b2c37e83a1a2"/>
    <ds:schemaRef ds:uri="831676e8-2175-4508-9a94-e016e90e03f4"/>
    <ds:schemaRef ds:uri="84e386f1-648e-4368-a98a-ee35c50d5d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Renesas_PPT_E_2019</Template>
  <TotalTime>559</TotalTime>
  <Words>1225</Words>
  <Application>Microsoft Office PowerPoint</Application>
  <PresentationFormat>Widescreen</PresentationFormat>
  <Paragraphs>277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Narrow</vt:lpstr>
      <vt:lpstr>Calibri</vt:lpstr>
      <vt:lpstr>メイリオ</vt:lpstr>
      <vt:lpstr>Symbol</vt:lpstr>
      <vt:lpstr>Verdana</vt:lpstr>
      <vt:lpstr>Wingdings</vt:lpstr>
      <vt:lpstr>151229_Renesas_Templates_16_9_EN</vt:lpstr>
      <vt:lpstr>PowerPoint Presentation</vt:lpstr>
      <vt:lpstr>Agenda</vt:lpstr>
      <vt:lpstr>Agenda</vt:lpstr>
      <vt:lpstr>Training target &amp; Current status (1/5) Achieve “Engineer  for test” with role level 2 by November 2020</vt:lpstr>
      <vt:lpstr>Training target &amp; Current status (2/5) Achieve “Engineer  for test” with role level 2 by November 2020</vt:lpstr>
      <vt:lpstr>Training target &amp; Current status (3/5) Achieve “Engineer  for test” with role level 2 by November 2020</vt:lpstr>
      <vt:lpstr>Training target &amp; Current status (4/5) Achieve “Engineer  for test” with role level 2 by November 2020</vt:lpstr>
      <vt:lpstr>Training target &amp; Current status (5/5) Achieve “Engineer  for test” with role level 2 by November 2020</vt:lpstr>
      <vt:lpstr>Agenda</vt:lpstr>
      <vt:lpstr>Analysis and solution(1/4)</vt:lpstr>
      <vt:lpstr>Analysis and solution(2/4)</vt:lpstr>
      <vt:lpstr>Analysis and solution(3/4)</vt:lpstr>
      <vt:lpstr>Agenda</vt:lpstr>
      <vt:lpstr>Mentor &amp; mentee activities</vt:lpstr>
      <vt:lpstr>Agenda</vt:lpstr>
      <vt:lpstr>Training plan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Hien The. Huynh</dc:creator>
  <cp:lastModifiedBy>Hien The. Huynh</cp:lastModifiedBy>
  <cp:revision>17</cp:revision>
  <dcterms:created xsi:type="dcterms:W3CDTF">2019-01-28T00:41:43Z</dcterms:created>
  <dcterms:modified xsi:type="dcterms:W3CDTF">2019-01-28T10:14:11Z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0x01010079EA4BFB6DD182449A2FA62556605B77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