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76" r:id="rId7"/>
    <p:sldId id="277" r:id="rId8"/>
    <p:sldId id="278" r:id="rId9"/>
    <p:sldId id="279" r:id="rId10"/>
    <p:sldId id="262" r:id="rId11"/>
    <p:sldId id="280" r:id="rId12"/>
    <p:sldId id="281" r:id="rId13"/>
    <p:sldId id="282" r:id="rId14"/>
    <p:sldId id="283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434" autoAdjust="0"/>
  </p:normalViewPr>
  <p:slideViewPr>
    <p:cSldViewPr showGuides="1">
      <p:cViewPr>
        <p:scale>
          <a:sx n="100" d="100"/>
          <a:sy n="100" d="100"/>
        </p:scale>
        <p:origin x="282" y="46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F74C1-ACCF-4799-9528-963CFA6DFDB1}" type="doc">
      <dgm:prSet loTypeId="urn:microsoft.com/office/officeart/2005/8/layout/hProcess11" loCatId="process" qsTypeId="urn:microsoft.com/office/officeart/2005/8/quickstyle/3d1" qsCatId="3D" csTypeId="urn:microsoft.com/office/officeart/2005/8/colors/accent2_2" csCatId="accent2" phldr="1"/>
      <dgm:spPr/>
    </dgm:pt>
    <dgm:pt modelId="{0DEC9258-90E1-4241-8F27-212B022C1980}">
      <dgm:prSet phldrT="[Text]"/>
      <dgm:spPr/>
      <dgm:t>
        <a:bodyPr/>
        <a:lstStyle/>
        <a:p>
          <a:r>
            <a:rPr lang="en-US" dirty="0" smtClean="0"/>
            <a:t>Sept 2017</a:t>
          </a:r>
          <a:endParaRPr lang="en-US" dirty="0"/>
        </a:p>
      </dgm:t>
    </dgm:pt>
    <dgm:pt modelId="{C42AB12A-EA61-44C8-B99A-D83C73123838}" type="parTrans" cxnId="{484B4E42-16E6-4456-AC36-4DEC4B01B536}">
      <dgm:prSet/>
      <dgm:spPr/>
      <dgm:t>
        <a:bodyPr/>
        <a:lstStyle/>
        <a:p>
          <a:endParaRPr lang="en-US"/>
        </a:p>
      </dgm:t>
    </dgm:pt>
    <dgm:pt modelId="{88591DBA-8DE2-44B8-8485-B84063FA6F0B}" type="sibTrans" cxnId="{484B4E42-16E6-4456-AC36-4DEC4B01B536}">
      <dgm:prSet/>
      <dgm:spPr/>
      <dgm:t>
        <a:bodyPr/>
        <a:lstStyle/>
        <a:p>
          <a:endParaRPr lang="en-US"/>
        </a:p>
      </dgm:t>
    </dgm:pt>
    <dgm:pt modelId="{E1D9D059-EBD9-4153-A3A8-C7676B68C1EE}">
      <dgm:prSet phldrT="[Text]"/>
      <dgm:spPr/>
      <dgm:t>
        <a:bodyPr/>
        <a:lstStyle/>
        <a:p>
          <a:r>
            <a:rPr lang="en-US" dirty="0" smtClean="0"/>
            <a:t>Dec 2017</a:t>
          </a:r>
          <a:endParaRPr lang="en-US" dirty="0"/>
        </a:p>
      </dgm:t>
    </dgm:pt>
    <dgm:pt modelId="{72EDCB3D-14A6-4899-BC30-D965398CAC4E}" type="parTrans" cxnId="{F4D3C1E1-2A05-4629-A041-6ECA2C2F75E2}">
      <dgm:prSet/>
      <dgm:spPr/>
      <dgm:t>
        <a:bodyPr/>
        <a:lstStyle/>
        <a:p>
          <a:endParaRPr lang="en-US"/>
        </a:p>
      </dgm:t>
    </dgm:pt>
    <dgm:pt modelId="{54DF8F5B-A7EA-4544-81BC-A3E7178A7661}" type="sibTrans" cxnId="{F4D3C1E1-2A05-4629-A041-6ECA2C2F75E2}">
      <dgm:prSet/>
      <dgm:spPr/>
      <dgm:t>
        <a:bodyPr/>
        <a:lstStyle/>
        <a:p>
          <a:endParaRPr lang="en-US"/>
        </a:p>
      </dgm:t>
    </dgm:pt>
    <dgm:pt modelId="{6643599E-A6E0-4D7E-AAE2-637A0E53AE01}">
      <dgm:prSet phldrT="[Text]"/>
      <dgm:spPr/>
      <dgm:t>
        <a:bodyPr/>
        <a:lstStyle/>
        <a:p>
          <a:r>
            <a:rPr lang="en-US" dirty="0" smtClean="0"/>
            <a:t>Jul 2019</a:t>
          </a:r>
          <a:endParaRPr lang="en-US" dirty="0"/>
        </a:p>
      </dgm:t>
    </dgm:pt>
    <dgm:pt modelId="{21177E6E-5876-4D54-8448-BE4CB137D8EA}" type="parTrans" cxnId="{A61FD25D-9034-4CE7-B084-99D336187955}">
      <dgm:prSet/>
      <dgm:spPr/>
      <dgm:t>
        <a:bodyPr/>
        <a:lstStyle/>
        <a:p>
          <a:endParaRPr lang="en-US"/>
        </a:p>
      </dgm:t>
    </dgm:pt>
    <dgm:pt modelId="{92521930-D5C3-49DB-945C-C10F480EA875}" type="sibTrans" cxnId="{A61FD25D-9034-4CE7-B084-99D336187955}">
      <dgm:prSet/>
      <dgm:spPr/>
      <dgm:t>
        <a:bodyPr/>
        <a:lstStyle/>
        <a:p>
          <a:endParaRPr lang="en-US"/>
        </a:p>
      </dgm:t>
    </dgm:pt>
    <dgm:pt modelId="{C14CC65F-C289-47F8-914B-71EF15FC3F38}">
      <dgm:prSet phldrT="[Text]"/>
      <dgm:spPr/>
      <dgm:t>
        <a:bodyPr/>
        <a:lstStyle/>
        <a:p>
          <a:r>
            <a:rPr lang="en-US" dirty="0" smtClean="0"/>
            <a:t>Nov 2018</a:t>
          </a:r>
          <a:endParaRPr lang="en-US" dirty="0"/>
        </a:p>
      </dgm:t>
    </dgm:pt>
    <dgm:pt modelId="{ABE762BF-10E9-4D2D-8195-403071CB56B6}" type="parTrans" cxnId="{31545F92-B80E-4C41-AE08-3EF911F227EC}">
      <dgm:prSet/>
      <dgm:spPr/>
      <dgm:t>
        <a:bodyPr/>
        <a:lstStyle/>
        <a:p>
          <a:endParaRPr lang="en-US"/>
        </a:p>
      </dgm:t>
    </dgm:pt>
    <dgm:pt modelId="{34DAB409-8D12-4A83-9083-7379314DFB07}" type="sibTrans" cxnId="{31545F92-B80E-4C41-AE08-3EF911F227EC}">
      <dgm:prSet/>
      <dgm:spPr/>
      <dgm:t>
        <a:bodyPr/>
        <a:lstStyle/>
        <a:p>
          <a:endParaRPr lang="en-US"/>
        </a:p>
      </dgm:t>
    </dgm:pt>
    <dgm:pt modelId="{163B5AEA-9687-4680-9890-4C1961C13B4F}">
      <dgm:prSet phldrT="[Text]"/>
      <dgm:spPr/>
      <dgm:t>
        <a:bodyPr/>
        <a:lstStyle/>
        <a:p>
          <a:r>
            <a:rPr lang="en-US" dirty="0" smtClean="0"/>
            <a:t>Nov 2019</a:t>
          </a:r>
          <a:endParaRPr lang="en-US" dirty="0"/>
        </a:p>
      </dgm:t>
    </dgm:pt>
    <dgm:pt modelId="{51B50EA7-F58D-46A9-A4EF-D5E30BF40525}" type="parTrans" cxnId="{CD206034-E457-4ACD-AD8E-ABC96C192D72}">
      <dgm:prSet/>
      <dgm:spPr/>
      <dgm:t>
        <a:bodyPr/>
        <a:lstStyle/>
        <a:p>
          <a:endParaRPr lang="en-US"/>
        </a:p>
      </dgm:t>
    </dgm:pt>
    <dgm:pt modelId="{F8143AC5-2F10-4501-8A5B-E421ED6FF973}" type="sibTrans" cxnId="{CD206034-E457-4ACD-AD8E-ABC96C192D72}">
      <dgm:prSet/>
      <dgm:spPr/>
      <dgm:t>
        <a:bodyPr/>
        <a:lstStyle/>
        <a:p>
          <a:endParaRPr lang="en-US"/>
        </a:p>
      </dgm:t>
    </dgm:pt>
    <dgm:pt modelId="{9A0ADC54-EA8D-41EB-ABEB-A0CDC58DB16D}">
      <dgm:prSet phldrT="[Text]"/>
      <dgm:spPr/>
      <dgm:t>
        <a:bodyPr/>
        <a:lstStyle/>
        <a:p>
          <a:r>
            <a:rPr lang="en-US" dirty="0" smtClean="0"/>
            <a:t>Jun 2018</a:t>
          </a:r>
          <a:endParaRPr lang="en-US" dirty="0"/>
        </a:p>
      </dgm:t>
    </dgm:pt>
    <dgm:pt modelId="{44662549-EC57-41FB-9FBD-6E73567554C4}" type="parTrans" cxnId="{CEB956FB-6441-4336-A666-E1FD15660134}">
      <dgm:prSet/>
      <dgm:spPr/>
      <dgm:t>
        <a:bodyPr/>
        <a:lstStyle/>
        <a:p>
          <a:endParaRPr lang="en-US"/>
        </a:p>
      </dgm:t>
    </dgm:pt>
    <dgm:pt modelId="{844CD9D6-ECBC-4C71-AC4B-2CCC499E5824}" type="sibTrans" cxnId="{CEB956FB-6441-4336-A666-E1FD15660134}">
      <dgm:prSet/>
      <dgm:spPr/>
      <dgm:t>
        <a:bodyPr/>
        <a:lstStyle/>
        <a:p>
          <a:endParaRPr lang="en-US"/>
        </a:p>
      </dgm:t>
    </dgm:pt>
    <dgm:pt modelId="{449158A9-A7F0-4C22-A4F1-6F008B85959D}" type="pres">
      <dgm:prSet presAssocID="{3F8F74C1-ACCF-4799-9528-963CFA6DFDB1}" presName="Name0" presStyleCnt="0">
        <dgm:presLayoutVars>
          <dgm:dir/>
          <dgm:resizeHandles val="exact"/>
        </dgm:presLayoutVars>
      </dgm:prSet>
      <dgm:spPr/>
    </dgm:pt>
    <dgm:pt modelId="{E72E5A38-A562-4234-9781-7145D7280495}" type="pres">
      <dgm:prSet presAssocID="{3F8F74C1-ACCF-4799-9528-963CFA6DFDB1}" presName="arrow" presStyleLbl="bgShp" presStyleIdx="0" presStyleCnt="1" custLinFactNeighborX="-2095" custLinFactNeighborY="4053"/>
      <dgm:spPr/>
    </dgm:pt>
    <dgm:pt modelId="{926D2918-C752-4402-86D4-75212B30B427}" type="pres">
      <dgm:prSet presAssocID="{3F8F74C1-ACCF-4799-9528-963CFA6DFDB1}" presName="points" presStyleCnt="0"/>
      <dgm:spPr/>
    </dgm:pt>
    <dgm:pt modelId="{20315D10-E46F-4369-8ACB-23A2CB2D54C4}" type="pres">
      <dgm:prSet presAssocID="{0DEC9258-90E1-4241-8F27-212B022C1980}" presName="compositeA" presStyleCnt="0"/>
      <dgm:spPr/>
    </dgm:pt>
    <dgm:pt modelId="{280D9666-E47E-456D-818F-92CD3EB8956B}" type="pres">
      <dgm:prSet presAssocID="{0DEC9258-90E1-4241-8F27-212B022C1980}" presName="textA" presStyleLbl="revTx" presStyleIdx="0" presStyleCnt="6" custLinFactNeighborX="-14245" custLinFactNeighborY="15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27146-C751-4253-BC24-6D8B122FAC5B}" type="pres">
      <dgm:prSet presAssocID="{0DEC9258-90E1-4241-8F27-212B022C1980}" presName="circleA" presStyleLbl="node1" presStyleIdx="0" presStyleCnt="6" custLinFactX="-100000" custLinFactNeighborX="-192850"/>
      <dgm:spPr/>
      <dgm:t>
        <a:bodyPr/>
        <a:lstStyle/>
        <a:p>
          <a:endParaRPr lang="en-US"/>
        </a:p>
      </dgm:t>
    </dgm:pt>
    <dgm:pt modelId="{E5026472-DD5D-4AD7-A989-3337BB2CFB5A}" type="pres">
      <dgm:prSet presAssocID="{0DEC9258-90E1-4241-8F27-212B022C1980}" presName="spaceA" presStyleCnt="0"/>
      <dgm:spPr/>
    </dgm:pt>
    <dgm:pt modelId="{E28DA019-9DEA-486C-B403-689538E21974}" type="pres">
      <dgm:prSet presAssocID="{88591DBA-8DE2-44B8-8485-B84063FA6F0B}" presName="space" presStyleCnt="0"/>
      <dgm:spPr/>
    </dgm:pt>
    <dgm:pt modelId="{14F8A760-D1A6-4DB3-AC29-941C644A5DF2}" type="pres">
      <dgm:prSet presAssocID="{E1D9D059-EBD9-4153-A3A8-C7676B68C1EE}" presName="compositeB" presStyleCnt="0"/>
      <dgm:spPr/>
    </dgm:pt>
    <dgm:pt modelId="{206C67E3-A163-45B2-B8EC-92F2831C62CE}" type="pres">
      <dgm:prSet presAssocID="{E1D9D059-EBD9-4153-A3A8-C7676B68C1EE}" presName="textB" presStyleLbl="revTx" presStyleIdx="1" presStyleCnt="6" custLinFactNeighborX="-60686" custLinFactNeighborY="23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68DB2-E102-4DD7-9EA1-E9FB08ECDC40}" type="pres">
      <dgm:prSet presAssocID="{E1D9D059-EBD9-4153-A3A8-C7676B68C1EE}" presName="circleB" presStyleLbl="node1" presStyleIdx="1" presStyleCnt="6" custLinFactX="-378594" custLinFactNeighborX="-400000" custLinFactNeighborY="-2326"/>
      <dgm:spPr/>
    </dgm:pt>
    <dgm:pt modelId="{D1E770E2-65A9-4241-B3AE-D49BD0FFA1A3}" type="pres">
      <dgm:prSet presAssocID="{E1D9D059-EBD9-4153-A3A8-C7676B68C1EE}" presName="spaceB" presStyleCnt="0"/>
      <dgm:spPr/>
    </dgm:pt>
    <dgm:pt modelId="{0B3E9CF0-F38C-4BF8-8D31-232FADCF1F75}" type="pres">
      <dgm:prSet presAssocID="{54DF8F5B-A7EA-4544-81BC-A3E7178A7661}" presName="space" presStyleCnt="0"/>
      <dgm:spPr/>
    </dgm:pt>
    <dgm:pt modelId="{0EA8FDAC-D2CC-43B5-8A6A-0FE5FEBB8AA8}" type="pres">
      <dgm:prSet presAssocID="{9A0ADC54-EA8D-41EB-ABEB-A0CDC58DB16D}" presName="compositeA" presStyleCnt="0"/>
      <dgm:spPr/>
    </dgm:pt>
    <dgm:pt modelId="{5EA7C73B-1E19-408F-ACF8-59D0C65823EF}" type="pres">
      <dgm:prSet presAssocID="{9A0ADC54-EA8D-41EB-ABEB-A0CDC58DB16D}" presName="textA" presStyleLbl="revTx" presStyleIdx="2" presStyleCnt="6" custLinFactNeighborX="-29854" custLinFactNeighborY="31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5DCE0-A937-42E8-9EEC-967F3B2FEBED}" type="pres">
      <dgm:prSet presAssocID="{9A0ADC54-EA8D-41EB-ABEB-A0CDC58DB16D}" presName="circleA" presStyleLbl="node1" presStyleIdx="2" presStyleCnt="6" custLinFactX="-200000" custLinFactNeighborX="-295492" custLinFactNeighborY="-2400"/>
      <dgm:spPr/>
    </dgm:pt>
    <dgm:pt modelId="{39D6434C-960C-4316-9335-408C16A4410E}" type="pres">
      <dgm:prSet presAssocID="{9A0ADC54-EA8D-41EB-ABEB-A0CDC58DB16D}" presName="spaceA" presStyleCnt="0"/>
      <dgm:spPr/>
    </dgm:pt>
    <dgm:pt modelId="{410F636B-28F1-4318-8FF4-89F2B3D86205}" type="pres">
      <dgm:prSet presAssocID="{844CD9D6-ECBC-4C71-AC4B-2CCC499E5824}" presName="space" presStyleCnt="0"/>
      <dgm:spPr/>
    </dgm:pt>
    <dgm:pt modelId="{CD97C21D-17E6-4244-AADB-91C19E93E350}" type="pres">
      <dgm:prSet presAssocID="{C14CC65F-C289-47F8-914B-71EF15FC3F38}" presName="compositeB" presStyleCnt="0"/>
      <dgm:spPr/>
    </dgm:pt>
    <dgm:pt modelId="{850271F9-C4DF-4A16-BBEB-589853CF52D0}" type="pres">
      <dgm:prSet presAssocID="{C14CC65F-C289-47F8-914B-71EF15FC3F38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84570-F0DA-4343-B6E6-7FCD20223A89}" type="pres">
      <dgm:prSet presAssocID="{C14CC65F-C289-47F8-914B-71EF15FC3F38}" presName="circleB" presStyleLbl="node1" presStyleIdx="3" presStyleCnt="6"/>
      <dgm:spPr/>
    </dgm:pt>
    <dgm:pt modelId="{DF71C078-0921-4954-8DDE-98429364749F}" type="pres">
      <dgm:prSet presAssocID="{C14CC65F-C289-47F8-914B-71EF15FC3F38}" presName="spaceB" presStyleCnt="0"/>
      <dgm:spPr/>
    </dgm:pt>
    <dgm:pt modelId="{5764D0A0-3BD2-4BB4-B13B-7B0ADD8B68C3}" type="pres">
      <dgm:prSet presAssocID="{34DAB409-8D12-4A83-9083-7379314DFB07}" presName="space" presStyleCnt="0"/>
      <dgm:spPr/>
    </dgm:pt>
    <dgm:pt modelId="{3785CE13-719A-4187-A7DD-9A3DB067A827}" type="pres">
      <dgm:prSet presAssocID="{6643599E-A6E0-4D7E-AAE2-637A0E53AE01}" presName="compositeA" presStyleCnt="0"/>
      <dgm:spPr/>
    </dgm:pt>
    <dgm:pt modelId="{6B7E1B99-B495-42C4-AF52-9E67CE2FA432}" type="pres">
      <dgm:prSet presAssocID="{6643599E-A6E0-4D7E-AAE2-637A0E53AE01}" presName="textA" presStyleLbl="revTx" presStyleIdx="4" presStyleCnt="6" custLinFactNeighborX="32187" custLinFactNeighborY="10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E0328D-6611-4F91-83E1-A83A74A6F83F}" type="pres">
      <dgm:prSet presAssocID="{6643599E-A6E0-4D7E-AAE2-637A0E53AE01}" presName="circleA" presStyleLbl="node1" presStyleIdx="4" presStyleCnt="6" custLinFactX="200000" custLinFactNeighborX="240904"/>
      <dgm:spPr/>
    </dgm:pt>
    <dgm:pt modelId="{D0FA59FF-F37B-43B2-A4DA-6A6BCB9A833D}" type="pres">
      <dgm:prSet presAssocID="{6643599E-A6E0-4D7E-AAE2-637A0E53AE01}" presName="spaceA" presStyleCnt="0"/>
      <dgm:spPr/>
    </dgm:pt>
    <dgm:pt modelId="{671594C2-81F2-4836-8FA1-6C0F37FA52D7}" type="pres">
      <dgm:prSet presAssocID="{92521930-D5C3-49DB-945C-C10F480EA875}" presName="space" presStyleCnt="0"/>
      <dgm:spPr/>
    </dgm:pt>
    <dgm:pt modelId="{B5C94083-D831-4801-8D99-3ABA408DC1A5}" type="pres">
      <dgm:prSet presAssocID="{163B5AEA-9687-4680-9890-4C1961C13B4F}" presName="compositeB" presStyleCnt="0"/>
      <dgm:spPr/>
    </dgm:pt>
    <dgm:pt modelId="{095C17C8-B991-40B0-9824-D4BF0A12BDDA}" type="pres">
      <dgm:prSet presAssocID="{163B5AEA-9687-4680-9890-4C1961C13B4F}" presName="textB" presStyleLbl="revTx" presStyleIdx="5" presStyleCnt="6" custLinFactNeighborX="55395" custLinFactNeighborY="3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8ABF7B-7D8A-499D-9847-28AB030B8E86}" type="pres">
      <dgm:prSet presAssocID="{163B5AEA-9687-4680-9890-4C1961C13B4F}" presName="circleB" presStyleLbl="node1" presStyleIdx="5" presStyleCnt="6" custLinFactX="300000" custLinFactNeighborX="352443"/>
      <dgm:spPr/>
    </dgm:pt>
    <dgm:pt modelId="{9192C4AE-E703-4BD5-A7CA-2681654DE4C5}" type="pres">
      <dgm:prSet presAssocID="{163B5AEA-9687-4680-9890-4C1961C13B4F}" presName="spaceB" presStyleCnt="0"/>
      <dgm:spPr/>
    </dgm:pt>
  </dgm:ptLst>
  <dgm:cxnLst>
    <dgm:cxn modelId="{DF2288C9-2E79-4BD5-A8F2-B4D5A6349ECE}" type="presOf" srcId="{C14CC65F-C289-47F8-914B-71EF15FC3F38}" destId="{850271F9-C4DF-4A16-BBEB-589853CF52D0}" srcOrd="0" destOrd="0" presId="urn:microsoft.com/office/officeart/2005/8/layout/hProcess11"/>
    <dgm:cxn modelId="{90543093-F923-4FBC-A5B7-B58F592AAB86}" type="presOf" srcId="{9A0ADC54-EA8D-41EB-ABEB-A0CDC58DB16D}" destId="{5EA7C73B-1E19-408F-ACF8-59D0C65823EF}" srcOrd="0" destOrd="0" presId="urn:microsoft.com/office/officeart/2005/8/layout/hProcess11"/>
    <dgm:cxn modelId="{A61FD25D-9034-4CE7-B084-99D336187955}" srcId="{3F8F74C1-ACCF-4799-9528-963CFA6DFDB1}" destId="{6643599E-A6E0-4D7E-AAE2-637A0E53AE01}" srcOrd="4" destOrd="0" parTransId="{21177E6E-5876-4D54-8448-BE4CB137D8EA}" sibTransId="{92521930-D5C3-49DB-945C-C10F480EA875}"/>
    <dgm:cxn modelId="{484B4E42-16E6-4456-AC36-4DEC4B01B536}" srcId="{3F8F74C1-ACCF-4799-9528-963CFA6DFDB1}" destId="{0DEC9258-90E1-4241-8F27-212B022C1980}" srcOrd="0" destOrd="0" parTransId="{C42AB12A-EA61-44C8-B99A-D83C73123838}" sibTransId="{88591DBA-8DE2-44B8-8485-B84063FA6F0B}"/>
    <dgm:cxn modelId="{F4D3C1E1-2A05-4629-A041-6ECA2C2F75E2}" srcId="{3F8F74C1-ACCF-4799-9528-963CFA6DFDB1}" destId="{E1D9D059-EBD9-4153-A3A8-C7676B68C1EE}" srcOrd="1" destOrd="0" parTransId="{72EDCB3D-14A6-4899-BC30-D965398CAC4E}" sibTransId="{54DF8F5B-A7EA-4544-81BC-A3E7178A7661}"/>
    <dgm:cxn modelId="{3938090F-F349-4FBF-B220-9120D4455F6E}" type="presOf" srcId="{0DEC9258-90E1-4241-8F27-212B022C1980}" destId="{280D9666-E47E-456D-818F-92CD3EB8956B}" srcOrd="0" destOrd="0" presId="urn:microsoft.com/office/officeart/2005/8/layout/hProcess11"/>
    <dgm:cxn modelId="{CD206034-E457-4ACD-AD8E-ABC96C192D72}" srcId="{3F8F74C1-ACCF-4799-9528-963CFA6DFDB1}" destId="{163B5AEA-9687-4680-9890-4C1961C13B4F}" srcOrd="5" destOrd="0" parTransId="{51B50EA7-F58D-46A9-A4EF-D5E30BF40525}" sibTransId="{F8143AC5-2F10-4501-8A5B-E421ED6FF973}"/>
    <dgm:cxn modelId="{31545F92-B80E-4C41-AE08-3EF911F227EC}" srcId="{3F8F74C1-ACCF-4799-9528-963CFA6DFDB1}" destId="{C14CC65F-C289-47F8-914B-71EF15FC3F38}" srcOrd="3" destOrd="0" parTransId="{ABE762BF-10E9-4D2D-8195-403071CB56B6}" sibTransId="{34DAB409-8D12-4A83-9083-7379314DFB07}"/>
    <dgm:cxn modelId="{2B681500-324B-42B6-AD04-534E5FA730FB}" type="presOf" srcId="{6643599E-A6E0-4D7E-AAE2-637A0E53AE01}" destId="{6B7E1B99-B495-42C4-AF52-9E67CE2FA432}" srcOrd="0" destOrd="0" presId="urn:microsoft.com/office/officeart/2005/8/layout/hProcess11"/>
    <dgm:cxn modelId="{41B010B3-B114-4316-9BD2-A8796E86C254}" type="presOf" srcId="{E1D9D059-EBD9-4153-A3A8-C7676B68C1EE}" destId="{206C67E3-A163-45B2-B8EC-92F2831C62CE}" srcOrd="0" destOrd="0" presId="urn:microsoft.com/office/officeart/2005/8/layout/hProcess11"/>
    <dgm:cxn modelId="{13D27609-39BA-4B4A-A1FB-89F086434A03}" type="presOf" srcId="{163B5AEA-9687-4680-9890-4C1961C13B4F}" destId="{095C17C8-B991-40B0-9824-D4BF0A12BDDA}" srcOrd="0" destOrd="0" presId="urn:microsoft.com/office/officeart/2005/8/layout/hProcess11"/>
    <dgm:cxn modelId="{CEB956FB-6441-4336-A666-E1FD15660134}" srcId="{3F8F74C1-ACCF-4799-9528-963CFA6DFDB1}" destId="{9A0ADC54-EA8D-41EB-ABEB-A0CDC58DB16D}" srcOrd="2" destOrd="0" parTransId="{44662549-EC57-41FB-9FBD-6E73567554C4}" sibTransId="{844CD9D6-ECBC-4C71-AC4B-2CCC499E5824}"/>
    <dgm:cxn modelId="{6C53E5AB-2CA4-4E45-8ED0-5BDA14602D16}" type="presOf" srcId="{3F8F74C1-ACCF-4799-9528-963CFA6DFDB1}" destId="{449158A9-A7F0-4C22-A4F1-6F008B85959D}" srcOrd="0" destOrd="0" presId="urn:microsoft.com/office/officeart/2005/8/layout/hProcess11"/>
    <dgm:cxn modelId="{209B5AA3-E944-4192-91A0-0807ED4F6CF9}" type="presParOf" srcId="{449158A9-A7F0-4C22-A4F1-6F008B85959D}" destId="{E72E5A38-A562-4234-9781-7145D7280495}" srcOrd="0" destOrd="0" presId="urn:microsoft.com/office/officeart/2005/8/layout/hProcess11"/>
    <dgm:cxn modelId="{40ECCF57-FE5E-4AAB-8BC3-66EE05E1713B}" type="presParOf" srcId="{449158A9-A7F0-4C22-A4F1-6F008B85959D}" destId="{926D2918-C752-4402-86D4-75212B30B427}" srcOrd="1" destOrd="0" presId="urn:microsoft.com/office/officeart/2005/8/layout/hProcess11"/>
    <dgm:cxn modelId="{8A78999C-8473-4C0B-A87B-D3B78D86D927}" type="presParOf" srcId="{926D2918-C752-4402-86D4-75212B30B427}" destId="{20315D10-E46F-4369-8ACB-23A2CB2D54C4}" srcOrd="0" destOrd="0" presId="urn:microsoft.com/office/officeart/2005/8/layout/hProcess11"/>
    <dgm:cxn modelId="{4930B60F-E5AF-4422-9782-530D7283C77F}" type="presParOf" srcId="{20315D10-E46F-4369-8ACB-23A2CB2D54C4}" destId="{280D9666-E47E-456D-818F-92CD3EB8956B}" srcOrd="0" destOrd="0" presId="urn:microsoft.com/office/officeart/2005/8/layout/hProcess11"/>
    <dgm:cxn modelId="{3BF72E7F-308F-4A38-BEBD-1A717C87C441}" type="presParOf" srcId="{20315D10-E46F-4369-8ACB-23A2CB2D54C4}" destId="{A6A27146-C751-4253-BC24-6D8B122FAC5B}" srcOrd="1" destOrd="0" presId="urn:microsoft.com/office/officeart/2005/8/layout/hProcess11"/>
    <dgm:cxn modelId="{91A5CC1B-843A-4941-8F12-1C1AB5F35D03}" type="presParOf" srcId="{20315D10-E46F-4369-8ACB-23A2CB2D54C4}" destId="{E5026472-DD5D-4AD7-A989-3337BB2CFB5A}" srcOrd="2" destOrd="0" presId="urn:microsoft.com/office/officeart/2005/8/layout/hProcess11"/>
    <dgm:cxn modelId="{89972D45-922F-4963-BBAB-26B342F2263E}" type="presParOf" srcId="{926D2918-C752-4402-86D4-75212B30B427}" destId="{E28DA019-9DEA-486C-B403-689538E21974}" srcOrd="1" destOrd="0" presId="urn:microsoft.com/office/officeart/2005/8/layout/hProcess11"/>
    <dgm:cxn modelId="{57EC1E49-5F5B-405C-B180-5D95002F2045}" type="presParOf" srcId="{926D2918-C752-4402-86D4-75212B30B427}" destId="{14F8A760-D1A6-4DB3-AC29-941C644A5DF2}" srcOrd="2" destOrd="0" presId="urn:microsoft.com/office/officeart/2005/8/layout/hProcess11"/>
    <dgm:cxn modelId="{5E55061C-D71F-4EC4-9FA8-39DCDBEE206E}" type="presParOf" srcId="{14F8A760-D1A6-4DB3-AC29-941C644A5DF2}" destId="{206C67E3-A163-45B2-B8EC-92F2831C62CE}" srcOrd="0" destOrd="0" presId="urn:microsoft.com/office/officeart/2005/8/layout/hProcess11"/>
    <dgm:cxn modelId="{D984D0EA-A728-4122-A68A-F2CDA7B9B7E0}" type="presParOf" srcId="{14F8A760-D1A6-4DB3-AC29-941C644A5DF2}" destId="{14A68DB2-E102-4DD7-9EA1-E9FB08ECDC40}" srcOrd="1" destOrd="0" presId="urn:microsoft.com/office/officeart/2005/8/layout/hProcess11"/>
    <dgm:cxn modelId="{D77B25D1-BC2E-4057-9A42-27C73EF2DCF1}" type="presParOf" srcId="{14F8A760-D1A6-4DB3-AC29-941C644A5DF2}" destId="{D1E770E2-65A9-4241-B3AE-D49BD0FFA1A3}" srcOrd="2" destOrd="0" presId="urn:microsoft.com/office/officeart/2005/8/layout/hProcess11"/>
    <dgm:cxn modelId="{EC77CB97-8242-4177-8713-2B88E42124F3}" type="presParOf" srcId="{926D2918-C752-4402-86D4-75212B30B427}" destId="{0B3E9CF0-F38C-4BF8-8D31-232FADCF1F75}" srcOrd="3" destOrd="0" presId="urn:microsoft.com/office/officeart/2005/8/layout/hProcess11"/>
    <dgm:cxn modelId="{35B893C7-FDE1-49F0-9D57-48FD36FFCEC9}" type="presParOf" srcId="{926D2918-C752-4402-86D4-75212B30B427}" destId="{0EA8FDAC-D2CC-43B5-8A6A-0FE5FEBB8AA8}" srcOrd="4" destOrd="0" presId="urn:microsoft.com/office/officeart/2005/8/layout/hProcess11"/>
    <dgm:cxn modelId="{07C3C783-1F56-4634-8002-5AA5B8B6DCCB}" type="presParOf" srcId="{0EA8FDAC-D2CC-43B5-8A6A-0FE5FEBB8AA8}" destId="{5EA7C73B-1E19-408F-ACF8-59D0C65823EF}" srcOrd="0" destOrd="0" presId="urn:microsoft.com/office/officeart/2005/8/layout/hProcess11"/>
    <dgm:cxn modelId="{11C5CC06-A19C-485C-BA21-48D2434C703E}" type="presParOf" srcId="{0EA8FDAC-D2CC-43B5-8A6A-0FE5FEBB8AA8}" destId="{B585DCE0-A937-42E8-9EEC-967F3B2FEBED}" srcOrd="1" destOrd="0" presId="urn:microsoft.com/office/officeart/2005/8/layout/hProcess11"/>
    <dgm:cxn modelId="{73B20758-0184-430A-B9BB-F0A0AC72AE05}" type="presParOf" srcId="{0EA8FDAC-D2CC-43B5-8A6A-0FE5FEBB8AA8}" destId="{39D6434C-960C-4316-9335-408C16A4410E}" srcOrd="2" destOrd="0" presId="urn:microsoft.com/office/officeart/2005/8/layout/hProcess11"/>
    <dgm:cxn modelId="{A66F578F-5053-4EAA-9BDC-B51FD74DA406}" type="presParOf" srcId="{926D2918-C752-4402-86D4-75212B30B427}" destId="{410F636B-28F1-4318-8FF4-89F2B3D86205}" srcOrd="5" destOrd="0" presId="urn:microsoft.com/office/officeart/2005/8/layout/hProcess11"/>
    <dgm:cxn modelId="{188F1920-3808-4597-A651-38CF8E9FD8DE}" type="presParOf" srcId="{926D2918-C752-4402-86D4-75212B30B427}" destId="{CD97C21D-17E6-4244-AADB-91C19E93E350}" srcOrd="6" destOrd="0" presId="urn:microsoft.com/office/officeart/2005/8/layout/hProcess11"/>
    <dgm:cxn modelId="{18281896-9144-4EA2-B259-EF2B1F21BB9C}" type="presParOf" srcId="{CD97C21D-17E6-4244-AADB-91C19E93E350}" destId="{850271F9-C4DF-4A16-BBEB-589853CF52D0}" srcOrd="0" destOrd="0" presId="urn:microsoft.com/office/officeart/2005/8/layout/hProcess11"/>
    <dgm:cxn modelId="{7CC3128C-1951-4948-9709-E1399035EDC7}" type="presParOf" srcId="{CD97C21D-17E6-4244-AADB-91C19E93E350}" destId="{5ED84570-F0DA-4343-B6E6-7FCD20223A89}" srcOrd="1" destOrd="0" presId="urn:microsoft.com/office/officeart/2005/8/layout/hProcess11"/>
    <dgm:cxn modelId="{DCEBED91-E912-4716-AC88-6328C2033280}" type="presParOf" srcId="{CD97C21D-17E6-4244-AADB-91C19E93E350}" destId="{DF71C078-0921-4954-8DDE-98429364749F}" srcOrd="2" destOrd="0" presId="urn:microsoft.com/office/officeart/2005/8/layout/hProcess11"/>
    <dgm:cxn modelId="{551CE360-D998-42E3-9524-E928A92D9549}" type="presParOf" srcId="{926D2918-C752-4402-86D4-75212B30B427}" destId="{5764D0A0-3BD2-4BB4-B13B-7B0ADD8B68C3}" srcOrd="7" destOrd="0" presId="urn:microsoft.com/office/officeart/2005/8/layout/hProcess11"/>
    <dgm:cxn modelId="{3DB63D05-68B9-4F52-99ED-9095C8FB111E}" type="presParOf" srcId="{926D2918-C752-4402-86D4-75212B30B427}" destId="{3785CE13-719A-4187-A7DD-9A3DB067A827}" srcOrd="8" destOrd="0" presId="urn:microsoft.com/office/officeart/2005/8/layout/hProcess11"/>
    <dgm:cxn modelId="{1D4F61C9-4DA1-4395-9425-EF054B84F8F0}" type="presParOf" srcId="{3785CE13-719A-4187-A7DD-9A3DB067A827}" destId="{6B7E1B99-B495-42C4-AF52-9E67CE2FA432}" srcOrd="0" destOrd="0" presId="urn:microsoft.com/office/officeart/2005/8/layout/hProcess11"/>
    <dgm:cxn modelId="{8E5DDB6F-C27D-4C90-BFD0-F82589950BDD}" type="presParOf" srcId="{3785CE13-719A-4187-A7DD-9A3DB067A827}" destId="{48E0328D-6611-4F91-83E1-A83A74A6F83F}" srcOrd="1" destOrd="0" presId="urn:microsoft.com/office/officeart/2005/8/layout/hProcess11"/>
    <dgm:cxn modelId="{0A99242B-17FA-4B21-B433-7F2A93A14CF2}" type="presParOf" srcId="{3785CE13-719A-4187-A7DD-9A3DB067A827}" destId="{D0FA59FF-F37B-43B2-A4DA-6A6BCB9A833D}" srcOrd="2" destOrd="0" presId="urn:microsoft.com/office/officeart/2005/8/layout/hProcess11"/>
    <dgm:cxn modelId="{58A583CC-BF18-40C5-AC81-80E23C3FB665}" type="presParOf" srcId="{926D2918-C752-4402-86D4-75212B30B427}" destId="{671594C2-81F2-4836-8FA1-6C0F37FA52D7}" srcOrd="9" destOrd="0" presId="urn:microsoft.com/office/officeart/2005/8/layout/hProcess11"/>
    <dgm:cxn modelId="{6189A993-86DF-4226-A5B5-C828E62D850A}" type="presParOf" srcId="{926D2918-C752-4402-86D4-75212B30B427}" destId="{B5C94083-D831-4801-8D99-3ABA408DC1A5}" srcOrd="10" destOrd="0" presId="urn:microsoft.com/office/officeart/2005/8/layout/hProcess11"/>
    <dgm:cxn modelId="{2FD1224E-AE06-4DAF-A3C2-2081A5F9E28A}" type="presParOf" srcId="{B5C94083-D831-4801-8D99-3ABA408DC1A5}" destId="{095C17C8-B991-40B0-9824-D4BF0A12BDDA}" srcOrd="0" destOrd="0" presId="urn:microsoft.com/office/officeart/2005/8/layout/hProcess11"/>
    <dgm:cxn modelId="{315A680A-336F-45D7-8BE7-2377A097A872}" type="presParOf" srcId="{B5C94083-D831-4801-8D99-3ABA408DC1A5}" destId="{B68ABF7B-7D8A-499D-9847-28AB030B8E86}" srcOrd="1" destOrd="0" presId="urn:microsoft.com/office/officeart/2005/8/layout/hProcess11"/>
    <dgm:cxn modelId="{ADE4D1D1-9519-4AB5-9141-E3743772DFE1}" type="presParOf" srcId="{B5C94083-D831-4801-8D99-3ABA408DC1A5}" destId="{9192C4AE-E703-4BD5-A7CA-2681654DE4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E5A38-A562-4234-9781-7145D7280495}">
      <dsp:nvSpPr>
        <dsp:cNvPr id="0" name=""/>
        <dsp:cNvSpPr/>
      </dsp:nvSpPr>
      <dsp:spPr>
        <a:xfrm>
          <a:off x="0" y="318047"/>
          <a:ext cx="9342526" cy="402322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80D9666-E47E-456D-818F-92CD3EB8956B}">
      <dsp:nvSpPr>
        <dsp:cNvPr id="0" name=""/>
        <dsp:cNvSpPr/>
      </dsp:nvSpPr>
      <dsp:spPr>
        <a:xfrm>
          <a:off x="0" y="61969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Sept 2017</a:t>
          </a:r>
          <a:endParaRPr lang="en-US" sz="1400" kern="1200" dirty="0"/>
        </a:p>
      </dsp:txBody>
      <dsp:txXfrm>
        <a:off x="0" y="61969"/>
        <a:ext cx="1344584" cy="402322"/>
      </dsp:txXfrm>
    </dsp:sp>
    <dsp:sp modelId="{A6A27146-C751-4253-BC24-6D8B122FAC5B}">
      <dsp:nvSpPr>
        <dsp:cNvPr id="0" name=""/>
        <dsp:cNvSpPr/>
      </dsp:nvSpPr>
      <dsp:spPr>
        <a:xfrm>
          <a:off x="329761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6C67E3-A163-45B2-B8EC-92F2831C62CE}">
      <dsp:nvSpPr>
        <dsp:cNvPr id="0" name=""/>
        <dsp:cNvSpPr/>
      </dsp:nvSpPr>
      <dsp:spPr>
        <a:xfrm>
          <a:off x="598148" y="603483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Dec 2017</a:t>
          </a:r>
          <a:endParaRPr lang="en-US" sz="1400" kern="1200" dirty="0"/>
        </a:p>
      </dsp:txBody>
      <dsp:txXfrm>
        <a:off x="598148" y="603483"/>
        <a:ext cx="1344584" cy="402322"/>
      </dsp:txXfrm>
    </dsp:sp>
    <dsp:sp modelId="{14A68DB2-E102-4DD7-9EA1-E9FB08ECDC40}">
      <dsp:nvSpPr>
        <dsp:cNvPr id="0" name=""/>
        <dsp:cNvSpPr/>
      </dsp:nvSpPr>
      <dsp:spPr>
        <a:xfrm>
          <a:off x="1253011" y="45027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A7C73B-1E19-408F-ACF8-59D0C65823EF}">
      <dsp:nvSpPr>
        <dsp:cNvPr id="0" name=""/>
        <dsp:cNvSpPr/>
      </dsp:nvSpPr>
      <dsp:spPr>
        <a:xfrm>
          <a:off x="2424525" y="12640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Jun 2018</a:t>
          </a:r>
          <a:endParaRPr lang="en-US" sz="1400" kern="1200" dirty="0"/>
        </a:p>
      </dsp:txBody>
      <dsp:txXfrm>
        <a:off x="2424525" y="12640"/>
        <a:ext cx="1344584" cy="402322"/>
      </dsp:txXfrm>
    </dsp:sp>
    <dsp:sp modelId="{B585DCE0-A937-42E8-9EEC-967F3B2FEBED}">
      <dsp:nvSpPr>
        <dsp:cNvPr id="0" name=""/>
        <dsp:cNvSpPr/>
      </dsp:nvSpPr>
      <dsp:spPr>
        <a:xfrm>
          <a:off x="2949571" y="450198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0271F9-C4DF-4A16-BBEB-589853CF52D0}">
      <dsp:nvSpPr>
        <dsp:cNvPr id="0" name=""/>
        <dsp:cNvSpPr/>
      </dsp:nvSpPr>
      <dsp:spPr>
        <a:xfrm>
          <a:off x="4237751" y="603482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 2018</a:t>
          </a:r>
          <a:endParaRPr lang="en-US" sz="1400" kern="1200" dirty="0"/>
        </a:p>
      </dsp:txBody>
      <dsp:txXfrm>
        <a:off x="4237751" y="603482"/>
        <a:ext cx="1344584" cy="402322"/>
      </dsp:txXfrm>
    </dsp:sp>
    <dsp:sp modelId="{5ED84570-F0DA-4343-B6E6-7FCD20223A89}">
      <dsp:nvSpPr>
        <dsp:cNvPr id="0" name=""/>
        <dsp:cNvSpPr/>
      </dsp:nvSpPr>
      <dsp:spPr>
        <a:xfrm>
          <a:off x="4859753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7E1B99-B495-42C4-AF52-9E67CE2FA432}">
      <dsp:nvSpPr>
        <dsp:cNvPr id="0" name=""/>
        <dsp:cNvSpPr/>
      </dsp:nvSpPr>
      <dsp:spPr>
        <a:xfrm>
          <a:off x="6082346" y="43664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Jul 2019</a:t>
          </a:r>
          <a:endParaRPr lang="en-US" sz="1400" kern="1200" dirty="0"/>
        </a:p>
      </dsp:txBody>
      <dsp:txXfrm>
        <a:off x="6082346" y="43664"/>
        <a:ext cx="1344584" cy="402322"/>
      </dsp:txXfrm>
    </dsp:sp>
    <dsp:sp modelId="{48E0328D-6611-4F91-83E1-A83A74A6F83F}">
      <dsp:nvSpPr>
        <dsp:cNvPr id="0" name=""/>
        <dsp:cNvSpPr/>
      </dsp:nvSpPr>
      <dsp:spPr>
        <a:xfrm>
          <a:off x="6715030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5C17C8-B991-40B0-9824-D4BF0A12BDDA}">
      <dsp:nvSpPr>
        <dsp:cNvPr id="0" name=""/>
        <dsp:cNvSpPr/>
      </dsp:nvSpPr>
      <dsp:spPr>
        <a:xfrm>
          <a:off x="7806211" y="603483"/>
          <a:ext cx="1344584" cy="40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 2019</a:t>
          </a:r>
          <a:endParaRPr lang="en-US" sz="1400" kern="1200" dirty="0"/>
        </a:p>
      </dsp:txBody>
      <dsp:txXfrm>
        <a:off x="7806211" y="603483"/>
        <a:ext cx="1344584" cy="402322"/>
      </dsp:txXfrm>
    </dsp:sp>
    <dsp:sp modelId="{B68ABF7B-7D8A-499D-9847-28AB030B8E86}">
      <dsp:nvSpPr>
        <dsp:cNvPr id="0" name=""/>
        <dsp:cNvSpPr/>
      </dsp:nvSpPr>
      <dsp:spPr>
        <a:xfrm>
          <a:off x="8339611" y="452612"/>
          <a:ext cx="100580" cy="10058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</a:t>
            </a:r>
            <a:r>
              <a:rPr lang="en-US" baseline="0" dirty="0" smtClean="0"/>
              <a:t> start with…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2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, Now,</a:t>
            </a:r>
            <a:r>
              <a:rPr lang="en-US" baseline="0" dirty="0" smtClean="0"/>
              <a:t> We’ll move on to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5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</a:t>
            </a:r>
            <a:r>
              <a:rPr lang="en-US" baseline="0" dirty="0" smtClean="0"/>
              <a:t> plan will follow this chart. It’s easy to understand,</a:t>
            </a:r>
          </a:p>
          <a:p>
            <a:r>
              <a:rPr lang="en-US" baseline="0" dirty="0" smtClean="0"/>
              <a:t>- Mentor will…..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2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Level expect,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level 1, Starting of level 1, I‘ll need a lot support from my mentor, and decrease in the final stage.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level 2, I myself complete my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3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2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09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-38471"/>
            <a:ext cx="8520000" cy="88639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98072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18864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76464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712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7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260648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836648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80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thanhvu\Desktop\■★General-Purpose_shutterstock_2735073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14"/>
            <a:ext cx="11277600" cy="61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Mentor: </a:t>
            </a:r>
            <a:r>
              <a:rPr lang="en-US" dirty="0" err="1" smtClean="0"/>
              <a:t>TrUNG</a:t>
            </a:r>
            <a:r>
              <a:rPr lang="en-US" smtClean="0"/>
              <a:t> Nguyen (1778)</a:t>
            </a:r>
            <a:endParaRPr lang="en-US" dirty="0" smtClean="0"/>
          </a:p>
          <a:p>
            <a:r>
              <a:rPr lang="en-US" dirty="0" smtClean="0"/>
              <a:t>Mentee : Nhat le (2142)</a:t>
            </a:r>
            <a:endParaRPr lang="en-US" dirty="0"/>
          </a:p>
          <a:p>
            <a:r>
              <a:rPr lang="en-US" dirty="0" smtClean="0"/>
              <a:t>Middleware team, R-Car Software Solution 2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Project : graphics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26G mentor-mentee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Training plan (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/2017 – </a:t>
            </a:r>
            <a:r>
              <a:rPr lang="en-US" altLang="ja-JP" dirty="0" err="1" smtClean="0"/>
              <a:t>NoV</a:t>
            </a:r>
            <a:r>
              <a:rPr lang="en-US" altLang="ja-JP" dirty="0" smtClean="0"/>
              <a:t>/2019)</a:t>
            </a:r>
            <a:endParaRPr kumimoji="1" lang="en-US" altLang="ja-JP" sz="2000" cap="all" dirty="0" smtClean="0"/>
          </a:p>
        </p:txBody>
      </p:sp>
    </p:spTree>
    <p:extLst>
      <p:ext uri="{BB962C8B-B14F-4D97-AF65-F5344CB8AC3E}">
        <p14:creationId xmlns:p14="http://schemas.microsoft.com/office/powerpoint/2010/main" val="45236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solution(1/4)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344"/>
          <a:ext cx="11430000" cy="4235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Can not create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Have no experience about test code, test report and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Refer to existing source code and test report, bug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Provide tutorial to conducting test explain bug and issue definition.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Check output and give feedback to improvement.</a:t>
                      </a:r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environment construction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Can not construct test environment without mentor’s support.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Do not have experience in testing environment construction.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related to OS , IDE,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Refer to available test environment.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</a:t>
                      </a:r>
                      <a:r>
                        <a:rPr lang="en-US" sz="1600" baseline="0" dirty="0" err="1" smtClean="0"/>
                        <a:t>GreenHills</a:t>
                      </a:r>
                      <a:r>
                        <a:rPr lang="en-US" sz="1600" baseline="0" dirty="0" smtClean="0"/>
                        <a:t> debugger.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Provide document and sample source code.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2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solution(2/4)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200"/>
          <a:ext cx="11430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SoC</a:t>
                      </a:r>
                      <a:r>
                        <a:rPr lang="en-US" sz="1600" baseline="0" dirty="0" smtClean="0"/>
                        <a:t> architecture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Not understand well architecture of target </a:t>
                      </a:r>
                      <a:r>
                        <a:rPr lang="en-US" sz="1600" baseline="0" dirty="0" err="1" smtClean="0"/>
                        <a:t>SoC</a:t>
                      </a:r>
                      <a:r>
                        <a:rPr lang="en-US" sz="1600" baseline="0" dirty="0" smtClean="0"/>
                        <a:t> (Gen3).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Lack of knowledge of target </a:t>
                      </a:r>
                      <a:r>
                        <a:rPr lang="en-US" sz="1600" baseline="0" dirty="0" err="1" smtClean="0"/>
                        <a:t>SoC.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Investigate HW manual of Gen3.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- Explain unclear point during HW manual investigation.</a:t>
                      </a:r>
                    </a:p>
                  </a:txBody>
                  <a:tcPr/>
                </a:tc>
              </a:tr>
              <a:tr h="26670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Verification/Failure</a:t>
                      </a:r>
                      <a:r>
                        <a:rPr lang="en-US" sz="1600" baseline="0" dirty="0" smtClean="0"/>
                        <a:t>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Need support for locating root cause of complicated bug and fixing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Lack of knowledge about procedure to analyze bug, find root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analyze procedure (find root cause, solution, make report).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the final result is right.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source code to locate the issue’s cause.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Guide mentee how to analyze failure.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Review result and feedback.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mentee’s understanding.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solution(3/4)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07716"/>
              </p:ext>
            </p:extLst>
          </p:nvPr>
        </p:nvGraphicFramePr>
        <p:xfrm>
          <a:off x="381037" y="1600200"/>
          <a:ext cx="11430000" cy="470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547"/>
                <a:gridCol w="2160240"/>
                <a:gridCol w="2592288"/>
                <a:gridCol w="2592288"/>
                <a:gridCol w="2114637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094616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Operating</a:t>
                      </a:r>
                      <a:r>
                        <a:rPr lang="en-US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Not clearly understand multi OS working (Integrity , Linux,..).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No experience working with Integrity.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Just have basic knowledge in this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Investigate and improve task by task.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Confirm with mentor to make sure it right.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/>
                        <a:t>- Support mentee with Q&amp;A.</a:t>
                      </a:r>
                    </a:p>
                  </a:txBody>
                  <a:tcPr/>
                </a:tc>
              </a:tr>
              <a:tr h="18002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Communication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Report does not has enough information or has unnecessary information.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Confirmation with mentor is not good.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 to make a report which covers all necessary information.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 Not clearly thinking before asking.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report of experienced engineer.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Stand on reader ‘s position.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Make critical thinking before confirm.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Review mentee ‘s report and give feedback to improve.</a:t>
                      </a:r>
                    </a:p>
                  </a:txBody>
                  <a:tcPr/>
                </a:tc>
              </a:tr>
              <a:tr h="1296144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-Usually do the job without making a plan.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estimate the time to complete the task.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plans of mentor or experienced engineers in team.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kumimoji="1"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Share experience to make a good plan.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1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Analysis and solution(4/4)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81037" y="1600344"/>
          <a:ext cx="11430000" cy="24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577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r>
                        <a:rPr lang="en-US" baseline="0" dirty="0" smtClean="0"/>
                        <a:t> 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Mentee’s 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Mentor’s Action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Management</a:t>
                      </a:r>
                      <a:endParaRPr lang="en-US" sz="1600" dirty="0"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Usually do the job without making a plan.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Lack of experienced in making a good plan.</a:t>
                      </a:r>
                    </a:p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Can not estimate the time to complete the task.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Refer to available plans of mentor or experienced engineers in team.</a:t>
                      </a:r>
                    </a:p>
                  </a:txBody>
                  <a:tcPr marL="112524" marR="112524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Share experience to make a good plan.</a:t>
                      </a:r>
                    </a:p>
                  </a:txBody>
                  <a:tcPr marL="112524" marR="11252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8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26955"/>
          </a:xfrm>
        </p:spPr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target Vs Current </a:t>
            </a:r>
            <a:r>
              <a:rPr lang="de-DE" dirty="0" smtClean="0"/>
              <a:t>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>
                <a:solidFill>
                  <a:srgbClr val="FF0000"/>
                </a:solidFill>
              </a:rPr>
              <a:t>Mentor mentee </a:t>
            </a:r>
            <a:r>
              <a:rPr lang="de-DE" dirty="0" smtClean="0">
                <a:solidFill>
                  <a:srgbClr val="FF0000"/>
                </a:solidFill>
              </a:rPr>
              <a:t>interaction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0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タイトル 1"/>
          <p:cNvSpPr>
            <a:spLocks noGrp="1"/>
          </p:cNvSpPr>
          <p:nvPr>
            <p:ph type="title"/>
          </p:nvPr>
        </p:nvSpPr>
        <p:spPr>
          <a:xfrm>
            <a:off x="1080000" y="933261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Mentor &amp; mentee activities</a:t>
            </a:r>
            <a:endParaRPr kumimoji="1" lang="en-GB" sz="2000" dirty="0">
              <a:latin typeface="+mn-lt"/>
            </a:endParaRPr>
          </a:p>
        </p:txBody>
      </p:sp>
      <p:sp>
        <p:nvSpPr>
          <p:cNvPr id="40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xfrm>
            <a:off x="5760000" y="6509924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sp>
        <p:nvSpPr>
          <p:cNvPr id="41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3239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42" name="Oval 41"/>
          <p:cNvSpPr/>
          <p:nvPr/>
        </p:nvSpPr>
        <p:spPr>
          <a:xfrm>
            <a:off x="2819400" y="1682416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2781300" y="1934139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7886700" y="1912001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924800" y="1676400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95856" y="17907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Mentee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645106" y="17189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>
            <a:off x="3352800" y="1923558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3352800" y="2193862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720806" y="157159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 task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769661" y="230104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task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857500" y="2975421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2819400" y="3227144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7848600" y="3213718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86700" y="2978117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0800000">
            <a:off x="3350795" y="3285371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211816" y="286832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Support, send document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246317" y="33700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ive hint and direction</a:t>
            </a:r>
            <a:endParaRPr lang="en-US" dirty="0"/>
          </a:p>
        </p:txBody>
      </p:sp>
      <p:sp>
        <p:nvSpPr>
          <p:cNvPr id="76" name="Curved Right Arrow 75"/>
          <p:cNvSpPr/>
          <p:nvPr/>
        </p:nvSpPr>
        <p:spPr>
          <a:xfrm>
            <a:off x="2446837" y="2204864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8280" y="30662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investigation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863516" y="4152330"/>
            <a:ext cx="3048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2825416" y="4404053"/>
            <a:ext cx="381000" cy="32758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7854616" y="4390627"/>
            <a:ext cx="381000" cy="327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892716" y="4155026"/>
            <a:ext cx="3048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3370200" y="4402710"/>
            <a:ext cx="4419600" cy="457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10800000">
            <a:off x="3350795" y="4672488"/>
            <a:ext cx="441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rved Right Arrow 83"/>
          <p:cNvSpPr/>
          <p:nvPr/>
        </p:nvSpPr>
        <p:spPr>
          <a:xfrm>
            <a:off x="2437231" y="3376175"/>
            <a:ext cx="332458" cy="682179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3967" y="430315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Self evaluation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885984" y="4032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622184" y="473395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453253"/>
          </a:xfrm>
        </p:spPr>
        <p:txBody>
          <a:bodyPr/>
          <a:lstStyle/>
          <a:p>
            <a:r>
              <a:rPr lang="de-DE" dirty="0" smtClean="0"/>
              <a:t>Training target</a:t>
            </a:r>
          </a:p>
          <a:p>
            <a:r>
              <a:rPr lang="de-DE" dirty="0" smtClean="0"/>
              <a:t>Current status</a:t>
            </a:r>
          </a:p>
          <a:p>
            <a:r>
              <a:rPr lang="de-DE" dirty="0" smtClean="0"/>
              <a:t>Analysis and solution</a:t>
            </a:r>
          </a:p>
          <a:p>
            <a:r>
              <a:rPr lang="de-DE" dirty="0"/>
              <a:t>Mentor mentee </a:t>
            </a:r>
            <a:r>
              <a:rPr lang="de-DE" dirty="0" smtClean="0"/>
              <a:t>interaction</a:t>
            </a:r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Training plan</a:t>
            </a:r>
          </a:p>
          <a:p>
            <a:endParaRPr lang="de-DE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3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650" y="935466"/>
            <a:ext cx="9000000" cy="443198"/>
          </a:xfrm>
        </p:spPr>
        <p:txBody>
          <a:bodyPr/>
          <a:lstStyle/>
          <a:p>
            <a:r>
              <a:rPr lang="en-US" dirty="0" smtClean="0"/>
              <a:t>Training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sp>
        <p:nvSpPr>
          <p:cNvPr id="21" name="Isosceles Triangle 20"/>
          <p:cNvSpPr/>
          <p:nvPr/>
        </p:nvSpPr>
        <p:spPr bwMode="auto">
          <a:xfrm rot="10800000">
            <a:off x="3748750" y="1829406"/>
            <a:ext cx="122499" cy="831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480789" y="5139629"/>
          <a:ext cx="9342526" cy="100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2959526" y="4945117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50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804089" y="1915073"/>
            <a:ext cx="0" cy="364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2964548" y="4500747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61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2956315" y="4092433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2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3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2956314" y="3699464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9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762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2956313" y="3272763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478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6741"/>
              </p:ext>
            </p:extLst>
          </p:nvPr>
        </p:nvGraphicFramePr>
        <p:xfrm>
          <a:off x="2956312" y="2859820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9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3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/>
          </p:nvPr>
        </p:nvGraphicFramePr>
        <p:xfrm>
          <a:off x="2953691" y="2037042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71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503791" y="1978021"/>
            <a:ext cx="1384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 skills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-46767" y="2365039"/>
            <a:ext cx="345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 environment construction</a:t>
            </a:r>
            <a:endParaRPr 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177850" y="2790561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Verification/Failure analysis 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1034541" y="3142076"/>
            <a:ext cx="1973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Operating system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644123" y="3599783"/>
            <a:ext cx="2309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Development process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1371600" y="4038600"/>
            <a:ext cx="151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Management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4404579"/>
            <a:ext cx="1810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1894208" y="4834818"/>
            <a:ext cx="99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English</a:t>
            </a:r>
            <a:endParaRPr lang="en-US" sz="16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2956312" y="2449985"/>
          <a:ext cx="8125773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71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3810000" y="1893819"/>
            <a:ext cx="0" cy="36642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391400" y="1928794"/>
            <a:ext cx="0" cy="36292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/>
          <p:cNvSpPr/>
          <p:nvPr/>
        </p:nvSpPr>
        <p:spPr bwMode="auto">
          <a:xfrm rot="10800000">
            <a:off x="7330150" y="1844686"/>
            <a:ext cx="122499" cy="8315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05200" y="147715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Start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421189" y="1477152"/>
            <a:ext cx="2377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Mid - term presentation</a:t>
            </a:r>
            <a:endParaRPr lang="en-US" sz="1600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9121763" y="1753227"/>
          <a:ext cx="130745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37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209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 1</a:t>
                      </a:r>
                      <a:endParaRPr lang="en-US" sz="8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 2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all" dirty="0" smtClean="0"/>
              <a:t>Q&amp;A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71" y="2362200"/>
            <a:ext cx="7696200" cy="28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6540000" cy="1883593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 smtClean="0"/>
          </a:p>
          <a:p>
            <a:r>
              <a:rPr lang="en-US" sz="4800" dirty="0" smtClean="0"/>
              <a:t>Thank you for Attention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7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57462" y="1752600"/>
            <a:ext cx="9000000" cy="34532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target Vs Current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status                                             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Page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03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Analysis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solution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                                Page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Mentor mentee interaction                                                       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Page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15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Training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plan                                                                            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Page 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17</a:t>
            </a:r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6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Training </a:t>
            </a:r>
            <a:r>
              <a:rPr lang="de-DE" dirty="0">
                <a:solidFill>
                  <a:srgbClr val="FF0000"/>
                </a:solidFill>
              </a:rPr>
              <a:t>target Vs </a:t>
            </a:r>
            <a:r>
              <a:rPr lang="de-DE" dirty="0">
                <a:solidFill>
                  <a:srgbClr val="FF0000"/>
                </a:solidFill>
              </a:rPr>
              <a:t>Current </a:t>
            </a:r>
            <a:r>
              <a:rPr lang="de-DE" dirty="0">
                <a:solidFill>
                  <a:srgbClr val="FF0000"/>
                </a:solidFill>
              </a:rPr>
              <a:t>status</a:t>
            </a:r>
          </a:p>
          <a:p>
            <a:r>
              <a:rPr lang="de-DE" dirty="0" smtClean="0"/>
              <a:t>Analysis </a:t>
            </a:r>
            <a:r>
              <a:rPr lang="de-DE" dirty="0" smtClean="0"/>
              <a:t>and solution</a:t>
            </a:r>
          </a:p>
          <a:p>
            <a:r>
              <a:rPr lang="de-DE" dirty="0"/>
              <a:t>Mentor </a:t>
            </a:r>
            <a:r>
              <a:rPr lang="de-DE" dirty="0" smtClean="0"/>
              <a:t>mentee interaction</a:t>
            </a:r>
            <a:endParaRPr lang="de-DE" dirty="0"/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8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 smtClean="0">
                <a:latin typeface="+mn-lt"/>
              </a:rPr>
              <a:t>Training </a:t>
            </a:r>
            <a:r>
              <a:rPr lang="en-GB" dirty="0" smtClean="0">
                <a:latin typeface="+mn-lt"/>
              </a:rPr>
              <a:t>target Vs </a:t>
            </a:r>
            <a:r>
              <a:rPr lang="en-GB" dirty="0"/>
              <a:t>Current status </a:t>
            </a:r>
            <a:r>
              <a:rPr lang="en-GB" dirty="0" smtClean="0">
                <a:latin typeface="+mn-lt"/>
              </a:rPr>
              <a:t>(1/5)</a:t>
            </a:r>
            <a:endParaRPr kumimoji="1" lang="en-GB" sz="2000" dirty="0">
              <a:latin typeface="+mn-lt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 “Engineer  for test” with role level 2 by </a:t>
            </a:r>
            <a:r>
              <a:rPr lang="en-US" dirty="0" smtClean="0"/>
              <a:t>November </a:t>
            </a:r>
            <a:r>
              <a:rPr lang="en-US" dirty="0" smtClean="0"/>
              <a:t>2020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40394"/>
              </p:ext>
            </p:extLst>
          </p:nvPr>
        </p:nvGraphicFramePr>
        <p:xfrm>
          <a:off x="1080000" y="1560730"/>
          <a:ext cx="9601200" cy="380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04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907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Skill</a:t>
                      </a:r>
                      <a:endParaRPr 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Target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Milestone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767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skill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2</a:t>
                      </a:r>
                      <a:endParaRPr lang="en-US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From </a:t>
                      </a:r>
                    </a:p>
                    <a:p>
                      <a:pPr algn="ctr"/>
                      <a:r>
                        <a:rPr lang="en-US" dirty="0" smtClean="0"/>
                        <a:t>Nov-01-2018 </a:t>
                      </a:r>
                      <a:r>
                        <a:rPr lang="en-US" dirty="0" smtClean="0"/>
                        <a:t>to </a:t>
                      </a:r>
                    </a:p>
                    <a:p>
                      <a:pPr algn="ctr"/>
                      <a:r>
                        <a:rPr lang="en-US" dirty="0" smtClean="0"/>
                        <a:t>Oct-31-2020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environment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Verification/Failure</a:t>
                      </a:r>
                      <a:r>
                        <a:rPr lang="en-US" baseline="0" dirty="0" smtClean="0"/>
                        <a:t> analysis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SoC</a:t>
                      </a:r>
                      <a:r>
                        <a:rPr lang="en-US" baseline="0" dirty="0" smtClean="0"/>
                        <a:t> architecture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476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Soft skill</a:t>
                      </a:r>
                      <a:endParaRPr lang="en-US" dirty="0"/>
                    </a:p>
                  </a:txBody>
                  <a:tcPr vert="vert27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Level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47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TOEIC </a:t>
                      </a:r>
                      <a:r>
                        <a:rPr lang="en-US" dirty="0" smtClean="0"/>
                        <a:t>735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TOEIC </a:t>
                      </a:r>
                      <a:r>
                        <a:rPr lang="en-US" dirty="0" smtClean="0"/>
                        <a:t>800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Achieve </a:t>
            </a:r>
            <a:r>
              <a:rPr lang="en-US" dirty="0"/>
              <a:t>“Engineer  for test” with role level 2 by September </a:t>
            </a:r>
            <a:r>
              <a:rPr lang="en-US" dirty="0" smtClean="0"/>
              <a:t>2019</a:t>
            </a:r>
            <a:endParaRPr lang="en-US" dirty="0"/>
          </a:p>
          <a:p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/>
              <a:t>Training target Vs </a:t>
            </a:r>
            <a:r>
              <a:rPr lang="en-GB" dirty="0"/>
              <a:t>Current </a:t>
            </a:r>
            <a:r>
              <a:rPr lang="en-GB" dirty="0" smtClean="0"/>
              <a:t>status</a:t>
            </a:r>
            <a:r>
              <a:rPr lang="en-GB" dirty="0" smtClean="0">
                <a:latin typeface="+mn-lt"/>
              </a:rPr>
              <a:t>(2/5)</a:t>
            </a:r>
            <a:endParaRPr kumimoji="1" lang="en-GB" sz="20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96709"/>
              </p:ext>
            </p:extLst>
          </p:nvPr>
        </p:nvGraphicFramePr>
        <p:xfrm>
          <a:off x="1080000" y="1676400"/>
          <a:ext cx="102738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1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9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1.Testing skills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2.Test e</a:t>
                      </a:r>
                      <a:r>
                        <a:rPr kumimoji="1"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nvironment construction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kumimoji="1"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create performance test specification and PCL without support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setup environment for Gen3 chip for the testing in multi OS 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knowledge of the development environment and conduct tests and evaluations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1"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kumimoji="1"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run some simple test cases.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solve the issues without support.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setup Native Linux, Native INTEGRITY, and Virtualization environments by following guideline documents.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solve the issues without support.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1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Achieve </a:t>
            </a:r>
            <a:r>
              <a:rPr lang="en-US" dirty="0"/>
              <a:t>“Engineer  for test” with role level 2 by September </a:t>
            </a:r>
            <a:r>
              <a:rPr lang="en-US" dirty="0" smtClean="0"/>
              <a:t>2019</a:t>
            </a:r>
            <a:endParaRPr lang="en-US" dirty="0"/>
          </a:p>
          <a:p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/>
              <a:t>Training target Vs </a:t>
            </a:r>
            <a:r>
              <a:rPr lang="en-GB" dirty="0"/>
              <a:t>Current </a:t>
            </a:r>
            <a:r>
              <a:rPr lang="en-GB" dirty="0" smtClean="0"/>
              <a:t>status</a:t>
            </a:r>
            <a:r>
              <a:rPr lang="en-GB" dirty="0" smtClean="0">
                <a:latin typeface="+mn-lt"/>
              </a:rPr>
              <a:t>(3/5)</a:t>
            </a:r>
            <a:endParaRPr kumimoji="1" lang="en-GB" sz="20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2745"/>
              </p:ext>
            </p:extLst>
          </p:nvPr>
        </p:nvGraphicFramePr>
        <p:xfrm>
          <a:off x="1080000" y="1676400"/>
          <a:ext cx="10273800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1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9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endParaRPr kumimoji="1"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1"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</a:t>
                      </a:r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architecture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Verification/Failure analysis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kumimoji="1"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Understand Gen3</a:t>
                      </a:r>
                      <a:r>
                        <a:rPr lang="en-US" baseline="0" dirty="0" smtClean="0"/>
                        <a:t> hardware manual well and apply to project if necessary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Can determine and fix simple problem of testing ,build environment, working with source file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1"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kumimoji="1"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Lack of knowledge about Gen3</a:t>
                      </a:r>
                      <a:r>
                        <a:rPr lang="en-US" baseline="0" dirty="0" smtClean="0"/>
                        <a:t> chip</a:t>
                      </a:r>
                      <a:r>
                        <a:rPr lang="en-US" dirty="0" smtClean="0"/>
                        <a:t> architecture</a:t>
                      </a:r>
                      <a:r>
                        <a:rPr lang="en-US" baseline="0" dirty="0" smtClean="0"/>
                        <a:t>.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Can determine and fix simple problem of testing ,build environment, working with source file, but need support from mentor for difficult issues</a:t>
                      </a:r>
                      <a:r>
                        <a:rPr kumimoji="1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9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Achieve </a:t>
            </a:r>
            <a:r>
              <a:rPr lang="en-US" dirty="0"/>
              <a:t>“Engineer  for test” with role level 2 by September </a:t>
            </a:r>
            <a:r>
              <a:rPr lang="en-US" dirty="0" smtClean="0"/>
              <a:t>2019</a:t>
            </a:r>
            <a:endParaRPr lang="en-US" dirty="0"/>
          </a:p>
          <a:p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/>
              <a:t>Training target Vs </a:t>
            </a:r>
            <a:r>
              <a:rPr lang="en-GB" dirty="0"/>
              <a:t>Current </a:t>
            </a:r>
            <a:r>
              <a:rPr lang="en-GB" dirty="0" smtClean="0"/>
              <a:t>status</a:t>
            </a:r>
            <a:r>
              <a:rPr lang="en-GB" dirty="0" smtClean="0">
                <a:latin typeface="+mn-lt"/>
              </a:rPr>
              <a:t>(4/5)</a:t>
            </a:r>
            <a:endParaRPr kumimoji="1" lang="en-GB" sz="20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99755"/>
              </p:ext>
            </p:extLst>
          </p:nvPr>
        </p:nvGraphicFramePr>
        <p:xfrm>
          <a:off x="1080000" y="1676400"/>
          <a:ext cx="10273800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1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496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endParaRPr kumimoji="1"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Operating system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Communication 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kumimoji="1"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understand Linux, INTEGRITY ,</a:t>
                      </a:r>
                      <a:r>
                        <a:rPr lang="en-US" baseline="0" dirty="0" err="1" smtClean="0"/>
                        <a:t>Yocto</a:t>
                      </a:r>
                      <a:r>
                        <a:rPr lang="en-US" baseline="0" dirty="0" smtClean="0"/>
                        <a:t> architecture enough to do porting process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Can report work status with teammate</a:t>
                      </a:r>
                      <a:r>
                        <a:rPr lang="en-US" baseline="0" dirty="0" smtClean="0"/>
                        <a:t> and discuss well with other team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1"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kumimoji="1"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Have basic knowledge about Window/Linux OS 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Can report work status with teammate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Discuss with teammate is not efficiency because lack of knowledge to describe the problem clearly.</a:t>
                      </a:r>
                      <a:endParaRPr lang="en-US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279"/>
          </a:xfrm>
        </p:spPr>
        <p:txBody>
          <a:bodyPr/>
          <a:lstStyle/>
          <a:p>
            <a:pPr marL="0" lvl="1" indent="0" algn="just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914400"/>
            <a:ext cx="88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Achieve </a:t>
            </a:r>
            <a:r>
              <a:rPr lang="en-US" dirty="0"/>
              <a:t>“Engineer  for test” with role level 2 by September </a:t>
            </a:r>
            <a:r>
              <a:rPr lang="en-US" dirty="0" smtClean="0"/>
              <a:t>2019</a:t>
            </a:r>
            <a:endParaRPr lang="en-US" dirty="0"/>
          </a:p>
          <a:p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080000" y="471202"/>
            <a:ext cx="9000000" cy="443198"/>
          </a:xfrm>
        </p:spPr>
        <p:txBody>
          <a:bodyPr/>
          <a:lstStyle/>
          <a:p>
            <a:r>
              <a:rPr lang="en-GB" dirty="0"/>
              <a:t>Training target Vs </a:t>
            </a:r>
            <a:r>
              <a:rPr lang="en-GB" dirty="0"/>
              <a:t>Current </a:t>
            </a:r>
            <a:r>
              <a:rPr lang="en-GB" dirty="0" smtClean="0"/>
              <a:t>status</a:t>
            </a:r>
            <a:r>
              <a:rPr lang="en-GB" dirty="0" smtClean="0">
                <a:latin typeface="+mn-lt"/>
              </a:rPr>
              <a:t>(5/5)</a:t>
            </a:r>
            <a:endParaRPr kumimoji="1" lang="en-GB" sz="2000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41299"/>
              </p:ext>
            </p:extLst>
          </p:nvPr>
        </p:nvGraphicFramePr>
        <p:xfrm>
          <a:off x="1080000" y="1676400"/>
          <a:ext cx="6024112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1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Skill</a:t>
                      </a:r>
                      <a:endParaRPr kumimoji="1"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Management Ability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kumimoji="1"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2: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Be able to schedule all the tasks and make plan to complete them on time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kumimoji="1" lang="en-US" sz="2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kumimoji="1"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kumimoji="1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Level 1:</a:t>
                      </a: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Can make plan for simple tasks.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aseline="0" dirty="0" smtClean="0"/>
                        <a:t>Delay many task</a:t>
                      </a:r>
                      <a:endParaRPr lang="en-US" dirty="0" smtClean="0"/>
                    </a:p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§"/>
                      </a:pPr>
                      <a:endParaRPr kumimoji="1"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r="5893"/>
          <a:stretch/>
        </p:blipFill>
        <p:spPr bwMode="auto">
          <a:xfrm>
            <a:off x="7320136" y="1843632"/>
            <a:ext cx="4536504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de-DE" dirty="0" smtClean="0"/>
              <a:t>Training </a:t>
            </a:r>
            <a:r>
              <a:rPr lang="de-DE" dirty="0" smtClean="0"/>
              <a:t>target </a:t>
            </a:r>
            <a:r>
              <a:rPr lang="de-DE" dirty="0"/>
              <a:t>Vs </a:t>
            </a:r>
            <a:r>
              <a:rPr lang="de-DE" dirty="0"/>
              <a:t>Current status</a:t>
            </a:r>
          </a:p>
          <a:p>
            <a:r>
              <a:rPr lang="de-DE" dirty="0">
                <a:solidFill>
                  <a:srgbClr val="FF0000"/>
                </a:solidFill>
              </a:rPr>
              <a:t>Analysis and solution</a:t>
            </a:r>
          </a:p>
          <a:p>
            <a:r>
              <a:rPr lang="de-DE" dirty="0"/>
              <a:t>Mentor mentee </a:t>
            </a:r>
            <a:r>
              <a:rPr lang="de-DE" dirty="0" smtClean="0"/>
              <a:t>interaction</a:t>
            </a:r>
            <a:endParaRPr lang="de-DE" dirty="0"/>
          </a:p>
          <a:p>
            <a:r>
              <a:rPr lang="de-DE" dirty="0" smtClean="0"/>
              <a:t>Training plan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84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11226</TotalTime>
  <Words>1287</Words>
  <Application>Microsoft Office PowerPoint</Application>
  <PresentationFormat>Widescreen</PresentationFormat>
  <Paragraphs>297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メイリオ</vt:lpstr>
      <vt:lpstr>Arial</vt:lpstr>
      <vt:lpstr>Arial Narrow</vt:lpstr>
      <vt:lpstr>Calibri</vt:lpstr>
      <vt:lpstr>Symbol</vt:lpstr>
      <vt:lpstr>Verdana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Training target Vs Current status (1/5)</vt:lpstr>
      <vt:lpstr>Training target Vs Current status(2/5)</vt:lpstr>
      <vt:lpstr>Training target Vs Current status(3/5)</vt:lpstr>
      <vt:lpstr>Training target Vs Current status(4/5)</vt:lpstr>
      <vt:lpstr>Training target Vs Current status(5/5)</vt:lpstr>
      <vt:lpstr>Agenda</vt:lpstr>
      <vt:lpstr>Analysis and solution(1/4)</vt:lpstr>
      <vt:lpstr>Analysis and solution(2/4)</vt:lpstr>
      <vt:lpstr>Analysis and solution(3/4)</vt:lpstr>
      <vt:lpstr>Analysis and solution(4/4)</vt:lpstr>
      <vt:lpstr>Agenda</vt:lpstr>
      <vt:lpstr>Mentor &amp; mentee activities</vt:lpstr>
      <vt:lpstr>Agenda</vt:lpstr>
      <vt:lpstr>Training plan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MyPC</cp:lastModifiedBy>
  <cp:revision>836</cp:revision>
  <dcterms:created xsi:type="dcterms:W3CDTF">2015-08-18T12:30:57Z</dcterms:created>
  <dcterms:modified xsi:type="dcterms:W3CDTF">2019-01-27T17:31:38Z</dcterms:modified>
</cp:coreProperties>
</file>